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1680">
          <p15:clr>
            <a:srgbClr val="A4A3A4"/>
          </p15:clr>
        </p15:guide>
        <p15:guide id="2">
          <p15:clr>
            <a:srgbClr val="A4A3A4"/>
          </p15:clr>
        </p15:guide>
        <p15:guide id="3" pos="192">
          <p15:clr>
            <a:srgbClr val="A4A3A4"/>
          </p15:clr>
        </p15:guide>
        <p15:guide id="4" pos="7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000000"/>
    <a:srgbClr val="FDFFF4"/>
    <a:srgbClr val="FFFCD5"/>
    <a:srgbClr val="FFDB87"/>
    <a:srgbClr val="FF6FCF"/>
    <a:srgbClr val="FFFFFF"/>
    <a:srgbClr val="FE188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172" autoAdjust="0"/>
    <p:restoredTop sz="91734" autoAdjust="0"/>
  </p:normalViewPr>
  <p:slideViewPr>
    <p:cSldViewPr snapToObjects="1">
      <p:cViewPr>
        <p:scale>
          <a:sx n="100" d="100"/>
          <a:sy n="100" d="100"/>
        </p:scale>
        <p:origin x="-288" y="102"/>
      </p:cViewPr>
      <p:guideLst>
        <p:guide orient="horz" pos="1680"/>
        <p:guide/>
        <p:guide pos="192"/>
        <p:guide pos="7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4E52E8E-995C-4536-9676-F333F9A2EB4D}" type="slidenum">
              <a:rPr lang="en-US" altLang="en-US"/>
              <a:pPr>
                <a:defRPr/>
              </a:pPr>
              <a:t>‹#›</a:t>
            </a:fld>
            <a:endParaRPr lang="en-US" altLang="en-US"/>
          </a:p>
        </p:txBody>
      </p:sp>
    </p:spTree>
    <p:extLst>
      <p:ext uri="{BB962C8B-B14F-4D97-AF65-F5344CB8AC3E}">
        <p14:creationId xmlns:p14="http://schemas.microsoft.com/office/powerpoint/2010/main" xmlns="" val="3087455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B6EF8B7-AB55-4063-9226-B7AAFD03723E}" type="slidenum">
              <a:rPr lang="en-US" altLang="en-US"/>
              <a:pPr>
                <a:defRPr/>
              </a:pPr>
              <a:t>‹#›</a:t>
            </a:fld>
            <a:endParaRPr lang="en-US" altLang="en-US"/>
          </a:p>
        </p:txBody>
      </p:sp>
    </p:spTree>
    <p:extLst>
      <p:ext uri="{BB962C8B-B14F-4D97-AF65-F5344CB8AC3E}">
        <p14:creationId xmlns:p14="http://schemas.microsoft.com/office/powerpoint/2010/main" xmlns="" val="22913075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8CDBD3C-4089-4F77-9610-7AF7664FCE50}" type="slidenum">
              <a:rPr lang="en-US" altLang="en-US"/>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250672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875993E-15F1-4388-AEE8-B132286703CB}" type="slidenum">
              <a:rPr lang="en-US" altLang="en-US"/>
              <a:pPr/>
              <a:t>2</a:t>
            </a:fld>
            <a:endParaRPr lang="en-US" altLang="en-US"/>
          </a:p>
        </p:txBody>
      </p:sp>
      <p:sp>
        <p:nvSpPr>
          <p:cNvPr id="8195" name="Rectangle 1026"/>
          <p:cNvSpPr>
            <a:spLocks noGrp="1" noRot="1" noChangeAspect="1" noChangeArrowheads="1" noTextEdit="1"/>
          </p:cNvSpPr>
          <p:nvPr>
            <p:ph type="sldImg"/>
          </p:nvPr>
        </p:nvSpPr>
        <p:spPr>
          <a:ln/>
        </p:spPr>
      </p:sp>
      <p:sp>
        <p:nvSpPr>
          <p:cNvPr id="8196"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690150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851520E-4D98-4569-AEF4-ACA8A8C4B4FD}" type="slidenum">
              <a:rPr lang="en-US" altLang="en-US"/>
              <a:pPr/>
              <a:t>3</a:t>
            </a:fld>
            <a:endParaRPr lang="en-US" altLang="en-US"/>
          </a:p>
        </p:txBody>
      </p:sp>
      <p:sp>
        <p:nvSpPr>
          <p:cNvPr id="10243" name="Rectangle 1026"/>
          <p:cNvSpPr>
            <a:spLocks noGrp="1" noRot="1" noChangeAspect="1" noChangeArrowheads="1" noTextEdit="1"/>
          </p:cNvSpPr>
          <p:nvPr>
            <p:ph type="sldImg"/>
          </p:nvPr>
        </p:nvSpPr>
        <p:spPr>
          <a:ln/>
        </p:spPr>
      </p:sp>
      <p:sp>
        <p:nvSpPr>
          <p:cNvPr id="10244"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3360455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2DBFAF1-D6E3-4C9D-8C73-51BF71BE294A}" type="slidenum">
              <a:rPr lang="en-US" altLang="en-US"/>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3514017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51A2F13-8508-45E5-ADFC-35A75F5B7976}" type="slidenum">
              <a:rPr lang="en-US" altLang="en-US"/>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1160469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FA7D686-3F56-4180-90A5-718EB7366E2A}" type="slidenum">
              <a:rPr lang="en-US" altLang="en-US"/>
              <a:pPr/>
              <a:t>6</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1801316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8" descr="vectorhills"/>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19050" y="-14288"/>
            <a:ext cx="9182100" cy="6886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7"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smtClean="0"/>
            </a:lvl1pPr>
          </a:lstStyle>
          <a:p>
            <a:pPr>
              <a:defRPr/>
            </a:pPr>
            <a:fld id="{49865764-0853-4E9E-9C29-7ED8244F4C67}" type="slidenum">
              <a:rPr lang="en-US" altLang="en-US"/>
              <a:pPr>
                <a:defRPr/>
              </a:pPr>
              <a:t>‹#›</a:t>
            </a:fld>
            <a:endParaRPr lang="en-US" altLang="en-US"/>
          </a:p>
        </p:txBody>
      </p:sp>
    </p:spTree>
    <p:extLst>
      <p:ext uri="{BB962C8B-B14F-4D97-AF65-F5344CB8AC3E}">
        <p14:creationId xmlns:p14="http://schemas.microsoft.com/office/powerpoint/2010/main" xmlns="" val="3651918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111F41F-8618-4C9E-A6AD-F7DD51D8826D}" type="slidenum">
              <a:rPr lang="en-US" altLang="en-US"/>
              <a:pPr>
                <a:defRPr/>
              </a:pPr>
              <a:t>‹#›</a:t>
            </a:fld>
            <a:endParaRPr lang="en-US" altLang="en-US"/>
          </a:p>
        </p:txBody>
      </p:sp>
    </p:spTree>
    <p:extLst>
      <p:ext uri="{BB962C8B-B14F-4D97-AF65-F5344CB8AC3E}">
        <p14:creationId xmlns:p14="http://schemas.microsoft.com/office/powerpoint/2010/main" xmlns="" val="704307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6BB1CBB-5C7F-47A4-A7D7-BA49FED31BF2}" type="slidenum">
              <a:rPr lang="en-US" altLang="en-US"/>
              <a:pPr>
                <a:defRPr/>
              </a:pPr>
              <a:t>‹#›</a:t>
            </a:fld>
            <a:endParaRPr lang="en-US" altLang="en-US"/>
          </a:p>
        </p:txBody>
      </p:sp>
    </p:spTree>
    <p:extLst>
      <p:ext uri="{BB962C8B-B14F-4D97-AF65-F5344CB8AC3E}">
        <p14:creationId xmlns:p14="http://schemas.microsoft.com/office/powerpoint/2010/main" xmlns="" val="4258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77B69F-8BDB-4A00-A4E1-EDB78F9D312B}" type="slidenum">
              <a:rPr lang="en-US" altLang="en-US"/>
              <a:pPr>
                <a:defRPr/>
              </a:pPr>
              <a:t>‹#›</a:t>
            </a:fld>
            <a:endParaRPr lang="en-US" altLang="en-US"/>
          </a:p>
        </p:txBody>
      </p:sp>
    </p:spTree>
    <p:extLst>
      <p:ext uri="{BB962C8B-B14F-4D97-AF65-F5344CB8AC3E}">
        <p14:creationId xmlns:p14="http://schemas.microsoft.com/office/powerpoint/2010/main" xmlns="" val="712959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AACB0CE-E4CC-4720-B8E9-FCDE1057B0CE}" type="slidenum">
              <a:rPr lang="en-US" altLang="en-US"/>
              <a:pPr>
                <a:defRPr/>
              </a:pPr>
              <a:t>‹#›</a:t>
            </a:fld>
            <a:endParaRPr lang="en-US" altLang="en-US"/>
          </a:p>
        </p:txBody>
      </p:sp>
    </p:spTree>
    <p:extLst>
      <p:ext uri="{BB962C8B-B14F-4D97-AF65-F5344CB8AC3E}">
        <p14:creationId xmlns:p14="http://schemas.microsoft.com/office/powerpoint/2010/main" xmlns="" val="4232082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95E4AEC-2C56-40A3-9C8E-A2E8472E7022}" type="slidenum">
              <a:rPr lang="en-US" altLang="en-US"/>
              <a:pPr>
                <a:defRPr/>
              </a:pPr>
              <a:t>‹#›</a:t>
            </a:fld>
            <a:endParaRPr lang="en-US" altLang="en-US"/>
          </a:p>
        </p:txBody>
      </p:sp>
    </p:spTree>
    <p:extLst>
      <p:ext uri="{BB962C8B-B14F-4D97-AF65-F5344CB8AC3E}">
        <p14:creationId xmlns:p14="http://schemas.microsoft.com/office/powerpoint/2010/main" xmlns="" val="1845096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25B4793-8CCE-4454-9E5E-0840C8FFC575}" type="slidenum">
              <a:rPr lang="en-US" altLang="en-US"/>
              <a:pPr>
                <a:defRPr/>
              </a:pPr>
              <a:t>‹#›</a:t>
            </a:fld>
            <a:endParaRPr lang="en-US" altLang="en-US"/>
          </a:p>
        </p:txBody>
      </p:sp>
    </p:spTree>
    <p:extLst>
      <p:ext uri="{BB962C8B-B14F-4D97-AF65-F5344CB8AC3E}">
        <p14:creationId xmlns:p14="http://schemas.microsoft.com/office/powerpoint/2010/main" xmlns="" val="1860222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441E9C6-1599-4B9E-8E67-30334E4FE60D}" type="slidenum">
              <a:rPr lang="en-US" altLang="en-US"/>
              <a:pPr>
                <a:defRPr/>
              </a:pPr>
              <a:t>‹#›</a:t>
            </a:fld>
            <a:endParaRPr lang="en-US" altLang="en-US"/>
          </a:p>
        </p:txBody>
      </p:sp>
    </p:spTree>
    <p:extLst>
      <p:ext uri="{BB962C8B-B14F-4D97-AF65-F5344CB8AC3E}">
        <p14:creationId xmlns:p14="http://schemas.microsoft.com/office/powerpoint/2010/main" xmlns="" val="117085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20178D99-A2CF-4A51-B836-0421D0A8B18F}" type="slidenum">
              <a:rPr lang="en-US" altLang="en-US"/>
              <a:pPr>
                <a:defRPr/>
              </a:pPr>
              <a:t>‹#›</a:t>
            </a:fld>
            <a:endParaRPr lang="en-US" altLang="en-US"/>
          </a:p>
        </p:txBody>
      </p:sp>
    </p:spTree>
    <p:extLst>
      <p:ext uri="{BB962C8B-B14F-4D97-AF65-F5344CB8AC3E}">
        <p14:creationId xmlns:p14="http://schemas.microsoft.com/office/powerpoint/2010/main" xmlns="" val="1939834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F71310C-EFA3-4E56-A75C-8BF8DABAE377}" type="slidenum">
              <a:rPr lang="en-US" altLang="en-US"/>
              <a:pPr>
                <a:defRPr/>
              </a:pPr>
              <a:t>‹#›</a:t>
            </a:fld>
            <a:endParaRPr lang="en-US" altLang="en-US"/>
          </a:p>
        </p:txBody>
      </p:sp>
    </p:spTree>
    <p:extLst>
      <p:ext uri="{BB962C8B-B14F-4D97-AF65-F5344CB8AC3E}">
        <p14:creationId xmlns:p14="http://schemas.microsoft.com/office/powerpoint/2010/main" xmlns="" val="866678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C278984-5454-41C8-9563-0828803C3733}" type="slidenum">
              <a:rPr lang="en-US" altLang="en-US"/>
              <a:pPr>
                <a:defRPr/>
              </a:pPr>
              <a:t>‹#›</a:t>
            </a:fld>
            <a:endParaRPr lang="en-US" altLang="en-US"/>
          </a:p>
        </p:txBody>
      </p:sp>
    </p:spTree>
    <p:extLst>
      <p:ext uri="{BB962C8B-B14F-4D97-AF65-F5344CB8AC3E}">
        <p14:creationId xmlns:p14="http://schemas.microsoft.com/office/powerpoint/2010/main" xmlns="" val="2124667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2612045-6FC0-4640-A58E-32B28E6E0157}" type="slidenum">
              <a:rPr lang="en-US" altLang="en-US"/>
              <a:pPr>
                <a:defRPr/>
              </a:pPr>
              <a:t>‹#›</a:t>
            </a:fld>
            <a:endParaRPr lang="en-US" altLang="en-US"/>
          </a:p>
        </p:txBody>
      </p:sp>
    </p:spTree>
    <p:extLst>
      <p:ext uri="{BB962C8B-B14F-4D97-AF65-F5344CB8AC3E}">
        <p14:creationId xmlns:p14="http://schemas.microsoft.com/office/powerpoint/2010/main" xmlns="" val="1519935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B469A6F-31D0-476E-9095-F26438DCD6CE}" type="slidenum">
              <a:rPr lang="en-US" altLang="en-US"/>
              <a:pPr>
                <a:defRPr/>
              </a:pPr>
              <a:t>‹#›</a:t>
            </a:fld>
            <a:endParaRPr lang="en-US" altLang="en-US"/>
          </a:p>
        </p:txBody>
      </p:sp>
    </p:spTree>
    <p:extLst>
      <p:ext uri="{BB962C8B-B14F-4D97-AF65-F5344CB8AC3E}">
        <p14:creationId xmlns:p14="http://schemas.microsoft.com/office/powerpoint/2010/main" xmlns="" val="4222662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3" descr="vectorhills"/>
          <p:cNvPicPr>
            <a:picLocks noChangeAspect="1" noChangeArrowheads="1"/>
          </p:cNvPicPr>
          <p:nvPr userDrawn="1"/>
        </p:nvPicPr>
        <p:blipFill>
          <a:blip r:embed="rId15">
            <a:extLst>
              <a:ext uri="{28A0092B-C50C-407E-A947-70E740481C1C}">
                <a14:useLocalDpi xmlns:a14="http://schemas.microsoft.com/office/drawing/2010/main" xmlns=""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28BE90E-CCFD-40A8-B7B7-21E34220CA22}" type="slidenum">
              <a:rPr lang="en-US" altLang="en-US"/>
              <a:pPr>
                <a:defRPr/>
              </a:pPr>
              <a:t>‹#›</a:t>
            </a:fld>
            <a:endParaRPr lang="en-US" altLang="en-US"/>
          </a:p>
        </p:txBody>
      </p:sp>
      <p:sp>
        <p:nvSpPr>
          <p:cNvPr id="1032" name="Rectangle 24"/>
          <p:cNvSpPr>
            <a:spLocks noChangeArrowheads="1"/>
          </p:cNvSpPr>
          <p:nvPr userDrawn="1"/>
        </p:nvSpPr>
        <p:spPr bwMode="auto">
          <a:xfrm>
            <a:off x="0" y="0"/>
            <a:ext cx="9182100" cy="6886575"/>
          </a:xfrm>
          <a:prstGeom prst="rect">
            <a:avLst/>
          </a:prstGeom>
          <a:solidFill>
            <a:schemeClr val="bg1">
              <a:alpha val="79999"/>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3" name="Text Box 58"/>
          <p:cNvSpPr txBox="1">
            <a:spLocks noChangeArrowheads="1"/>
          </p:cNvSpPr>
          <p:nvPr/>
        </p:nvSpPr>
        <p:spPr bwMode="auto">
          <a:xfrm>
            <a:off x="898525" y="2176463"/>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60"/>
          <p:cNvSpPr txBox="1">
            <a:spLocks noChangeArrowheads="1"/>
          </p:cNvSpPr>
          <p:nvPr/>
        </p:nvSpPr>
        <p:spPr bwMode="auto">
          <a:xfrm>
            <a:off x="1082675" y="2176463"/>
            <a:ext cx="6918325" cy="1676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7200">
                <a:solidFill>
                  <a:schemeClr val="tx2"/>
                </a:solidFill>
                <a:latin typeface="Arial Black" panose="020B0A04020102020204" pitchFamily="34" charset="0"/>
              </a:rPr>
              <a:t>YOUR TITLE</a:t>
            </a:r>
            <a:r>
              <a:rPr lang="en-US" altLang="en-US" sz="7200">
                <a:solidFill>
                  <a:srgbClr val="FDFFF4"/>
                </a:solidFill>
                <a:latin typeface="Arial Black" panose="020B0A04020102020204" pitchFamily="34" charset="0"/>
              </a:rPr>
              <a:t> </a:t>
            </a:r>
            <a:r>
              <a:rPr lang="en-US" altLang="en-US" sz="3200">
                <a:solidFill>
                  <a:srgbClr val="FDFFF4"/>
                </a:solidFill>
                <a:latin typeface="Arial Black" panose="020B0A04020102020204" pitchFamily="34" charset="0"/>
              </a:rPr>
              <a:t>HERE</a:t>
            </a:r>
            <a:endParaRPr lang="en-US" altLang="en-US" sz="7200">
              <a:solidFill>
                <a:srgbClr val="FDFFF4"/>
              </a:solidFill>
              <a:latin typeface="Arial Black" panose="020B0A04020102020204" pitchFamily="34" charset="0"/>
            </a:endParaRPr>
          </a:p>
        </p:txBody>
      </p:sp>
      <p:pic>
        <p:nvPicPr>
          <p:cNvPr id="5125" name="Picture 72" descr="roundedarrow">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73163"/>
            <a:ext cx="8229600" cy="1143000"/>
          </a:xfrm>
        </p:spPr>
        <p:txBody>
          <a:bodyPr/>
          <a:lstStyle/>
          <a:p>
            <a:pPr algn="l"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a:xfrm>
            <a:off x="457200" y="2316163"/>
            <a:ext cx="8229600" cy="3700462"/>
          </a:xfrm>
        </p:spPr>
        <p:txBody>
          <a:bodyPr/>
          <a:lstStyle/>
          <a:p>
            <a:pPr eaLnBrk="1" hangingPunct="1"/>
            <a:r>
              <a:rPr lang="en-GB" altLang="en-US" smtClean="0">
                <a:solidFill>
                  <a:schemeClr val="bg2"/>
                </a:solidFill>
              </a:rPr>
              <a:t>Bullet Point</a:t>
            </a:r>
          </a:p>
          <a:p>
            <a:pPr eaLnBrk="1" hangingPunct="1"/>
            <a:r>
              <a:rPr lang="en-GB" altLang="en-US" smtClean="0">
                <a:solidFill>
                  <a:schemeClr val="bg2"/>
                </a:solidFill>
              </a:rPr>
              <a:t>Bullet Point</a:t>
            </a:r>
          </a:p>
          <a:p>
            <a:pPr lvl="1" eaLnBrk="1" hangingPunct="1"/>
            <a:r>
              <a:rPr lang="en-GB" altLang="en-US" smtClean="0">
                <a:solidFill>
                  <a:schemeClr val="bg2"/>
                </a:solidFill>
              </a:rPr>
              <a:t>Sub Bullet</a:t>
            </a:r>
            <a:endParaRPr lang="en-US" altLang="en-US" smtClean="0">
              <a:solidFill>
                <a:schemeClr val="bg2"/>
              </a:solidFill>
            </a:endParaRPr>
          </a:p>
        </p:txBody>
      </p:sp>
      <p:sp>
        <p:nvSpPr>
          <p:cNvPr id="7172" name="Text Box 29"/>
          <p:cNvSpPr txBox="1">
            <a:spLocks noChangeArrowheads="1"/>
          </p:cNvSpPr>
          <p:nvPr/>
        </p:nvSpPr>
        <p:spPr bwMode="auto">
          <a:xfrm>
            <a:off x="704850" y="962025"/>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7173" name="Picture 31" descr="roundedarrow">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pic>
        <p:nvPicPr>
          <p:cNvPr id="7174" name="Picture 32" descr="roundedarrow">
            <a:hlinkClick r:id="" action="ppaction://hlinkshowjump?jump=previousslide"/>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Grp="1" noChangeAspect="1"/>
          </p:cNvGraphicFramePr>
          <p:nvPr>
            <p:ph type="chart" idx="1"/>
          </p:nvPr>
        </p:nvGraphicFramePr>
        <p:xfrm>
          <a:off x="2027238" y="1219200"/>
          <a:ext cx="6062662" cy="3759200"/>
        </p:xfrm>
        <a:graphic>
          <a:graphicData uri="http://schemas.openxmlformats.org/presentationml/2006/ole">
            <p:oleObj spid="_x0000_s9225" name="Chart" r:id="rId4" imgW="7289800" imgH="4521200" progId="MSGraph.Chart.8">
              <p:embed followColorScheme="full"/>
            </p:oleObj>
          </a:graphicData>
        </a:graphic>
      </p:graphicFrame>
      <p:sp>
        <p:nvSpPr>
          <p:cNvPr id="9220" name="Text Box 24"/>
          <p:cNvSpPr txBox="1">
            <a:spLocks noChangeArrowheads="1"/>
          </p:cNvSpPr>
          <p:nvPr/>
        </p:nvSpPr>
        <p:spPr bwMode="auto">
          <a:xfrm>
            <a:off x="457200" y="915988"/>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9221" name="Picture 28" descr="roundedarrow">
            <a:hlinkClick r:id="" action="ppaction://hlinkshowjump?jump=nextslide"/>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pic>
        <p:nvPicPr>
          <p:cNvPr id="9222" name="Picture 29" descr="roundedarrow">
            <a:hlinkClick r:id="" action="ppaction://hlinkshowjump?jump=previousslide"/>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8" descr="wate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47788" y="1219200"/>
            <a:ext cx="6500812" cy="4875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Rectangle 2"/>
          <p:cNvSpPr>
            <a:spLocks noGrp="1" noChangeArrowheads="1"/>
          </p:cNvSpPr>
          <p:nvPr>
            <p:ph type="title"/>
          </p:nvPr>
        </p:nvSpPr>
        <p:spPr>
          <a:xfrm>
            <a:off x="457200" y="244475"/>
            <a:ext cx="8229600" cy="1143000"/>
          </a:xfrm>
        </p:spPr>
        <p:txBody>
          <a:bodyPr/>
          <a:lstStyle/>
          <a:p>
            <a:pPr eaLnBrk="1" hangingPunct="1"/>
            <a:r>
              <a:rPr lang="en-GB" altLang="en-US" smtClean="0"/>
              <a:t>Picture slide</a:t>
            </a:r>
            <a:endParaRPr lang="en-US" altLang="en-US" smtClean="0"/>
          </a:p>
        </p:txBody>
      </p:sp>
      <p:sp>
        <p:nvSpPr>
          <p:cNvPr id="11268" name="Text Box 25"/>
          <p:cNvSpPr txBox="1">
            <a:spLocks noChangeArrowheads="1"/>
          </p:cNvSpPr>
          <p:nvPr/>
        </p:nvSpPr>
        <p:spPr bwMode="auto">
          <a:xfrm>
            <a:off x="457200" y="885825"/>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11269" name="Picture 29" descr="roundedarrow">
            <a:hlinkClick r:id="" action="ppaction://hlinkshowjump?jump=nextslide"/>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001000"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pic>
        <p:nvPicPr>
          <p:cNvPr id="11270" name="Picture 30" descr="roundedarrow">
            <a:hlinkClick r:id="" action="ppaction://hlinkshowjump?jump=previousslide"/>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990600" y="4495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886200" y="4495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pic>
        <p:nvPicPr>
          <p:cNvPr id="13329" name="Picture 40" descr="cross"/>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966075" y="76200"/>
            <a:ext cx="1101725" cy="1101725"/>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Lst>
        </p:spPr>
      </p:pic>
      <p:pic>
        <p:nvPicPr>
          <p:cNvPr id="13330" name="Picture 41" descr="roundedarrow">
            <a:hlinkClick r:id="" action="ppaction://hlinkshowjump?jump=previousslide"/>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85725" y="76200"/>
            <a:ext cx="1111250" cy="1212850"/>
          </a:xfrm>
          <a:prstGeom prst="rect">
            <a:avLst/>
          </a:prstGeom>
          <a:solidFill>
            <a:schemeClr val="tx2"/>
          </a:solidFill>
          <a:ln>
            <a:noFill/>
          </a:ln>
          <a:extLst>
            <a:ext uri="{91240B29-F687-4F45-9708-019B960494DF}">
              <a14:hiddenLine xmlns:a14="http://schemas.microsoft.com/office/drawing/2010/main" xmlns="" w="50800">
                <a:solidFill>
                  <a:schemeClr val="tx2"/>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xmlns="">
                <a:solidFill>
                  <a:srgbClr val="7FD7FC">
                    <a:alpha val="50195"/>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xmlns="">
                <a:solidFill>
                  <a:srgbClr val="FFFFFF">
                    <a:alpha val="74901"/>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内容占位符 3"/>
          <p:cNvSpPr>
            <a:spLocks noGrp="1"/>
          </p:cNvSpPr>
          <p:nvPr>
            <p:ph idx="1"/>
          </p:nvPr>
        </p:nvSpPr>
        <p:spPr/>
        <p:txBody>
          <a:bodyPr/>
          <a:lstStyle/>
          <a:p>
            <a:endParaRPr lang="zh-CN" altLang="en-US"/>
          </a:p>
        </p:txBody>
      </p:sp>
    </p:spTree>
    <p:extLst>
      <p:ext uri="{BB962C8B-B14F-4D97-AF65-F5344CB8AC3E}">
        <p14:creationId xmlns:p14="http://schemas.microsoft.com/office/powerpoint/2010/main" xmlns="" val="4216665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4C4C4C"/>
      </a:dk1>
      <a:lt1>
        <a:srgbClr val="FFFFFF"/>
      </a:lt1>
      <a:dk2>
        <a:srgbClr val="FF0080"/>
      </a:dk2>
      <a:lt2>
        <a:srgbClr val="4C4C4C"/>
      </a:lt2>
      <a:accent1>
        <a:srgbClr val="66CCFF"/>
      </a:accent1>
      <a:accent2>
        <a:srgbClr val="FF0080"/>
      </a:accent2>
      <a:accent3>
        <a:srgbClr val="FFFFFF"/>
      </a:accent3>
      <a:accent4>
        <a:srgbClr val="404040"/>
      </a:accent4>
      <a:accent5>
        <a:srgbClr val="B8E2FF"/>
      </a:accent5>
      <a:accent6>
        <a:srgbClr val="E70073"/>
      </a:accent6>
      <a:hlink>
        <a:srgbClr val="666666"/>
      </a:hlink>
      <a:folHlink>
        <a:srgbClr val="66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4C4C4C"/>
    </a:dk1>
    <a:lt1>
      <a:srgbClr val="FFFFFF"/>
    </a:lt1>
    <a:dk2>
      <a:srgbClr val="FF0080"/>
    </a:dk2>
    <a:lt2>
      <a:srgbClr val="4C4C4C"/>
    </a:lt2>
    <a:accent1>
      <a:srgbClr val="66CCFF"/>
    </a:accent1>
    <a:accent2>
      <a:srgbClr val="FF0080"/>
    </a:accent2>
    <a:accent3>
      <a:srgbClr val="FFFFFF"/>
    </a:accent3>
    <a:accent4>
      <a:srgbClr val="404040"/>
    </a:accent4>
    <a:accent5>
      <a:srgbClr val="B8E2FF"/>
    </a:accent5>
    <a:accent6>
      <a:srgbClr val="E70073"/>
    </a:accent6>
    <a:hlink>
      <a:srgbClr val="666666"/>
    </a:hlink>
    <a:folHlink>
      <a:srgbClr val="FF0080"/>
    </a:folHlink>
  </a:clrScheme>
</a:themeOverride>
</file>

<file path=docProps/app.xml><?xml version="1.0" encoding="utf-8"?>
<Properties xmlns="http://schemas.openxmlformats.org/officeDocument/2006/extended-properties" xmlns:vt="http://schemas.openxmlformats.org/officeDocument/2006/docPropsVTypes">
  <Template/>
  <TotalTime>1769</TotalTime>
  <Words>211</Words>
  <Application>Microsoft Office PowerPoint</Application>
  <PresentationFormat>全屏显示(4:3)</PresentationFormat>
  <Paragraphs>33</Paragraphs>
  <Slides>7</Slides>
  <Notes>6</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7</vt:i4>
      </vt:variant>
    </vt:vector>
  </HeadingPairs>
  <TitlesOfParts>
    <vt:vector size="9" baseType="lpstr">
      <vt:lpstr>Default Design</vt:lpstr>
      <vt:lpstr>Chart</vt:lpstr>
      <vt:lpstr>幻灯片 1</vt:lpstr>
      <vt:lpstr>Example of a Bullet Point Slide</vt:lpstr>
      <vt:lpstr>Example of a chart</vt:lpstr>
      <vt:lpstr>Picture slide</vt:lpstr>
      <vt:lpstr>default styles</vt:lpstr>
      <vt:lpstr>Use of templates</vt:lpstr>
      <vt:lpstr>幻灯片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Vector Hills Template</dc:title>
  <dc:creator>Presentation Magazine</dc:creator>
  <cp:lastModifiedBy>Microsoft</cp:lastModifiedBy>
  <cp:revision>76</cp:revision>
  <dcterms:modified xsi:type="dcterms:W3CDTF">2016-04-19T05:36:53Z</dcterms:modified>
</cp:coreProperties>
</file>