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2"/>
    <p:sldId id="258" r:id="rId3"/>
    <p:sldId id="260" r:id="rId4"/>
    <p:sldId id="261" r:id="rId5"/>
    <p:sldId id="262" r:id="rId6"/>
    <p:sldId id="267" r:id="rId7"/>
    <p:sldId id="268" r:id="rId8"/>
    <p:sldId id="269" r:id="rId9"/>
    <p:sldId id="263" r:id="rId10"/>
    <p:sldId id="264" r:id="rId11"/>
    <p:sldId id="265" r:id="rId12"/>
    <p:sldId id="27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F5AB1C69-6EDB-4FF4-983F-18BD219EF322}"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0" autoAdjust="0"/>
    <p:restoredTop sz="94660"/>
  </p:normalViewPr>
  <p:slideViewPr>
    <p:cSldViewPr snapToGrid="0">
      <p:cViewPr varScale="1">
        <p:scale>
          <a:sx n="65" d="100"/>
          <a:sy n="65" d="100"/>
        </p:scale>
        <p:origin x="-90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en-US"/>
              <a:pPr/>
              <a:t>4/18/2016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en-US"/>
              <a:pPr/>
              <a:t>4/18/2016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265611" y="1752600"/>
            <a:ext cx="68580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t>Click to edit Master subtitle style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4/18/2016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grpSp>
        <p:nvGrpSpPr>
          <p:cNvPr id="84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86" name="Freeform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87" name="Freeform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88" name="Freeform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</p:grpSp>
      <p:sp>
        <p:nvSpPr>
          <p:cNvPr id="97" name="Picture Placeholder 33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/>
          </a:p>
        </p:txBody>
      </p:sp>
      <p:grpSp>
        <p:nvGrpSpPr>
          <p:cNvPr id="98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eform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00" name="Freeform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01" name="Freeform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02" name="Freeform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0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0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0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0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1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</p:grpSp>
      <p:sp>
        <p:nvSpPr>
          <p:cNvPr id="111" name="Picture Placeholder 33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/>
          </a:p>
        </p:txBody>
      </p:sp>
      <p:grpSp>
        <p:nvGrpSpPr>
          <p:cNvPr id="112" name="Group 111"/>
          <p:cNvGrpSpPr/>
          <p:nvPr/>
        </p:nvGrpSpPr>
        <p:grpSpPr>
          <a:xfrm>
            <a:off x="5322489" y="34361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eform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14" name="Freeform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15" name="Freeform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16" name="Freeform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1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2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2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2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2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</p:grpSp>
      <p:sp>
        <p:nvSpPr>
          <p:cNvPr id="125" name="Picture Placeholder 33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6465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 hasCustomPrompt="1"/>
          </p:nvPr>
        </p:nvSpPr>
        <p:spPr>
          <a:xfrm>
            <a:off x="9066214" y="2048893"/>
            <a:ext cx="2286000" cy="2514599"/>
          </a:xfrm>
        </p:spPr>
        <p:txBody>
          <a:bodyPr anchor="ctr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11732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/>
          <a:lstStyle/>
          <a:p>
            <a:fld id="{4CF99945-0A15-4715-AB6C-F5E56CF20F70}" type="datetimeFigureOut">
              <a:rPr lang="en-US"/>
              <a:pPr/>
              <a:t>4/18/2016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/>
          <a:lstStyle>
            <a:lvl1pPr algn="l">
              <a:defRPr/>
            </a:lvl1pPr>
          </a:lstStyle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Freeform 42"/>
            <p:cNvSpPr/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0" name="Freeform 43"/>
            <p:cNvSpPr/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Freeform 41"/>
              <p:cNvSpPr/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/>
              </a:p>
            </p:txBody>
          </p:sp>
          <p:sp>
            <p:nvSpPr>
              <p:cNvPr id="21" name="Freeform 44"/>
              <p:cNvSpPr/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/>
              </a:p>
            </p:txBody>
          </p:sp>
        </p:grpSp>
        <p:sp>
          <p:nvSpPr>
            <p:cNvPr id="12" name="Freeform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3" name="Freeform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4" name="Freeform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5" name="Freeform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6" name="Freeform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7" name="Freeform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8" name="Freeform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9" name="Freeform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492891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65613" y="1828800"/>
            <a:ext cx="68580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4/18/2016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grpSp>
        <p:nvGrpSpPr>
          <p:cNvPr id="9" name="Group 8"/>
          <p:cNvGrpSpPr/>
          <p:nvPr/>
        </p:nvGrpSpPr>
        <p:grpSpPr>
          <a:xfrm>
            <a:off x="574431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eform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1" name="Freeform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2" name="Freeform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3" name="Freeform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2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285120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eform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24" name="Freeform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25" name="Freeform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26" name="Freeform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3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</p:grpSp>
      <p:sp>
        <p:nvSpPr>
          <p:cNvPr id="36" name="Picture Placeholder 33"/>
          <p:cNvSpPr>
            <a:spLocks noGrp="1" noChangeAspect="1"/>
          </p:cNvSpPr>
          <p:nvPr>
            <p:ph type="pic" sz="quarter" idx="17"/>
          </p:nvPr>
        </p:nvSpPr>
        <p:spPr>
          <a:xfrm>
            <a:off x="833620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/>
          </a:p>
        </p:txBody>
      </p:sp>
      <p:sp>
        <p:nvSpPr>
          <p:cNvPr id="37" name="Picture Placeholder 33"/>
          <p:cNvSpPr>
            <a:spLocks noGrp="1" noChangeAspect="1"/>
          </p:cNvSpPr>
          <p:nvPr>
            <p:ph type="pic" sz="quarter" idx="18"/>
          </p:nvPr>
        </p:nvSpPr>
        <p:spPr>
          <a:xfrm>
            <a:off x="6544309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052423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 hasCustomPrompt="1"/>
          </p:nvPr>
        </p:nvSpPr>
        <p:spPr>
          <a:xfrm>
            <a:off x="6742908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4/18/2016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grpSp>
        <p:nvGrpSpPr>
          <p:cNvPr id="35" name="Group 34"/>
          <p:cNvGrpSpPr>
            <a:grpSpLocks noChangeAspect="1"/>
          </p:cNvGrpSpPr>
          <p:nvPr/>
        </p:nvGrpSpPr>
        <p:grpSpPr>
          <a:xfrm rot="5400000">
            <a:off x="4030971" y="647727"/>
            <a:ext cx="4116828" cy="338328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8" name="Freeform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41" name="Freeform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42" name="Freeform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43" name="Freeform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4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4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4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4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4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4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5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5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</p:grpSp>
      <p:grpSp>
        <p:nvGrpSpPr>
          <p:cNvPr id="52" name="Group 51"/>
          <p:cNvGrpSpPr>
            <a:grpSpLocks noChangeAspect="1"/>
          </p:cNvGrpSpPr>
          <p:nvPr/>
        </p:nvGrpSpPr>
        <p:grpSpPr>
          <a:xfrm rot="5400000">
            <a:off x="263071" y="1127733"/>
            <a:ext cx="4114800" cy="3381614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eform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54" name="Freeform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55" name="Freeform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56" name="Freeform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</p:grpSp>
      <p:grpSp>
        <p:nvGrpSpPr>
          <p:cNvPr id="65" name="Group 64"/>
          <p:cNvGrpSpPr>
            <a:grpSpLocks noChangeAspect="1"/>
          </p:cNvGrpSpPr>
          <p:nvPr/>
        </p:nvGrpSpPr>
        <p:grpSpPr>
          <a:xfrm rot="5400000">
            <a:off x="7803905" y="1127738"/>
            <a:ext cx="4114800" cy="338161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66" name="Freeform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67" name="Freeform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68" name="Freeform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69" name="Freeform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70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71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72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73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74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75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76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  <p:sp>
          <p:nvSpPr>
            <p:cNvPr id="77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/>
            </a:p>
          </p:txBody>
        </p:sp>
      </p:grpSp>
      <p:sp>
        <p:nvSpPr>
          <p:cNvPr id="78" name="Picture Placeholder 33"/>
          <p:cNvSpPr>
            <a:spLocks noGrp="1"/>
          </p:cNvSpPr>
          <p:nvPr>
            <p:ph type="pic" sz="quarter" idx="18"/>
          </p:nvPr>
        </p:nvSpPr>
        <p:spPr>
          <a:xfrm>
            <a:off x="4599885" y="53340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/>
          </a:p>
        </p:txBody>
      </p:sp>
      <p:sp>
        <p:nvSpPr>
          <p:cNvPr id="79" name="Picture Placeholder 33"/>
          <p:cNvSpPr>
            <a:spLocks noGrp="1"/>
          </p:cNvSpPr>
          <p:nvPr>
            <p:ph type="pic" sz="quarter" idx="19"/>
          </p:nvPr>
        </p:nvSpPr>
        <p:spPr>
          <a:xfrm>
            <a:off x="834571" y="101359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/>
          </a:p>
        </p:txBody>
      </p:sp>
      <p:sp>
        <p:nvSpPr>
          <p:cNvPr id="80" name="Picture Placeholder 33"/>
          <p:cNvSpPr>
            <a:spLocks noGrp="1"/>
          </p:cNvSpPr>
          <p:nvPr>
            <p:ph type="pic" sz="quarter" idx="20"/>
          </p:nvPr>
        </p:nvSpPr>
        <p:spPr>
          <a:xfrm>
            <a:off x="8375405" y="1013591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948871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 hasCustomPrompt="1"/>
          </p:nvPr>
        </p:nvSpPr>
        <p:spPr>
          <a:xfrm>
            <a:off x="4707208" y="4582378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 hasCustomPrompt="1"/>
          </p:nvPr>
        </p:nvSpPr>
        <p:spPr>
          <a:xfrm>
            <a:off x="8489705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4CF99945-0A15-4715-AB6C-F5E56CF20F70}" type="datetimeFigureOut">
              <a:rPr lang="en-US"/>
              <a:pPr/>
              <a:t>4/18/2016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345" indent="-347345" algn="l" defTabSz="914400" rtl="0" eaLnBrk="1" latinLnBrk="0" hangingPunct="1">
        <a:spcBef>
          <a:spcPts val="18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410" indent="-283210" algn="l" defTabSz="914400" rtl="0" eaLnBrk="1" latinLnBrk="0" hangingPunct="1">
        <a:spcBef>
          <a:spcPts val="12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8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Title Layout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Subtitle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Title and Content Layout with List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Add your first bullet point here</a:t>
            </a:r>
          </a:p>
          <a:p>
            <a:r>
              <a:rPr dirty="0"/>
              <a:t>Add your second bullet point here</a:t>
            </a:r>
          </a:p>
          <a:p>
            <a:r>
              <a:rPr dirty="0"/>
              <a:t>Add your third bullet point here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ature Illustration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Kingsoft Office WPP</Application>
  <PresentationFormat>自定义</PresentationFormat>
  <Paragraphs>6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Nature Illustration 16x9</vt:lpstr>
      <vt:lpstr>Title Layout</vt:lpstr>
      <vt:lpstr>Title and Content Layout with List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2</cp:revision>
  <dcterms:created xsi:type="dcterms:W3CDTF">2012-08-30T22:49:00Z</dcterms:created>
  <dcterms:modified xsi:type="dcterms:W3CDTF">2016-04-18T15:50:01Z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0x0101007C1D5F340F01F94FA2FD29A5E6DC872E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  <property fmtid="{D5CDD505-2E9C-101B-9397-08002B2CF9AE}" pid="8" name="KSOProductBuildVer">
    <vt:lpwstr>2052-10.1.0.5554</vt:lpwstr>
  </property>
</Properties>
</file>