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6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embeddedFontLst>
    <p:embeddedFont>
      <p:font typeface="微软雅黑" pitchFamily="34" charset="-122"/>
      <p:regular r:id="rId12"/>
      <p:bold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静蕾简体" charset="-122"/>
      <p:regular r:id="rId18"/>
    </p:embeddedFont>
    <p:embeddedFont>
      <p:font typeface="Calibri Light" charset="0"/>
      <p:regular r:id="rId19"/>
      <p:italic r:id="rId20"/>
    </p:embeddedFont>
    <p:embeddedFont>
      <p:font typeface="汉仪菱心体简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913" userDrawn="1">
          <p15:clr>
            <a:srgbClr val="A4A3A4"/>
          </p15:clr>
        </p15:guide>
        <p15:guide id="4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9693"/>
    <a:srgbClr val="3B4348"/>
    <a:srgbClr val="FDFDFD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-702" y="-96"/>
      </p:cViewPr>
      <p:guideLst>
        <p:guide orient="horz" pos="2387"/>
        <p:guide orient="horz" pos="913"/>
        <p:guide orient="horz" pos="38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5027-3CBB-4D99-95F3-E1F13CB91FD1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38520-DA5A-4167-90E1-97A6AE528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17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5027-3CBB-4D99-95F3-E1F13CB91FD1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38520-DA5A-4167-90E1-97A6AE528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232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5027-3CBB-4D99-95F3-E1F13CB91FD1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38520-DA5A-4167-90E1-97A6AE528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41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5027-3CBB-4D99-95F3-E1F13CB91FD1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38520-DA5A-4167-90E1-97A6AE528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638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5027-3CBB-4D99-95F3-E1F13CB91FD1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38520-DA5A-4167-90E1-97A6AE528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600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5027-3CBB-4D99-95F3-E1F13CB91FD1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38520-DA5A-4167-90E1-97A6AE528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058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5027-3CBB-4D99-95F3-E1F13CB91FD1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38520-DA5A-4167-90E1-97A6AE528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689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5027-3CBB-4D99-95F3-E1F13CB91FD1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38520-DA5A-4167-90E1-97A6AE528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290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5027-3CBB-4D99-95F3-E1F13CB91FD1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38520-DA5A-4167-90E1-97A6AE528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37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5027-3CBB-4D99-95F3-E1F13CB91FD1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38520-DA5A-4167-90E1-97A6AE528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219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15027-3CBB-4D99-95F3-E1F13CB91FD1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38520-DA5A-4167-90E1-97A6AE528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554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B15027-3CBB-4D99-95F3-E1F13CB91FD1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38520-DA5A-4167-90E1-97A6AE528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86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45427" y="1540321"/>
            <a:ext cx="37011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个人</a:t>
            </a:r>
            <a:r>
              <a:rPr lang="zh-CN" altLang="en-US" sz="6600" dirty="0" smtClean="0">
                <a:solidFill>
                  <a:srgbClr val="0E9693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简历</a:t>
            </a:r>
            <a:endParaRPr lang="zh-CN" altLang="en-US" sz="6600" dirty="0">
              <a:solidFill>
                <a:srgbClr val="0E9693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838449" y="3124199"/>
            <a:ext cx="6515100" cy="771525"/>
          </a:xfrm>
          <a:prstGeom prst="roundRect">
            <a:avLst>
              <a:gd name="adj" fmla="val 0"/>
            </a:avLst>
          </a:prstGeom>
          <a:solidFill>
            <a:srgbClr val="FDFDFD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008084" y="3255031"/>
            <a:ext cx="2325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岗位人才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73469" y="4815221"/>
            <a:ext cx="18460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800" dirty="0" smtClean="0">
                <a:solidFill>
                  <a:schemeClr val="bg1"/>
                </a:solidFill>
              </a:rPr>
              <a:t>LOADING</a:t>
            </a:r>
            <a:endParaRPr lang="zh-CN" altLang="en-US" sz="1600" spc="800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742410" y="4202050"/>
            <a:ext cx="432000" cy="432000"/>
          </a:xfrm>
          <a:prstGeom prst="ellipse">
            <a:avLst/>
          </a:prstGeom>
          <a:solidFill>
            <a:schemeClr val="bg1"/>
          </a:solidFill>
          <a:ln w="317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975500" y="5091446"/>
            <a:ext cx="20801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800" dirty="0" smtClean="0">
                <a:solidFill>
                  <a:schemeClr val="bg1"/>
                </a:solidFill>
              </a:rPr>
              <a:t>COMPLETE</a:t>
            </a:r>
            <a:endParaRPr lang="zh-CN" altLang="en-US" sz="1600" spc="8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34350" y="3124199"/>
            <a:ext cx="1219199" cy="771525"/>
          </a:xfrm>
          <a:prstGeom prst="rect">
            <a:avLst/>
          </a:prstGeom>
          <a:solidFill>
            <a:srgbClr val="0E969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>
            <a:grpSpLocks noChangeAspect="1"/>
          </p:cNvGrpSpPr>
          <p:nvPr/>
        </p:nvGrpSpPr>
        <p:grpSpPr>
          <a:xfrm rot="19031891">
            <a:off x="8619343" y="3246052"/>
            <a:ext cx="316799" cy="576000"/>
            <a:chOff x="12973050" y="1292671"/>
            <a:chExt cx="396000" cy="720000"/>
          </a:xfrm>
          <a:solidFill>
            <a:srgbClr val="0E9693"/>
          </a:solidFill>
        </p:grpSpPr>
        <p:sp>
          <p:nvSpPr>
            <p:cNvPr id="3" name="椭圆 2"/>
            <p:cNvSpPr>
              <a:spLocks noChangeAspect="1"/>
            </p:cNvSpPr>
            <p:nvPr/>
          </p:nvSpPr>
          <p:spPr>
            <a:xfrm>
              <a:off x="12973050" y="1292671"/>
              <a:ext cx="396000" cy="396000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>
              <a:stCxn id="3" idx="4"/>
            </p:cNvCxnSpPr>
            <p:nvPr/>
          </p:nvCxnSpPr>
          <p:spPr>
            <a:xfrm>
              <a:off x="13171050" y="1688671"/>
              <a:ext cx="0" cy="324000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222_The Daw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62051" y="61188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76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8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3" presetID="35" presetClass="path" presetSubtype="0" decel="80000" autoRev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7.40741E-7 L -0.14948 7.40741E-7 " pathEditMode="relative" rAng="0" ptsTypes="AA">
                                          <p:cBhvr>
                                            <p:cTn id="1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47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13000" decel="8700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7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3" presetClass="path" presetSubtype="0" decel="80000" autoRev="1" fill="hold" grpId="1" nodeType="withEffect">
                                      <p:stCondLst>
                                        <p:cond delay="1510"/>
                                      </p:stCondLst>
                                      <p:childTnLst>
                                        <p:animMotion origin="layout" path="M 0 7.40741E-7 L 0.14948 7.40741E-7 " pathEditMode="relative" rAng="0" ptsTypes="AA">
                                          <p:cBhvr>
                                            <p:cTn id="1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47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ccel="6500" decel="93500" autoRev="1" fill="hold" grpId="3" nodeType="withEffect">
                                      <p:stCondLst>
                                        <p:cond delay="151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7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xit" presetSubtype="32" fill="hold" grpId="4" nodeType="withEffect">
                                      <p:stCondLst>
                                        <p:cond delay="301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2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accel="100000" fill="hold" grpId="0" nodeType="withEffect">
                                      <p:stCondLst>
                                        <p:cond delay="3510"/>
                                      </p:stCondLst>
                                      <p:childTnLst>
                                        <p:animMotion origin="layout" path="M 0 1.85185E-6 L 0 -0.05116 " pathEditMode="relative" rAng="0" ptsTypes="AA">
                                          <p:cBhvr>
                                            <p:cTn id="25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5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1" nodeType="withEffect">
                                      <p:stCondLst>
                                        <p:cond delay="351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4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4" presetClass="path" presetSubtype="0" accel="50000" fill="hold" grpId="0" nodeType="withEffect" p14:presetBounceEnd="52500">
                                      <p:stCondLst>
                                        <p:cond delay="3510"/>
                                      </p:stCondLst>
                                      <p:childTnLst>
                                        <p:animMotion origin="layout" path="M 0 1.85185E-6 L 0 -0.05116 " pathEditMode="relative" rAng="0" ptsTypes="AA" p14:bounceEnd="52500">
                                          <p:cBhvr>
                                            <p:cTn id="30" dur="59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5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1" nodeType="withEffect">
                                      <p:stCondLst>
                                        <p:cond delay="3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0" grpId="0"/>
          <p:bldP spid="16" grpId="0"/>
          <p:bldP spid="16" grpId="1"/>
          <p:bldP spid="17" grpId="0" animBg="1"/>
          <p:bldP spid="17" grpId="1" animBg="1"/>
          <p:bldP spid="17" grpId="2" animBg="1"/>
          <p:bldP spid="17" grpId="3" animBg="1"/>
          <p:bldP spid="17" grpId="4" animBg="1"/>
          <p:bldP spid="18" grpId="0"/>
          <p:bldP spid="18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8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3" presetID="35" presetClass="path" presetSubtype="0" decel="80000" autoRev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7.40741E-7 L -0.14948 7.40741E-7 " pathEditMode="relative" rAng="0" ptsTypes="AA">
                                          <p:cBhvr>
                                            <p:cTn id="1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47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13000" decel="8700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7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3" presetClass="path" presetSubtype="0" decel="80000" autoRev="1" fill="hold" grpId="1" nodeType="withEffect">
                                      <p:stCondLst>
                                        <p:cond delay="1510"/>
                                      </p:stCondLst>
                                      <p:childTnLst>
                                        <p:animMotion origin="layout" path="M 0 7.40741E-7 L 0.14948 7.40741E-7 " pathEditMode="relative" rAng="0" ptsTypes="AA">
                                          <p:cBhvr>
                                            <p:cTn id="1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47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ccel="6500" decel="93500" autoRev="1" fill="hold" grpId="3" nodeType="withEffect">
                                      <p:stCondLst>
                                        <p:cond delay="151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7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xit" presetSubtype="32" fill="hold" grpId="4" nodeType="withEffect">
                                      <p:stCondLst>
                                        <p:cond delay="301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2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accel="100000" fill="hold" grpId="0" nodeType="withEffect">
                                      <p:stCondLst>
                                        <p:cond delay="3510"/>
                                      </p:stCondLst>
                                      <p:childTnLst>
                                        <p:animMotion origin="layout" path="M 0 1.85185E-6 L 0 -0.05116 " pathEditMode="relative" rAng="0" ptsTypes="AA">
                                          <p:cBhvr>
                                            <p:cTn id="25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5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1" nodeType="withEffect">
                                      <p:stCondLst>
                                        <p:cond delay="351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4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4" presetClass="path" presetSubtype="0" accel="50000" fill="hold" grpId="0" nodeType="withEffect">
                                      <p:stCondLst>
                                        <p:cond delay="3510"/>
                                      </p:stCondLst>
                                      <p:childTnLst>
                                        <p:animMotion origin="layout" path="M 0 1.85185E-6 L 0 -0.05116 " pathEditMode="relative" rAng="0" ptsTypes="AA">
                                          <p:cBhvr>
                                            <p:cTn id="30" dur="59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5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1" nodeType="withEffect">
                                      <p:stCondLst>
                                        <p:cond delay="3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0" grpId="0"/>
          <p:bldP spid="16" grpId="0"/>
          <p:bldP spid="16" grpId="1"/>
          <p:bldP spid="17" grpId="0" animBg="1"/>
          <p:bldP spid="17" grpId="1" animBg="1"/>
          <p:bldP spid="17" grpId="2" animBg="1"/>
          <p:bldP spid="17" grpId="3" animBg="1"/>
          <p:bldP spid="17" grpId="4" animBg="1"/>
          <p:bldP spid="18" grpId="0"/>
          <p:bldP spid="18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1447862"/>
            <a:ext cx="914400" cy="914400"/>
            <a:chOff x="3105830" y="5119749"/>
            <a:chExt cx="914400" cy="914400"/>
          </a:xfrm>
        </p:grpSpPr>
        <p:sp>
          <p:nvSpPr>
            <p:cNvPr id="6" name="椭圆 5"/>
            <p:cNvSpPr/>
            <p:nvPr/>
          </p:nvSpPr>
          <p:spPr>
            <a:xfrm>
              <a:off x="3105830" y="5119749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153"/>
            <p:cNvSpPr>
              <a:spLocks noEditPoints="1"/>
            </p:cNvSpPr>
            <p:nvPr/>
          </p:nvSpPr>
          <p:spPr bwMode="auto">
            <a:xfrm>
              <a:off x="3324691" y="5341445"/>
              <a:ext cx="467661" cy="406531"/>
            </a:xfrm>
            <a:custGeom>
              <a:avLst/>
              <a:gdLst>
                <a:gd name="T0" fmla="*/ 160 w 160"/>
                <a:gd name="T1" fmla="*/ 140 h 140"/>
                <a:gd name="T2" fmla="*/ 0 w 160"/>
                <a:gd name="T3" fmla="*/ 140 h 140"/>
                <a:gd name="T4" fmla="*/ 0 w 160"/>
                <a:gd name="T5" fmla="*/ 127 h 140"/>
                <a:gd name="T6" fmla="*/ 42 w 160"/>
                <a:gd name="T7" fmla="*/ 85 h 140"/>
                <a:gd name="T8" fmla="*/ 118 w 160"/>
                <a:gd name="T9" fmla="*/ 85 h 140"/>
                <a:gd name="T10" fmla="*/ 160 w 160"/>
                <a:gd name="T11" fmla="*/ 127 h 140"/>
                <a:gd name="T12" fmla="*/ 160 w 160"/>
                <a:gd name="T13" fmla="*/ 140 h 140"/>
                <a:gd name="T14" fmla="*/ 8 w 160"/>
                <a:gd name="T15" fmla="*/ 132 h 140"/>
                <a:gd name="T16" fmla="*/ 152 w 160"/>
                <a:gd name="T17" fmla="*/ 132 h 140"/>
                <a:gd name="T18" fmla="*/ 152 w 160"/>
                <a:gd name="T19" fmla="*/ 127 h 140"/>
                <a:gd name="T20" fmla="*/ 118 w 160"/>
                <a:gd name="T21" fmla="*/ 93 h 140"/>
                <a:gd name="T22" fmla="*/ 42 w 160"/>
                <a:gd name="T23" fmla="*/ 93 h 140"/>
                <a:gd name="T24" fmla="*/ 8 w 160"/>
                <a:gd name="T25" fmla="*/ 127 h 140"/>
                <a:gd name="T26" fmla="*/ 8 w 160"/>
                <a:gd name="T27" fmla="*/ 132 h 140"/>
                <a:gd name="T28" fmla="*/ 80 w 160"/>
                <a:gd name="T29" fmla="*/ 83 h 140"/>
                <a:gd name="T30" fmla="*/ 38 w 160"/>
                <a:gd name="T31" fmla="*/ 42 h 140"/>
                <a:gd name="T32" fmla="*/ 80 w 160"/>
                <a:gd name="T33" fmla="*/ 0 h 140"/>
                <a:gd name="T34" fmla="*/ 122 w 160"/>
                <a:gd name="T35" fmla="*/ 42 h 140"/>
                <a:gd name="T36" fmla="*/ 80 w 160"/>
                <a:gd name="T37" fmla="*/ 83 h 140"/>
                <a:gd name="T38" fmla="*/ 80 w 160"/>
                <a:gd name="T39" fmla="*/ 8 h 140"/>
                <a:gd name="T40" fmla="*/ 46 w 160"/>
                <a:gd name="T41" fmla="*/ 42 h 140"/>
                <a:gd name="T42" fmla="*/ 80 w 160"/>
                <a:gd name="T43" fmla="*/ 75 h 140"/>
                <a:gd name="T44" fmla="*/ 114 w 160"/>
                <a:gd name="T45" fmla="*/ 42 h 140"/>
                <a:gd name="T46" fmla="*/ 80 w 160"/>
                <a:gd name="T47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40">
                  <a:moveTo>
                    <a:pt x="16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04"/>
                    <a:pt x="19" y="85"/>
                    <a:pt x="42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41" y="85"/>
                    <a:pt x="160" y="104"/>
                    <a:pt x="160" y="127"/>
                  </a:cubicBezTo>
                  <a:lnTo>
                    <a:pt x="160" y="140"/>
                  </a:lnTo>
                  <a:close/>
                  <a:moveTo>
                    <a:pt x="8" y="132"/>
                  </a:moveTo>
                  <a:cubicBezTo>
                    <a:pt x="152" y="132"/>
                    <a:pt x="152" y="132"/>
                    <a:pt x="152" y="132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52" y="108"/>
                    <a:pt x="137" y="93"/>
                    <a:pt x="118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23" y="93"/>
                    <a:pt x="8" y="108"/>
                    <a:pt x="8" y="127"/>
                  </a:cubicBezTo>
                  <a:lnTo>
                    <a:pt x="8" y="132"/>
                  </a:lnTo>
                  <a:close/>
                  <a:moveTo>
                    <a:pt x="80" y="83"/>
                  </a:moveTo>
                  <a:cubicBezTo>
                    <a:pt x="57" y="83"/>
                    <a:pt x="38" y="65"/>
                    <a:pt x="38" y="42"/>
                  </a:cubicBezTo>
                  <a:cubicBezTo>
                    <a:pt x="38" y="18"/>
                    <a:pt x="57" y="0"/>
                    <a:pt x="80" y="0"/>
                  </a:cubicBezTo>
                  <a:cubicBezTo>
                    <a:pt x="103" y="0"/>
                    <a:pt x="122" y="18"/>
                    <a:pt x="122" y="42"/>
                  </a:cubicBezTo>
                  <a:cubicBezTo>
                    <a:pt x="122" y="65"/>
                    <a:pt x="103" y="83"/>
                    <a:pt x="80" y="83"/>
                  </a:cubicBezTo>
                  <a:close/>
                  <a:moveTo>
                    <a:pt x="80" y="8"/>
                  </a:moveTo>
                  <a:cubicBezTo>
                    <a:pt x="61" y="8"/>
                    <a:pt x="46" y="23"/>
                    <a:pt x="46" y="42"/>
                  </a:cubicBezTo>
                  <a:cubicBezTo>
                    <a:pt x="46" y="60"/>
                    <a:pt x="61" y="75"/>
                    <a:pt x="80" y="75"/>
                  </a:cubicBezTo>
                  <a:cubicBezTo>
                    <a:pt x="99" y="75"/>
                    <a:pt x="114" y="60"/>
                    <a:pt x="114" y="42"/>
                  </a:cubicBezTo>
                  <a:cubicBezTo>
                    <a:pt x="114" y="23"/>
                    <a:pt x="99" y="8"/>
                    <a:pt x="8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452" y="2364142"/>
            <a:ext cx="914400" cy="914400"/>
            <a:chOff x="3667005" y="3596168"/>
            <a:chExt cx="914400" cy="914400"/>
          </a:xfrm>
        </p:grpSpPr>
        <p:sp>
          <p:nvSpPr>
            <p:cNvPr id="9" name="椭圆 8"/>
            <p:cNvSpPr/>
            <p:nvPr/>
          </p:nvSpPr>
          <p:spPr>
            <a:xfrm>
              <a:off x="3667005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943192" y="3818669"/>
              <a:ext cx="336050" cy="449844"/>
              <a:chOff x="10521951" y="4057651"/>
              <a:chExt cx="300037" cy="401638"/>
            </a:xfrm>
          </p:grpSpPr>
          <p:sp>
            <p:nvSpPr>
              <p:cNvPr id="11" name="Freeform 154"/>
              <p:cNvSpPr>
                <a:spLocks/>
              </p:cNvSpPr>
              <p:nvPr/>
            </p:nvSpPr>
            <p:spPr bwMode="auto">
              <a:xfrm>
                <a:off x="10675938" y="4119563"/>
                <a:ext cx="85725" cy="87313"/>
              </a:xfrm>
              <a:custGeom>
                <a:avLst/>
                <a:gdLst>
                  <a:gd name="T0" fmla="*/ 54 w 54"/>
                  <a:gd name="T1" fmla="*/ 55 h 55"/>
                  <a:gd name="T2" fmla="*/ 0 w 54"/>
                  <a:gd name="T3" fmla="*/ 55 h 55"/>
                  <a:gd name="T4" fmla="*/ 0 w 54"/>
                  <a:gd name="T5" fmla="*/ 0 h 55"/>
                  <a:gd name="T6" fmla="*/ 9 w 54"/>
                  <a:gd name="T7" fmla="*/ 0 h 55"/>
                  <a:gd name="T8" fmla="*/ 9 w 54"/>
                  <a:gd name="T9" fmla="*/ 45 h 55"/>
                  <a:gd name="T10" fmla="*/ 54 w 54"/>
                  <a:gd name="T11" fmla="*/ 45 h 55"/>
                  <a:gd name="T12" fmla="*/ 54 w 54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5">
                    <a:moveTo>
                      <a:pt x="54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45"/>
                    </a:lnTo>
                    <a:lnTo>
                      <a:pt x="54" y="45"/>
                    </a:lnTo>
                    <a:lnTo>
                      <a:pt x="54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55"/>
              <p:cNvSpPr>
                <a:spLocks noEditPoints="1"/>
              </p:cNvSpPr>
              <p:nvPr/>
            </p:nvSpPr>
            <p:spPr bwMode="auto">
              <a:xfrm>
                <a:off x="10521951" y="4111626"/>
                <a:ext cx="249238" cy="347663"/>
              </a:xfrm>
              <a:custGeom>
                <a:avLst/>
                <a:gdLst>
                  <a:gd name="T0" fmla="*/ 157 w 157"/>
                  <a:gd name="T1" fmla="*/ 219 h 219"/>
                  <a:gd name="T2" fmla="*/ 0 w 157"/>
                  <a:gd name="T3" fmla="*/ 219 h 219"/>
                  <a:gd name="T4" fmla="*/ 0 w 157"/>
                  <a:gd name="T5" fmla="*/ 0 h 219"/>
                  <a:gd name="T6" fmla="*/ 105 w 157"/>
                  <a:gd name="T7" fmla="*/ 0 h 219"/>
                  <a:gd name="T8" fmla="*/ 157 w 157"/>
                  <a:gd name="T9" fmla="*/ 52 h 219"/>
                  <a:gd name="T10" fmla="*/ 157 w 157"/>
                  <a:gd name="T11" fmla="*/ 219 h 219"/>
                  <a:gd name="T12" fmla="*/ 9 w 157"/>
                  <a:gd name="T13" fmla="*/ 210 h 219"/>
                  <a:gd name="T14" fmla="*/ 147 w 157"/>
                  <a:gd name="T15" fmla="*/ 210 h 219"/>
                  <a:gd name="T16" fmla="*/ 147 w 157"/>
                  <a:gd name="T17" fmla="*/ 56 h 219"/>
                  <a:gd name="T18" fmla="*/ 101 w 157"/>
                  <a:gd name="T19" fmla="*/ 10 h 219"/>
                  <a:gd name="T20" fmla="*/ 9 w 157"/>
                  <a:gd name="T21" fmla="*/ 10 h 219"/>
                  <a:gd name="T22" fmla="*/ 9 w 157"/>
                  <a:gd name="T23" fmla="*/ 21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219">
                    <a:moveTo>
                      <a:pt x="157" y="219"/>
                    </a:moveTo>
                    <a:lnTo>
                      <a:pt x="0" y="21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7" y="52"/>
                    </a:lnTo>
                    <a:lnTo>
                      <a:pt x="157" y="219"/>
                    </a:lnTo>
                    <a:close/>
                    <a:moveTo>
                      <a:pt x="9" y="210"/>
                    </a:moveTo>
                    <a:lnTo>
                      <a:pt x="147" y="210"/>
                    </a:lnTo>
                    <a:lnTo>
                      <a:pt x="147" y="56"/>
                    </a:lnTo>
                    <a:lnTo>
                      <a:pt x="101" y="10"/>
                    </a:lnTo>
                    <a:lnTo>
                      <a:pt x="9" y="10"/>
                    </a:lnTo>
                    <a:lnTo>
                      <a:pt x="9" y="2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6"/>
              <p:cNvSpPr>
                <a:spLocks/>
              </p:cNvSpPr>
              <p:nvPr/>
            </p:nvSpPr>
            <p:spPr bwMode="auto">
              <a:xfrm>
                <a:off x="10726738" y="4065588"/>
                <a:ext cx="87313" cy="87313"/>
              </a:xfrm>
              <a:custGeom>
                <a:avLst/>
                <a:gdLst>
                  <a:gd name="T0" fmla="*/ 55 w 55"/>
                  <a:gd name="T1" fmla="*/ 55 h 55"/>
                  <a:gd name="T2" fmla="*/ 0 w 55"/>
                  <a:gd name="T3" fmla="*/ 55 h 55"/>
                  <a:gd name="T4" fmla="*/ 0 w 55"/>
                  <a:gd name="T5" fmla="*/ 0 h 55"/>
                  <a:gd name="T6" fmla="*/ 10 w 55"/>
                  <a:gd name="T7" fmla="*/ 0 h 55"/>
                  <a:gd name="T8" fmla="*/ 10 w 55"/>
                  <a:gd name="T9" fmla="*/ 45 h 55"/>
                  <a:gd name="T10" fmla="*/ 55 w 55"/>
                  <a:gd name="T11" fmla="*/ 45 h 55"/>
                  <a:gd name="T12" fmla="*/ 55 w 55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5">
                    <a:moveTo>
                      <a:pt x="55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45"/>
                    </a:lnTo>
                    <a:lnTo>
                      <a:pt x="55" y="45"/>
                    </a:lnTo>
                    <a:lnTo>
                      <a:pt x="55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57"/>
              <p:cNvSpPr>
                <a:spLocks/>
              </p:cNvSpPr>
              <p:nvPr/>
            </p:nvSpPr>
            <p:spPr bwMode="auto">
              <a:xfrm>
                <a:off x="10574338" y="4057651"/>
                <a:ext cx="247650" cy="347663"/>
              </a:xfrm>
              <a:custGeom>
                <a:avLst/>
                <a:gdLst>
                  <a:gd name="T0" fmla="*/ 156 w 156"/>
                  <a:gd name="T1" fmla="*/ 219 h 219"/>
                  <a:gd name="T2" fmla="*/ 118 w 156"/>
                  <a:gd name="T3" fmla="*/ 219 h 219"/>
                  <a:gd name="T4" fmla="*/ 118 w 156"/>
                  <a:gd name="T5" fmla="*/ 210 h 219"/>
                  <a:gd name="T6" fmla="*/ 147 w 156"/>
                  <a:gd name="T7" fmla="*/ 210 h 219"/>
                  <a:gd name="T8" fmla="*/ 147 w 156"/>
                  <a:gd name="T9" fmla="*/ 56 h 219"/>
                  <a:gd name="T10" fmla="*/ 100 w 156"/>
                  <a:gd name="T11" fmla="*/ 9 h 219"/>
                  <a:gd name="T12" fmla="*/ 9 w 156"/>
                  <a:gd name="T13" fmla="*/ 9 h 219"/>
                  <a:gd name="T14" fmla="*/ 9 w 156"/>
                  <a:gd name="T15" fmla="*/ 39 h 219"/>
                  <a:gd name="T16" fmla="*/ 0 w 156"/>
                  <a:gd name="T17" fmla="*/ 39 h 219"/>
                  <a:gd name="T18" fmla="*/ 0 w 156"/>
                  <a:gd name="T19" fmla="*/ 0 h 219"/>
                  <a:gd name="T20" fmla="*/ 105 w 156"/>
                  <a:gd name="T21" fmla="*/ 0 h 219"/>
                  <a:gd name="T22" fmla="*/ 156 w 156"/>
                  <a:gd name="T23" fmla="*/ 52 h 219"/>
                  <a:gd name="T24" fmla="*/ 156 w 156"/>
                  <a:gd name="T25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219">
                    <a:moveTo>
                      <a:pt x="156" y="219"/>
                    </a:moveTo>
                    <a:lnTo>
                      <a:pt x="118" y="219"/>
                    </a:lnTo>
                    <a:lnTo>
                      <a:pt x="118" y="210"/>
                    </a:lnTo>
                    <a:lnTo>
                      <a:pt x="147" y="210"/>
                    </a:lnTo>
                    <a:lnTo>
                      <a:pt x="147" y="56"/>
                    </a:lnTo>
                    <a:lnTo>
                      <a:pt x="100" y="9"/>
                    </a:lnTo>
                    <a:lnTo>
                      <a:pt x="9" y="9"/>
                    </a:lnTo>
                    <a:lnTo>
                      <a:pt x="9" y="39"/>
                    </a:lnTo>
                    <a:lnTo>
                      <a:pt x="0" y="3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6" y="52"/>
                    </a:lnTo>
                    <a:lnTo>
                      <a:pt x="156" y="21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-10408" y="3314655"/>
            <a:ext cx="914400" cy="914400"/>
            <a:chOff x="5541620" y="2800645"/>
            <a:chExt cx="914400" cy="914400"/>
          </a:xfrm>
        </p:grpSpPr>
        <p:sp>
          <p:nvSpPr>
            <p:cNvPr id="16" name="椭圆 15"/>
            <p:cNvSpPr/>
            <p:nvPr/>
          </p:nvSpPr>
          <p:spPr>
            <a:xfrm>
              <a:off x="5541620" y="2800645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800820" y="3025128"/>
              <a:ext cx="396000" cy="396000"/>
              <a:chOff x="5502276" y="3243263"/>
              <a:chExt cx="376237" cy="368301"/>
            </a:xfrm>
            <a:solidFill>
              <a:schemeClr val="bg1"/>
            </a:solidFill>
          </p:grpSpPr>
          <p:sp>
            <p:nvSpPr>
              <p:cNvPr id="18" name="Freeform 129"/>
              <p:cNvSpPr>
                <a:spLocks noEditPoints="1"/>
              </p:cNvSpPr>
              <p:nvPr/>
            </p:nvSpPr>
            <p:spPr bwMode="auto">
              <a:xfrm>
                <a:off x="5694363" y="3448051"/>
                <a:ext cx="184150" cy="163513"/>
              </a:xfrm>
              <a:custGeom>
                <a:avLst/>
                <a:gdLst>
                  <a:gd name="T0" fmla="*/ 60 w 85"/>
                  <a:gd name="T1" fmla="*/ 76 h 76"/>
                  <a:gd name="T2" fmla="*/ 60 w 85"/>
                  <a:gd name="T3" fmla="*/ 76 h 76"/>
                  <a:gd name="T4" fmla="*/ 52 w 85"/>
                  <a:gd name="T5" fmla="*/ 73 h 76"/>
                  <a:gd name="T6" fmla="*/ 0 w 85"/>
                  <a:gd name="T7" fmla="*/ 22 h 76"/>
                  <a:gd name="T8" fmla="*/ 13 w 85"/>
                  <a:gd name="T9" fmla="*/ 9 h 76"/>
                  <a:gd name="T10" fmla="*/ 30 w 85"/>
                  <a:gd name="T11" fmla="*/ 1 h 76"/>
                  <a:gd name="T12" fmla="*/ 33 w 85"/>
                  <a:gd name="T13" fmla="*/ 0 h 76"/>
                  <a:gd name="T14" fmla="*/ 79 w 85"/>
                  <a:gd name="T15" fmla="*/ 46 h 76"/>
                  <a:gd name="T16" fmla="*/ 74 w 85"/>
                  <a:gd name="T17" fmla="*/ 69 h 76"/>
                  <a:gd name="T18" fmla="*/ 60 w 85"/>
                  <a:gd name="T19" fmla="*/ 76 h 76"/>
                  <a:gd name="T20" fmla="*/ 58 w 85"/>
                  <a:gd name="T21" fmla="*/ 68 h 76"/>
                  <a:gd name="T22" fmla="*/ 60 w 85"/>
                  <a:gd name="T23" fmla="*/ 68 h 76"/>
                  <a:gd name="T24" fmla="*/ 68 w 85"/>
                  <a:gd name="T25" fmla="*/ 63 h 76"/>
                  <a:gd name="T26" fmla="*/ 73 w 85"/>
                  <a:gd name="T27" fmla="*/ 52 h 76"/>
                  <a:gd name="T28" fmla="*/ 30 w 85"/>
                  <a:gd name="T29" fmla="*/ 9 h 76"/>
                  <a:gd name="T30" fmla="*/ 18 w 85"/>
                  <a:gd name="T31" fmla="*/ 14 h 76"/>
                  <a:gd name="T32" fmla="*/ 11 w 85"/>
                  <a:gd name="T33" fmla="*/ 21 h 76"/>
                  <a:gd name="T34" fmla="*/ 58 w 85"/>
                  <a:gd name="T35" fmla="*/ 68 h 76"/>
                  <a:gd name="T36" fmla="*/ 58 w 85"/>
                  <a:gd name="T37" fmla="*/ 6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5" h="76">
                    <a:moveTo>
                      <a:pt x="60" y="76"/>
                    </a:moveTo>
                    <a:cubicBezTo>
                      <a:pt x="60" y="76"/>
                      <a:pt x="60" y="76"/>
                      <a:pt x="60" y="76"/>
                    </a:cubicBezTo>
                    <a:cubicBezTo>
                      <a:pt x="55" y="76"/>
                      <a:pt x="52" y="74"/>
                      <a:pt x="52" y="7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8"/>
                      <a:pt x="17" y="5"/>
                      <a:pt x="30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79" y="46"/>
                      <a:pt x="79" y="46"/>
                      <a:pt x="79" y="46"/>
                    </a:cubicBezTo>
                    <a:cubicBezTo>
                      <a:pt x="82" y="49"/>
                      <a:pt x="85" y="58"/>
                      <a:pt x="74" y="69"/>
                    </a:cubicBezTo>
                    <a:cubicBezTo>
                      <a:pt x="69" y="74"/>
                      <a:pt x="64" y="76"/>
                      <a:pt x="60" y="76"/>
                    </a:cubicBezTo>
                    <a:close/>
                    <a:moveTo>
                      <a:pt x="58" y="68"/>
                    </a:moveTo>
                    <a:cubicBezTo>
                      <a:pt x="58" y="68"/>
                      <a:pt x="58" y="68"/>
                      <a:pt x="60" y="68"/>
                    </a:cubicBezTo>
                    <a:cubicBezTo>
                      <a:pt x="62" y="68"/>
                      <a:pt x="65" y="66"/>
                      <a:pt x="68" y="63"/>
                    </a:cubicBezTo>
                    <a:cubicBezTo>
                      <a:pt x="76" y="56"/>
                      <a:pt x="73" y="52"/>
                      <a:pt x="73" y="52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1" y="12"/>
                      <a:pt x="19" y="14"/>
                      <a:pt x="18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8" y="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30"/>
              <p:cNvSpPr>
                <a:spLocks noEditPoints="1"/>
              </p:cNvSpPr>
              <p:nvPr/>
            </p:nvSpPr>
            <p:spPr bwMode="auto">
              <a:xfrm>
                <a:off x="5502276" y="3243263"/>
                <a:ext cx="174625" cy="173038"/>
              </a:xfrm>
              <a:custGeom>
                <a:avLst/>
                <a:gdLst>
                  <a:gd name="T0" fmla="*/ 65 w 81"/>
                  <a:gd name="T1" fmla="*/ 80 h 80"/>
                  <a:gd name="T2" fmla="*/ 32 w 81"/>
                  <a:gd name="T3" fmla="*/ 47 h 80"/>
                  <a:gd name="T4" fmla="*/ 18 w 81"/>
                  <a:gd name="T5" fmla="*/ 41 h 80"/>
                  <a:gd name="T6" fmla="*/ 0 w 81"/>
                  <a:gd name="T7" fmla="*/ 15 h 80"/>
                  <a:gd name="T8" fmla="*/ 15 w 81"/>
                  <a:gd name="T9" fmla="*/ 0 h 80"/>
                  <a:gd name="T10" fmla="*/ 42 w 81"/>
                  <a:gd name="T11" fmla="*/ 17 h 80"/>
                  <a:gd name="T12" fmla="*/ 48 w 81"/>
                  <a:gd name="T13" fmla="*/ 31 h 80"/>
                  <a:gd name="T14" fmla="*/ 81 w 81"/>
                  <a:gd name="T15" fmla="*/ 64 h 80"/>
                  <a:gd name="T16" fmla="*/ 79 w 81"/>
                  <a:gd name="T17" fmla="*/ 67 h 80"/>
                  <a:gd name="T18" fmla="*/ 74 w 81"/>
                  <a:gd name="T19" fmla="*/ 72 h 80"/>
                  <a:gd name="T20" fmla="*/ 74 w 81"/>
                  <a:gd name="T21" fmla="*/ 73 h 80"/>
                  <a:gd name="T22" fmla="*/ 65 w 81"/>
                  <a:gd name="T23" fmla="*/ 80 h 80"/>
                  <a:gd name="T24" fmla="*/ 23 w 81"/>
                  <a:gd name="T25" fmla="*/ 35 h 80"/>
                  <a:gd name="T26" fmla="*/ 36 w 81"/>
                  <a:gd name="T27" fmla="*/ 41 h 80"/>
                  <a:gd name="T28" fmla="*/ 65 w 81"/>
                  <a:gd name="T29" fmla="*/ 70 h 80"/>
                  <a:gd name="T30" fmla="*/ 69 w 81"/>
                  <a:gd name="T31" fmla="*/ 66 h 80"/>
                  <a:gd name="T32" fmla="*/ 70 w 81"/>
                  <a:gd name="T33" fmla="*/ 65 h 80"/>
                  <a:gd name="T34" fmla="*/ 41 w 81"/>
                  <a:gd name="T35" fmla="*/ 36 h 80"/>
                  <a:gd name="T36" fmla="*/ 35 w 81"/>
                  <a:gd name="T37" fmla="*/ 22 h 80"/>
                  <a:gd name="T38" fmla="*/ 16 w 81"/>
                  <a:gd name="T39" fmla="*/ 10 h 80"/>
                  <a:gd name="T40" fmla="*/ 11 w 81"/>
                  <a:gd name="T41" fmla="*/ 16 h 80"/>
                  <a:gd name="T42" fmla="*/ 23 w 81"/>
                  <a:gd name="T43" fmla="*/ 3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" h="80">
                    <a:moveTo>
                      <a:pt x="65" y="80"/>
                    </a:moveTo>
                    <a:cubicBezTo>
                      <a:pt x="32" y="47"/>
                      <a:pt x="32" y="47"/>
                      <a:pt x="32" y="47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7" y="69"/>
                      <a:pt x="76" y="71"/>
                      <a:pt x="74" y="72"/>
                    </a:cubicBezTo>
                    <a:cubicBezTo>
                      <a:pt x="74" y="73"/>
                      <a:pt x="74" y="73"/>
                      <a:pt x="74" y="73"/>
                    </a:cubicBezTo>
                    <a:lnTo>
                      <a:pt x="65" y="80"/>
                    </a:lnTo>
                    <a:close/>
                    <a:moveTo>
                      <a:pt x="23" y="35"/>
                    </a:moveTo>
                    <a:cubicBezTo>
                      <a:pt x="36" y="41"/>
                      <a:pt x="36" y="41"/>
                      <a:pt x="36" y="41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70" y="65"/>
                      <a:pt x="70" y="65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1" y="16"/>
                      <a:pt x="11" y="16"/>
                      <a:pt x="11" y="16"/>
                    </a:cubicBezTo>
                    <a:lnTo>
                      <a:pt x="23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31"/>
              <p:cNvSpPr>
                <a:spLocks noEditPoints="1"/>
              </p:cNvSpPr>
              <p:nvPr/>
            </p:nvSpPr>
            <p:spPr bwMode="auto">
              <a:xfrm>
                <a:off x="5508626" y="3267076"/>
                <a:ext cx="344488" cy="325438"/>
              </a:xfrm>
              <a:custGeom>
                <a:avLst/>
                <a:gdLst>
                  <a:gd name="T0" fmla="*/ 127 w 159"/>
                  <a:gd name="T1" fmla="*/ 4 h 150"/>
                  <a:gd name="T2" fmla="*/ 140 w 159"/>
                  <a:gd name="T3" fmla="*/ 6 h 150"/>
                  <a:gd name="T4" fmla="*/ 123 w 159"/>
                  <a:gd name="T5" fmla="*/ 13 h 150"/>
                  <a:gd name="T6" fmla="*/ 121 w 159"/>
                  <a:gd name="T7" fmla="*/ 14 h 150"/>
                  <a:gd name="T8" fmla="*/ 121 w 159"/>
                  <a:gd name="T9" fmla="*/ 16 h 150"/>
                  <a:gd name="T10" fmla="*/ 120 w 159"/>
                  <a:gd name="T11" fmla="*/ 23 h 150"/>
                  <a:gd name="T12" fmla="*/ 120 w 159"/>
                  <a:gd name="T13" fmla="*/ 24 h 150"/>
                  <a:gd name="T14" fmla="*/ 120 w 159"/>
                  <a:gd name="T15" fmla="*/ 25 h 150"/>
                  <a:gd name="T16" fmla="*/ 126 w 159"/>
                  <a:gd name="T17" fmla="*/ 39 h 150"/>
                  <a:gd name="T18" fmla="*/ 128 w 159"/>
                  <a:gd name="T19" fmla="*/ 43 h 150"/>
                  <a:gd name="T20" fmla="*/ 131 w 159"/>
                  <a:gd name="T21" fmla="*/ 41 h 150"/>
                  <a:gd name="T22" fmla="*/ 152 w 159"/>
                  <a:gd name="T23" fmla="*/ 32 h 150"/>
                  <a:gd name="T24" fmla="*/ 135 w 159"/>
                  <a:gd name="T25" fmla="*/ 50 h 150"/>
                  <a:gd name="T26" fmla="*/ 132 w 159"/>
                  <a:gd name="T27" fmla="*/ 52 h 150"/>
                  <a:gd name="T28" fmla="*/ 133 w 159"/>
                  <a:gd name="T29" fmla="*/ 56 h 150"/>
                  <a:gd name="T30" fmla="*/ 138 w 159"/>
                  <a:gd name="T31" fmla="*/ 68 h 150"/>
                  <a:gd name="T32" fmla="*/ 90 w 159"/>
                  <a:gd name="T33" fmla="*/ 83 h 150"/>
                  <a:gd name="T34" fmla="*/ 33 w 159"/>
                  <a:gd name="T35" fmla="*/ 142 h 150"/>
                  <a:gd name="T36" fmla="*/ 23 w 159"/>
                  <a:gd name="T37" fmla="*/ 146 h 150"/>
                  <a:gd name="T38" fmla="*/ 15 w 159"/>
                  <a:gd name="T39" fmla="*/ 142 h 150"/>
                  <a:gd name="T40" fmla="*/ 15 w 159"/>
                  <a:gd name="T41" fmla="*/ 123 h 150"/>
                  <a:gd name="T42" fmla="*/ 80 w 159"/>
                  <a:gd name="T43" fmla="*/ 71 h 150"/>
                  <a:gd name="T44" fmla="*/ 80 w 159"/>
                  <a:gd name="T45" fmla="*/ 71 h 150"/>
                  <a:gd name="T46" fmla="*/ 80 w 159"/>
                  <a:gd name="T47" fmla="*/ 70 h 150"/>
                  <a:gd name="T48" fmla="*/ 102 w 159"/>
                  <a:gd name="T49" fmla="*/ 23 h 150"/>
                  <a:gd name="T50" fmla="*/ 104 w 159"/>
                  <a:gd name="T51" fmla="*/ 15 h 150"/>
                  <a:gd name="T52" fmla="*/ 121 w 159"/>
                  <a:gd name="T53" fmla="*/ 4 h 150"/>
                  <a:gd name="T54" fmla="*/ 122 w 159"/>
                  <a:gd name="T55" fmla="*/ 4 h 150"/>
                  <a:gd name="T56" fmla="*/ 127 w 159"/>
                  <a:gd name="T57" fmla="*/ 4 h 150"/>
                  <a:gd name="T58" fmla="*/ 127 w 159"/>
                  <a:gd name="T59" fmla="*/ 4 h 150"/>
                  <a:gd name="T60" fmla="*/ 24 w 159"/>
                  <a:gd name="T61" fmla="*/ 142 h 150"/>
                  <a:gd name="T62" fmla="*/ 31 w 159"/>
                  <a:gd name="T63" fmla="*/ 139 h 150"/>
                  <a:gd name="T64" fmla="*/ 31 w 159"/>
                  <a:gd name="T65" fmla="*/ 125 h 150"/>
                  <a:gd name="T66" fmla="*/ 24 w 159"/>
                  <a:gd name="T67" fmla="*/ 122 h 150"/>
                  <a:gd name="T68" fmla="*/ 17 w 159"/>
                  <a:gd name="T69" fmla="*/ 125 h 150"/>
                  <a:gd name="T70" fmla="*/ 17 w 159"/>
                  <a:gd name="T71" fmla="*/ 139 h 150"/>
                  <a:gd name="T72" fmla="*/ 24 w 159"/>
                  <a:gd name="T73" fmla="*/ 142 h 150"/>
                  <a:gd name="T74" fmla="*/ 127 w 159"/>
                  <a:gd name="T75" fmla="*/ 0 h 150"/>
                  <a:gd name="T76" fmla="*/ 121 w 159"/>
                  <a:gd name="T77" fmla="*/ 0 h 150"/>
                  <a:gd name="T78" fmla="*/ 100 w 159"/>
                  <a:gd name="T79" fmla="*/ 13 h 150"/>
                  <a:gd name="T80" fmla="*/ 77 w 159"/>
                  <a:gd name="T81" fmla="*/ 68 h 150"/>
                  <a:gd name="T82" fmla="*/ 12 w 159"/>
                  <a:gd name="T83" fmla="*/ 120 h 150"/>
                  <a:gd name="T84" fmla="*/ 12 w 159"/>
                  <a:gd name="T85" fmla="*/ 145 h 150"/>
                  <a:gd name="T86" fmla="*/ 23 w 159"/>
                  <a:gd name="T87" fmla="*/ 150 h 150"/>
                  <a:gd name="T88" fmla="*/ 36 w 159"/>
                  <a:gd name="T89" fmla="*/ 145 h 150"/>
                  <a:gd name="T90" fmla="*/ 93 w 159"/>
                  <a:gd name="T91" fmla="*/ 85 h 150"/>
                  <a:gd name="T92" fmla="*/ 144 w 159"/>
                  <a:gd name="T93" fmla="*/ 71 h 150"/>
                  <a:gd name="T94" fmla="*/ 137 w 159"/>
                  <a:gd name="T95" fmla="*/ 54 h 150"/>
                  <a:gd name="T96" fmla="*/ 159 w 159"/>
                  <a:gd name="T97" fmla="*/ 25 h 150"/>
                  <a:gd name="T98" fmla="*/ 130 w 159"/>
                  <a:gd name="T99" fmla="*/ 37 h 150"/>
                  <a:gd name="T100" fmla="*/ 124 w 159"/>
                  <a:gd name="T101" fmla="*/ 24 h 150"/>
                  <a:gd name="T102" fmla="*/ 125 w 159"/>
                  <a:gd name="T103" fmla="*/ 17 h 150"/>
                  <a:gd name="T104" fmla="*/ 149 w 159"/>
                  <a:gd name="T105" fmla="*/ 6 h 150"/>
                  <a:gd name="T106" fmla="*/ 127 w 159"/>
                  <a:gd name="T107" fmla="*/ 0 h 150"/>
                  <a:gd name="T108" fmla="*/ 24 w 159"/>
                  <a:gd name="T109" fmla="*/ 138 h 150"/>
                  <a:gd name="T110" fmla="*/ 20 w 159"/>
                  <a:gd name="T111" fmla="*/ 136 h 150"/>
                  <a:gd name="T112" fmla="*/ 20 w 159"/>
                  <a:gd name="T113" fmla="*/ 128 h 150"/>
                  <a:gd name="T114" fmla="*/ 24 w 159"/>
                  <a:gd name="T115" fmla="*/ 126 h 150"/>
                  <a:gd name="T116" fmla="*/ 29 w 159"/>
                  <a:gd name="T117" fmla="*/ 128 h 150"/>
                  <a:gd name="T118" fmla="*/ 29 w 159"/>
                  <a:gd name="T119" fmla="*/ 136 h 150"/>
                  <a:gd name="T120" fmla="*/ 24 w 159"/>
                  <a:gd name="T121" fmla="*/ 1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9" h="150">
                    <a:moveTo>
                      <a:pt x="127" y="4"/>
                    </a:moveTo>
                    <a:cubicBezTo>
                      <a:pt x="132" y="4"/>
                      <a:pt x="136" y="5"/>
                      <a:pt x="140" y="6"/>
                    </a:cubicBezTo>
                    <a:cubicBezTo>
                      <a:pt x="123" y="13"/>
                      <a:pt x="123" y="13"/>
                      <a:pt x="123" y="13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8" y="43"/>
                      <a:pt x="128" y="43"/>
                      <a:pt x="128" y="43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52" y="32"/>
                      <a:pt x="152" y="32"/>
                      <a:pt x="152" y="32"/>
                    </a:cubicBezTo>
                    <a:cubicBezTo>
                      <a:pt x="148" y="38"/>
                      <a:pt x="143" y="46"/>
                      <a:pt x="135" y="50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3" y="56"/>
                      <a:pt x="133" y="56"/>
                      <a:pt x="133" y="56"/>
                    </a:cubicBezTo>
                    <a:cubicBezTo>
                      <a:pt x="138" y="68"/>
                      <a:pt x="138" y="68"/>
                      <a:pt x="138" y="68"/>
                    </a:cubicBezTo>
                    <a:cubicBezTo>
                      <a:pt x="126" y="69"/>
                      <a:pt x="98" y="74"/>
                      <a:pt x="90" y="83"/>
                    </a:cubicBezTo>
                    <a:cubicBezTo>
                      <a:pt x="33" y="142"/>
                      <a:pt x="33" y="142"/>
                      <a:pt x="33" y="142"/>
                    </a:cubicBezTo>
                    <a:cubicBezTo>
                      <a:pt x="33" y="142"/>
                      <a:pt x="28" y="146"/>
                      <a:pt x="23" y="146"/>
                    </a:cubicBezTo>
                    <a:cubicBezTo>
                      <a:pt x="20" y="146"/>
                      <a:pt x="17" y="144"/>
                      <a:pt x="15" y="142"/>
                    </a:cubicBezTo>
                    <a:cubicBezTo>
                      <a:pt x="7" y="134"/>
                      <a:pt x="13" y="125"/>
                      <a:pt x="15" y="123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93" y="58"/>
                      <a:pt x="98" y="36"/>
                      <a:pt x="102" y="23"/>
                    </a:cubicBezTo>
                    <a:cubicBezTo>
                      <a:pt x="103" y="19"/>
                      <a:pt x="103" y="17"/>
                      <a:pt x="104" y="15"/>
                    </a:cubicBezTo>
                    <a:cubicBezTo>
                      <a:pt x="106" y="7"/>
                      <a:pt x="107" y="7"/>
                      <a:pt x="121" y="4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24" y="4"/>
                      <a:pt x="125" y="4"/>
                      <a:pt x="127" y="4"/>
                    </a:cubicBezTo>
                    <a:cubicBezTo>
                      <a:pt x="127" y="4"/>
                      <a:pt x="127" y="4"/>
                      <a:pt x="127" y="4"/>
                    </a:cubicBezTo>
                    <a:moveTo>
                      <a:pt x="24" y="142"/>
                    </a:moveTo>
                    <a:cubicBezTo>
                      <a:pt x="27" y="142"/>
                      <a:pt x="30" y="141"/>
                      <a:pt x="31" y="139"/>
                    </a:cubicBezTo>
                    <a:cubicBezTo>
                      <a:pt x="35" y="135"/>
                      <a:pt x="35" y="129"/>
                      <a:pt x="31" y="125"/>
                    </a:cubicBezTo>
                    <a:cubicBezTo>
                      <a:pt x="30" y="123"/>
                      <a:pt x="27" y="122"/>
                      <a:pt x="24" y="122"/>
                    </a:cubicBezTo>
                    <a:cubicBezTo>
                      <a:pt x="22" y="122"/>
                      <a:pt x="19" y="123"/>
                      <a:pt x="17" y="125"/>
                    </a:cubicBezTo>
                    <a:cubicBezTo>
                      <a:pt x="13" y="129"/>
                      <a:pt x="13" y="135"/>
                      <a:pt x="17" y="139"/>
                    </a:cubicBezTo>
                    <a:cubicBezTo>
                      <a:pt x="19" y="141"/>
                      <a:pt x="22" y="142"/>
                      <a:pt x="24" y="142"/>
                    </a:cubicBezTo>
                    <a:moveTo>
                      <a:pt x="127" y="0"/>
                    </a:moveTo>
                    <a:cubicBezTo>
                      <a:pt x="125" y="0"/>
                      <a:pt x="123" y="0"/>
                      <a:pt x="121" y="0"/>
                    </a:cubicBezTo>
                    <a:cubicBezTo>
                      <a:pt x="106" y="3"/>
                      <a:pt x="103" y="4"/>
                      <a:pt x="100" y="13"/>
                    </a:cubicBezTo>
                    <a:cubicBezTo>
                      <a:pt x="97" y="23"/>
                      <a:pt x="93" y="53"/>
                      <a:pt x="77" y="68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2" y="120"/>
                      <a:pt x="0" y="133"/>
                      <a:pt x="12" y="145"/>
                    </a:cubicBezTo>
                    <a:cubicBezTo>
                      <a:pt x="16" y="148"/>
                      <a:pt x="20" y="150"/>
                      <a:pt x="23" y="150"/>
                    </a:cubicBezTo>
                    <a:cubicBezTo>
                      <a:pt x="30" y="150"/>
                      <a:pt x="36" y="145"/>
                      <a:pt x="36" y="145"/>
                    </a:cubicBezTo>
                    <a:cubicBezTo>
                      <a:pt x="93" y="85"/>
                      <a:pt x="93" y="85"/>
                      <a:pt x="93" y="85"/>
                    </a:cubicBezTo>
                    <a:cubicBezTo>
                      <a:pt x="102" y="76"/>
                      <a:pt x="144" y="71"/>
                      <a:pt x="144" y="71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53" y="46"/>
                      <a:pt x="159" y="25"/>
                      <a:pt x="159" y="25"/>
                    </a:cubicBezTo>
                    <a:cubicBezTo>
                      <a:pt x="130" y="37"/>
                      <a:pt x="130" y="37"/>
                      <a:pt x="130" y="37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125" y="17"/>
                      <a:pt x="125" y="17"/>
                      <a:pt x="125" y="17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49" y="6"/>
                      <a:pt x="139" y="0"/>
                      <a:pt x="127" y="0"/>
                    </a:cubicBezTo>
                    <a:close/>
                    <a:moveTo>
                      <a:pt x="24" y="138"/>
                    </a:moveTo>
                    <a:cubicBezTo>
                      <a:pt x="23" y="138"/>
                      <a:pt x="21" y="138"/>
                      <a:pt x="20" y="136"/>
                    </a:cubicBezTo>
                    <a:cubicBezTo>
                      <a:pt x="17" y="134"/>
                      <a:pt x="17" y="130"/>
                      <a:pt x="20" y="128"/>
                    </a:cubicBezTo>
                    <a:cubicBezTo>
                      <a:pt x="21" y="127"/>
                      <a:pt x="23" y="126"/>
                      <a:pt x="24" y="126"/>
                    </a:cubicBezTo>
                    <a:cubicBezTo>
                      <a:pt x="26" y="126"/>
                      <a:pt x="27" y="127"/>
                      <a:pt x="29" y="128"/>
                    </a:cubicBezTo>
                    <a:cubicBezTo>
                      <a:pt x="31" y="130"/>
                      <a:pt x="31" y="134"/>
                      <a:pt x="29" y="136"/>
                    </a:cubicBezTo>
                    <a:cubicBezTo>
                      <a:pt x="27" y="138"/>
                      <a:pt x="26" y="138"/>
                      <a:pt x="24" y="1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-10408" y="4245223"/>
            <a:ext cx="914400" cy="914400"/>
            <a:chOff x="7363929" y="3596168"/>
            <a:chExt cx="914400" cy="914400"/>
          </a:xfrm>
        </p:grpSpPr>
        <p:sp>
          <p:nvSpPr>
            <p:cNvPr id="22" name="椭圆 21"/>
            <p:cNvSpPr/>
            <p:nvPr/>
          </p:nvSpPr>
          <p:spPr>
            <a:xfrm>
              <a:off x="7363929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51"/>
            <p:cNvSpPr>
              <a:spLocks noEditPoints="1"/>
            </p:cNvSpPr>
            <p:nvPr/>
          </p:nvSpPr>
          <p:spPr bwMode="auto">
            <a:xfrm>
              <a:off x="7632369" y="3764965"/>
              <a:ext cx="396000" cy="576000"/>
            </a:xfrm>
            <a:custGeom>
              <a:avLst/>
              <a:gdLst>
                <a:gd name="T0" fmla="*/ 160 w 160"/>
                <a:gd name="T1" fmla="*/ 80 h 232"/>
                <a:gd name="T2" fmla="*/ 80 w 160"/>
                <a:gd name="T3" fmla="*/ 0 h 232"/>
                <a:gd name="T4" fmla="*/ 0 w 160"/>
                <a:gd name="T5" fmla="*/ 80 h 232"/>
                <a:gd name="T6" fmla="*/ 32 w 160"/>
                <a:gd name="T7" fmla="*/ 144 h 232"/>
                <a:gd name="T8" fmla="*/ 32 w 160"/>
                <a:gd name="T9" fmla="*/ 144 h 232"/>
                <a:gd name="T10" fmla="*/ 33 w 160"/>
                <a:gd name="T11" fmla="*/ 145 h 232"/>
                <a:gd name="T12" fmla="*/ 33 w 160"/>
                <a:gd name="T13" fmla="*/ 145 h 232"/>
                <a:gd name="T14" fmla="*/ 48 w 160"/>
                <a:gd name="T15" fmla="*/ 176 h 232"/>
                <a:gd name="T16" fmla="*/ 48 w 160"/>
                <a:gd name="T17" fmla="*/ 232 h 232"/>
                <a:gd name="T18" fmla="*/ 112 w 160"/>
                <a:gd name="T19" fmla="*/ 232 h 232"/>
                <a:gd name="T20" fmla="*/ 112 w 160"/>
                <a:gd name="T21" fmla="*/ 176 h 232"/>
                <a:gd name="T22" fmla="*/ 128 w 160"/>
                <a:gd name="T23" fmla="*/ 144 h 232"/>
                <a:gd name="T24" fmla="*/ 128 w 160"/>
                <a:gd name="T25" fmla="*/ 144 h 232"/>
                <a:gd name="T26" fmla="*/ 160 w 160"/>
                <a:gd name="T27" fmla="*/ 80 h 232"/>
                <a:gd name="T28" fmla="*/ 56 w 160"/>
                <a:gd name="T29" fmla="*/ 224 h 232"/>
                <a:gd name="T30" fmla="*/ 56 w 160"/>
                <a:gd name="T31" fmla="*/ 200 h 232"/>
                <a:gd name="T32" fmla="*/ 104 w 160"/>
                <a:gd name="T33" fmla="*/ 200 h 232"/>
                <a:gd name="T34" fmla="*/ 104 w 160"/>
                <a:gd name="T35" fmla="*/ 224 h 232"/>
                <a:gd name="T36" fmla="*/ 56 w 160"/>
                <a:gd name="T37" fmla="*/ 224 h 232"/>
                <a:gd name="T38" fmla="*/ 80 w 160"/>
                <a:gd name="T39" fmla="*/ 88 h 232"/>
                <a:gd name="T40" fmla="*/ 72 w 160"/>
                <a:gd name="T41" fmla="*/ 80 h 232"/>
                <a:gd name="T42" fmla="*/ 80 w 160"/>
                <a:gd name="T43" fmla="*/ 72 h 232"/>
                <a:gd name="T44" fmla="*/ 88 w 160"/>
                <a:gd name="T45" fmla="*/ 80 h 232"/>
                <a:gd name="T46" fmla="*/ 80 w 160"/>
                <a:gd name="T47" fmla="*/ 88 h 232"/>
                <a:gd name="T48" fmla="*/ 123 w 160"/>
                <a:gd name="T49" fmla="*/ 138 h 232"/>
                <a:gd name="T50" fmla="*/ 123 w 160"/>
                <a:gd name="T51" fmla="*/ 138 h 232"/>
                <a:gd name="T52" fmla="*/ 104 w 160"/>
                <a:gd name="T53" fmla="*/ 176 h 232"/>
                <a:gd name="T54" fmla="*/ 104 w 160"/>
                <a:gd name="T55" fmla="*/ 192 h 232"/>
                <a:gd name="T56" fmla="*/ 84 w 160"/>
                <a:gd name="T57" fmla="*/ 192 h 232"/>
                <a:gd name="T58" fmla="*/ 84 w 160"/>
                <a:gd name="T59" fmla="*/ 96 h 232"/>
                <a:gd name="T60" fmla="*/ 96 w 160"/>
                <a:gd name="T61" fmla="*/ 80 h 232"/>
                <a:gd name="T62" fmla="*/ 80 w 160"/>
                <a:gd name="T63" fmla="*/ 64 h 232"/>
                <a:gd name="T64" fmla="*/ 64 w 160"/>
                <a:gd name="T65" fmla="*/ 80 h 232"/>
                <a:gd name="T66" fmla="*/ 76 w 160"/>
                <a:gd name="T67" fmla="*/ 96 h 232"/>
                <a:gd name="T68" fmla="*/ 76 w 160"/>
                <a:gd name="T69" fmla="*/ 192 h 232"/>
                <a:gd name="T70" fmla="*/ 56 w 160"/>
                <a:gd name="T71" fmla="*/ 192 h 232"/>
                <a:gd name="T72" fmla="*/ 56 w 160"/>
                <a:gd name="T73" fmla="*/ 176 h 232"/>
                <a:gd name="T74" fmla="*/ 38 w 160"/>
                <a:gd name="T75" fmla="*/ 139 h 232"/>
                <a:gd name="T76" fmla="*/ 38 w 160"/>
                <a:gd name="T77" fmla="*/ 138 h 232"/>
                <a:gd name="T78" fmla="*/ 37 w 160"/>
                <a:gd name="T79" fmla="*/ 138 h 232"/>
                <a:gd name="T80" fmla="*/ 36 w 160"/>
                <a:gd name="T81" fmla="*/ 138 h 232"/>
                <a:gd name="T82" fmla="*/ 8 w 160"/>
                <a:gd name="T83" fmla="*/ 80 h 232"/>
                <a:gd name="T84" fmla="*/ 80 w 160"/>
                <a:gd name="T85" fmla="*/ 8 h 232"/>
                <a:gd name="T86" fmla="*/ 152 w 160"/>
                <a:gd name="T87" fmla="*/ 80 h 232"/>
                <a:gd name="T88" fmla="*/ 123 w 160"/>
                <a:gd name="T89" fmla="*/ 13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0" h="232">
                  <a:moveTo>
                    <a:pt x="160" y="80"/>
                  </a:move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06"/>
                    <a:pt x="12" y="129"/>
                    <a:pt x="32" y="144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32" y="144"/>
                    <a:pt x="32" y="144"/>
                    <a:pt x="33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9" y="150"/>
                    <a:pt x="48" y="161"/>
                    <a:pt x="48" y="176"/>
                  </a:cubicBezTo>
                  <a:cubicBezTo>
                    <a:pt x="48" y="232"/>
                    <a:pt x="48" y="232"/>
                    <a:pt x="48" y="232"/>
                  </a:cubicBezTo>
                  <a:cubicBezTo>
                    <a:pt x="112" y="232"/>
                    <a:pt x="112" y="232"/>
                    <a:pt x="112" y="232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2" y="160"/>
                    <a:pt x="121" y="149"/>
                    <a:pt x="128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47" y="130"/>
                    <a:pt x="160" y="106"/>
                    <a:pt x="160" y="80"/>
                  </a:cubicBezTo>
                  <a:close/>
                  <a:moveTo>
                    <a:pt x="56" y="224"/>
                  </a:moveTo>
                  <a:cubicBezTo>
                    <a:pt x="56" y="200"/>
                    <a:pt x="56" y="200"/>
                    <a:pt x="56" y="200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104" y="224"/>
                    <a:pt x="104" y="224"/>
                    <a:pt x="104" y="224"/>
                  </a:cubicBezTo>
                  <a:lnTo>
                    <a:pt x="56" y="224"/>
                  </a:lnTo>
                  <a:close/>
                  <a:moveTo>
                    <a:pt x="80" y="88"/>
                  </a:moveTo>
                  <a:cubicBezTo>
                    <a:pt x="76" y="88"/>
                    <a:pt x="72" y="85"/>
                    <a:pt x="72" y="80"/>
                  </a:cubicBezTo>
                  <a:cubicBezTo>
                    <a:pt x="72" y="76"/>
                    <a:pt x="76" y="72"/>
                    <a:pt x="80" y="72"/>
                  </a:cubicBezTo>
                  <a:cubicBezTo>
                    <a:pt x="84" y="72"/>
                    <a:pt x="88" y="76"/>
                    <a:pt x="88" y="80"/>
                  </a:cubicBezTo>
                  <a:cubicBezTo>
                    <a:pt x="88" y="85"/>
                    <a:pt x="84" y="88"/>
                    <a:pt x="80" y="88"/>
                  </a:cubicBezTo>
                  <a:close/>
                  <a:moveTo>
                    <a:pt x="123" y="138"/>
                  </a:moveTo>
                  <a:cubicBezTo>
                    <a:pt x="123" y="138"/>
                    <a:pt x="123" y="138"/>
                    <a:pt x="123" y="138"/>
                  </a:cubicBezTo>
                  <a:cubicBezTo>
                    <a:pt x="114" y="144"/>
                    <a:pt x="104" y="158"/>
                    <a:pt x="104" y="176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91" y="94"/>
                    <a:pt x="96" y="88"/>
                    <a:pt x="96" y="80"/>
                  </a:cubicBezTo>
                  <a:cubicBezTo>
                    <a:pt x="96" y="71"/>
                    <a:pt x="89" y="64"/>
                    <a:pt x="80" y="64"/>
                  </a:cubicBezTo>
                  <a:cubicBezTo>
                    <a:pt x="71" y="64"/>
                    <a:pt x="64" y="71"/>
                    <a:pt x="64" y="80"/>
                  </a:cubicBezTo>
                  <a:cubicBezTo>
                    <a:pt x="64" y="88"/>
                    <a:pt x="69" y="94"/>
                    <a:pt x="76" y="96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59"/>
                    <a:pt x="46" y="145"/>
                    <a:pt x="38" y="139"/>
                  </a:cubicBezTo>
                  <a:cubicBezTo>
                    <a:pt x="38" y="139"/>
                    <a:pt x="38" y="138"/>
                    <a:pt x="38" y="138"/>
                  </a:cubicBezTo>
                  <a:cubicBezTo>
                    <a:pt x="37" y="138"/>
                    <a:pt x="37" y="138"/>
                    <a:pt x="37" y="138"/>
                  </a:cubicBezTo>
                  <a:cubicBezTo>
                    <a:pt x="37" y="138"/>
                    <a:pt x="37" y="138"/>
                    <a:pt x="36" y="138"/>
                  </a:cubicBezTo>
                  <a:cubicBezTo>
                    <a:pt x="18" y="124"/>
                    <a:pt x="8" y="103"/>
                    <a:pt x="8" y="80"/>
                  </a:cubicBezTo>
                  <a:cubicBezTo>
                    <a:pt x="8" y="41"/>
                    <a:pt x="40" y="8"/>
                    <a:pt x="80" y="8"/>
                  </a:cubicBezTo>
                  <a:cubicBezTo>
                    <a:pt x="120" y="8"/>
                    <a:pt x="152" y="41"/>
                    <a:pt x="152" y="80"/>
                  </a:cubicBezTo>
                  <a:cubicBezTo>
                    <a:pt x="152" y="103"/>
                    <a:pt x="141" y="124"/>
                    <a:pt x="123" y="13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-10322" y="5203489"/>
            <a:ext cx="914400" cy="914400"/>
            <a:chOff x="7934592" y="5132893"/>
            <a:chExt cx="914400" cy="914400"/>
          </a:xfrm>
        </p:grpSpPr>
        <p:sp>
          <p:nvSpPr>
            <p:cNvPr id="25" name="椭圆 24"/>
            <p:cNvSpPr/>
            <p:nvPr/>
          </p:nvSpPr>
          <p:spPr>
            <a:xfrm>
              <a:off x="7934592" y="5132893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35"/>
            <p:cNvSpPr>
              <a:spLocks noEditPoints="1"/>
            </p:cNvSpPr>
            <p:nvPr/>
          </p:nvSpPr>
          <p:spPr bwMode="auto">
            <a:xfrm>
              <a:off x="8127702" y="5327564"/>
              <a:ext cx="504000" cy="540000"/>
            </a:xfrm>
            <a:custGeom>
              <a:avLst/>
              <a:gdLst>
                <a:gd name="T0" fmla="*/ 178 w 185"/>
                <a:gd name="T1" fmla="*/ 48 h 200"/>
                <a:gd name="T2" fmla="*/ 123 w 185"/>
                <a:gd name="T3" fmla="*/ 42 h 200"/>
                <a:gd name="T4" fmla="*/ 58 w 185"/>
                <a:gd name="T5" fmla="*/ 41 h 200"/>
                <a:gd name="T6" fmla="*/ 7 w 185"/>
                <a:gd name="T7" fmla="*/ 48 h 200"/>
                <a:gd name="T8" fmla="*/ 28 w 185"/>
                <a:gd name="T9" fmla="*/ 100 h 200"/>
                <a:gd name="T10" fmla="*/ 32 w 185"/>
                <a:gd name="T11" fmla="*/ 162 h 200"/>
                <a:gd name="T12" fmla="*/ 91 w 185"/>
                <a:gd name="T13" fmla="*/ 200 h 200"/>
                <a:gd name="T14" fmla="*/ 153 w 185"/>
                <a:gd name="T15" fmla="*/ 162 h 200"/>
                <a:gd name="T16" fmla="*/ 157 w 185"/>
                <a:gd name="T17" fmla="*/ 100 h 200"/>
                <a:gd name="T18" fmla="*/ 171 w 185"/>
                <a:gd name="T19" fmla="*/ 52 h 200"/>
                <a:gd name="T20" fmla="*/ 129 w 185"/>
                <a:gd name="T21" fmla="*/ 76 h 200"/>
                <a:gd name="T22" fmla="*/ 153 w 185"/>
                <a:gd name="T23" fmla="*/ 45 h 200"/>
                <a:gd name="T24" fmla="*/ 92 w 185"/>
                <a:gd name="T25" fmla="*/ 136 h 200"/>
                <a:gd name="T26" fmla="*/ 59 w 185"/>
                <a:gd name="T27" fmla="*/ 116 h 200"/>
                <a:gd name="T28" fmla="*/ 59 w 185"/>
                <a:gd name="T29" fmla="*/ 83 h 200"/>
                <a:gd name="T30" fmla="*/ 92 w 185"/>
                <a:gd name="T31" fmla="*/ 63 h 200"/>
                <a:gd name="T32" fmla="*/ 122 w 185"/>
                <a:gd name="T33" fmla="*/ 81 h 200"/>
                <a:gd name="T34" fmla="*/ 122 w 185"/>
                <a:gd name="T35" fmla="*/ 119 h 200"/>
                <a:gd name="T36" fmla="*/ 121 w 185"/>
                <a:gd name="T37" fmla="*/ 129 h 200"/>
                <a:gd name="T38" fmla="*/ 101 w 185"/>
                <a:gd name="T39" fmla="*/ 140 h 200"/>
                <a:gd name="T40" fmla="*/ 121 w 185"/>
                <a:gd name="T41" fmla="*/ 129 h 200"/>
                <a:gd name="T42" fmla="*/ 64 w 185"/>
                <a:gd name="T43" fmla="*/ 148 h 200"/>
                <a:gd name="T44" fmla="*/ 72 w 185"/>
                <a:gd name="T45" fmla="*/ 134 h 200"/>
                <a:gd name="T46" fmla="*/ 51 w 185"/>
                <a:gd name="T47" fmla="*/ 110 h 200"/>
                <a:gd name="T48" fmla="*/ 51 w 185"/>
                <a:gd name="T49" fmla="*/ 90 h 200"/>
                <a:gd name="T50" fmla="*/ 51 w 185"/>
                <a:gd name="T51" fmla="*/ 110 h 200"/>
                <a:gd name="T52" fmla="*/ 64 w 185"/>
                <a:gd name="T53" fmla="*/ 51 h 200"/>
                <a:gd name="T54" fmla="*/ 72 w 185"/>
                <a:gd name="T55" fmla="*/ 66 h 200"/>
                <a:gd name="T56" fmla="*/ 101 w 185"/>
                <a:gd name="T57" fmla="*/ 59 h 200"/>
                <a:gd name="T58" fmla="*/ 121 w 185"/>
                <a:gd name="T59" fmla="*/ 71 h 200"/>
                <a:gd name="T60" fmla="*/ 101 w 185"/>
                <a:gd name="T61" fmla="*/ 59 h 200"/>
                <a:gd name="T62" fmla="*/ 145 w 185"/>
                <a:gd name="T63" fmla="*/ 100 h 200"/>
                <a:gd name="T64" fmla="*/ 131 w 185"/>
                <a:gd name="T65" fmla="*/ 100 h 200"/>
                <a:gd name="T66" fmla="*/ 91 w 185"/>
                <a:gd name="T67" fmla="*/ 8 h 200"/>
                <a:gd name="T68" fmla="*/ 92 w 185"/>
                <a:gd name="T69" fmla="*/ 54 h 200"/>
                <a:gd name="T70" fmla="*/ 91 w 185"/>
                <a:gd name="T71" fmla="*/ 8 h 200"/>
                <a:gd name="T72" fmla="*/ 32 w 185"/>
                <a:gd name="T73" fmla="*/ 45 h 200"/>
                <a:gd name="T74" fmla="*/ 52 w 185"/>
                <a:gd name="T75" fmla="*/ 79 h 200"/>
                <a:gd name="T76" fmla="*/ 24 w 185"/>
                <a:gd name="T77" fmla="*/ 84 h 200"/>
                <a:gd name="T78" fmla="*/ 32 w 185"/>
                <a:gd name="T79" fmla="*/ 154 h 200"/>
                <a:gd name="T80" fmla="*/ 34 w 185"/>
                <a:gd name="T81" fmla="*/ 105 h 200"/>
                <a:gd name="T82" fmla="*/ 56 w 185"/>
                <a:gd name="T83" fmla="*/ 150 h 200"/>
                <a:gd name="T84" fmla="*/ 91 w 185"/>
                <a:gd name="T85" fmla="*/ 192 h 200"/>
                <a:gd name="T86" fmla="*/ 92 w 185"/>
                <a:gd name="T87" fmla="*/ 145 h 200"/>
                <a:gd name="T88" fmla="*/ 91 w 185"/>
                <a:gd name="T89" fmla="*/ 192 h 200"/>
                <a:gd name="T90" fmla="*/ 153 w 185"/>
                <a:gd name="T91" fmla="*/ 154 h 200"/>
                <a:gd name="T92" fmla="*/ 129 w 185"/>
                <a:gd name="T93" fmla="*/ 123 h 200"/>
                <a:gd name="T94" fmla="*/ 171 w 185"/>
                <a:gd name="T95" fmla="*/ 14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5" h="200">
                  <a:moveTo>
                    <a:pt x="157" y="100"/>
                  </a:moveTo>
                  <a:cubicBezTo>
                    <a:pt x="176" y="80"/>
                    <a:pt x="185" y="60"/>
                    <a:pt x="178" y="48"/>
                  </a:cubicBezTo>
                  <a:cubicBezTo>
                    <a:pt x="175" y="43"/>
                    <a:pt x="168" y="37"/>
                    <a:pt x="153" y="37"/>
                  </a:cubicBezTo>
                  <a:cubicBezTo>
                    <a:pt x="144" y="37"/>
                    <a:pt x="134" y="39"/>
                    <a:pt x="123" y="42"/>
                  </a:cubicBezTo>
                  <a:cubicBezTo>
                    <a:pt x="116" y="16"/>
                    <a:pt x="104" y="0"/>
                    <a:pt x="91" y="0"/>
                  </a:cubicBezTo>
                  <a:cubicBezTo>
                    <a:pt x="77" y="0"/>
                    <a:pt x="65" y="16"/>
                    <a:pt x="58" y="41"/>
                  </a:cubicBezTo>
                  <a:cubicBezTo>
                    <a:pt x="49" y="39"/>
                    <a:pt x="40" y="37"/>
                    <a:pt x="32" y="37"/>
                  </a:cubicBezTo>
                  <a:cubicBezTo>
                    <a:pt x="17" y="37"/>
                    <a:pt x="10" y="43"/>
                    <a:pt x="7" y="48"/>
                  </a:cubicBezTo>
                  <a:cubicBezTo>
                    <a:pt x="1" y="58"/>
                    <a:pt x="5" y="72"/>
                    <a:pt x="18" y="89"/>
                  </a:cubicBezTo>
                  <a:cubicBezTo>
                    <a:pt x="21" y="92"/>
                    <a:pt x="24" y="96"/>
                    <a:pt x="28" y="100"/>
                  </a:cubicBezTo>
                  <a:cubicBezTo>
                    <a:pt x="8" y="120"/>
                    <a:pt x="0" y="140"/>
                    <a:pt x="7" y="152"/>
                  </a:cubicBezTo>
                  <a:cubicBezTo>
                    <a:pt x="10" y="156"/>
                    <a:pt x="17" y="162"/>
                    <a:pt x="32" y="162"/>
                  </a:cubicBezTo>
                  <a:cubicBezTo>
                    <a:pt x="40" y="162"/>
                    <a:pt x="49" y="161"/>
                    <a:pt x="58" y="158"/>
                  </a:cubicBezTo>
                  <a:cubicBezTo>
                    <a:pt x="65" y="184"/>
                    <a:pt x="77" y="200"/>
                    <a:pt x="91" y="200"/>
                  </a:cubicBezTo>
                  <a:cubicBezTo>
                    <a:pt x="104" y="200"/>
                    <a:pt x="116" y="183"/>
                    <a:pt x="123" y="157"/>
                  </a:cubicBezTo>
                  <a:cubicBezTo>
                    <a:pt x="134" y="161"/>
                    <a:pt x="144" y="162"/>
                    <a:pt x="153" y="162"/>
                  </a:cubicBezTo>
                  <a:cubicBezTo>
                    <a:pt x="168" y="162"/>
                    <a:pt x="175" y="156"/>
                    <a:pt x="178" y="152"/>
                  </a:cubicBezTo>
                  <a:cubicBezTo>
                    <a:pt x="185" y="140"/>
                    <a:pt x="176" y="120"/>
                    <a:pt x="157" y="100"/>
                  </a:cubicBezTo>
                  <a:close/>
                  <a:moveTo>
                    <a:pt x="153" y="45"/>
                  </a:moveTo>
                  <a:cubicBezTo>
                    <a:pt x="159" y="45"/>
                    <a:pt x="168" y="46"/>
                    <a:pt x="171" y="52"/>
                  </a:cubicBezTo>
                  <a:cubicBezTo>
                    <a:pt x="176" y="60"/>
                    <a:pt x="169" y="76"/>
                    <a:pt x="151" y="94"/>
                  </a:cubicBezTo>
                  <a:cubicBezTo>
                    <a:pt x="145" y="88"/>
                    <a:pt x="137" y="82"/>
                    <a:pt x="129" y="76"/>
                  </a:cubicBezTo>
                  <a:cubicBezTo>
                    <a:pt x="129" y="67"/>
                    <a:pt x="127" y="58"/>
                    <a:pt x="125" y="50"/>
                  </a:cubicBezTo>
                  <a:cubicBezTo>
                    <a:pt x="136" y="47"/>
                    <a:pt x="145" y="45"/>
                    <a:pt x="153" y="45"/>
                  </a:cubicBezTo>
                  <a:close/>
                  <a:moveTo>
                    <a:pt x="109" y="127"/>
                  </a:moveTo>
                  <a:cubicBezTo>
                    <a:pt x="103" y="130"/>
                    <a:pt x="98" y="133"/>
                    <a:pt x="92" y="136"/>
                  </a:cubicBezTo>
                  <a:cubicBezTo>
                    <a:pt x="87" y="133"/>
                    <a:pt x="81" y="130"/>
                    <a:pt x="76" y="127"/>
                  </a:cubicBezTo>
                  <a:cubicBezTo>
                    <a:pt x="70" y="123"/>
                    <a:pt x="65" y="120"/>
                    <a:pt x="59" y="116"/>
                  </a:cubicBezTo>
                  <a:cubicBezTo>
                    <a:pt x="59" y="111"/>
                    <a:pt x="59" y="105"/>
                    <a:pt x="59" y="100"/>
                  </a:cubicBezTo>
                  <a:cubicBezTo>
                    <a:pt x="59" y="94"/>
                    <a:pt x="59" y="89"/>
                    <a:pt x="59" y="83"/>
                  </a:cubicBezTo>
                  <a:cubicBezTo>
                    <a:pt x="65" y="80"/>
                    <a:pt x="70" y="76"/>
                    <a:pt x="76" y="73"/>
                  </a:cubicBezTo>
                  <a:cubicBezTo>
                    <a:pt x="81" y="69"/>
                    <a:pt x="87" y="66"/>
                    <a:pt x="92" y="63"/>
                  </a:cubicBezTo>
                  <a:cubicBezTo>
                    <a:pt x="98" y="66"/>
                    <a:pt x="103" y="69"/>
                    <a:pt x="109" y="73"/>
                  </a:cubicBezTo>
                  <a:cubicBezTo>
                    <a:pt x="113" y="75"/>
                    <a:pt x="118" y="78"/>
                    <a:pt x="122" y="81"/>
                  </a:cubicBezTo>
                  <a:cubicBezTo>
                    <a:pt x="122" y="87"/>
                    <a:pt x="123" y="93"/>
                    <a:pt x="123" y="100"/>
                  </a:cubicBezTo>
                  <a:cubicBezTo>
                    <a:pt x="123" y="106"/>
                    <a:pt x="122" y="113"/>
                    <a:pt x="122" y="119"/>
                  </a:cubicBezTo>
                  <a:cubicBezTo>
                    <a:pt x="118" y="121"/>
                    <a:pt x="113" y="124"/>
                    <a:pt x="109" y="127"/>
                  </a:cubicBezTo>
                  <a:close/>
                  <a:moveTo>
                    <a:pt x="121" y="129"/>
                  </a:moveTo>
                  <a:cubicBezTo>
                    <a:pt x="120" y="135"/>
                    <a:pt x="119" y="141"/>
                    <a:pt x="118" y="147"/>
                  </a:cubicBezTo>
                  <a:cubicBezTo>
                    <a:pt x="112" y="145"/>
                    <a:pt x="107" y="143"/>
                    <a:pt x="101" y="140"/>
                  </a:cubicBezTo>
                  <a:cubicBezTo>
                    <a:pt x="105" y="138"/>
                    <a:pt x="109" y="136"/>
                    <a:pt x="113" y="134"/>
                  </a:cubicBezTo>
                  <a:cubicBezTo>
                    <a:pt x="116" y="132"/>
                    <a:pt x="118" y="131"/>
                    <a:pt x="121" y="129"/>
                  </a:cubicBezTo>
                  <a:close/>
                  <a:moveTo>
                    <a:pt x="83" y="140"/>
                  </a:moveTo>
                  <a:cubicBezTo>
                    <a:pt x="77" y="143"/>
                    <a:pt x="70" y="146"/>
                    <a:pt x="64" y="148"/>
                  </a:cubicBezTo>
                  <a:cubicBezTo>
                    <a:pt x="62" y="141"/>
                    <a:pt x="61" y="134"/>
                    <a:pt x="60" y="126"/>
                  </a:cubicBezTo>
                  <a:cubicBezTo>
                    <a:pt x="64" y="129"/>
                    <a:pt x="68" y="131"/>
                    <a:pt x="72" y="134"/>
                  </a:cubicBezTo>
                  <a:cubicBezTo>
                    <a:pt x="76" y="136"/>
                    <a:pt x="80" y="138"/>
                    <a:pt x="83" y="140"/>
                  </a:cubicBezTo>
                  <a:close/>
                  <a:moveTo>
                    <a:pt x="51" y="110"/>
                  </a:moveTo>
                  <a:cubicBezTo>
                    <a:pt x="47" y="106"/>
                    <a:pt x="43" y="103"/>
                    <a:pt x="39" y="100"/>
                  </a:cubicBezTo>
                  <a:cubicBezTo>
                    <a:pt x="43" y="96"/>
                    <a:pt x="47" y="93"/>
                    <a:pt x="51" y="90"/>
                  </a:cubicBezTo>
                  <a:cubicBezTo>
                    <a:pt x="51" y="93"/>
                    <a:pt x="51" y="96"/>
                    <a:pt x="51" y="100"/>
                  </a:cubicBezTo>
                  <a:cubicBezTo>
                    <a:pt x="51" y="103"/>
                    <a:pt x="51" y="106"/>
                    <a:pt x="51" y="110"/>
                  </a:cubicBezTo>
                  <a:close/>
                  <a:moveTo>
                    <a:pt x="60" y="73"/>
                  </a:moveTo>
                  <a:cubicBezTo>
                    <a:pt x="61" y="65"/>
                    <a:pt x="62" y="58"/>
                    <a:pt x="64" y="51"/>
                  </a:cubicBezTo>
                  <a:cubicBezTo>
                    <a:pt x="70" y="53"/>
                    <a:pt x="77" y="56"/>
                    <a:pt x="83" y="59"/>
                  </a:cubicBezTo>
                  <a:cubicBezTo>
                    <a:pt x="80" y="61"/>
                    <a:pt x="76" y="63"/>
                    <a:pt x="72" y="66"/>
                  </a:cubicBezTo>
                  <a:cubicBezTo>
                    <a:pt x="68" y="68"/>
                    <a:pt x="64" y="71"/>
                    <a:pt x="60" y="73"/>
                  </a:cubicBezTo>
                  <a:close/>
                  <a:moveTo>
                    <a:pt x="101" y="59"/>
                  </a:moveTo>
                  <a:cubicBezTo>
                    <a:pt x="107" y="56"/>
                    <a:pt x="112" y="54"/>
                    <a:pt x="118" y="52"/>
                  </a:cubicBezTo>
                  <a:cubicBezTo>
                    <a:pt x="119" y="58"/>
                    <a:pt x="120" y="64"/>
                    <a:pt x="121" y="71"/>
                  </a:cubicBezTo>
                  <a:cubicBezTo>
                    <a:pt x="118" y="69"/>
                    <a:pt x="116" y="67"/>
                    <a:pt x="113" y="66"/>
                  </a:cubicBezTo>
                  <a:cubicBezTo>
                    <a:pt x="109" y="63"/>
                    <a:pt x="105" y="61"/>
                    <a:pt x="101" y="59"/>
                  </a:cubicBezTo>
                  <a:close/>
                  <a:moveTo>
                    <a:pt x="130" y="87"/>
                  </a:moveTo>
                  <a:cubicBezTo>
                    <a:pt x="136" y="91"/>
                    <a:pt x="141" y="96"/>
                    <a:pt x="145" y="100"/>
                  </a:cubicBezTo>
                  <a:cubicBezTo>
                    <a:pt x="141" y="104"/>
                    <a:pt x="136" y="108"/>
                    <a:pt x="130" y="112"/>
                  </a:cubicBezTo>
                  <a:cubicBezTo>
                    <a:pt x="130" y="108"/>
                    <a:pt x="131" y="104"/>
                    <a:pt x="131" y="100"/>
                  </a:cubicBezTo>
                  <a:cubicBezTo>
                    <a:pt x="131" y="95"/>
                    <a:pt x="130" y="91"/>
                    <a:pt x="130" y="87"/>
                  </a:cubicBezTo>
                  <a:close/>
                  <a:moveTo>
                    <a:pt x="91" y="8"/>
                  </a:moveTo>
                  <a:cubicBezTo>
                    <a:pt x="100" y="8"/>
                    <a:pt x="109" y="22"/>
                    <a:pt x="116" y="45"/>
                  </a:cubicBezTo>
                  <a:cubicBezTo>
                    <a:pt x="108" y="47"/>
                    <a:pt x="100" y="50"/>
                    <a:pt x="92" y="54"/>
                  </a:cubicBezTo>
                  <a:cubicBezTo>
                    <a:pt x="83" y="50"/>
                    <a:pt x="74" y="46"/>
                    <a:pt x="66" y="43"/>
                  </a:cubicBezTo>
                  <a:cubicBezTo>
                    <a:pt x="72" y="21"/>
                    <a:pt x="82" y="8"/>
                    <a:pt x="91" y="8"/>
                  </a:cubicBezTo>
                  <a:close/>
                  <a:moveTo>
                    <a:pt x="14" y="52"/>
                  </a:moveTo>
                  <a:cubicBezTo>
                    <a:pt x="17" y="46"/>
                    <a:pt x="26" y="45"/>
                    <a:pt x="32" y="45"/>
                  </a:cubicBezTo>
                  <a:cubicBezTo>
                    <a:pt x="39" y="45"/>
                    <a:pt x="47" y="47"/>
                    <a:pt x="56" y="49"/>
                  </a:cubicBezTo>
                  <a:cubicBezTo>
                    <a:pt x="54" y="58"/>
                    <a:pt x="52" y="68"/>
                    <a:pt x="52" y="79"/>
                  </a:cubicBezTo>
                  <a:cubicBezTo>
                    <a:pt x="45" y="84"/>
                    <a:pt x="39" y="89"/>
                    <a:pt x="34" y="94"/>
                  </a:cubicBezTo>
                  <a:cubicBezTo>
                    <a:pt x="30" y="91"/>
                    <a:pt x="27" y="87"/>
                    <a:pt x="24" y="84"/>
                  </a:cubicBezTo>
                  <a:cubicBezTo>
                    <a:pt x="14" y="70"/>
                    <a:pt x="10" y="59"/>
                    <a:pt x="14" y="52"/>
                  </a:cubicBezTo>
                  <a:close/>
                  <a:moveTo>
                    <a:pt x="32" y="154"/>
                  </a:moveTo>
                  <a:cubicBezTo>
                    <a:pt x="26" y="154"/>
                    <a:pt x="17" y="153"/>
                    <a:pt x="14" y="148"/>
                  </a:cubicBezTo>
                  <a:cubicBezTo>
                    <a:pt x="9" y="139"/>
                    <a:pt x="16" y="123"/>
                    <a:pt x="34" y="105"/>
                  </a:cubicBezTo>
                  <a:cubicBezTo>
                    <a:pt x="39" y="110"/>
                    <a:pt x="45" y="115"/>
                    <a:pt x="52" y="120"/>
                  </a:cubicBezTo>
                  <a:cubicBezTo>
                    <a:pt x="52" y="131"/>
                    <a:pt x="54" y="141"/>
                    <a:pt x="56" y="150"/>
                  </a:cubicBezTo>
                  <a:cubicBezTo>
                    <a:pt x="47" y="153"/>
                    <a:pt x="39" y="154"/>
                    <a:pt x="32" y="154"/>
                  </a:cubicBezTo>
                  <a:close/>
                  <a:moveTo>
                    <a:pt x="91" y="192"/>
                  </a:moveTo>
                  <a:cubicBezTo>
                    <a:pt x="82" y="192"/>
                    <a:pt x="72" y="178"/>
                    <a:pt x="66" y="156"/>
                  </a:cubicBezTo>
                  <a:cubicBezTo>
                    <a:pt x="74" y="153"/>
                    <a:pt x="83" y="150"/>
                    <a:pt x="92" y="145"/>
                  </a:cubicBezTo>
                  <a:cubicBezTo>
                    <a:pt x="100" y="149"/>
                    <a:pt x="108" y="152"/>
                    <a:pt x="116" y="155"/>
                  </a:cubicBezTo>
                  <a:cubicBezTo>
                    <a:pt x="109" y="178"/>
                    <a:pt x="100" y="192"/>
                    <a:pt x="91" y="192"/>
                  </a:cubicBezTo>
                  <a:close/>
                  <a:moveTo>
                    <a:pt x="171" y="148"/>
                  </a:moveTo>
                  <a:cubicBezTo>
                    <a:pt x="168" y="153"/>
                    <a:pt x="159" y="154"/>
                    <a:pt x="153" y="154"/>
                  </a:cubicBezTo>
                  <a:cubicBezTo>
                    <a:pt x="145" y="154"/>
                    <a:pt x="136" y="153"/>
                    <a:pt x="125" y="150"/>
                  </a:cubicBezTo>
                  <a:cubicBezTo>
                    <a:pt x="127" y="141"/>
                    <a:pt x="129" y="132"/>
                    <a:pt x="129" y="123"/>
                  </a:cubicBezTo>
                  <a:cubicBezTo>
                    <a:pt x="137" y="117"/>
                    <a:pt x="145" y="111"/>
                    <a:pt x="151" y="105"/>
                  </a:cubicBezTo>
                  <a:cubicBezTo>
                    <a:pt x="169" y="123"/>
                    <a:pt x="176" y="139"/>
                    <a:pt x="171" y="1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06367" y="5398160"/>
            <a:ext cx="1969383" cy="544726"/>
            <a:chOff x="706367" y="1642156"/>
            <a:chExt cx="1969383" cy="544726"/>
          </a:xfrm>
        </p:grpSpPr>
        <p:sp>
          <p:nvSpPr>
            <p:cNvPr id="28" name="圆角矩形 27"/>
            <p:cNvSpPr/>
            <p:nvPr/>
          </p:nvSpPr>
          <p:spPr>
            <a:xfrm>
              <a:off x="706367" y="1645366"/>
              <a:ext cx="1865224" cy="541516"/>
            </a:xfrm>
            <a:prstGeom prst="roundRect">
              <a:avLst>
                <a:gd name="adj" fmla="val 27778"/>
              </a:avLst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91084" y="1642156"/>
              <a:ext cx="1884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兴趣爱好</a:t>
              </a: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6096000" y="585787"/>
            <a:ext cx="0" cy="5580000"/>
          </a:xfrm>
          <a:prstGeom prst="line">
            <a:avLst/>
          </a:prstGeom>
          <a:ln w="38100">
            <a:solidFill>
              <a:srgbClr val="0E9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等腰三角形 30"/>
          <p:cNvSpPr/>
          <p:nvPr/>
        </p:nvSpPr>
        <p:spPr>
          <a:xfrm flipV="1">
            <a:off x="5740527" y="0"/>
            <a:ext cx="710946" cy="612884"/>
          </a:xfrm>
          <a:prstGeom prst="triangle">
            <a:avLst/>
          </a:prstGeom>
          <a:solidFill>
            <a:srgbClr val="0E9693"/>
          </a:solidFill>
          <a:ln>
            <a:solidFill>
              <a:srgbClr val="0E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flipV="1">
            <a:off x="5740527" y="6157914"/>
            <a:ext cx="710946" cy="612884"/>
          </a:xfrm>
          <a:prstGeom prst="triangle">
            <a:avLst/>
          </a:prstGeom>
          <a:solidFill>
            <a:srgbClr val="0E9693"/>
          </a:solidFill>
          <a:ln>
            <a:solidFill>
              <a:srgbClr val="0E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5300241" y="845979"/>
            <a:ext cx="1591518" cy="6018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3B8686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联系我</a:t>
            </a:r>
            <a:endParaRPr lang="en-US" altLang="zh-CN" sz="2800" dirty="0" smtClean="0">
              <a:solidFill>
                <a:srgbClr val="3B8686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968" y="2220034"/>
            <a:ext cx="756000" cy="756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527" y="3561821"/>
            <a:ext cx="756000" cy="756000"/>
          </a:xfrm>
          <a:prstGeom prst="rect">
            <a:avLst/>
          </a:prstGeom>
        </p:spPr>
      </p:pic>
      <p:sp>
        <p:nvSpPr>
          <p:cNvPr id="36" name="Freeform 54"/>
          <p:cNvSpPr>
            <a:spLocks noChangeAspect="1" noEditPoints="1"/>
          </p:cNvSpPr>
          <p:nvPr/>
        </p:nvSpPr>
        <p:spPr bwMode="auto">
          <a:xfrm>
            <a:off x="5706724" y="4845871"/>
            <a:ext cx="792000" cy="528000"/>
          </a:xfrm>
          <a:custGeom>
            <a:avLst/>
            <a:gdLst>
              <a:gd name="T0" fmla="*/ 0 w 192"/>
              <a:gd name="T1" fmla="*/ 124 h 140"/>
              <a:gd name="T2" fmla="*/ 16 w 192"/>
              <a:gd name="T3" fmla="*/ 140 h 140"/>
              <a:gd name="T4" fmla="*/ 176 w 192"/>
              <a:gd name="T5" fmla="*/ 140 h 140"/>
              <a:gd name="T6" fmla="*/ 192 w 192"/>
              <a:gd name="T7" fmla="*/ 124 h 140"/>
              <a:gd name="T8" fmla="*/ 192 w 192"/>
              <a:gd name="T9" fmla="*/ 16 h 140"/>
              <a:gd name="T10" fmla="*/ 176 w 192"/>
              <a:gd name="T11" fmla="*/ 0 h 140"/>
              <a:gd name="T12" fmla="*/ 16 w 192"/>
              <a:gd name="T13" fmla="*/ 0 h 140"/>
              <a:gd name="T14" fmla="*/ 0 w 192"/>
              <a:gd name="T15" fmla="*/ 16 h 140"/>
              <a:gd name="T16" fmla="*/ 0 w 192"/>
              <a:gd name="T17" fmla="*/ 124 h 140"/>
              <a:gd name="T18" fmla="*/ 59 w 192"/>
              <a:gd name="T19" fmla="*/ 70 h 140"/>
              <a:gd name="T20" fmla="*/ 22 w 192"/>
              <a:gd name="T21" fmla="*/ 33 h 140"/>
              <a:gd name="T22" fmla="*/ 22 w 192"/>
              <a:gd name="T23" fmla="*/ 22 h 140"/>
              <a:gd name="T24" fmla="*/ 33 w 192"/>
              <a:gd name="T25" fmla="*/ 22 h 140"/>
              <a:gd name="T26" fmla="*/ 92 w 192"/>
              <a:gd name="T27" fmla="*/ 81 h 140"/>
              <a:gd name="T28" fmla="*/ 100 w 192"/>
              <a:gd name="T29" fmla="*/ 81 h 140"/>
              <a:gd name="T30" fmla="*/ 159 w 192"/>
              <a:gd name="T31" fmla="*/ 22 h 140"/>
              <a:gd name="T32" fmla="*/ 170 w 192"/>
              <a:gd name="T33" fmla="*/ 22 h 140"/>
              <a:gd name="T34" fmla="*/ 170 w 192"/>
              <a:gd name="T35" fmla="*/ 33 h 140"/>
              <a:gd name="T36" fmla="*/ 133 w 192"/>
              <a:gd name="T37" fmla="*/ 70 h 140"/>
              <a:gd name="T38" fmla="*/ 170 w 192"/>
              <a:gd name="T39" fmla="*/ 107 h 140"/>
              <a:gd name="T40" fmla="*/ 170 w 192"/>
              <a:gd name="T41" fmla="*/ 118 h 140"/>
              <a:gd name="T42" fmla="*/ 159 w 192"/>
              <a:gd name="T43" fmla="*/ 118 h 140"/>
              <a:gd name="T44" fmla="*/ 122 w 192"/>
              <a:gd name="T45" fmla="*/ 81 h 140"/>
              <a:gd name="T46" fmla="*/ 109 w 192"/>
              <a:gd name="T47" fmla="*/ 95 h 140"/>
              <a:gd name="T48" fmla="*/ 96 w 192"/>
              <a:gd name="T49" fmla="*/ 100 h 140"/>
              <a:gd name="T50" fmla="*/ 83 w 192"/>
              <a:gd name="T51" fmla="*/ 95 h 140"/>
              <a:gd name="T52" fmla="*/ 70 w 192"/>
              <a:gd name="T53" fmla="*/ 81 h 140"/>
              <a:gd name="T54" fmla="*/ 33 w 192"/>
              <a:gd name="T55" fmla="*/ 118 h 140"/>
              <a:gd name="T56" fmla="*/ 22 w 192"/>
              <a:gd name="T57" fmla="*/ 118 h 140"/>
              <a:gd name="T58" fmla="*/ 22 w 192"/>
              <a:gd name="T59" fmla="*/ 107 h 140"/>
              <a:gd name="T60" fmla="*/ 59 w 192"/>
              <a:gd name="T61" fmla="*/ 7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2" h="140">
                <a:moveTo>
                  <a:pt x="0" y="124"/>
                </a:moveTo>
                <a:cubicBezTo>
                  <a:pt x="0" y="133"/>
                  <a:pt x="7" y="140"/>
                  <a:pt x="16" y="140"/>
                </a:cubicBezTo>
                <a:cubicBezTo>
                  <a:pt x="176" y="140"/>
                  <a:pt x="176" y="140"/>
                  <a:pt x="176" y="140"/>
                </a:cubicBezTo>
                <a:cubicBezTo>
                  <a:pt x="185" y="140"/>
                  <a:pt x="192" y="133"/>
                  <a:pt x="192" y="124"/>
                </a:cubicBezTo>
                <a:cubicBezTo>
                  <a:pt x="192" y="16"/>
                  <a:pt x="192" y="16"/>
                  <a:pt x="192" y="16"/>
                </a:cubicBezTo>
                <a:cubicBezTo>
                  <a:pt x="192" y="7"/>
                  <a:pt x="185" y="0"/>
                  <a:pt x="1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lnTo>
                  <a:pt x="0" y="124"/>
                </a:lnTo>
                <a:close/>
                <a:moveTo>
                  <a:pt x="59" y="70"/>
                </a:moveTo>
                <a:cubicBezTo>
                  <a:pt x="22" y="33"/>
                  <a:pt x="22" y="33"/>
                  <a:pt x="22" y="33"/>
                </a:cubicBezTo>
                <a:cubicBezTo>
                  <a:pt x="19" y="30"/>
                  <a:pt x="19" y="25"/>
                  <a:pt x="22" y="22"/>
                </a:cubicBezTo>
                <a:cubicBezTo>
                  <a:pt x="25" y="19"/>
                  <a:pt x="30" y="19"/>
                  <a:pt x="33" y="22"/>
                </a:cubicBezTo>
                <a:cubicBezTo>
                  <a:pt x="92" y="81"/>
                  <a:pt x="92" y="81"/>
                  <a:pt x="92" y="81"/>
                </a:cubicBezTo>
                <a:cubicBezTo>
                  <a:pt x="94" y="83"/>
                  <a:pt x="98" y="83"/>
                  <a:pt x="100" y="81"/>
                </a:cubicBezTo>
                <a:cubicBezTo>
                  <a:pt x="159" y="22"/>
                  <a:pt x="159" y="22"/>
                  <a:pt x="159" y="22"/>
                </a:cubicBezTo>
                <a:cubicBezTo>
                  <a:pt x="162" y="19"/>
                  <a:pt x="167" y="19"/>
                  <a:pt x="170" y="22"/>
                </a:cubicBezTo>
                <a:cubicBezTo>
                  <a:pt x="173" y="25"/>
                  <a:pt x="173" y="30"/>
                  <a:pt x="170" y="33"/>
                </a:cubicBezTo>
                <a:cubicBezTo>
                  <a:pt x="133" y="70"/>
                  <a:pt x="133" y="70"/>
                  <a:pt x="133" y="70"/>
                </a:cubicBezTo>
                <a:cubicBezTo>
                  <a:pt x="170" y="107"/>
                  <a:pt x="170" y="107"/>
                  <a:pt x="170" y="107"/>
                </a:cubicBezTo>
                <a:cubicBezTo>
                  <a:pt x="173" y="110"/>
                  <a:pt x="173" y="115"/>
                  <a:pt x="170" y="118"/>
                </a:cubicBezTo>
                <a:cubicBezTo>
                  <a:pt x="167" y="121"/>
                  <a:pt x="162" y="121"/>
                  <a:pt x="159" y="118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11" y="93"/>
                  <a:pt x="109" y="95"/>
                </a:cubicBezTo>
                <a:cubicBezTo>
                  <a:pt x="105" y="98"/>
                  <a:pt x="101" y="100"/>
                  <a:pt x="96" y="100"/>
                </a:cubicBezTo>
                <a:cubicBezTo>
                  <a:pt x="91" y="100"/>
                  <a:pt x="87" y="98"/>
                  <a:pt x="83" y="95"/>
                </a:cubicBezTo>
                <a:cubicBezTo>
                  <a:pt x="81" y="93"/>
                  <a:pt x="70" y="81"/>
                  <a:pt x="70" y="81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30" y="121"/>
                  <a:pt x="25" y="121"/>
                  <a:pt x="22" y="118"/>
                </a:cubicBezTo>
                <a:cubicBezTo>
                  <a:pt x="19" y="115"/>
                  <a:pt x="19" y="110"/>
                  <a:pt x="22" y="107"/>
                </a:cubicBezTo>
                <a:lnTo>
                  <a:pt x="59" y="7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3472321" y="2332766"/>
            <a:ext cx="2168307" cy="548845"/>
            <a:chOff x="1046480" y="1764801"/>
            <a:chExt cx="3171478" cy="548845"/>
          </a:xfrm>
        </p:grpSpPr>
        <p:sp>
          <p:nvSpPr>
            <p:cNvPr id="41" name="等腰三角形 40"/>
            <p:cNvSpPr/>
            <p:nvPr/>
          </p:nvSpPr>
          <p:spPr>
            <a:xfrm rot="5400000">
              <a:off x="3923792" y="1901186"/>
              <a:ext cx="295718" cy="292615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1046480" y="1764801"/>
              <a:ext cx="2997200" cy="54884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rot="10800000">
            <a:off x="6551928" y="3687110"/>
            <a:ext cx="2168307" cy="548845"/>
            <a:chOff x="1046480" y="1764801"/>
            <a:chExt cx="3171478" cy="548845"/>
          </a:xfrm>
        </p:grpSpPr>
        <p:sp>
          <p:nvSpPr>
            <p:cNvPr id="45" name="等腰三角形 44"/>
            <p:cNvSpPr/>
            <p:nvPr/>
          </p:nvSpPr>
          <p:spPr>
            <a:xfrm rot="5400000">
              <a:off x="3923792" y="1901186"/>
              <a:ext cx="295718" cy="292615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1046480" y="1764801"/>
              <a:ext cx="2997200" cy="54884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928192" y="4825026"/>
            <a:ext cx="3664116" cy="548845"/>
            <a:chOff x="1046480" y="1764801"/>
            <a:chExt cx="3171478" cy="548845"/>
          </a:xfrm>
        </p:grpSpPr>
        <p:sp>
          <p:nvSpPr>
            <p:cNvPr id="48" name="等腰三角形 47"/>
            <p:cNvSpPr/>
            <p:nvPr/>
          </p:nvSpPr>
          <p:spPr>
            <a:xfrm rot="5400000">
              <a:off x="3923792" y="1901186"/>
              <a:ext cx="295718" cy="292615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1046480" y="1764801"/>
              <a:ext cx="2997200" cy="54884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3524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3889E-18 2.22222E-6 L 0.4625 2.22222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5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59259E-6 L 0.46224 -2.59259E-6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1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0 L 0.46341 0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64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85185E-6 L 0.46341 1.85185E-6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64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96296E-6 L 0.46341 -2.96296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8600" y="147637"/>
            <a:ext cx="2952750" cy="857250"/>
          </a:xfrm>
          <a:prstGeom prst="roundRect">
            <a:avLst>
              <a:gd name="adj" fmla="val 27778"/>
            </a:avLst>
          </a:prstGeom>
          <a:solidFill>
            <a:srgbClr val="0E9693"/>
          </a:solidFill>
          <a:ln>
            <a:solidFill>
              <a:srgbClr val="0E9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8150" y="178296"/>
            <a:ext cx="27241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搜索结果</a:t>
            </a:r>
            <a:endParaRPr lang="zh-CN" altLang="en-US" sz="44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333195" y="2181225"/>
            <a:ext cx="977896" cy="977896"/>
          </a:xfrm>
          <a:prstGeom prst="ellipse">
            <a:avLst/>
          </a:prstGeom>
          <a:blipFill dpi="0" rotWithShape="1">
            <a:blip r:embed="rId3"/>
            <a:srcRect/>
            <a:tile tx="-527050" ty="-2768600" sx="95000" sy="96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flipH="1">
            <a:off x="5938845" y="1963733"/>
            <a:ext cx="681038" cy="681038"/>
          </a:xfrm>
          <a:prstGeom prst="ellipse">
            <a:avLst/>
          </a:prstGeom>
          <a:blipFill dpi="0" rotWithShape="1">
            <a:blip r:embed="rId4"/>
            <a:srcRect/>
            <a:tile tx="-495300" ty="-2647950" sx="84000" sy="84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21200704">
            <a:off x="7294565" y="3621875"/>
            <a:ext cx="1371600" cy="1371600"/>
          </a:xfrm>
          <a:prstGeom prst="ellipse">
            <a:avLst/>
          </a:prstGeom>
          <a:blipFill dpi="0" rotWithShape="1">
            <a:blip r:embed="rId5"/>
            <a:srcRect/>
            <a:tile tx="-933450" ty="2901950" sx="99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21043809">
            <a:off x="3382732" y="3159121"/>
            <a:ext cx="1320344" cy="1320344"/>
          </a:xfrm>
          <a:prstGeom prst="ellipse">
            <a:avLst/>
          </a:prstGeom>
          <a:blipFill dpi="0" rotWithShape="1">
            <a:blip r:embed="rId6"/>
            <a:srcRect/>
            <a:tile tx="-406400" ty="-2082800" sx="99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 rot="5400000">
            <a:off x="4807905" y="4694460"/>
            <a:ext cx="23462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1695310" y="5376894"/>
            <a:ext cx="1364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个人信息</a:t>
            </a:r>
            <a:endParaRPr lang="zh-CN" altLang="en-US" sz="2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75115" y="3824285"/>
            <a:ext cx="1364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教育背景</a:t>
            </a:r>
            <a:endParaRPr lang="zh-CN" altLang="en-US" sz="2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323363" y="2280760"/>
            <a:ext cx="1364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相关经历</a:t>
            </a:r>
            <a:endParaRPr lang="zh-CN" altLang="en-US" sz="2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320124" y="3824285"/>
            <a:ext cx="1364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相关能力</a:t>
            </a:r>
            <a:endParaRPr lang="zh-CN" altLang="en-US" sz="2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899733" y="5376894"/>
            <a:ext cx="1364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兴趣爱好</a:t>
            </a:r>
            <a:endParaRPr lang="zh-CN" altLang="en-US" sz="2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43249" y="5588000"/>
            <a:ext cx="23462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964628" y="5588000"/>
            <a:ext cx="23462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2400000">
            <a:off x="3963881" y="4890630"/>
            <a:ext cx="23462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19200000" flipH="1">
            <a:off x="5658510" y="4899527"/>
            <a:ext cx="23462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3628421" y="3235742"/>
            <a:ext cx="4682414" cy="468241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3105830" y="5119749"/>
            <a:ext cx="914400" cy="914400"/>
            <a:chOff x="3105830" y="5119749"/>
            <a:chExt cx="914400" cy="914400"/>
          </a:xfrm>
        </p:grpSpPr>
        <p:sp>
          <p:nvSpPr>
            <p:cNvPr id="27" name="椭圆 26"/>
            <p:cNvSpPr/>
            <p:nvPr/>
          </p:nvSpPr>
          <p:spPr>
            <a:xfrm>
              <a:off x="3105830" y="5119749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153"/>
            <p:cNvSpPr>
              <a:spLocks noEditPoints="1"/>
            </p:cNvSpPr>
            <p:nvPr/>
          </p:nvSpPr>
          <p:spPr bwMode="auto">
            <a:xfrm>
              <a:off x="3324691" y="5341445"/>
              <a:ext cx="467661" cy="406531"/>
            </a:xfrm>
            <a:custGeom>
              <a:avLst/>
              <a:gdLst>
                <a:gd name="T0" fmla="*/ 160 w 160"/>
                <a:gd name="T1" fmla="*/ 140 h 140"/>
                <a:gd name="T2" fmla="*/ 0 w 160"/>
                <a:gd name="T3" fmla="*/ 140 h 140"/>
                <a:gd name="T4" fmla="*/ 0 w 160"/>
                <a:gd name="T5" fmla="*/ 127 h 140"/>
                <a:gd name="T6" fmla="*/ 42 w 160"/>
                <a:gd name="T7" fmla="*/ 85 h 140"/>
                <a:gd name="T8" fmla="*/ 118 w 160"/>
                <a:gd name="T9" fmla="*/ 85 h 140"/>
                <a:gd name="T10" fmla="*/ 160 w 160"/>
                <a:gd name="T11" fmla="*/ 127 h 140"/>
                <a:gd name="T12" fmla="*/ 160 w 160"/>
                <a:gd name="T13" fmla="*/ 140 h 140"/>
                <a:gd name="T14" fmla="*/ 8 w 160"/>
                <a:gd name="T15" fmla="*/ 132 h 140"/>
                <a:gd name="T16" fmla="*/ 152 w 160"/>
                <a:gd name="T17" fmla="*/ 132 h 140"/>
                <a:gd name="T18" fmla="*/ 152 w 160"/>
                <a:gd name="T19" fmla="*/ 127 h 140"/>
                <a:gd name="T20" fmla="*/ 118 w 160"/>
                <a:gd name="T21" fmla="*/ 93 h 140"/>
                <a:gd name="T22" fmla="*/ 42 w 160"/>
                <a:gd name="T23" fmla="*/ 93 h 140"/>
                <a:gd name="T24" fmla="*/ 8 w 160"/>
                <a:gd name="T25" fmla="*/ 127 h 140"/>
                <a:gd name="T26" fmla="*/ 8 w 160"/>
                <a:gd name="T27" fmla="*/ 132 h 140"/>
                <a:gd name="T28" fmla="*/ 80 w 160"/>
                <a:gd name="T29" fmla="*/ 83 h 140"/>
                <a:gd name="T30" fmla="*/ 38 w 160"/>
                <a:gd name="T31" fmla="*/ 42 h 140"/>
                <a:gd name="T32" fmla="*/ 80 w 160"/>
                <a:gd name="T33" fmla="*/ 0 h 140"/>
                <a:gd name="T34" fmla="*/ 122 w 160"/>
                <a:gd name="T35" fmla="*/ 42 h 140"/>
                <a:gd name="T36" fmla="*/ 80 w 160"/>
                <a:gd name="T37" fmla="*/ 83 h 140"/>
                <a:gd name="T38" fmla="*/ 80 w 160"/>
                <a:gd name="T39" fmla="*/ 8 h 140"/>
                <a:gd name="T40" fmla="*/ 46 w 160"/>
                <a:gd name="T41" fmla="*/ 42 h 140"/>
                <a:gd name="T42" fmla="*/ 80 w 160"/>
                <a:gd name="T43" fmla="*/ 75 h 140"/>
                <a:gd name="T44" fmla="*/ 114 w 160"/>
                <a:gd name="T45" fmla="*/ 42 h 140"/>
                <a:gd name="T46" fmla="*/ 80 w 160"/>
                <a:gd name="T47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40">
                  <a:moveTo>
                    <a:pt x="16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04"/>
                    <a:pt x="19" y="85"/>
                    <a:pt x="42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41" y="85"/>
                    <a:pt x="160" y="104"/>
                    <a:pt x="160" y="127"/>
                  </a:cubicBezTo>
                  <a:lnTo>
                    <a:pt x="160" y="140"/>
                  </a:lnTo>
                  <a:close/>
                  <a:moveTo>
                    <a:pt x="8" y="132"/>
                  </a:moveTo>
                  <a:cubicBezTo>
                    <a:pt x="152" y="132"/>
                    <a:pt x="152" y="132"/>
                    <a:pt x="152" y="132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52" y="108"/>
                    <a:pt x="137" y="93"/>
                    <a:pt x="118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23" y="93"/>
                    <a:pt x="8" y="108"/>
                    <a:pt x="8" y="127"/>
                  </a:cubicBezTo>
                  <a:lnTo>
                    <a:pt x="8" y="132"/>
                  </a:lnTo>
                  <a:close/>
                  <a:moveTo>
                    <a:pt x="80" y="83"/>
                  </a:moveTo>
                  <a:cubicBezTo>
                    <a:pt x="57" y="83"/>
                    <a:pt x="38" y="65"/>
                    <a:pt x="38" y="42"/>
                  </a:cubicBezTo>
                  <a:cubicBezTo>
                    <a:pt x="38" y="18"/>
                    <a:pt x="57" y="0"/>
                    <a:pt x="80" y="0"/>
                  </a:cubicBezTo>
                  <a:cubicBezTo>
                    <a:pt x="103" y="0"/>
                    <a:pt x="122" y="18"/>
                    <a:pt x="122" y="42"/>
                  </a:cubicBezTo>
                  <a:cubicBezTo>
                    <a:pt x="122" y="65"/>
                    <a:pt x="103" y="83"/>
                    <a:pt x="80" y="83"/>
                  </a:cubicBezTo>
                  <a:close/>
                  <a:moveTo>
                    <a:pt x="80" y="8"/>
                  </a:moveTo>
                  <a:cubicBezTo>
                    <a:pt x="61" y="8"/>
                    <a:pt x="46" y="23"/>
                    <a:pt x="46" y="42"/>
                  </a:cubicBezTo>
                  <a:cubicBezTo>
                    <a:pt x="46" y="60"/>
                    <a:pt x="61" y="75"/>
                    <a:pt x="80" y="75"/>
                  </a:cubicBezTo>
                  <a:cubicBezTo>
                    <a:pt x="99" y="75"/>
                    <a:pt x="114" y="60"/>
                    <a:pt x="114" y="42"/>
                  </a:cubicBezTo>
                  <a:cubicBezTo>
                    <a:pt x="114" y="23"/>
                    <a:pt x="99" y="8"/>
                    <a:pt x="8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667005" y="3596168"/>
            <a:ext cx="914400" cy="914400"/>
            <a:chOff x="3667005" y="3596168"/>
            <a:chExt cx="914400" cy="914400"/>
          </a:xfrm>
        </p:grpSpPr>
        <p:sp>
          <p:nvSpPr>
            <p:cNvPr id="15" name="椭圆 14"/>
            <p:cNvSpPr/>
            <p:nvPr/>
          </p:nvSpPr>
          <p:spPr>
            <a:xfrm>
              <a:off x="3667005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3943192" y="3818669"/>
              <a:ext cx="336050" cy="449844"/>
              <a:chOff x="10521951" y="4057651"/>
              <a:chExt cx="300037" cy="401638"/>
            </a:xfrm>
          </p:grpSpPr>
          <p:sp>
            <p:nvSpPr>
              <p:cNvPr id="38" name="Freeform 154"/>
              <p:cNvSpPr>
                <a:spLocks/>
              </p:cNvSpPr>
              <p:nvPr/>
            </p:nvSpPr>
            <p:spPr bwMode="auto">
              <a:xfrm>
                <a:off x="10675938" y="4119563"/>
                <a:ext cx="85725" cy="87313"/>
              </a:xfrm>
              <a:custGeom>
                <a:avLst/>
                <a:gdLst>
                  <a:gd name="T0" fmla="*/ 54 w 54"/>
                  <a:gd name="T1" fmla="*/ 55 h 55"/>
                  <a:gd name="T2" fmla="*/ 0 w 54"/>
                  <a:gd name="T3" fmla="*/ 55 h 55"/>
                  <a:gd name="T4" fmla="*/ 0 w 54"/>
                  <a:gd name="T5" fmla="*/ 0 h 55"/>
                  <a:gd name="T6" fmla="*/ 9 w 54"/>
                  <a:gd name="T7" fmla="*/ 0 h 55"/>
                  <a:gd name="T8" fmla="*/ 9 w 54"/>
                  <a:gd name="T9" fmla="*/ 45 h 55"/>
                  <a:gd name="T10" fmla="*/ 54 w 54"/>
                  <a:gd name="T11" fmla="*/ 45 h 55"/>
                  <a:gd name="T12" fmla="*/ 54 w 54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5">
                    <a:moveTo>
                      <a:pt x="54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45"/>
                    </a:lnTo>
                    <a:lnTo>
                      <a:pt x="54" y="45"/>
                    </a:lnTo>
                    <a:lnTo>
                      <a:pt x="54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55"/>
              <p:cNvSpPr>
                <a:spLocks noEditPoints="1"/>
              </p:cNvSpPr>
              <p:nvPr/>
            </p:nvSpPr>
            <p:spPr bwMode="auto">
              <a:xfrm>
                <a:off x="10521951" y="4111626"/>
                <a:ext cx="249238" cy="347663"/>
              </a:xfrm>
              <a:custGeom>
                <a:avLst/>
                <a:gdLst>
                  <a:gd name="T0" fmla="*/ 157 w 157"/>
                  <a:gd name="T1" fmla="*/ 219 h 219"/>
                  <a:gd name="T2" fmla="*/ 0 w 157"/>
                  <a:gd name="T3" fmla="*/ 219 h 219"/>
                  <a:gd name="T4" fmla="*/ 0 w 157"/>
                  <a:gd name="T5" fmla="*/ 0 h 219"/>
                  <a:gd name="T6" fmla="*/ 105 w 157"/>
                  <a:gd name="T7" fmla="*/ 0 h 219"/>
                  <a:gd name="T8" fmla="*/ 157 w 157"/>
                  <a:gd name="T9" fmla="*/ 52 h 219"/>
                  <a:gd name="T10" fmla="*/ 157 w 157"/>
                  <a:gd name="T11" fmla="*/ 219 h 219"/>
                  <a:gd name="T12" fmla="*/ 9 w 157"/>
                  <a:gd name="T13" fmla="*/ 210 h 219"/>
                  <a:gd name="T14" fmla="*/ 147 w 157"/>
                  <a:gd name="T15" fmla="*/ 210 h 219"/>
                  <a:gd name="T16" fmla="*/ 147 w 157"/>
                  <a:gd name="T17" fmla="*/ 56 h 219"/>
                  <a:gd name="T18" fmla="*/ 101 w 157"/>
                  <a:gd name="T19" fmla="*/ 10 h 219"/>
                  <a:gd name="T20" fmla="*/ 9 w 157"/>
                  <a:gd name="T21" fmla="*/ 10 h 219"/>
                  <a:gd name="T22" fmla="*/ 9 w 157"/>
                  <a:gd name="T23" fmla="*/ 21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219">
                    <a:moveTo>
                      <a:pt x="157" y="219"/>
                    </a:moveTo>
                    <a:lnTo>
                      <a:pt x="0" y="21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7" y="52"/>
                    </a:lnTo>
                    <a:lnTo>
                      <a:pt x="157" y="219"/>
                    </a:lnTo>
                    <a:close/>
                    <a:moveTo>
                      <a:pt x="9" y="210"/>
                    </a:moveTo>
                    <a:lnTo>
                      <a:pt x="147" y="210"/>
                    </a:lnTo>
                    <a:lnTo>
                      <a:pt x="147" y="56"/>
                    </a:lnTo>
                    <a:lnTo>
                      <a:pt x="101" y="10"/>
                    </a:lnTo>
                    <a:lnTo>
                      <a:pt x="9" y="10"/>
                    </a:lnTo>
                    <a:lnTo>
                      <a:pt x="9" y="2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56"/>
              <p:cNvSpPr>
                <a:spLocks/>
              </p:cNvSpPr>
              <p:nvPr/>
            </p:nvSpPr>
            <p:spPr bwMode="auto">
              <a:xfrm>
                <a:off x="10726738" y="4065588"/>
                <a:ext cx="87313" cy="87313"/>
              </a:xfrm>
              <a:custGeom>
                <a:avLst/>
                <a:gdLst>
                  <a:gd name="T0" fmla="*/ 55 w 55"/>
                  <a:gd name="T1" fmla="*/ 55 h 55"/>
                  <a:gd name="T2" fmla="*/ 0 w 55"/>
                  <a:gd name="T3" fmla="*/ 55 h 55"/>
                  <a:gd name="T4" fmla="*/ 0 w 55"/>
                  <a:gd name="T5" fmla="*/ 0 h 55"/>
                  <a:gd name="T6" fmla="*/ 10 w 55"/>
                  <a:gd name="T7" fmla="*/ 0 h 55"/>
                  <a:gd name="T8" fmla="*/ 10 w 55"/>
                  <a:gd name="T9" fmla="*/ 45 h 55"/>
                  <a:gd name="T10" fmla="*/ 55 w 55"/>
                  <a:gd name="T11" fmla="*/ 45 h 55"/>
                  <a:gd name="T12" fmla="*/ 55 w 55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5">
                    <a:moveTo>
                      <a:pt x="55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45"/>
                    </a:lnTo>
                    <a:lnTo>
                      <a:pt x="55" y="45"/>
                    </a:lnTo>
                    <a:lnTo>
                      <a:pt x="55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57"/>
              <p:cNvSpPr>
                <a:spLocks/>
              </p:cNvSpPr>
              <p:nvPr/>
            </p:nvSpPr>
            <p:spPr bwMode="auto">
              <a:xfrm>
                <a:off x="10574338" y="4057651"/>
                <a:ext cx="247650" cy="347663"/>
              </a:xfrm>
              <a:custGeom>
                <a:avLst/>
                <a:gdLst>
                  <a:gd name="T0" fmla="*/ 156 w 156"/>
                  <a:gd name="T1" fmla="*/ 219 h 219"/>
                  <a:gd name="T2" fmla="*/ 118 w 156"/>
                  <a:gd name="T3" fmla="*/ 219 h 219"/>
                  <a:gd name="T4" fmla="*/ 118 w 156"/>
                  <a:gd name="T5" fmla="*/ 210 h 219"/>
                  <a:gd name="T6" fmla="*/ 147 w 156"/>
                  <a:gd name="T7" fmla="*/ 210 h 219"/>
                  <a:gd name="T8" fmla="*/ 147 w 156"/>
                  <a:gd name="T9" fmla="*/ 56 h 219"/>
                  <a:gd name="T10" fmla="*/ 100 w 156"/>
                  <a:gd name="T11" fmla="*/ 9 h 219"/>
                  <a:gd name="T12" fmla="*/ 9 w 156"/>
                  <a:gd name="T13" fmla="*/ 9 h 219"/>
                  <a:gd name="T14" fmla="*/ 9 w 156"/>
                  <a:gd name="T15" fmla="*/ 39 h 219"/>
                  <a:gd name="T16" fmla="*/ 0 w 156"/>
                  <a:gd name="T17" fmla="*/ 39 h 219"/>
                  <a:gd name="T18" fmla="*/ 0 w 156"/>
                  <a:gd name="T19" fmla="*/ 0 h 219"/>
                  <a:gd name="T20" fmla="*/ 105 w 156"/>
                  <a:gd name="T21" fmla="*/ 0 h 219"/>
                  <a:gd name="T22" fmla="*/ 156 w 156"/>
                  <a:gd name="T23" fmla="*/ 52 h 219"/>
                  <a:gd name="T24" fmla="*/ 156 w 156"/>
                  <a:gd name="T25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219">
                    <a:moveTo>
                      <a:pt x="156" y="219"/>
                    </a:moveTo>
                    <a:lnTo>
                      <a:pt x="118" y="219"/>
                    </a:lnTo>
                    <a:lnTo>
                      <a:pt x="118" y="210"/>
                    </a:lnTo>
                    <a:lnTo>
                      <a:pt x="147" y="210"/>
                    </a:lnTo>
                    <a:lnTo>
                      <a:pt x="147" y="56"/>
                    </a:lnTo>
                    <a:lnTo>
                      <a:pt x="100" y="9"/>
                    </a:lnTo>
                    <a:lnTo>
                      <a:pt x="9" y="9"/>
                    </a:lnTo>
                    <a:lnTo>
                      <a:pt x="9" y="39"/>
                    </a:lnTo>
                    <a:lnTo>
                      <a:pt x="0" y="3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6" y="52"/>
                    </a:lnTo>
                    <a:lnTo>
                      <a:pt x="156" y="21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5541620" y="2800645"/>
            <a:ext cx="914400" cy="914400"/>
            <a:chOff x="5541620" y="2800645"/>
            <a:chExt cx="914400" cy="914400"/>
          </a:xfrm>
        </p:grpSpPr>
        <p:sp>
          <p:nvSpPr>
            <p:cNvPr id="28" name="椭圆 27"/>
            <p:cNvSpPr/>
            <p:nvPr/>
          </p:nvSpPr>
          <p:spPr>
            <a:xfrm>
              <a:off x="5541620" y="2800645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800820" y="3025128"/>
              <a:ext cx="396000" cy="396000"/>
              <a:chOff x="5502276" y="3243263"/>
              <a:chExt cx="376237" cy="368301"/>
            </a:xfrm>
            <a:solidFill>
              <a:schemeClr val="bg1"/>
            </a:solidFill>
          </p:grpSpPr>
          <p:sp>
            <p:nvSpPr>
              <p:cNvPr id="43" name="Freeform 129"/>
              <p:cNvSpPr>
                <a:spLocks noEditPoints="1"/>
              </p:cNvSpPr>
              <p:nvPr/>
            </p:nvSpPr>
            <p:spPr bwMode="auto">
              <a:xfrm>
                <a:off x="5694363" y="3448051"/>
                <a:ext cx="184150" cy="163513"/>
              </a:xfrm>
              <a:custGeom>
                <a:avLst/>
                <a:gdLst>
                  <a:gd name="T0" fmla="*/ 60 w 85"/>
                  <a:gd name="T1" fmla="*/ 76 h 76"/>
                  <a:gd name="T2" fmla="*/ 60 w 85"/>
                  <a:gd name="T3" fmla="*/ 76 h 76"/>
                  <a:gd name="T4" fmla="*/ 52 w 85"/>
                  <a:gd name="T5" fmla="*/ 73 h 76"/>
                  <a:gd name="T6" fmla="*/ 0 w 85"/>
                  <a:gd name="T7" fmla="*/ 22 h 76"/>
                  <a:gd name="T8" fmla="*/ 13 w 85"/>
                  <a:gd name="T9" fmla="*/ 9 h 76"/>
                  <a:gd name="T10" fmla="*/ 30 w 85"/>
                  <a:gd name="T11" fmla="*/ 1 h 76"/>
                  <a:gd name="T12" fmla="*/ 33 w 85"/>
                  <a:gd name="T13" fmla="*/ 0 h 76"/>
                  <a:gd name="T14" fmla="*/ 79 w 85"/>
                  <a:gd name="T15" fmla="*/ 46 h 76"/>
                  <a:gd name="T16" fmla="*/ 74 w 85"/>
                  <a:gd name="T17" fmla="*/ 69 h 76"/>
                  <a:gd name="T18" fmla="*/ 60 w 85"/>
                  <a:gd name="T19" fmla="*/ 76 h 76"/>
                  <a:gd name="T20" fmla="*/ 58 w 85"/>
                  <a:gd name="T21" fmla="*/ 68 h 76"/>
                  <a:gd name="T22" fmla="*/ 60 w 85"/>
                  <a:gd name="T23" fmla="*/ 68 h 76"/>
                  <a:gd name="T24" fmla="*/ 68 w 85"/>
                  <a:gd name="T25" fmla="*/ 63 h 76"/>
                  <a:gd name="T26" fmla="*/ 73 w 85"/>
                  <a:gd name="T27" fmla="*/ 52 h 76"/>
                  <a:gd name="T28" fmla="*/ 30 w 85"/>
                  <a:gd name="T29" fmla="*/ 9 h 76"/>
                  <a:gd name="T30" fmla="*/ 18 w 85"/>
                  <a:gd name="T31" fmla="*/ 14 h 76"/>
                  <a:gd name="T32" fmla="*/ 11 w 85"/>
                  <a:gd name="T33" fmla="*/ 21 h 76"/>
                  <a:gd name="T34" fmla="*/ 58 w 85"/>
                  <a:gd name="T35" fmla="*/ 68 h 76"/>
                  <a:gd name="T36" fmla="*/ 58 w 85"/>
                  <a:gd name="T37" fmla="*/ 6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5" h="76">
                    <a:moveTo>
                      <a:pt x="60" y="76"/>
                    </a:moveTo>
                    <a:cubicBezTo>
                      <a:pt x="60" y="76"/>
                      <a:pt x="60" y="76"/>
                      <a:pt x="60" y="76"/>
                    </a:cubicBezTo>
                    <a:cubicBezTo>
                      <a:pt x="55" y="76"/>
                      <a:pt x="52" y="74"/>
                      <a:pt x="52" y="7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8"/>
                      <a:pt x="17" y="5"/>
                      <a:pt x="30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79" y="46"/>
                      <a:pt x="79" y="46"/>
                      <a:pt x="79" y="46"/>
                    </a:cubicBezTo>
                    <a:cubicBezTo>
                      <a:pt x="82" y="49"/>
                      <a:pt x="85" y="58"/>
                      <a:pt x="74" y="69"/>
                    </a:cubicBezTo>
                    <a:cubicBezTo>
                      <a:pt x="69" y="74"/>
                      <a:pt x="64" y="76"/>
                      <a:pt x="60" y="76"/>
                    </a:cubicBezTo>
                    <a:close/>
                    <a:moveTo>
                      <a:pt x="58" y="68"/>
                    </a:moveTo>
                    <a:cubicBezTo>
                      <a:pt x="58" y="68"/>
                      <a:pt x="58" y="68"/>
                      <a:pt x="60" y="68"/>
                    </a:cubicBezTo>
                    <a:cubicBezTo>
                      <a:pt x="62" y="68"/>
                      <a:pt x="65" y="66"/>
                      <a:pt x="68" y="63"/>
                    </a:cubicBezTo>
                    <a:cubicBezTo>
                      <a:pt x="76" y="56"/>
                      <a:pt x="73" y="52"/>
                      <a:pt x="73" y="52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1" y="12"/>
                      <a:pt x="19" y="14"/>
                      <a:pt x="18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8" y="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0"/>
              <p:cNvSpPr>
                <a:spLocks noEditPoints="1"/>
              </p:cNvSpPr>
              <p:nvPr/>
            </p:nvSpPr>
            <p:spPr bwMode="auto">
              <a:xfrm>
                <a:off x="5502276" y="3243263"/>
                <a:ext cx="174625" cy="173038"/>
              </a:xfrm>
              <a:custGeom>
                <a:avLst/>
                <a:gdLst>
                  <a:gd name="T0" fmla="*/ 65 w 81"/>
                  <a:gd name="T1" fmla="*/ 80 h 80"/>
                  <a:gd name="T2" fmla="*/ 32 w 81"/>
                  <a:gd name="T3" fmla="*/ 47 h 80"/>
                  <a:gd name="T4" fmla="*/ 18 w 81"/>
                  <a:gd name="T5" fmla="*/ 41 h 80"/>
                  <a:gd name="T6" fmla="*/ 0 w 81"/>
                  <a:gd name="T7" fmla="*/ 15 h 80"/>
                  <a:gd name="T8" fmla="*/ 15 w 81"/>
                  <a:gd name="T9" fmla="*/ 0 h 80"/>
                  <a:gd name="T10" fmla="*/ 42 w 81"/>
                  <a:gd name="T11" fmla="*/ 17 h 80"/>
                  <a:gd name="T12" fmla="*/ 48 w 81"/>
                  <a:gd name="T13" fmla="*/ 31 h 80"/>
                  <a:gd name="T14" fmla="*/ 81 w 81"/>
                  <a:gd name="T15" fmla="*/ 64 h 80"/>
                  <a:gd name="T16" fmla="*/ 79 w 81"/>
                  <a:gd name="T17" fmla="*/ 67 h 80"/>
                  <a:gd name="T18" fmla="*/ 74 w 81"/>
                  <a:gd name="T19" fmla="*/ 72 h 80"/>
                  <a:gd name="T20" fmla="*/ 74 w 81"/>
                  <a:gd name="T21" fmla="*/ 73 h 80"/>
                  <a:gd name="T22" fmla="*/ 65 w 81"/>
                  <a:gd name="T23" fmla="*/ 80 h 80"/>
                  <a:gd name="T24" fmla="*/ 23 w 81"/>
                  <a:gd name="T25" fmla="*/ 35 h 80"/>
                  <a:gd name="T26" fmla="*/ 36 w 81"/>
                  <a:gd name="T27" fmla="*/ 41 h 80"/>
                  <a:gd name="T28" fmla="*/ 65 w 81"/>
                  <a:gd name="T29" fmla="*/ 70 h 80"/>
                  <a:gd name="T30" fmla="*/ 69 w 81"/>
                  <a:gd name="T31" fmla="*/ 66 h 80"/>
                  <a:gd name="T32" fmla="*/ 70 w 81"/>
                  <a:gd name="T33" fmla="*/ 65 h 80"/>
                  <a:gd name="T34" fmla="*/ 41 w 81"/>
                  <a:gd name="T35" fmla="*/ 36 h 80"/>
                  <a:gd name="T36" fmla="*/ 35 w 81"/>
                  <a:gd name="T37" fmla="*/ 22 h 80"/>
                  <a:gd name="T38" fmla="*/ 16 w 81"/>
                  <a:gd name="T39" fmla="*/ 10 h 80"/>
                  <a:gd name="T40" fmla="*/ 11 w 81"/>
                  <a:gd name="T41" fmla="*/ 16 h 80"/>
                  <a:gd name="T42" fmla="*/ 23 w 81"/>
                  <a:gd name="T43" fmla="*/ 3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" h="80">
                    <a:moveTo>
                      <a:pt x="65" y="80"/>
                    </a:moveTo>
                    <a:cubicBezTo>
                      <a:pt x="32" y="47"/>
                      <a:pt x="32" y="47"/>
                      <a:pt x="32" y="47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7" y="69"/>
                      <a:pt x="76" y="71"/>
                      <a:pt x="74" y="72"/>
                    </a:cubicBezTo>
                    <a:cubicBezTo>
                      <a:pt x="74" y="73"/>
                      <a:pt x="74" y="73"/>
                      <a:pt x="74" y="73"/>
                    </a:cubicBezTo>
                    <a:lnTo>
                      <a:pt x="65" y="80"/>
                    </a:lnTo>
                    <a:close/>
                    <a:moveTo>
                      <a:pt x="23" y="35"/>
                    </a:moveTo>
                    <a:cubicBezTo>
                      <a:pt x="36" y="41"/>
                      <a:pt x="36" y="41"/>
                      <a:pt x="36" y="41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70" y="65"/>
                      <a:pt x="70" y="65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1" y="16"/>
                      <a:pt x="11" y="16"/>
                      <a:pt x="11" y="16"/>
                    </a:cubicBezTo>
                    <a:lnTo>
                      <a:pt x="23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1"/>
              <p:cNvSpPr>
                <a:spLocks noEditPoints="1"/>
              </p:cNvSpPr>
              <p:nvPr/>
            </p:nvSpPr>
            <p:spPr bwMode="auto">
              <a:xfrm>
                <a:off x="5508626" y="3267076"/>
                <a:ext cx="344488" cy="325438"/>
              </a:xfrm>
              <a:custGeom>
                <a:avLst/>
                <a:gdLst>
                  <a:gd name="T0" fmla="*/ 127 w 159"/>
                  <a:gd name="T1" fmla="*/ 4 h 150"/>
                  <a:gd name="T2" fmla="*/ 140 w 159"/>
                  <a:gd name="T3" fmla="*/ 6 h 150"/>
                  <a:gd name="T4" fmla="*/ 123 w 159"/>
                  <a:gd name="T5" fmla="*/ 13 h 150"/>
                  <a:gd name="T6" fmla="*/ 121 w 159"/>
                  <a:gd name="T7" fmla="*/ 14 h 150"/>
                  <a:gd name="T8" fmla="*/ 121 w 159"/>
                  <a:gd name="T9" fmla="*/ 16 h 150"/>
                  <a:gd name="T10" fmla="*/ 120 w 159"/>
                  <a:gd name="T11" fmla="*/ 23 h 150"/>
                  <a:gd name="T12" fmla="*/ 120 w 159"/>
                  <a:gd name="T13" fmla="*/ 24 h 150"/>
                  <a:gd name="T14" fmla="*/ 120 w 159"/>
                  <a:gd name="T15" fmla="*/ 25 h 150"/>
                  <a:gd name="T16" fmla="*/ 126 w 159"/>
                  <a:gd name="T17" fmla="*/ 39 h 150"/>
                  <a:gd name="T18" fmla="*/ 128 w 159"/>
                  <a:gd name="T19" fmla="*/ 43 h 150"/>
                  <a:gd name="T20" fmla="*/ 131 w 159"/>
                  <a:gd name="T21" fmla="*/ 41 h 150"/>
                  <a:gd name="T22" fmla="*/ 152 w 159"/>
                  <a:gd name="T23" fmla="*/ 32 h 150"/>
                  <a:gd name="T24" fmla="*/ 135 w 159"/>
                  <a:gd name="T25" fmla="*/ 50 h 150"/>
                  <a:gd name="T26" fmla="*/ 132 w 159"/>
                  <a:gd name="T27" fmla="*/ 52 h 150"/>
                  <a:gd name="T28" fmla="*/ 133 w 159"/>
                  <a:gd name="T29" fmla="*/ 56 h 150"/>
                  <a:gd name="T30" fmla="*/ 138 w 159"/>
                  <a:gd name="T31" fmla="*/ 68 h 150"/>
                  <a:gd name="T32" fmla="*/ 90 w 159"/>
                  <a:gd name="T33" fmla="*/ 83 h 150"/>
                  <a:gd name="T34" fmla="*/ 33 w 159"/>
                  <a:gd name="T35" fmla="*/ 142 h 150"/>
                  <a:gd name="T36" fmla="*/ 23 w 159"/>
                  <a:gd name="T37" fmla="*/ 146 h 150"/>
                  <a:gd name="T38" fmla="*/ 15 w 159"/>
                  <a:gd name="T39" fmla="*/ 142 h 150"/>
                  <a:gd name="T40" fmla="*/ 15 w 159"/>
                  <a:gd name="T41" fmla="*/ 123 h 150"/>
                  <a:gd name="T42" fmla="*/ 80 w 159"/>
                  <a:gd name="T43" fmla="*/ 71 h 150"/>
                  <a:gd name="T44" fmla="*/ 80 w 159"/>
                  <a:gd name="T45" fmla="*/ 71 h 150"/>
                  <a:gd name="T46" fmla="*/ 80 w 159"/>
                  <a:gd name="T47" fmla="*/ 70 h 150"/>
                  <a:gd name="T48" fmla="*/ 102 w 159"/>
                  <a:gd name="T49" fmla="*/ 23 h 150"/>
                  <a:gd name="T50" fmla="*/ 104 w 159"/>
                  <a:gd name="T51" fmla="*/ 15 h 150"/>
                  <a:gd name="T52" fmla="*/ 121 w 159"/>
                  <a:gd name="T53" fmla="*/ 4 h 150"/>
                  <a:gd name="T54" fmla="*/ 122 w 159"/>
                  <a:gd name="T55" fmla="*/ 4 h 150"/>
                  <a:gd name="T56" fmla="*/ 127 w 159"/>
                  <a:gd name="T57" fmla="*/ 4 h 150"/>
                  <a:gd name="T58" fmla="*/ 127 w 159"/>
                  <a:gd name="T59" fmla="*/ 4 h 150"/>
                  <a:gd name="T60" fmla="*/ 24 w 159"/>
                  <a:gd name="T61" fmla="*/ 142 h 150"/>
                  <a:gd name="T62" fmla="*/ 31 w 159"/>
                  <a:gd name="T63" fmla="*/ 139 h 150"/>
                  <a:gd name="T64" fmla="*/ 31 w 159"/>
                  <a:gd name="T65" fmla="*/ 125 h 150"/>
                  <a:gd name="T66" fmla="*/ 24 w 159"/>
                  <a:gd name="T67" fmla="*/ 122 h 150"/>
                  <a:gd name="T68" fmla="*/ 17 w 159"/>
                  <a:gd name="T69" fmla="*/ 125 h 150"/>
                  <a:gd name="T70" fmla="*/ 17 w 159"/>
                  <a:gd name="T71" fmla="*/ 139 h 150"/>
                  <a:gd name="T72" fmla="*/ 24 w 159"/>
                  <a:gd name="T73" fmla="*/ 142 h 150"/>
                  <a:gd name="T74" fmla="*/ 127 w 159"/>
                  <a:gd name="T75" fmla="*/ 0 h 150"/>
                  <a:gd name="T76" fmla="*/ 121 w 159"/>
                  <a:gd name="T77" fmla="*/ 0 h 150"/>
                  <a:gd name="T78" fmla="*/ 100 w 159"/>
                  <a:gd name="T79" fmla="*/ 13 h 150"/>
                  <a:gd name="T80" fmla="*/ 77 w 159"/>
                  <a:gd name="T81" fmla="*/ 68 h 150"/>
                  <a:gd name="T82" fmla="*/ 12 w 159"/>
                  <a:gd name="T83" fmla="*/ 120 h 150"/>
                  <a:gd name="T84" fmla="*/ 12 w 159"/>
                  <a:gd name="T85" fmla="*/ 145 h 150"/>
                  <a:gd name="T86" fmla="*/ 23 w 159"/>
                  <a:gd name="T87" fmla="*/ 150 h 150"/>
                  <a:gd name="T88" fmla="*/ 36 w 159"/>
                  <a:gd name="T89" fmla="*/ 145 h 150"/>
                  <a:gd name="T90" fmla="*/ 93 w 159"/>
                  <a:gd name="T91" fmla="*/ 85 h 150"/>
                  <a:gd name="T92" fmla="*/ 144 w 159"/>
                  <a:gd name="T93" fmla="*/ 71 h 150"/>
                  <a:gd name="T94" fmla="*/ 137 w 159"/>
                  <a:gd name="T95" fmla="*/ 54 h 150"/>
                  <a:gd name="T96" fmla="*/ 159 w 159"/>
                  <a:gd name="T97" fmla="*/ 25 h 150"/>
                  <a:gd name="T98" fmla="*/ 130 w 159"/>
                  <a:gd name="T99" fmla="*/ 37 h 150"/>
                  <a:gd name="T100" fmla="*/ 124 w 159"/>
                  <a:gd name="T101" fmla="*/ 24 h 150"/>
                  <a:gd name="T102" fmla="*/ 125 w 159"/>
                  <a:gd name="T103" fmla="*/ 17 h 150"/>
                  <a:gd name="T104" fmla="*/ 149 w 159"/>
                  <a:gd name="T105" fmla="*/ 6 h 150"/>
                  <a:gd name="T106" fmla="*/ 127 w 159"/>
                  <a:gd name="T107" fmla="*/ 0 h 150"/>
                  <a:gd name="T108" fmla="*/ 24 w 159"/>
                  <a:gd name="T109" fmla="*/ 138 h 150"/>
                  <a:gd name="T110" fmla="*/ 20 w 159"/>
                  <a:gd name="T111" fmla="*/ 136 h 150"/>
                  <a:gd name="T112" fmla="*/ 20 w 159"/>
                  <a:gd name="T113" fmla="*/ 128 h 150"/>
                  <a:gd name="T114" fmla="*/ 24 w 159"/>
                  <a:gd name="T115" fmla="*/ 126 h 150"/>
                  <a:gd name="T116" fmla="*/ 29 w 159"/>
                  <a:gd name="T117" fmla="*/ 128 h 150"/>
                  <a:gd name="T118" fmla="*/ 29 w 159"/>
                  <a:gd name="T119" fmla="*/ 136 h 150"/>
                  <a:gd name="T120" fmla="*/ 24 w 159"/>
                  <a:gd name="T121" fmla="*/ 1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9" h="150">
                    <a:moveTo>
                      <a:pt x="127" y="4"/>
                    </a:moveTo>
                    <a:cubicBezTo>
                      <a:pt x="132" y="4"/>
                      <a:pt x="136" y="5"/>
                      <a:pt x="140" y="6"/>
                    </a:cubicBezTo>
                    <a:cubicBezTo>
                      <a:pt x="123" y="13"/>
                      <a:pt x="123" y="13"/>
                      <a:pt x="123" y="13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8" y="43"/>
                      <a:pt x="128" y="43"/>
                      <a:pt x="128" y="43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52" y="32"/>
                      <a:pt x="152" y="32"/>
                      <a:pt x="152" y="32"/>
                    </a:cubicBezTo>
                    <a:cubicBezTo>
                      <a:pt x="148" y="38"/>
                      <a:pt x="143" y="46"/>
                      <a:pt x="135" y="50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3" y="56"/>
                      <a:pt x="133" y="56"/>
                      <a:pt x="133" y="56"/>
                    </a:cubicBezTo>
                    <a:cubicBezTo>
                      <a:pt x="138" y="68"/>
                      <a:pt x="138" y="68"/>
                      <a:pt x="138" y="68"/>
                    </a:cubicBezTo>
                    <a:cubicBezTo>
                      <a:pt x="126" y="69"/>
                      <a:pt x="98" y="74"/>
                      <a:pt x="90" y="83"/>
                    </a:cubicBezTo>
                    <a:cubicBezTo>
                      <a:pt x="33" y="142"/>
                      <a:pt x="33" y="142"/>
                      <a:pt x="33" y="142"/>
                    </a:cubicBezTo>
                    <a:cubicBezTo>
                      <a:pt x="33" y="142"/>
                      <a:pt x="28" y="146"/>
                      <a:pt x="23" y="146"/>
                    </a:cubicBezTo>
                    <a:cubicBezTo>
                      <a:pt x="20" y="146"/>
                      <a:pt x="17" y="144"/>
                      <a:pt x="15" y="142"/>
                    </a:cubicBezTo>
                    <a:cubicBezTo>
                      <a:pt x="7" y="134"/>
                      <a:pt x="13" y="125"/>
                      <a:pt x="15" y="123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93" y="58"/>
                      <a:pt x="98" y="36"/>
                      <a:pt x="102" y="23"/>
                    </a:cubicBezTo>
                    <a:cubicBezTo>
                      <a:pt x="103" y="19"/>
                      <a:pt x="103" y="17"/>
                      <a:pt x="104" y="15"/>
                    </a:cubicBezTo>
                    <a:cubicBezTo>
                      <a:pt x="106" y="7"/>
                      <a:pt x="107" y="7"/>
                      <a:pt x="121" y="4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24" y="4"/>
                      <a:pt x="125" y="4"/>
                      <a:pt x="127" y="4"/>
                    </a:cubicBezTo>
                    <a:cubicBezTo>
                      <a:pt x="127" y="4"/>
                      <a:pt x="127" y="4"/>
                      <a:pt x="127" y="4"/>
                    </a:cubicBezTo>
                    <a:moveTo>
                      <a:pt x="24" y="142"/>
                    </a:moveTo>
                    <a:cubicBezTo>
                      <a:pt x="27" y="142"/>
                      <a:pt x="30" y="141"/>
                      <a:pt x="31" y="139"/>
                    </a:cubicBezTo>
                    <a:cubicBezTo>
                      <a:pt x="35" y="135"/>
                      <a:pt x="35" y="129"/>
                      <a:pt x="31" y="125"/>
                    </a:cubicBezTo>
                    <a:cubicBezTo>
                      <a:pt x="30" y="123"/>
                      <a:pt x="27" y="122"/>
                      <a:pt x="24" y="122"/>
                    </a:cubicBezTo>
                    <a:cubicBezTo>
                      <a:pt x="22" y="122"/>
                      <a:pt x="19" y="123"/>
                      <a:pt x="17" y="125"/>
                    </a:cubicBezTo>
                    <a:cubicBezTo>
                      <a:pt x="13" y="129"/>
                      <a:pt x="13" y="135"/>
                      <a:pt x="17" y="139"/>
                    </a:cubicBezTo>
                    <a:cubicBezTo>
                      <a:pt x="19" y="141"/>
                      <a:pt x="22" y="142"/>
                      <a:pt x="24" y="142"/>
                    </a:cubicBezTo>
                    <a:moveTo>
                      <a:pt x="127" y="0"/>
                    </a:moveTo>
                    <a:cubicBezTo>
                      <a:pt x="125" y="0"/>
                      <a:pt x="123" y="0"/>
                      <a:pt x="121" y="0"/>
                    </a:cubicBezTo>
                    <a:cubicBezTo>
                      <a:pt x="106" y="3"/>
                      <a:pt x="103" y="4"/>
                      <a:pt x="100" y="13"/>
                    </a:cubicBezTo>
                    <a:cubicBezTo>
                      <a:pt x="97" y="23"/>
                      <a:pt x="93" y="53"/>
                      <a:pt x="77" y="68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2" y="120"/>
                      <a:pt x="0" y="133"/>
                      <a:pt x="12" y="145"/>
                    </a:cubicBezTo>
                    <a:cubicBezTo>
                      <a:pt x="16" y="148"/>
                      <a:pt x="20" y="150"/>
                      <a:pt x="23" y="150"/>
                    </a:cubicBezTo>
                    <a:cubicBezTo>
                      <a:pt x="30" y="150"/>
                      <a:pt x="36" y="145"/>
                      <a:pt x="36" y="145"/>
                    </a:cubicBezTo>
                    <a:cubicBezTo>
                      <a:pt x="93" y="85"/>
                      <a:pt x="93" y="85"/>
                      <a:pt x="93" y="85"/>
                    </a:cubicBezTo>
                    <a:cubicBezTo>
                      <a:pt x="102" y="76"/>
                      <a:pt x="144" y="71"/>
                      <a:pt x="144" y="71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53" y="46"/>
                      <a:pt x="159" y="25"/>
                      <a:pt x="159" y="25"/>
                    </a:cubicBezTo>
                    <a:cubicBezTo>
                      <a:pt x="130" y="37"/>
                      <a:pt x="130" y="37"/>
                      <a:pt x="130" y="37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125" y="17"/>
                      <a:pt x="125" y="17"/>
                      <a:pt x="125" y="17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49" y="6"/>
                      <a:pt x="139" y="0"/>
                      <a:pt x="127" y="0"/>
                    </a:cubicBezTo>
                    <a:close/>
                    <a:moveTo>
                      <a:pt x="24" y="138"/>
                    </a:moveTo>
                    <a:cubicBezTo>
                      <a:pt x="23" y="138"/>
                      <a:pt x="21" y="138"/>
                      <a:pt x="20" y="136"/>
                    </a:cubicBezTo>
                    <a:cubicBezTo>
                      <a:pt x="17" y="134"/>
                      <a:pt x="17" y="130"/>
                      <a:pt x="20" y="128"/>
                    </a:cubicBezTo>
                    <a:cubicBezTo>
                      <a:pt x="21" y="127"/>
                      <a:pt x="23" y="126"/>
                      <a:pt x="24" y="126"/>
                    </a:cubicBezTo>
                    <a:cubicBezTo>
                      <a:pt x="26" y="126"/>
                      <a:pt x="27" y="127"/>
                      <a:pt x="29" y="128"/>
                    </a:cubicBezTo>
                    <a:cubicBezTo>
                      <a:pt x="31" y="130"/>
                      <a:pt x="31" y="134"/>
                      <a:pt x="29" y="136"/>
                    </a:cubicBezTo>
                    <a:cubicBezTo>
                      <a:pt x="27" y="138"/>
                      <a:pt x="26" y="138"/>
                      <a:pt x="24" y="1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7363929" y="3596168"/>
            <a:ext cx="914400" cy="914400"/>
            <a:chOff x="7363929" y="3596168"/>
            <a:chExt cx="914400" cy="914400"/>
          </a:xfrm>
        </p:grpSpPr>
        <p:sp>
          <p:nvSpPr>
            <p:cNvPr id="29" name="椭圆 28"/>
            <p:cNvSpPr/>
            <p:nvPr/>
          </p:nvSpPr>
          <p:spPr>
            <a:xfrm>
              <a:off x="7363929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51"/>
            <p:cNvSpPr>
              <a:spLocks noEditPoints="1"/>
            </p:cNvSpPr>
            <p:nvPr/>
          </p:nvSpPr>
          <p:spPr bwMode="auto">
            <a:xfrm>
              <a:off x="7632369" y="3764965"/>
              <a:ext cx="396000" cy="576000"/>
            </a:xfrm>
            <a:custGeom>
              <a:avLst/>
              <a:gdLst>
                <a:gd name="T0" fmla="*/ 160 w 160"/>
                <a:gd name="T1" fmla="*/ 80 h 232"/>
                <a:gd name="T2" fmla="*/ 80 w 160"/>
                <a:gd name="T3" fmla="*/ 0 h 232"/>
                <a:gd name="T4" fmla="*/ 0 w 160"/>
                <a:gd name="T5" fmla="*/ 80 h 232"/>
                <a:gd name="T6" fmla="*/ 32 w 160"/>
                <a:gd name="T7" fmla="*/ 144 h 232"/>
                <a:gd name="T8" fmla="*/ 32 w 160"/>
                <a:gd name="T9" fmla="*/ 144 h 232"/>
                <a:gd name="T10" fmla="*/ 33 w 160"/>
                <a:gd name="T11" fmla="*/ 145 h 232"/>
                <a:gd name="T12" fmla="*/ 33 w 160"/>
                <a:gd name="T13" fmla="*/ 145 h 232"/>
                <a:gd name="T14" fmla="*/ 48 w 160"/>
                <a:gd name="T15" fmla="*/ 176 h 232"/>
                <a:gd name="T16" fmla="*/ 48 w 160"/>
                <a:gd name="T17" fmla="*/ 232 h 232"/>
                <a:gd name="T18" fmla="*/ 112 w 160"/>
                <a:gd name="T19" fmla="*/ 232 h 232"/>
                <a:gd name="T20" fmla="*/ 112 w 160"/>
                <a:gd name="T21" fmla="*/ 176 h 232"/>
                <a:gd name="T22" fmla="*/ 128 w 160"/>
                <a:gd name="T23" fmla="*/ 144 h 232"/>
                <a:gd name="T24" fmla="*/ 128 w 160"/>
                <a:gd name="T25" fmla="*/ 144 h 232"/>
                <a:gd name="T26" fmla="*/ 160 w 160"/>
                <a:gd name="T27" fmla="*/ 80 h 232"/>
                <a:gd name="T28" fmla="*/ 56 w 160"/>
                <a:gd name="T29" fmla="*/ 224 h 232"/>
                <a:gd name="T30" fmla="*/ 56 w 160"/>
                <a:gd name="T31" fmla="*/ 200 h 232"/>
                <a:gd name="T32" fmla="*/ 104 w 160"/>
                <a:gd name="T33" fmla="*/ 200 h 232"/>
                <a:gd name="T34" fmla="*/ 104 w 160"/>
                <a:gd name="T35" fmla="*/ 224 h 232"/>
                <a:gd name="T36" fmla="*/ 56 w 160"/>
                <a:gd name="T37" fmla="*/ 224 h 232"/>
                <a:gd name="T38" fmla="*/ 80 w 160"/>
                <a:gd name="T39" fmla="*/ 88 h 232"/>
                <a:gd name="T40" fmla="*/ 72 w 160"/>
                <a:gd name="T41" fmla="*/ 80 h 232"/>
                <a:gd name="T42" fmla="*/ 80 w 160"/>
                <a:gd name="T43" fmla="*/ 72 h 232"/>
                <a:gd name="T44" fmla="*/ 88 w 160"/>
                <a:gd name="T45" fmla="*/ 80 h 232"/>
                <a:gd name="T46" fmla="*/ 80 w 160"/>
                <a:gd name="T47" fmla="*/ 88 h 232"/>
                <a:gd name="T48" fmla="*/ 123 w 160"/>
                <a:gd name="T49" fmla="*/ 138 h 232"/>
                <a:gd name="T50" fmla="*/ 123 w 160"/>
                <a:gd name="T51" fmla="*/ 138 h 232"/>
                <a:gd name="T52" fmla="*/ 104 w 160"/>
                <a:gd name="T53" fmla="*/ 176 h 232"/>
                <a:gd name="T54" fmla="*/ 104 w 160"/>
                <a:gd name="T55" fmla="*/ 192 h 232"/>
                <a:gd name="T56" fmla="*/ 84 w 160"/>
                <a:gd name="T57" fmla="*/ 192 h 232"/>
                <a:gd name="T58" fmla="*/ 84 w 160"/>
                <a:gd name="T59" fmla="*/ 96 h 232"/>
                <a:gd name="T60" fmla="*/ 96 w 160"/>
                <a:gd name="T61" fmla="*/ 80 h 232"/>
                <a:gd name="T62" fmla="*/ 80 w 160"/>
                <a:gd name="T63" fmla="*/ 64 h 232"/>
                <a:gd name="T64" fmla="*/ 64 w 160"/>
                <a:gd name="T65" fmla="*/ 80 h 232"/>
                <a:gd name="T66" fmla="*/ 76 w 160"/>
                <a:gd name="T67" fmla="*/ 96 h 232"/>
                <a:gd name="T68" fmla="*/ 76 w 160"/>
                <a:gd name="T69" fmla="*/ 192 h 232"/>
                <a:gd name="T70" fmla="*/ 56 w 160"/>
                <a:gd name="T71" fmla="*/ 192 h 232"/>
                <a:gd name="T72" fmla="*/ 56 w 160"/>
                <a:gd name="T73" fmla="*/ 176 h 232"/>
                <a:gd name="T74" fmla="*/ 38 w 160"/>
                <a:gd name="T75" fmla="*/ 139 h 232"/>
                <a:gd name="T76" fmla="*/ 38 w 160"/>
                <a:gd name="T77" fmla="*/ 138 h 232"/>
                <a:gd name="T78" fmla="*/ 37 w 160"/>
                <a:gd name="T79" fmla="*/ 138 h 232"/>
                <a:gd name="T80" fmla="*/ 36 w 160"/>
                <a:gd name="T81" fmla="*/ 138 h 232"/>
                <a:gd name="T82" fmla="*/ 8 w 160"/>
                <a:gd name="T83" fmla="*/ 80 h 232"/>
                <a:gd name="T84" fmla="*/ 80 w 160"/>
                <a:gd name="T85" fmla="*/ 8 h 232"/>
                <a:gd name="T86" fmla="*/ 152 w 160"/>
                <a:gd name="T87" fmla="*/ 80 h 232"/>
                <a:gd name="T88" fmla="*/ 123 w 160"/>
                <a:gd name="T89" fmla="*/ 13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0" h="232">
                  <a:moveTo>
                    <a:pt x="160" y="80"/>
                  </a:move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06"/>
                    <a:pt x="12" y="129"/>
                    <a:pt x="32" y="144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32" y="144"/>
                    <a:pt x="32" y="144"/>
                    <a:pt x="33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9" y="150"/>
                    <a:pt x="48" y="161"/>
                    <a:pt x="48" y="176"/>
                  </a:cubicBezTo>
                  <a:cubicBezTo>
                    <a:pt x="48" y="232"/>
                    <a:pt x="48" y="232"/>
                    <a:pt x="48" y="232"/>
                  </a:cubicBezTo>
                  <a:cubicBezTo>
                    <a:pt x="112" y="232"/>
                    <a:pt x="112" y="232"/>
                    <a:pt x="112" y="232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2" y="160"/>
                    <a:pt x="121" y="149"/>
                    <a:pt x="128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47" y="130"/>
                    <a:pt x="160" y="106"/>
                    <a:pt x="160" y="80"/>
                  </a:cubicBezTo>
                  <a:close/>
                  <a:moveTo>
                    <a:pt x="56" y="224"/>
                  </a:moveTo>
                  <a:cubicBezTo>
                    <a:pt x="56" y="200"/>
                    <a:pt x="56" y="200"/>
                    <a:pt x="56" y="200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104" y="224"/>
                    <a:pt x="104" y="224"/>
                    <a:pt x="104" y="224"/>
                  </a:cubicBezTo>
                  <a:lnTo>
                    <a:pt x="56" y="224"/>
                  </a:lnTo>
                  <a:close/>
                  <a:moveTo>
                    <a:pt x="80" y="88"/>
                  </a:moveTo>
                  <a:cubicBezTo>
                    <a:pt x="76" y="88"/>
                    <a:pt x="72" y="85"/>
                    <a:pt x="72" y="80"/>
                  </a:cubicBezTo>
                  <a:cubicBezTo>
                    <a:pt x="72" y="76"/>
                    <a:pt x="76" y="72"/>
                    <a:pt x="80" y="72"/>
                  </a:cubicBezTo>
                  <a:cubicBezTo>
                    <a:pt x="84" y="72"/>
                    <a:pt x="88" y="76"/>
                    <a:pt x="88" y="80"/>
                  </a:cubicBezTo>
                  <a:cubicBezTo>
                    <a:pt x="88" y="85"/>
                    <a:pt x="84" y="88"/>
                    <a:pt x="80" y="88"/>
                  </a:cubicBezTo>
                  <a:close/>
                  <a:moveTo>
                    <a:pt x="123" y="138"/>
                  </a:moveTo>
                  <a:cubicBezTo>
                    <a:pt x="123" y="138"/>
                    <a:pt x="123" y="138"/>
                    <a:pt x="123" y="138"/>
                  </a:cubicBezTo>
                  <a:cubicBezTo>
                    <a:pt x="114" y="144"/>
                    <a:pt x="104" y="158"/>
                    <a:pt x="104" y="176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91" y="94"/>
                    <a:pt x="96" y="88"/>
                    <a:pt x="96" y="80"/>
                  </a:cubicBezTo>
                  <a:cubicBezTo>
                    <a:pt x="96" y="71"/>
                    <a:pt x="89" y="64"/>
                    <a:pt x="80" y="64"/>
                  </a:cubicBezTo>
                  <a:cubicBezTo>
                    <a:pt x="71" y="64"/>
                    <a:pt x="64" y="71"/>
                    <a:pt x="64" y="80"/>
                  </a:cubicBezTo>
                  <a:cubicBezTo>
                    <a:pt x="64" y="88"/>
                    <a:pt x="69" y="94"/>
                    <a:pt x="76" y="96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59"/>
                    <a:pt x="46" y="145"/>
                    <a:pt x="38" y="139"/>
                  </a:cubicBezTo>
                  <a:cubicBezTo>
                    <a:pt x="38" y="139"/>
                    <a:pt x="38" y="138"/>
                    <a:pt x="38" y="138"/>
                  </a:cubicBezTo>
                  <a:cubicBezTo>
                    <a:pt x="37" y="138"/>
                    <a:pt x="37" y="138"/>
                    <a:pt x="37" y="138"/>
                  </a:cubicBezTo>
                  <a:cubicBezTo>
                    <a:pt x="37" y="138"/>
                    <a:pt x="37" y="138"/>
                    <a:pt x="36" y="138"/>
                  </a:cubicBezTo>
                  <a:cubicBezTo>
                    <a:pt x="18" y="124"/>
                    <a:pt x="8" y="103"/>
                    <a:pt x="8" y="80"/>
                  </a:cubicBezTo>
                  <a:cubicBezTo>
                    <a:pt x="8" y="41"/>
                    <a:pt x="40" y="8"/>
                    <a:pt x="80" y="8"/>
                  </a:cubicBezTo>
                  <a:cubicBezTo>
                    <a:pt x="120" y="8"/>
                    <a:pt x="152" y="41"/>
                    <a:pt x="152" y="80"/>
                  </a:cubicBezTo>
                  <a:cubicBezTo>
                    <a:pt x="152" y="103"/>
                    <a:pt x="141" y="124"/>
                    <a:pt x="123" y="13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934592" y="5132893"/>
            <a:ext cx="914400" cy="914400"/>
            <a:chOff x="7934592" y="5132893"/>
            <a:chExt cx="914400" cy="914400"/>
          </a:xfrm>
        </p:grpSpPr>
        <p:sp>
          <p:nvSpPr>
            <p:cNvPr id="30" name="椭圆 29"/>
            <p:cNvSpPr/>
            <p:nvPr/>
          </p:nvSpPr>
          <p:spPr>
            <a:xfrm>
              <a:off x="7934592" y="5132893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35"/>
            <p:cNvSpPr>
              <a:spLocks noEditPoints="1"/>
            </p:cNvSpPr>
            <p:nvPr/>
          </p:nvSpPr>
          <p:spPr bwMode="auto">
            <a:xfrm>
              <a:off x="8156278" y="5327564"/>
              <a:ext cx="504000" cy="540000"/>
            </a:xfrm>
            <a:custGeom>
              <a:avLst/>
              <a:gdLst>
                <a:gd name="T0" fmla="*/ 178 w 185"/>
                <a:gd name="T1" fmla="*/ 48 h 200"/>
                <a:gd name="T2" fmla="*/ 123 w 185"/>
                <a:gd name="T3" fmla="*/ 42 h 200"/>
                <a:gd name="T4" fmla="*/ 58 w 185"/>
                <a:gd name="T5" fmla="*/ 41 h 200"/>
                <a:gd name="T6" fmla="*/ 7 w 185"/>
                <a:gd name="T7" fmla="*/ 48 h 200"/>
                <a:gd name="T8" fmla="*/ 28 w 185"/>
                <a:gd name="T9" fmla="*/ 100 h 200"/>
                <a:gd name="T10" fmla="*/ 32 w 185"/>
                <a:gd name="T11" fmla="*/ 162 h 200"/>
                <a:gd name="T12" fmla="*/ 91 w 185"/>
                <a:gd name="T13" fmla="*/ 200 h 200"/>
                <a:gd name="T14" fmla="*/ 153 w 185"/>
                <a:gd name="T15" fmla="*/ 162 h 200"/>
                <a:gd name="T16" fmla="*/ 157 w 185"/>
                <a:gd name="T17" fmla="*/ 100 h 200"/>
                <a:gd name="T18" fmla="*/ 171 w 185"/>
                <a:gd name="T19" fmla="*/ 52 h 200"/>
                <a:gd name="T20" fmla="*/ 129 w 185"/>
                <a:gd name="T21" fmla="*/ 76 h 200"/>
                <a:gd name="T22" fmla="*/ 153 w 185"/>
                <a:gd name="T23" fmla="*/ 45 h 200"/>
                <a:gd name="T24" fmla="*/ 92 w 185"/>
                <a:gd name="T25" fmla="*/ 136 h 200"/>
                <a:gd name="T26" fmla="*/ 59 w 185"/>
                <a:gd name="T27" fmla="*/ 116 h 200"/>
                <a:gd name="T28" fmla="*/ 59 w 185"/>
                <a:gd name="T29" fmla="*/ 83 h 200"/>
                <a:gd name="T30" fmla="*/ 92 w 185"/>
                <a:gd name="T31" fmla="*/ 63 h 200"/>
                <a:gd name="T32" fmla="*/ 122 w 185"/>
                <a:gd name="T33" fmla="*/ 81 h 200"/>
                <a:gd name="T34" fmla="*/ 122 w 185"/>
                <a:gd name="T35" fmla="*/ 119 h 200"/>
                <a:gd name="T36" fmla="*/ 121 w 185"/>
                <a:gd name="T37" fmla="*/ 129 h 200"/>
                <a:gd name="T38" fmla="*/ 101 w 185"/>
                <a:gd name="T39" fmla="*/ 140 h 200"/>
                <a:gd name="T40" fmla="*/ 121 w 185"/>
                <a:gd name="T41" fmla="*/ 129 h 200"/>
                <a:gd name="T42" fmla="*/ 64 w 185"/>
                <a:gd name="T43" fmla="*/ 148 h 200"/>
                <a:gd name="T44" fmla="*/ 72 w 185"/>
                <a:gd name="T45" fmla="*/ 134 h 200"/>
                <a:gd name="T46" fmla="*/ 51 w 185"/>
                <a:gd name="T47" fmla="*/ 110 h 200"/>
                <a:gd name="T48" fmla="*/ 51 w 185"/>
                <a:gd name="T49" fmla="*/ 90 h 200"/>
                <a:gd name="T50" fmla="*/ 51 w 185"/>
                <a:gd name="T51" fmla="*/ 110 h 200"/>
                <a:gd name="T52" fmla="*/ 64 w 185"/>
                <a:gd name="T53" fmla="*/ 51 h 200"/>
                <a:gd name="T54" fmla="*/ 72 w 185"/>
                <a:gd name="T55" fmla="*/ 66 h 200"/>
                <a:gd name="T56" fmla="*/ 101 w 185"/>
                <a:gd name="T57" fmla="*/ 59 h 200"/>
                <a:gd name="T58" fmla="*/ 121 w 185"/>
                <a:gd name="T59" fmla="*/ 71 h 200"/>
                <a:gd name="T60" fmla="*/ 101 w 185"/>
                <a:gd name="T61" fmla="*/ 59 h 200"/>
                <a:gd name="T62" fmla="*/ 145 w 185"/>
                <a:gd name="T63" fmla="*/ 100 h 200"/>
                <a:gd name="T64" fmla="*/ 131 w 185"/>
                <a:gd name="T65" fmla="*/ 100 h 200"/>
                <a:gd name="T66" fmla="*/ 91 w 185"/>
                <a:gd name="T67" fmla="*/ 8 h 200"/>
                <a:gd name="T68" fmla="*/ 92 w 185"/>
                <a:gd name="T69" fmla="*/ 54 h 200"/>
                <a:gd name="T70" fmla="*/ 91 w 185"/>
                <a:gd name="T71" fmla="*/ 8 h 200"/>
                <a:gd name="T72" fmla="*/ 32 w 185"/>
                <a:gd name="T73" fmla="*/ 45 h 200"/>
                <a:gd name="T74" fmla="*/ 52 w 185"/>
                <a:gd name="T75" fmla="*/ 79 h 200"/>
                <a:gd name="T76" fmla="*/ 24 w 185"/>
                <a:gd name="T77" fmla="*/ 84 h 200"/>
                <a:gd name="T78" fmla="*/ 32 w 185"/>
                <a:gd name="T79" fmla="*/ 154 h 200"/>
                <a:gd name="T80" fmla="*/ 34 w 185"/>
                <a:gd name="T81" fmla="*/ 105 h 200"/>
                <a:gd name="T82" fmla="*/ 56 w 185"/>
                <a:gd name="T83" fmla="*/ 150 h 200"/>
                <a:gd name="T84" fmla="*/ 91 w 185"/>
                <a:gd name="T85" fmla="*/ 192 h 200"/>
                <a:gd name="T86" fmla="*/ 92 w 185"/>
                <a:gd name="T87" fmla="*/ 145 h 200"/>
                <a:gd name="T88" fmla="*/ 91 w 185"/>
                <a:gd name="T89" fmla="*/ 192 h 200"/>
                <a:gd name="T90" fmla="*/ 153 w 185"/>
                <a:gd name="T91" fmla="*/ 154 h 200"/>
                <a:gd name="T92" fmla="*/ 129 w 185"/>
                <a:gd name="T93" fmla="*/ 123 h 200"/>
                <a:gd name="T94" fmla="*/ 171 w 185"/>
                <a:gd name="T95" fmla="*/ 14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5" h="200">
                  <a:moveTo>
                    <a:pt x="157" y="100"/>
                  </a:moveTo>
                  <a:cubicBezTo>
                    <a:pt x="176" y="80"/>
                    <a:pt x="185" y="60"/>
                    <a:pt x="178" y="48"/>
                  </a:cubicBezTo>
                  <a:cubicBezTo>
                    <a:pt x="175" y="43"/>
                    <a:pt x="168" y="37"/>
                    <a:pt x="153" y="37"/>
                  </a:cubicBezTo>
                  <a:cubicBezTo>
                    <a:pt x="144" y="37"/>
                    <a:pt x="134" y="39"/>
                    <a:pt x="123" y="42"/>
                  </a:cubicBezTo>
                  <a:cubicBezTo>
                    <a:pt x="116" y="16"/>
                    <a:pt x="104" y="0"/>
                    <a:pt x="91" y="0"/>
                  </a:cubicBezTo>
                  <a:cubicBezTo>
                    <a:pt x="77" y="0"/>
                    <a:pt x="65" y="16"/>
                    <a:pt x="58" y="41"/>
                  </a:cubicBezTo>
                  <a:cubicBezTo>
                    <a:pt x="49" y="39"/>
                    <a:pt x="40" y="37"/>
                    <a:pt x="32" y="37"/>
                  </a:cubicBezTo>
                  <a:cubicBezTo>
                    <a:pt x="17" y="37"/>
                    <a:pt x="10" y="43"/>
                    <a:pt x="7" y="48"/>
                  </a:cubicBezTo>
                  <a:cubicBezTo>
                    <a:pt x="1" y="58"/>
                    <a:pt x="5" y="72"/>
                    <a:pt x="18" y="89"/>
                  </a:cubicBezTo>
                  <a:cubicBezTo>
                    <a:pt x="21" y="92"/>
                    <a:pt x="24" y="96"/>
                    <a:pt x="28" y="100"/>
                  </a:cubicBezTo>
                  <a:cubicBezTo>
                    <a:pt x="8" y="120"/>
                    <a:pt x="0" y="140"/>
                    <a:pt x="7" y="152"/>
                  </a:cubicBezTo>
                  <a:cubicBezTo>
                    <a:pt x="10" y="156"/>
                    <a:pt x="17" y="162"/>
                    <a:pt x="32" y="162"/>
                  </a:cubicBezTo>
                  <a:cubicBezTo>
                    <a:pt x="40" y="162"/>
                    <a:pt x="49" y="161"/>
                    <a:pt x="58" y="158"/>
                  </a:cubicBezTo>
                  <a:cubicBezTo>
                    <a:pt x="65" y="184"/>
                    <a:pt x="77" y="200"/>
                    <a:pt x="91" y="200"/>
                  </a:cubicBezTo>
                  <a:cubicBezTo>
                    <a:pt x="104" y="200"/>
                    <a:pt x="116" y="183"/>
                    <a:pt x="123" y="157"/>
                  </a:cubicBezTo>
                  <a:cubicBezTo>
                    <a:pt x="134" y="161"/>
                    <a:pt x="144" y="162"/>
                    <a:pt x="153" y="162"/>
                  </a:cubicBezTo>
                  <a:cubicBezTo>
                    <a:pt x="168" y="162"/>
                    <a:pt x="175" y="156"/>
                    <a:pt x="178" y="152"/>
                  </a:cubicBezTo>
                  <a:cubicBezTo>
                    <a:pt x="185" y="140"/>
                    <a:pt x="176" y="120"/>
                    <a:pt x="157" y="100"/>
                  </a:cubicBezTo>
                  <a:close/>
                  <a:moveTo>
                    <a:pt x="153" y="45"/>
                  </a:moveTo>
                  <a:cubicBezTo>
                    <a:pt x="159" y="45"/>
                    <a:pt x="168" y="46"/>
                    <a:pt x="171" y="52"/>
                  </a:cubicBezTo>
                  <a:cubicBezTo>
                    <a:pt x="176" y="60"/>
                    <a:pt x="169" y="76"/>
                    <a:pt x="151" y="94"/>
                  </a:cubicBezTo>
                  <a:cubicBezTo>
                    <a:pt x="145" y="88"/>
                    <a:pt x="137" y="82"/>
                    <a:pt x="129" y="76"/>
                  </a:cubicBezTo>
                  <a:cubicBezTo>
                    <a:pt x="129" y="67"/>
                    <a:pt x="127" y="58"/>
                    <a:pt x="125" y="50"/>
                  </a:cubicBezTo>
                  <a:cubicBezTo>
                    <a:pt x="136" y="47"/>
                    <a:pt x="145" y="45"/>
                    <a:pt x="153" y="45"/>
                  </a:cubicBezTo>
                  <a:close/>
                  <a:moveTo>
                    <a:pt x="109" y="127"/>
                  </a:moveTo>
                  <a:cubicBezTo>
                    <a:pt x="103" y="130"/>
                    <a:pt x="98" y="133"/>
                    <a:pt x="92" y="136"/>
                  </a:cubicBezTo>
                  <a:cubicBezTo>
                    <a:pt x="87" y="133"/>
                    <a:pt x="81" y="130"/>
                    <a:pt x="76" y="127"/>
                  </a:cubicBezTo>
                  <a:cubicBezTo>
                    <a:pt x="70" y="123"/>
                    <a:pt x="65" y="120"/>
                    <a:pt x="59" y="116"/>
                  </a:cubicBezTo>
                  <a:cubicBezTo>
                    <a:pt x="59" y="111"/>
                    <a:pt x="59" y="105"/>
                    <a:pt x="59" y="100"/>
                  </a:cubicBezTo>
                  <a:cubicBezTo>
                    <a:pt x="59" y="94"/>
                    <a:pt x="59" y="89"/>
                    <a:pt x="59" y="83"/>
                  </a:cubicBezTo>
                  <a:cubicBezTo>
                    <a:pt x="65" y="80"/>
                    <a:pt x="70" y="76"/>
                    <a:pt x="76" y="73"/>
                  </a:cubicBezTo>
                  <a:cubicBezTo>
                    <a:pt x="81" y="69"/>
                    <a:pt x="87" y="66"/>
                    <a:pt x="92" y="63"/>
                  </a:cubicBezTo>
                  <a:cubicBezTo>
                    <a:pt x="98" y="66"/>
                    <a:pt x="103" y="69"/>
                    <a:pt x="109" y="73"/>
                  </a:cubicBezTo>
                  <a:cubicBezTo>
                    <a:pt x="113" y="75"/>
                    <a:pt x="118" y="78"/>
                    <a:pt x="122" y="81"/>
                  </a:cubicBezTo>
                  <a:cubicBezTo>
                    <a:pt x="122" y="87"/>
                    <a:pt x="123" y="93"/>
                    <a:pt x="123" y="100"/>
                  </a:cubicBezTo>
                  <a:cubicBezTo>
                    <a:pt x="123" y="106"/>
                    <a:pt x="122" y="113"/>
                    <a:pt x="122" y="119"/>
                  </a:cubicBezTo>
                  <a:cubicBezTo>
                    <a:pt x="118" y="121"/>
                    <a:pt x="113" y="124"/>
                    <a:pt x="109" y="127"/>
                  </a:cubicBezTo>
                  <a:close/>
                  <a:moveTo>
                    <a:pt x="121" y="129"/>
                  </a:moveTo>
                  <a:cubicBezTo>
                    <a:pt x="120" y="135"/>
                    <a:pt x="119" y="141"/>
                    <a:pt x="118" y="147"/>
                  </a:cubicBezTo>
                  <a:cubicBezTo>
                    <a:pt x="112" y="145"/>
                    <a:pt x="107" y="143"/>
                    <a:pt x="101" y="140"/>
                  </a:cubicBezTo>
                  <a:cubicBezTo>
                    <a:pt x="105" y="138"/>
                    <a:pt x="109" y="136"/>
                    <a:pt x="113" y="134"/>
                  </a:cubicBezTo>
                  <a:cubicBezTo>
                    <a:pt x="116" y="132"/>
                    <a:pt x="118" y="131"/>
                    <a:pt x="121" y="129"/>
                  </a:cubicBezTo>
                  <a:close/>
                  <a:moveTo>
                    <a:pt x="83" y="140"/>
                  </a:moveTo>
                  <a:cubicBezTo>
                    <a:pt x="77" y="143"/>
                    <a:pt x="70" y="146"/>
                    <a:pt x="64" y="148"/>
                  </a:cubicBezTo>
                  <a:cubicBezTo>
                    <a:pt x="62" y="141"/>
                    <a:pt x="61" y="134"/>
                    <a:pt x="60" y="126"/>
                  </a:cubicBezTo>
                  <a:cubicBezTo>
                    <a:pt x="64" y="129"/>
                    <a:pt x="68" y="131"/>
                    <a:pt x="72" y="134"/>
                  </a:cubicBezTo>
                  <a:cubicBezTo>
                    <a:pt x="76" y="136"/>
                    <a:pt x="80" y="138"/>
                    <a:pt x="83" y="140"/>
                  </a:cubicBezTo>
                  <a:close/>
                  <a:moveTo>
                    <a:pt x="51" y="110"/>
                  </a:moveTo>
                  <a:cubicBezTo>
                    <a:pt x="47" y="106"/>
                    <a:pt x="43" y="103"/>
                    <a:pt x="39" y="100"/>
                  </a:cubicBezTo>
                  <a:cubicBezTo>
                    <a:pt x="43" y="96"/>
                    <a:pt x="47" y="93"/>
                    <a:pt x="51" y="90"/>
                  </a:cubicBezTo>
                  <a:cubicBezTo>
                    <a:pt x="51" y="93"/>
                    <a:pt x="51" y="96"/>
                    <a:pt x="51" y="100"/>
                  </a:cubicBezTo>
                  <a:cubicBezTo>
                    <a:pt x="51" y="103"/>
                    <a:pt x="51" y="106"/>
                    <a:pt x="51" y="110"/>
                  </a:cubicBezTo>
                  <a:close/>
                  <a:moveTo>
                    <a:pt x="60" y="73"/>
                  </a:moveTo>
                  <a:cubicBezTo>
                    <a:pt x="61" y="65"/>
                    <a:pt x="62" y="58"/>
                    <a:pt x="64" y="51"/>
                  </a:cubicBezTo>
                  <a:cubicBezTo>
                    <a:pt x="70" y="53"/>
                    <a:pt x="77" y="56"/>
                    <a:pt x="83" y="59"/>
                  </a:cubicBezTo>
                  <a:cubicBezTo>
                    <a:pt x="80" y="61"/>
                    <a:pt x="76" y="63"/>
                    <a:pt x="72" y="66"/>
                  </a:cubicBezTo>
                  <a:cubicBezTo>
                    <a:pt x="68" y="68"/>
                    <a:pt x="64" y="71"/>
                    <a:pt x="60" y="73"/>
                  </a:cubicBezTo>
                  <a:close/>
                  <a:moveTo>
                    <a:pt x="101" y="59"/>
                  </a:moveTo>
                  <a:cubicBezTo>
                    <a:pt x="107" y="56"/>
                    <a:pt x="112" y="54"/>
                    <a:pt x="118" y="52"/>
                  </a:cubicBezTo>
                  <a:cubicBezTo>
                    <a:pt x="119" y="58"/>
                    <a:pt x="120" y="64"/>
                    <a:pt x="121" y="71"/>
                  </a:cubicBezTo>
                  <a:cubicBezTo>
                    <a:pt x="118" y="69"/>
                    <a:pt x="116" y="67"/>
                    <a:pt x="113" y="66"/>
                  </a:cubicBezTo>
                  <a:cubicBezTo>
                    <a:pt x="109" y="63"/>
                    <a:pt x="105" y="61"/>
                    <a:pt x="101" y="59"/>
                  </a:cubicBezTo>
                  <a:close/>
                  <a:moveTo>
                    <a:pt x="130" y="87"/>
                  </a:moveTo>
                  <a:cubicBezTo>
                    <a:pt x="136" y="91"/>
                    <a:pt x="141" y="96"/>
                    <a:pt x="145" y="100"/>
                  </a:cubicBezTo>
                  <a:cubicBezTo>
                    <a:pt x="141" y="104"/>
                    <a:pt x="136" y="108"/>
                    <a:pt x="130" y="112"/>
                  </a:cubicBezTo>
                  <a:cubicBezTo>
                    <a:pt x="130" y="108"/>
                    <a:pt x="131" y="104"/>
                    <a:pt x="131" y="100"/>
                  </a:cubicBezTo>
                  <a:cubicBezTo>
                    <a:pt x="131" y="95"/>
                    <a:pt x="130" y="91"/>
                    <a:pt x="130" y="87"/>
                  </a:cubicBezTo>
                  <a:close/>
                  <a:moveTo>
                    <a:pt x="91" y="8"/>
                  </a:moveTo>
                  <a:cubicBezTo>
                    <a:pt x="100" y="8"/>
                    <a:pt x="109" y="22"/>
                    <a:pt x="116" y="45"/>
                  </a:cubicBezTo>
                  <a:cubicBezTo>
                    <a:pt x="108" y="47"/>
                    <a:pt x="100" y="50"/>
                    <a:pt x="92" y="54"/>
                  </a:cubicBezTo>
                  <a:cubicBezTo>
                    <a:pt x="83" y="50"/>
                    <a:pt x="74" y="46"/>
                    <a:pt x="66" y="43"/>
                  </a:cubicBezTo>
                  <a:cubicBezTo>
                    <a:pt x="72" y="21"/>
                    <a:pt x="82" y="8"/>
                    <a:pt x="91" y="8"/>
                  </a:cubicBezTo>
                  <a:close/>
                  <a:moveTo>
                    <a:pt x="14" y="52"/>
                  </a:moveTo>
                  <a:cubicBezTo>
                    <a:pt x="17" y="46"/>
                    <a:pt x="26" y="45"/>
                    <a:pt x="32" y="45"/>
                  </a:cubicBezTo>
                  <a:cubicBezTo>
                    <a:pt x="39" y="45"/>
                    <a:pt x="47" y="47"/>
                    <a:pt x="56" y="49"/>
                  </a:cubicBezTo>
                  <a:cubicBezTo>
                    <a:pt x="54" y="58"/>
                    <a:pt x="52" y="68"/>
                    <a:pt x="52" y="79"/>
                  </a:cubicBezTo>
                  <a:cubicBezTo>
                    <a:pt x="45" y="84"/>
                    <a:pt x="39" y="89"/>
                    <a:pt x="34" y="94"/>
                  </a:cubicBezTo>
                  <a:cubicBezTo>
                    <a:pt x="30" y="91"/>
                    <a:pt x="27" y="87"/>
                    <a:pt x="24" y="84"/>
                  </a:cubicBezTo>
                  <a:cubicBezTo>
                    <a:pt x="14" y="70"/>
                    <a:pt x="10" y="59"/>
                    <a:pt x="14" y="52"/>
                  </a:cubicBezTo>
                  <a:close/>
                  <a:moveTo>
                    <a:pt x="32" y="154"/>
                  </a:moveTo>
                  <a:cubicBezTo>
                    <a:pt x="26" y="154"/>
                    <a:pt x="17" y="153"/>
                    <a:pt x="14" y="148"/>
                  </a:cubicBezTo>
                  <a:cubicBezTo>
                    <a:pt x="9" y="139"/>
                    <a:pt x="16" y="123"/>
                    <a:pt x="34" y="105"/>
                  </a:cubicBezTo>
                  <a:cubicBezTo>
                    <a:pt x="39" y="110"/>
                    <a:pt x="45" y="115"/>
                    <a:pt x="52" y="120"/>
                  </a:cubicBezTo>
                  <a:cubicBezTo>
                    <a:pt x="52" y="131"/>
                    <a:pt x="54" y="141"/>
                    <a:pt x="56" y="150"/>
                  </a:cubicBezTo>
                  <a:cubicBezTo>
                    <a:pt x="47" y="153"/>
                    <a:pt x="39" y="154"/>
                    <a:pt x="32" y="154"/>
                  </a:cubicBezTo>
                  <a:close/>
                  <a:moveTo>
                    <a:pt x="91" y="192"/>
                  </a:moveTo>
                  <a:cubicBezTo>
                    <a:pt x="82" y="192"/>
                    <a:pt x="72" y="178"/>
                    <a:pt x="66" y="156"/>
                  </a:cubicBezTo>
                  <a:cubicBezTo>
                    <a:pt x="74" y="153"/>
                    <a:pt x="83" y="150"/>
                    <a:pt x="92" y="145"/>
                  </a:cubicBezTo>
                  <a:cubicBezTo>
                    <a:pt x="100" y="149"/>
                    <a:pt x="108" y="152"/>
                    <a:pt x="116" y="155"/>
                  </a:cubicBezTo>
                  <a:cubicBezTo>
                    <a:pt x="109" y="178"/>
                    <a:pt x="100" y="192"/>
                    <a:pt x="91" y="192"/>
                  </a:cubicBezTo>
                  <a:close/>
                  <a:moveTo>
                    <a:pt x="171" y="148"/>
                  </a:moveTo>
                  <a:cubicBezTo>
                    <a:pt x="168" y="153"/>
                    <a:pt x="159" y="154"/>
                    <a:pt x="153" y="154"/>
                  </a:cubicBezTo>
                  <a:cubicBezTo>
                    <a:pt x="145" y="154"/>
                    <a:pt x="136" y="153"/>
                    <a:pt x="125" y="150"/>
                  </a:cubicBezTo>
                  <a:cubicBezTo>
                    <a:pt x="127" y="141"/>
                    <a:pt x="129" y="132"/>
                    <a:pt x="129" y="123"/>
                  </a:cubicBezTo>
                  <a:cubicBezTo>
                    <a:pt x="137" y="117"/>
                    <a:pt x="145" y="111"/>
                    <a:pt x="151" y="105"/>
                  </a:cubicBezTo>
                  <a:cubicBezTo>
                    <a:pt x="169" y="123"/>
                    <a:pt x="176" y="139"/>
                    <a:pt x="171" y="1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椭圆 48"/>
          <p:cNvSpPr/>
          <p:nvPr/>
        </p:nvSpPr>
        <p:spPr>
          <a:xfrm>
            <a:off x="4751327" y="3182783"/>
            <a:ext cx="2458828" cy="2458828"/>
          </a:xfrm>
          <a:prstGeom prst="ellipse">
            <a:avLst/>
          </a:prstGeom>
          <a:blipFill dpi="0" rotWithShape="1">
            <a:blip r:embed="rId7"/>
            <a:srcRect/>
            <a:tile tx="-95250" ty="-1612900" sx="99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7083774" y="2264867"/>
            <a:ext cx="944396" cy="944396"/>
          </a:xfrm>
          <a:prstGeom prst="ellipse">
            <a:avLst/>
          </a:prstGeom>
          <a:blipFill dpi="0" rotWithShape="1">
            <a:blip r:embed="rId4"/>
            <a:srcRect/>
            <a:tile tx="-374650" ty="-2647950" sx="84000" sy="84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角矩形 61"/>
          <p:cNvSpPr/>
          <p:nvPr/>
        </p:nvSpPr>
        <p:spPr>
          <a:xfrm>
            <a:off x="3221822" y="189300"/>
            <a:ext cx="6515100" cy="771525"/>
          </a:xfrm>
          <a:prstGeom prst="roundRect">
            <a:avLst>
              <a:gd name="adj" fmla="val 0"/>
            </a:avLst>
          </a:prstGeom>
          <a:solidFill>
            <a:srgbClr val="FDFDFD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3391457" y="320132"/>
            <a:ext cx="2325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岗位人才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517723" y="189300"/>
            <a:ext cx="1219199" cy="771525"/>
          </a:xfrm>
          <a:prstGeom prst="rect">
            <a:avLst/>
          </a:prstGeom>
          <a:solidFill>
            <a:srgbClr val="0E969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/>
          <p:cNvGrpSpPr>
            <a:grpSpLocks noChangeAspect="1"/>
          </p:cNvGrpSpPr>
          <p:nvPr/>
        </p:nvGrpSpPr>
        <p:grpSpPr>
          <a:xfrm rot="19031891">
            <a:off x="9002716" y="311153"/>
            <a:ext cx="316799" cy="576000"/>
            <a:chOff x="12973050" y="1292671"/>
            <a:chExt cx="396000" cy="720000"/>
          </a:xfrm>
          <a:solidFill>
            <a:srgbClr val="0E9693"/>
          </a:solidFill>
        </p:grpSpPr>
        <p:sp>
          <p:nvSpPr>
            <p:cNvPr id="66" name="椭圆 65"/>
            <p:cNvSpPr>
              <a:spLocks noChangeAspect="1"/>
            </p:cNvSpPr>
            <p:nvPr/>
          </p:nvSpPr>
          <p:spPr>
            <a:xfrm>
              <a:off x="12973050" y="1292671"/>
              <a:ext cx="396000" cy="396000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>
              <a:stCxn id="66" idx="4"/>
            </p:cNvCxnSpPr>
            <p:nvPr/>
          </p:nvCxnSpPr>
          <p:spPr>
            <a:xfrm>
              <a:off x="13171050" y="1688671"/>
              <a:ext cx="0" cy="324000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014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96296E-6 L -4.79167E-6 0.1794 " pathEditMode="relative" rAng="0" ptsTypes="AA">
                                      <p:cBhvr>
                                        <p:cTn id="6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5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75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25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75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31" grpId="0"/>
      <p:bldP spid="32" grpId="0"/>
      <p:bldP spid="33" grpId="0"/>
      <p:bldP spid="34" grpId="0"/>
      <p:bldP spid="35" grpId="0"/>
      <p:bldP spid="26" grpId="0" animBg="1"/>
      <p:bldP spid="49" grpId="0" animBg="1"/>
      <p:bldP spid="49" grpId="1" animBg="1"/>
      <p:bldP spid="49" grpId="2" animBg="1"/>
      <p:bldP spid="61" grpId="0" animBg="1"/>
      <p:bldP spid="6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628421" y="3235742"/>
            <a:ext cx="4682414" cy="4682414"/>
            <a:chOff x="3628421" y="3235742"/>
            <a:chExt cx="4682414" cy="4682414"/>
          </a:xfrm>
        </p:grpSpPr>
        <p:sp>
          <p:nvSpPr>
            <p:cNvPr id="38" name="椭圆 37"/>
            <p:cNvSpPr/>
            <p:nvPr/>
          </p:nvSpPr>
          <p:spPr>
            <a:xfrm>
              <a:off x="3628421" y="3235742"/>
              <a:ext cx="4682414" cy="468241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643249" y="5588000"/>
              <a:ext cx="234620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964628" y="5588000"/>
              <a:ext cx="234620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5400000">
              <a:off x="4807905" y="4694460"/>
              <a:ext cx="234620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rot="2400000">
              <a:off x="3963881" y="4890630"/>
              <a:ext cx="234620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rot="19200000" flipH="1">
              <a:off x="5658510" y="4899527"/>
              <a:ext cx="234620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椭圆 8"/>
          <p:cNvSpPr/>
          <p:nvPr/>
        </p:nvSpPr>
        <p:spPr>
          <a:xfrm>
            <a:off x="4754892" y="4420339"/>
            <a:ext cx="2458828" cy="2458828"/>
          </a:xfrm>
          <a:prstGeom prst="ellipse">
            <a:avLst/>
          </a:prstGeom>
          <a:blipFill dpi="0" rotWithShape="1">
            <a:blip r:embed="rId3"/>
            <a:srcRect/>
            <a:tile tx="-95250" ty="-1612900" sx="99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695310" y="5376894"/>
            <a:ext cx="1364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个人信息</a:t>
            </a:r>
            <a:endParaRPr lang="zh-CN" altLang="en-US" sz="2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75115" y="3824285"/>
            <a:ext cx="1364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教育背景</a:t>
            </a:r>
            <a:endParaRPr lang="zh-CN" altLang="en-US" sz="2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14973" y="2280760"/>
            <a:ext cx="1364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相关经历</a:t>
            </a:r>
            <a:endParaRPr lang="zh-CN" altLang="en-US" sz="2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20124" y="3824285"/>
            <a:ext cx="1364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相关能力</a:t>
            </a:r>
            <a:endParaRPr lang="zh-CN" altLang="en-US" sz="2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99733" y="5376894"/>
            <a:ext cx="1364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兴趣爱好</a:t>
            </a:r>
            <a:endParaRPr lang="zh-CN" altLang="en-US" sz="2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05830" y="5119749"/>
            <a:ext cx="914400" cy="914400"/>
            <a:chOff x="3105830" y="5119749"/>
            <a:chExt cx="914400" cy="914400"/>
          </a:xfrm>
        </p:grpSpPr>
        <p:sp>
          <p:nvSpPr>
            <p:cNvPr id="11" name="椭圆 10"/>
            <p:cNvSpPr/>
            <p:nvPr/>
          </p:nvSpPr>
          <p:spPr>
            <a:xfrm>
              <a:off x="3105830" y="5119749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153"/>
            <p:cNvSpPr>
              <a:spLocks noEditPoints="1"/>
            </p:cNvSpPr>
            <p:nvPr/>
          </p:nvSpPr>
          <p:spPr bwMode="auto">
            <a:xfrm>
              <a:off x="3324691" y="5341445"/>
              <a:ext cx="467661" cy="406531"/>
            </a:xfrm>
            <a:custGeom>
              <a:avLst/>
              <a:gdLst>
                <a:gd name="T0" fmla="*/ 160 w 160"/>
                <a:gd name="T1" fmla="*/ 140 h 140"/>
                <a:gd name="T2" fmla="*/ 0 w 160"/>
                <a:gd name="T3" fmla="*/ 140 h 140"/>
                <a:gd name="T4" fmla="*/ 0 w 160"/>
                <a:gd name="T5" fmla="*/ 127 h 140"/>
                <a:gd name="T6" fmla="*/ 42 w 160"/>
                <a:gd name="T7" fmla="*/ 85 h 140"/>
                <a:gd name="T8" fmla="*/ 118 w 160"/>
                <a:gd name="T9" fmla="*/ 85 h 140"/>
                <a:gd name="T10" fmla="*/ 160 w 160"/>
                <a:gd name="T11" fmla="*/ 127 h 140"/>
                <a:gd name="T12" fmla="*/ 160 w 160"/>
                <a:gd name="T13" fmla="*/ 140 h 140"/>
                <a:gd name="T14" fmla="*/ 8 w 160"/>
                <a:gd name="T15" fmla="*/ 132 h 140"/>
                <a:gd name="T16" fmla="*/ 152 w 160"/>
                <a:gd name="T17" fmla="*/ 132 h 140"/>
                <a:gd name="T18" fmla="*/ 152 w 160"/>
                <a:gd name="T19" fmla="*/ 127 h 140"/>
                <a:gd name="T20" fmla="*/ 118 w 160"/>
                <a:gd name="T21" fmla="*/ 93 h 140"/>
                <a:gd name="T22" fmla="*/ 42 w 160"/>
                <a:gd name="T23" fmla="*/ 93 h 140"/>
                <a:gd name="T24" fmla="*/ 8 w 160"/>
                <a:gd name="T25" fmla="*/ 127 h 140"/>
                <a:gd name="T26" fmla="*/ 8 w 160"/>
                <a:gd name="T27" fmla="*/ 132 h 140"/>
                <a:gd name="T28" fmla="*/ 80 w 160"/>
                <a:gd name="T29" fmla="*/ 83 h 140"/>
                <a:gd name="T30" fmla="*/ 38 w 160"/>
                <a:gd name="T31" fmla="*/ 42 h 140"/>
                <a:gd name="T32" fmla="*/ 80 w 160"/>
                <a:gd name="T33" fmla="*/ 0 h 140"/>
                <a:gd name="T34" fmla="*/ 122 w 160"/>
                <a:gd name="T35" fmla="*/ 42 h 140"/>
                <a:gd name="T36" fmla="*/ 80 w 160"/>
                <a:gd name="T37" fmla="*/ 83 h 140"/>
                <a:gd name="T38" fmla="*/ 80 w 160"/>
                <a:gd name="T39" fmla="*/ 8 h 140"/>
                <a:gd name="T40" fmla="*/ 46 w 160"/>
                <a:gd name="T41" fmla="*/ 42 h 140"/>
                <a:gd name="T42" fmla="*/ 80 w 160"/>
                <a:gd name="T43" fmla="*/ 75 h 140"/>
                <a:gd name="T44" fmla="*/ 114 w 160"/>
                <a:gd name="T45" fmla="*/ 42 h 140"/>
                <a:gd name="T46" fmla="*/ 80 w 160"/>
                <a:gd name="T47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40">
                  <a:moveTo>
                    <a:pt x="16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04"/>
                    <a:pt x="19" y="85"/>
                    <a:pt x="42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41" y="85"/>
                    <a:pt x="160" y="104"/>
                    <a:pt x="160" y="127"/>
                  </a:cubicBezTo>
                  <a:lnTo>
                    <a:pt x="160" y="140"/>
                  </a:lnTo>
                  <a:close/>
                  <a:moveTo>
                    <a:pt x="8" y="132"/>
                  </a:moveTo>
                  <a:cubicBezTo>
                    <a:pt x="152" y="132"/>
                    <a:pt x="152" y="132"/>
                    <a:pt x="152" y="132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52" y="108"/>
                    <a:pt x="137" y="93"/>
                    <a:pt x="118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23" y="93"/>
                    <a:pt x="8" y="108"/>
                    <a:pt x="8" y="127"/>
                  </a:cubicBezTo>
                  <a:lnTo>
                    <a:pt x="8" y="132"/>
                  </a:lnTo>
                  <a:close/>
                  <a:moveTo>
                    <a:pt x="80" y="83"/>
                  </a:moveTo>
                  <a:cubicBezTo>
                    <a:pt x="57" y="83"/>
                    <a:pt x="38" y="65"/>
                    <a:pt x="38" y="42"/>
                  </a:cubicBezTo>
                  <a:cubicBezTo>
                    <a:pt x="38" y="18"/>
                    <a:pt x="57" y="0"/>
                    <a:pt x="80" y="0"/>
                  </a:cubicBezTo>
                  <a:cubicBezTo>
                    <a:pt x="103" y="0"/>
                    <a:pt x="122" y="18"/>
                    <a:pt x="122" y="42"/>
                  </a:cubicBezTo>
                  <a:cubicBezTo>
                    <a:pt x="122" y="65"/>
                    <a:pt x="103" y="83"/>
                    <a:pt x="80" y="83"/>
                  </a:cubicBezTo>
                  <a:close/>
                  <a:moveTo>
                    <a:pt x="80" y="8"/>
                  </a:moveTo>
                  <a:cubicBezTo>
                    <a:pt x="61" y="8"/>
                    <a:pt x="46" y="23"/>
                    <a:pt x="46" y="42"/>
                  </a:cubicBezTo>
                  <a:cubicBezTo>
                    <a:pt x="46" y="60"/>
                    <a:pt x="61" y="75"/>
                    <a:pt x="80" y="75"/>
                  </a:cubicBezTo>
                  <a:cubicBezTo>
                    <a:pt x="99" y="75"/>
                    <a:pt x="114" y="60"/>
                    <a:pt x="114" y="42"/>
                  </a:cubicBezTo>
                  <a:cubicBezTo>
                    <a:pt x="114" y="23"/>
                    <a:pt x="99" y="8"/>
                    <a:pt x="8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667005" y="3596168"/>
            <a:ext cx="914400" cy="914400"/>
            <a:chOff x="3667005" y="3596168"/>
            <a:chExt cx="914400" cy="914400"/>
          </a:xfrm>
        </p:grpSpPr>
        <p:sp>
          <p:nvSpPr>
            <p:cNvPr id="10" name="椭圆 9"/>
            <p:cNvSpPr/>
            <p:nvPr/>
          </p:nvSpPr>
          <p:spPr>
            <a:xfrm>
              <a:off x="3667005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3943192" y="3818669"/>
              <a:ext cx="336050" cy="449844"/>
              <a:chOff x="10521951" y="4057651"/>
              <a:chExt cx="300037" cy="401638"/>
            </a:xfrm>
          </p:grpSpPr>
          <p:sp>
            <p:nvSpPr>
              <p:cNvPr id="22" name="Freeform 154"/>
              <p:cNvSpPr>
                <a:spLocks/>
              </p:cNvSpPr>
              <p:nvPr/>
            </p:nvSpPr>
            <p:spPr bwMode="auto">
              <a:xfrm>
                <a:off x="10675938" y="4119563"/>
                <a:ext cx="85725" cy="87313"/>
              </a:xfrm>
              <a:custGeom>
                <a:avLst/>
                <a:gdLst>
                  <a:gd name="T0" fmla="*/ 54 w 54"/>
                  <a:gd name="T1" fmla="*/ 55 h 55"/>
                  <a:gd name="T2" fmla="*/ 0 w 54"/>
                  <a:gd name="T3" fmla="*/ 55 h 55"/>
                  <a:gd name="T4" fmla="*/ 0 w 54"/>
                  <a:gd name="T5" fmla="*/ 0 h 55"/>
                  <a:gd name="T6" fmla="*/ 9 w 54"/>
                  <a:gd name="T7" fmla="*/ 0 h 55"/>
                  <a:gd name="T8" fmla="*/ 9 w 54"/>
                  <a:gd name="T9" fmla="*/ 45 h 55"/>
                  <a:gd name="T10" fmla="*/ 54 w 54"/>
                  <a:gd name="T11" fmla="*/ 45 h 55"/>
                  <a:gd name="T12" fmla="*/ 54 w 54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5">
                    <a:moveTo>
                      <a:pt x="54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45"/>
                    </a:lnTo>
                    <a:lnTo>
                      <a:pt x="54" y="45"/>
                    </a:lnTo>
                    <a:lnTo>
                      <a:pt x="54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55"/>
              <p:cNvSpPr>
                <a:spLocks noEditPoints="1"/>
              </p:cNvSpPr>
              <p:nvPr/>
            </p:nvSpPr>
            <p:spPr bwMode="auto">
              <a:xfrm>
                <a:off x="10521951" y="4111626"/>
                <a:ext cx="249238" cy="347663"/>
              </a:xfrm>
              <a:custGeom>
                <a:avLst/>
                <a:gdLst>
                  <a:gd name="T0" fmla="*/ 157 w 157"/>
                  <a:gd name="T1" fmla="*/ 219 h 219"/>
                  <a:gd name="T2" fmla="*/ 0 w 157"/>
                  <a:gd name="T3" fmla="*/ 219 h 219"/>
                  <a:gd name="T4" fmla="*/ 0 w 157"/>
                  <a:gd name="T5" fmla="*/ 0 h 219"/>
                  <a:gd name="T6" fmla="*/ 105 w 157"/>
                  <a:gd name="T7" fmla="*/ 0 h 219"/>
                  <a:gd name="T8" fmla="*/ 157 w 157"/>
                  <a:gd name="T9" fmla="*/ 52 h 219"/>
                  <a:gd name="T10" fmla="*/ 157 w 157"/>
                  <a:gd name="T11" fmla="*/ 219 h 219"/>
                  <a:gd name="T12" fmla="*/ 9 w 157"/>
                  <a:gd name="T13" fmla="*/ 210 h 219"/>
                  <a:gd name="T14" fmla="*/ 147 w 157"/>
                  <a:gd name="T15" fmla="*/ 210 h 219"/>
                  <a:gd name="T16" fmla="*/ 147 w 157"/>
                  <a:gd name="T17" fmla="*/ 56 h 219"/>
                  <a:gd name="T18" fmla="*/ 101 w 157"/>
                  <a:gd name="T19" fmla="*/ 10 h 219"/>
                  <a:gd name="T20" fmla="*/ 9 w 157"/>
                  <a:gd name="T21" fmla="*/ 10 h 219"/>
                  <a:gd name="T22" fmla="*/ 9 w 157"/>
                  <a:gd name="T23" fmla="*/ 21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219">
                    <a:moveTo>
                      <a:pt x="157" y="219"/>
                    </a:moveTo>
                    <a:lnTo>
                      <a:pt x="0" y="21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7" y="52"/>
                    </a:lnTo>
                    <a:lnTo>
                      <a:pt x="157" y="219"/>
                    </a:lnTo>
                    <a:close/>
                    <a:moveTo>
                      <a:pt x="9" y="210"/>
                    </a:moveTo>
                    <a:lnTo>
                      <a:pt x="147" y="210"/>
                    </a:lnTo>
                    <a:lnTo>
                      <a:pt x="147" y="56"/>
                    </a:lnTo>
                    <a:lnTo>
                      <a:pt x="101" y="10"/>
                    </a:lnTo>
                    <a:lnTo>
                      <a:pt x="9" y="10"/>
                    </a:lnTo>
                    <a:lnTo>
                      <a:pt x="9" y="2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56"/>
              <p:cNvSpPr>
                <a:spLocks/>
              </p:cNvSpPr>
              <p:nvPr/>
            </p:nvSpPr>
            <p:spPr bwMode="auto">
              <a:xfrm>
                <a:off x="10726738" y="4065588"/>
                <a:ext cx="87313" cy="87313"/>
              </a:xfrm>
              <a:custGeom>
                <a:avLst/>
                <a:gdLst>
                  <a:gd name="T0" fmla="*/ 55 w 55"/>
                  <a:gd name="T1" fmla="*/ 55 h 55"/>
                  <a:gd name="T2" fmla="*/ 0 w 55"/>
                  <a:gd name="T3" fmla="*/ 55 h 55"/>
                  <a:gd name="T4" fmla="*/ 0 w 55"/>
                  <a:gd name="T5" fmla="*/ 0 h 55"/>
                  <a:gd name="T6" fmla="*/ 10 w 55"/>
                  <a:gd name="T7" fmla="*/ 0 h 55"/>
                  <a:gd name="T8" fmla="*/ 10 w 55"/>
                  <a:gd name="T9" fmla="*/ 45 h 55"/>
                  <a:gd name="T10" fmla="*/ 55 w 55"/>
                  <a:gd name="T11" fmla="*/ 45 h 55"/>
                  <a:gd name="T12" fmla="*/ 55 w 55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5">
                    <a:moveTo>
                      <a:pt x="55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45"/>
                    </a:lnTo>
                    <a:lnTo>
                      <a:pt x="55" y="45"/>
                    </a:lnTo>
                    <a:lnTo>
                      <a:pt x="55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57"/>
              <p:cNvSpPr>
                <a:spLocks/>
              </p:cNvSpPr>
              <p:nvPr/>
            </p:nvSpPr>
            <p:spPr bwMode="auto">
              <a:xfrm>
                <a:off x="10574338" y="4057651"/>
                <a:ext cx="247650" cy="347663"/>
              </a:xfrm>
              <a:custGeom>
                <a:avLst/>
                <a:gdLst>
                  <a:gd name="T0" fmla="*/ 156 w 156"/>
                  <a:gd name="T1" fmla="*/ 219 h 219"/>
                  <a:gd name="T2" fmla="*/ 118 w 156"/>
                  <a:gd name="T3" fmla="*/ 219 h 219"/>
                  <a:gd name="T4" fmla="*/ 118 w 156"/>
                  <a:gd name="T5" fmla="*/ 210 h 219"/>
                  <a:gd name="T6" fmla="*/ 147 w 156"/>
                  <a:gd name="T7" fmla="*/ 210 h 219"/>
                  <a:gd name="T8" fmla="*/ 147 w 156"/>
                  <a:gd name="T9" fmla="*/ 56 h 219"/>
                  <a:gd name="T10" fmla="*/ 100 w 156"/>
                  <a:gd name="T11" fmla="*/ 9 h 219"/>
                  <a:gd name="T12" fmla="*/ 9 w 156"/>
                  <a:gd name="T13" fmla="*/ 9 h 219"/>
                  <a:gd name="T14" fmla="*/ 9 w 156"/>
                  <a:gd name="T15" fmla="*/ 39 h 219"/>
                  <a:gd name="T16" fmla="*/ 0 w 156"/>
                  <a:gd name="T17" fmla="*/ 39 h 219"/>
                  <a:gd name="T18" fmla="*/ 0 w 156"/>
                  <a:gd name="T19" fmla="*/ 0 h 219"/>
                  <a:gd name="T20" fmla="*/ 105 w 156"/>
                  <a:gd name="T21" fmla="*/ 0 h 219"/>
                  <a:gd name="T22" fmla="*/ 156 w 156"/>
                  <a:gd name="T23" fmla="*/ 52 h 219"/>
                  <a:gd name="T24" fmla="*/ 156 w 156"/>
                  <a:gd name="T25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219">
                    <a:moveTo>
                      <a:pt x="156" y="219"/>
                    </a:moveTo>
                    <a:lnTo>
                      <a:pt x="118" y="219"/>
                    </a:lnTo>
                    <a:lnTo>
                      <a:pt x="118" y="210"/>
                    </a:lnTo>
                    <a:lnTo>
                      <a:pt x="147" y="210"/>
                    </a:lnTo>
                    <a:lnTo>
                      <a:pt x="147" y="56"/>
                    </a:lnTo>
                    <a:lnTo>
                      <a:pt x="100" y="9"/>
                    </a:lnTo>
                    <a:lnTo>
                      <a:pt x="9" y="9"/>
                    </a:lnTo>
                    <a:lnTo>
                      <a:pt x="9" y="39"/>
                    </a:lnTo>
                    <a:lnTo>
                      <a:pt x="0" y="3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6" y="52"/>
                    </a:lnTo>
                    <a:lnTo>
                      <a:pt x="156" y="21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5541620" y="2800645"/>
            <a:ext cx="914400" cy="914400"/>
            <a:chOff x="5541620" y="2800645"/>
            <a:chExt cx="914400" cy="914400"/>
          </a:xfrm>
        </p:grpSpPr>
        <p:sp>
          <p:nvSpPr>
            <p:cNvPr id="12" name="椭圆 11"/>
            <p:cNvSpPr/>
            <p:nvPr/>
          </p:nvSpPr>
          <p:spPr>
            <a:xfrm>
              <a:off x="5541620" y="2800645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800820" y="3025128"/>
              <a:ext cx="396000" cy="396000"/>
              <a:chOff x="5502276" y="3243263"/>
              <a:chExt cx="376237" cy="368301"/>
            </a:xfrm>
            <a:solidFill>
              <a:schemeClr val="bg1"/>
            </a:solidFill>
          </p:grpSpPr>
          <p:sp>
            <p:nvSpPr>
              <p:cNvPr id="27" name="Freeform 129"/>
              <p:cNvSpPr>
                <a:spLocks noEditPoints="1"/>
              </p:cNvSpPr>
              <p:nvPr/>
            </p:nvSpPr>
            <p:spPr bwMode="auto">
              <a:xfrm>
                <a:off x="5694363" y="3448051"/>
                <a:ext cx="184150" cy="163513"/>
              </a:xfrm>
              <a:custGeom>
                <a:avLst/>
                <a:gdLst>
                  <a:gd name="T0" fmla="*/ 60 w 85"/>
                  <a:gd name="T1" fmla="*/ 76 h 76"/>
                  <a:gd name="T2" fmla="*/ 60 w 85"/>
                  <a:gd name="T3" fmla="*/ 76 h 76"/>
                  <a:gd name="T4" fmla="*/ 52 w 85"/>
                  <a:gd name="T5" fmla="*/ 73 h 76"/>
                  <a:gd name="T6" fmla="*/ 0 w 85"/>
                  <a:gd name="T7" fmla="*/ 22 h 76"/>
                  <a:gd name="T8" fmla="*/ 13 w 85"/>
                  <a:gd name="T9" fmla="*/ 9 h 76"/>
                  <a:gd name="T10" fmla="*/ 30 w 85"/>
                  <a:gd name="T11" fmla="*/ 1 h 76"/>
                  <a:gd name="T12" fmla="*/ 33 w 85"/>
                  <a:gd name="T13" fmla="*/ 0 h 76"/>
                  <a:gd name="T14" fmla="*/ 79 w 85"/>
                  <a:gd name="T15" fmla="*/ 46 h 76"/>
                  <a:gd name="T16" fmla="*/ 74 w 85"/>
                  <a:gd name="T17" fmla="*/ 69 h 76"/>
                  <a:gd name="T18" fmla="*/ 60 w 85"/>
                  <a:gd name="T19" fmla="*/ 76 h 76"/>
                  <a:gd name="T20" fmla="*/ 58 w 85"/>
                  <a:gd name="T21" fmla="*/ 68 h 76"/>
                  <a:gd name="T22" fmla="*/ 60 w 85"/>
                  <a:gd name="T23" fmla="*/ 68 h 76"/>
                  <a:gd name="T24" fmla="*/ 68 w 85"/>
                  <a:gd name="T25" fmla="*/ 63 h 76"/>
                  <a:gd name="T26" fmla="*/ 73 w 85"/>
                  <a:gd name="T27" fmla="*/ 52 h 76"/>
                  <a:gd name="T28" fmla="*/ 30 w 85"/>
                  <a:gd name="T29" fmla="*/ 9 h 76"/>
                  <a:gd name="T30" fmla="*/ 18 w 85"/>
                  <a:gd name="T31" fmla="*/ 14 h 76"/>
                  <a:gd name="T32" fmla="*/ 11 w 85"/>
                  <a:gd name="T33" fmla="*/ 21 h 76"/>
                  <a:gd name="T34" fmla="*/ 58 w 85"/>
                  <a:gd name="T35" fmla="*/ 68 h 76"/>
                  <a:gd name="T36" fmla="*/ 58 w 85"/>
                  <a:gd name="T37" fmla="*/ 6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5" h="76">
                    <a:moveTo>
                      <a:pt x="60" y="76"/>
                    </a:moveTo>
                    <a:cubicBezTo>
                      <a:pt x="60" y="76"/>
                      <a:pt x="60" y="76"/>
                      <a:pt x="60" y="76"/>
                    </a:cubicBezTo>
                    <a:cubicBezTo>
                      <a:pt x="55" y="76"/>
                      <a:pt x="52" y="74"/>
                      <a:pt x="52" y="7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8"/>
                      <a:pt x="17" y="5"/>
                      <a:pt x="30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79" y="46"/>
                      <a:pt x="79" y="46"/>
                      <a:pt x="79" y="46"/>
                    </a:cubicBezTo>
                    <a:cubicBezTo>
                      <a:pt x="82" y="49"/>
                      <a:pt x="85" y="58"/>
                      <a:pt x="74" y="69"/>
                    </a:cubicBezTo>
                    <a:cubicBezTo>
                      <a:pt x="69" y="74"/>
                      <a:pt x="64" y="76"/>
                      <a:pt x="60" y="76"/>
                    </a:cubicBezTo>
                    <a:close/>
                    <a:moveTo>
                      <a:pt x="58" y="68"/>
                    </a:moveTo>
                    <a:cubicBezTo>
                      <a:pt x="58" y="68"/>
                      <a:pt x="58" y="68"/>
                      <a:pt x="60" y="68"/>
                    </a:cubicBezTo>
                    <a:cubicBezTo>
                      <a:pt x="62" y="68"/>
                      <a:pt x="65" y="66"/>
                      <a:pt x="68" y="63"/>
                    </a:cubicBezTo>
                    <a:cubicBezTo>
                      <a:pt x="76" y="56"/>
                      <a:pt x="73" y="52"/>
                      <a:pt x="73" y="52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1" y="12"/>
                      <a:pt x="19" y="14"/>
                      <a:pt x="18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8" y="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30"/>
              <p:cNvSpPr>
                <a:spLocks noEditPoints="1"/>
              </p:cNvSpPr>
              <p:nvPr/>
            </p:nvSpPr>
            <p:spPr bwMode="auto">
              <a:xfrm>
                <a:off x="5502276" y="3243263"/>
                <a:ext cx="174625" cy="173038"/>
              </a:xfrm>
              <a:custGeom>
                <a:avLst/>
                <a:gdLst>
                  <a:gd name="T0" fmla="*/ 65 w 81"/>
                  <a:gd name="T1" fmla="*/ 80 h 80"/>
                  <a:gd name="T2" fmla="*/ 32 w 81"/>
                  <a:gd name="T3" fmla="*/ 47 h 80"/>
                  <a:gd name="T4" fmla="*/ 18 w 81"/>
                  <a:gd name="T5" fmla="*/ 41 h 80"/>
                  <a:gd name="T6" fmla="*/ 0 w 81"/>
                  <a:gd name="T7" fmla="*/ 15 h 80"/>
                  <a:gd name="T8" fmla="*/ 15 w 81"/>
                  <a:gd name="T9" fmla="*/ 0 h 80"/>
                  <a:gd name="T10" fmla="*/ 42 w 81"/>
                  <a:gd name="T11" fmla="*/ 17 h 80"/>
                  <a:gd name="T12" fmla="*/ 48 w 81"/>
                  <a:gd name="T13" fmla="*/ 31 h 80"/>
                  <a:gd name="T14" fmla="*/ 81 w 81"/>
                  <a:gd name="T15" fmla="*/ 64 h 80"/>
                  <a:gd name="T16" fmla="*/ 79 w 81"/>
                  <a:gd name="T17" fmla="*/ 67 h 80"/>
                  <a:gd name="T18" fmla="*/ 74 w 81"/>
                  <a:gd name="T19" fmla="*/ 72 h 80"/>
                  <a:gd name="T20" fmla="*/ 74 w 81"/>
                  <a:gd name="T21" fmla="*/ 73 h 80"/>
                  <a:gd name="T22" fmla="*/ 65 w 81"/>
                  <a:gd name="T23" fmla="*/ 80 h 80"/>
                  <a:gd name="T24" fmla="*/ 23 w 81"/>
                  <a:gd name="T25" fmla="*/ 35 h 80"/>
                  <a:gd name="T26" fmla="*/ 36 w 81"/>
                  <a:gd name="T27" fmla="*/ 41 h 80"/>
                  <a:gd name="T28" fmla="*/ 65 w 81"/>
                  <a:gd name="T29" fmla="*/ 70 h 80"/>
                  <a:gd name="T30" fmla="*/ 69 w 81"/>
                  <a:gd name="T31" fmla="*/ 66 h 80"/>
                  <a:gd name="T32" fmla="*/ 70 w 81"/>
                  <a:gd name="T33" fmla="*/ 65 h 80"/>
                  <a:gd name="T34" fmla="*/ 41 w 81"/>
                  <a:gd name="T35" fmla="*/ 36 h 80"/>
                  <a:gd name="T36" fmla="*/ 35 w 81"/>
                  <a:gd name="T37" fmla="*/ 22 h 80"/>
                  <a:gd name="T38" fmla="*/ 16 w 81"/>
                  <a:gd name="T39" fmla="*/ 10 h 80"/>
                  <a:gd name="T40" fmla="*/ 11 w 81"/>
                  <a:gd name="T41" fmla="*/ 16 h 80"/>
                  <a:gd name="T42" fmla="*/ 23 w 81"/>
                  <a:gd name="T43" fmla="*/ 3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" h="80">
                    <a:moveTo>
                      <a:pt x="65" y="80"/>
                    </a:moveTo>
                    <a:cubicBezTo>
                      <a:pt x="32" y="47"/>
                      <a:pt x="32" y="47"/>
                      <a:pt x="32" y="47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7" y="69"/>
                      <a:pt x="76" y="71"/>
                      <a:pt x="74" y="72"/>
                    </a:cubicBezTo>
                    <a:cubicBezTo>
                      <a:pt x="74" y="73"/>
                      <a:pt x="74" y="73"/>
                      <a:pt x="74" y="73"/>
                    </a:cubicBezTo>
                    <a:lnTo>
                      <a:pt x="65" y="80"/>
                    </a:lnTo>
                    <a:close/>
                    <a:moveTo>
                      <a:pt x="23" y="35"/>
                    </a:moveTo>
                    <a:cubicBezTo>
                      <a:pt x="36" y="41"/>
                      <a:pt x="36" y="41"/>
                      <a:pt x="36" y="41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70" y="65"/>
                      <a:pt x="70" y="65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1" y="16"/>
                      <a:pt x="11" y="16"/>
                      <a:pt x="11" y="16"/>
                    </a:cubicBezTo>
                    <a:lnTo>
                      <a:pt x="23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1"/>
              <p:cNvSpPr>
                <a:spLocks noEditPoints="1"/>
              </p:cNvSpPr>
              <p:nvPr/>
            </p:nvSpPr>
            <p:spPr bwMode="auto">
              <a:xfrm>
                <a:off x="5508626" y="3267076"/>
                <a:ext cx="344488" cy="325438"/>
              </a:xfrm>
              <a:custGeom>
                <a:avLst/>
                <a:gdLst>
                  <a:gd name="T0" fmla="*/ 127 w 159"/>
                  <a:gd name="T1" fmla="*/ 4 h 150"/>
                  <a:gd name="T2" fmla="*/ 140 w 159"/>
                  <a:gd name="T3" fmla="*/ 6 h 150"/>
                  <a:gd name="T4" fmla="*/ 123 w 159"/>
                  <a:gd name="T5" fmla="*/ 13 h 150"/>
                  <a:gd name="T6" fmla="*/ 121 w 159"/>
                  <a:gd name="T7" fmla="*/ 14 h 150"/>
                  <a:gd name="T8" fmla="*/ 121 w 159"/>
                  <a:gd name="T9" fmla="*/ 16 h 150"/>
                  <a:gd name="T10" fmla="*/ 120 w 159"/>
                  <a:gd name="T11" fmla="*/ 23 h 150"/>
                  <a:gd name="T12" fmla="*/ 120 w 159"/>
                  <a:gd name="T13" fmla="*/ 24 h 150"/>
                  <a:gd name="T14" fmla="*/ 120 w 159"/>
                  <a:gd name="T15" fmla="*/ 25 h 150"/>
                  <a:gd name="T16" fmla="*/ 126 w 159"/>
                  <a:gd name="T17" fmla="*/ 39 h 150"/>
                  <a:gd name="T18" fmla="*/ 128 w 159"/>
                  <a:gd name="T19" fmla="*/ 43 h 150"/>
                  <a:gd name="T20" fmla="*/ 131 w 159"/>
                  <a:gd name="T21" fmla="*/ 41 h 150"/>
                  <a:gd name="T22" fmla="*/ 152 w 159"/>
                  <a:gd name="T23" fmla="*/ 32 h 150"/>
                  <a:gd name="T24" fmla="*/ 135 w 159"/>
                  <a:gd name="T25" fmla="*/ 50 h 150"/>
                  <a:gd name="T26" fmla="*/ 132 w 159"/>
                  <a:gd name="T27" fmla="*/ 52 h 150"/>
                  <a:gd name="T28" fmla="*/ 133 w 159"/>
                  <a:gd name="T29" fmla="*/ 56 h 150"/>
                  <a:gd name="T30" fmla="*/ 138 w 159"/>
                  <a:gd name="T31" fmla="*/ 68 h 150"/>
                  <a:gd name="T32" fmla="*/ 90 w 159"/>
                  <a:gd name="T33" fmla="*/ 83 h 150"/>
                  <a:gd name="T34" fmla="*/ 33 w 159"/>
                  <a:gd name="T35" fmla="*/ 142 h 150"/>
                  <a:gd name="T36" fmla="*/ 23 w 159"/>
                  <a:gd name="T37" fmla="*/ 146 h 150"/>
                  <a:gd name="T38" fmla="*/ 15 w 159"/>
                  <a:gd name="T39" fmla="*/ 142 h 150"/>
                  <a:gd name="T40" fmla="*/ 15 w 159"/>
                  <a:gd name="T41" fmla="*/ 123 h 150"/>
                  <a:gd name="T42" fmla="*/ 80 w 159"/>
                  <a:gd name="T43" fmla="*/ 71 h 150"/>
                  <a:gd name="T44" fmla="*/ 80 w 159"/>
                  <a:gd name="T45" fmla="*/ 71 h 150"/>
                  <a:gd name="T46" fmla="*/ 80 w 159"/>
                  <a:gd name="T47" fmla="*/ 70 h 150"/>
                  <a:gd name="T48" fmla="*/ 102 w 159"/>
                  <a:gd name="T49" fmla="*/ 23 h 150"/>
                  <a:gd name="T50" fmla="*/ 104 w 159"/>
                  <a:gd name="T51" fmla="*/ 15 h 150"/>
                  <a:gd name="T52" fmla="*/ 121 w 159"/>
                  <a:gd name="T53" fmla="*/ 4 h 150"/>
                  <a:gd name="T54" fmla="*/ 122 w 159"/>
                  <a:gd name="T55" fmla="*/ 4 h 150"/>
                  <a:gd name="T56" fmla="*/ 127 w 159"/>
                  <a:gd name="T57" fmla="*/ 4 h 150"/>
                  <a:gd name="T58" fmla="*/ 127 w 159"/>
                  <a:gd name="T59" fmla="*/ 4 h 150"/>
                  <a:gd name="T60" fmla="*/ 24 w 159"/>
                  <a:gd name="T61" fmla="*/ 142 h 150"/>
                  <a:gd name="T62" fmla="*/ 31 w 159"/>
                  <a:gd name="T63" fmla="*/ 139 h 150"/>
                  <a:gd name="T64" fmla="*/ 31 w 159"/>
                  <a:gd name="T65" fmla="*/ 125 h 150"/>
                  <a:gd name="T66" fmla="*/ 24 w 159"/>
                  <a:gd name="T67" fmla="*/ 122 h 150"/>
                  <a:gd name="T68" fmla="*/ 17 w 159"/>
                  <a:gd name="T69" fmla="*/ 125 h 150"/>
                  <a:gd name="T70" fmla="*/ 17 w 159"/>
                  <a:gd name="T71" fmla="*/ 139 h 150"/>
                  <a:gd name="T72" fmla="*/ 24 w 159"/>
                  <a:gd name="T73" fmla="*/ 142 h 150"/>
                  <a:gd name="T74" fmla="*/ 127 w 159"/>
                  <a:gd name="T75" fmla="*/ 0 h 150"/>
                  <a:gd name="T76" fmla="*/ 121 w 159"/>
                  <a:gd name="T77" fmla="*/ 0 h 150"/>
                  <a:gd name="T78" fmla="*/ 100 w 159"/>
                  <a:gd name="T79" fmla="*/ 13 h 150"/>
                  <a:gd name="T80" fmla="*/ 77 w 159"/>
                  <a:gd name="T81" fmla="*/ 68 h 150"/>
                  <a:gd name="T82" fmla="*/ 12 w 159"/>
                  <a:gd name="T83" fmla="*/ 120 h 150"/>
                  <a:gd name="T84" fmla="*/ 12 w 159"/>
                  <a:gd name="T85" fmla="*/ 145 h 150"/>
                  <a:gd name="T86" fmla="*/ 23 w 159"/>
                  <a:gd name="T87" fmla="*/ 150 h 150"/>
                  <a:gd name="T88" fmla="*/ 36 w 159"/>
                  <a:gd name="T89" fmla="*/ 145 h 150"/>
                  <a:gd name="T90" fmla="*/ 93 w 159"/>
                  <a:gd name="T91" fmla="*/ 85 h 150"/>
                  <a:gd name="T92" fmla="*/ 144 w 159"/>
                  <a:gd name="T93" fmla="*/ 71 h 150"/>
                  <a:gd name="T94" fmla="*/ 137 w 159"/>
                  <a:gd name="T95" fmla="*/ 54 h 150"/>
                  <a:gd name="T96" fmla="*/ 159 w 159"/>
                  <a:gd name="T97" fmla="*/ 25 h 150"/>
                  <a:gd name="T98" fmla="*/ 130 w 159"/>
                  <a:gd name="T99" fmla="*/ 37 h 150"/>
                  <a:gd name="T100" fmla="*/ 124 w 159"/>
                  <a:gd name="T101" fmla="*/ 24 h 150"/>
                  <a:gd name="T102" fmla="*/ 125 w 159"/>
                  <a:gd name="T103" fmla="*/ 17 h 150"/>
                  <a:gd name="T104" fmla="*/ 149 w 159"/>
                  <a:gd name="T105" fmla="*/ 6 h 150"/>
                  <a:gd name="T106" fmla="*/ 127 w 159"/>
                  <a:gd name="T107" fmla="*/ 0 h 150"/>
                  <a:gd name="T108" fmla="*/ 24 w 159"/>
                  <a:gd name="T109" fmla="*/ 138 h 150"/>
                  <a:gd name="T110" fmla="*/ 20 w 159"/>
                  <a:gd name="T111" fmla="*/ 136 h 150"/>
                  <a:gd name="T112" fmla="*/ 20 w 159"/>
                  <a:gd name="T113" fmla="*/ 128 h 150"/>
                  <a:gd name="T114" fmla="*/ 24 w 159"/>
                  <a:gd name="T115" fmla="*/ 126 h 150"/>
                  <a:gd name="T116" fmla="*/ 29 w 159"/>
                  <a:gd name="T117" fmla="*/ 128 h 150"/>
                  <a:gd name="T118" fmla="*/ 29 w 159"/>
                  <a:gd name="T119" fmla="*/ 136 h 150"/>
                  <a:gd name="T120" fmla="*/ 24 w 159"/>
                  <a:gd name="T121" fmla="*/ 1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9" h="150">
                    <a:moveTo>
                      <a:pt x="127" y="4"/>
                    </a:moveTo>
                    <a:cubicBezTo>
                      <a:pt x="132" y="4"/>
                      <a:pt x="136" y="5"/>
                      <a:pt x="140" y="6"/>
                    </a:cubicBezTo>
                    <a:cubicBezTo>
                      <a:pt x="123" y="13"/>
                      <a:pt x="123" y="13"/>
                      <a:pt x="123" y="13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8" y="43"/>
                      <a:pt x="128" y="43"/>
                      <a:pt x="128" y="43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52" y="32"/>
                      <a:pt x="152" y="32"/>
                      <a:pt x="152" y="32"/>
                    </a:cubicBezTo>
                    <a:cubicBezTo>
                      <a:pt x="148" y="38"/>
                      <a:pt x="143" y="46"/>
                      <a:pt x="135" y="50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3" y="56"/>
                      <a:pt x="133" y="56"/>
                      <a:pt x="133" y="56"/>
                    </a:cubicBezTo>
                    <a:cubicBezTo>
                      <a:pt x="138" y="68"/>
                      <a:pt x="138" y="68"/>
                      <a:pt x="138" y="68"/>
                    </a:cubicBezTo>
                    <a:cubicBezTo>
                      <a:pt x="126" y="69"/>
                      <a:pt x="98" y="74"/>
                      <a:pt x="90" y="83"/>
                    </a:cubicBezTo>
                    <a:cubicBezTo>
                      <a:pt x="33" y="142"/>
                      <a:pt x="33" y="142"/>
                      <a:pt x="33" y="142"/>
                    </a:cubicBezTo>
                    <a:cubicBezTo>
                      <a:pt x="33" y="142"/>
                      <a:pt x="28" y="146"/>
                      <a:pt x="23" y="146"/>
                    </a:cubicBezTo>
                    <a:cubicBezTo>
                      <a:pt x="20" y="146"/>
                      <a:pt x="17" y="144"/>
                      <a:pt x="15" y="142"/>
                    </a:cubicBezTo>
                    <a:cubicBezTo>
                      <a:pt x="7" y="134"/>
                      <a:pt x="13" y="125"/>
                      <a:pt x="15" y="123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93" y="58"/>
                      <a:pt x="98" y="36"/>
                      <a:pt x="102" y="23"/>
                    </a:cubicBezTo>
                    <a:cubicBezTo>
                      <a:pt x="103" y="19"/>
                      <a:pt x="103" y="17"/>
                      <a:pt x="104" y="15"/>
                    </a:cubicBezTo>
                    <a:cubicBezTo>
                      <a:pt x="106" y="7"/>
                      <a:pt x="107" y="7"/>
                      <a:pt x="121" y="4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24" y="4"/>
                      <a:pt x="125" y="4"/>
                      <a:pt x="127" y="4"/>
                    </a:cubicBezTo>
                    <a:cubicBezTo>
                      <a:pt x="127" y="4"/>
                      <a:pt x="127" y="4"/>
                      <a:pt x="127" y="4"/>
                    </a:cubicBezTo>
                    <a:moveTo>
                      <a:pt x="24" y="142"/>
                    </a:moveTo>
                    <a:cubicBezTo>
                      <a:pt x="27" y="142"/>
                      <a:pt x="30" y="141"/>
                      <a:pt x="31" y="139"/>
                    </a:cubicBezTo>
                    <a:cubicBezTo>
                      <a:pt x="35" y="135"/>
                      <a:pt x="35" y="129"/>
                      <a:pt x="31" y="125"/>
                    </a:cubicBezTo>
                    <a:cubicBezTo>
                      <a:pt x="30" y="123"/>
                      <a:pt x="27" y="122"/>
                      <a:pt x="24" y="122"/>
                    </a:cubicBezTo>
                    <a:cubicBezTo>
                      <a:pt x="22" y="122"/>
                      <a:pt x="19" y="123"/>
                      <a:pt x="17" y="125"/>
                    </a:cubicBezTo>
                    <a:cubicBezTo>
                      <a:pt x="13" y="129"/>
                      <a:pt x="13" y="135"/>
                      <a:pt x="17" y="139"/>
                    </a:cubicBezTo>
                    <a:cubicBezTo>
                      <a:pt x="19" y="141"/>
                      <a:pt x="22" y="142"/>
                      <a:pt x="24" y="142"/>
                    </a:cubicBezTo>
                    <a:moveTo>
                      <a:pt x="127" y="0"/>
                    </a:moveTo>
                    <a:cubicBezTo>
                      <a:pt x="125" y="0"/>
                      <a:pt x="123" y="0"/>
                      <a:pt x="121" y="0"/>
                    </a:cubicBezTo>
                    <a:cubicBezTo>
                      <a:pt x="106" y="3"/>
                      <a:pt x="103" y="4"/>
                      <a:pt x="100" y="13"/>
                    </a:cubicBezTo>
                    <a:cubicBezTo>
                      <a:pt x="97" y="23"/>
                      <a:pt x="93" y="53"/>
                      <a:pt x="77" y="68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2" y="120"/>
                      <a:pt x="0" y="133"/>
                      <a:pt x="12" y="145"/>
                    </a:cubicBezTo>
                    <a:cubicBezTo>
                      <a:pt x="16" y="148"/>
                      <a:pt x="20" y="150"/>
                      <a:pt x="23" y="150"/>
                    </a:cubicBezTo>
                    <a:cubicBezTo>
                      <a:pt x="30" y="150"/>
                      <a:pt x="36" y="145"/>
                      <a:pt x="36" y="145"/>
                    </a:cubicBezTo>
                    <a:cubicBezTo>
                      <a:pt x="93" y="85"/>
                      <a:pt x="93" y="85"/>
                      <a:pt x="93" y="85"/>
                    </a:cubicBezTo>
                    <a:cubicBezTo>
                      <a:pt x="102" y="76"/>
                      <a:pt x="144" y="71"/>
                      <a:pt x="144" y="71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53" y="46"/>
                      <a:pt x="159" y="25"/>
                      <a:pt x="159" y="25"/>
                    </a:cubicBezTo>
                    <a:cubicBezTo>
                      <a:pt x="130" y="37"/>
                      <a:pt x="130" y="37"/>
                      <a:pt x="130" y="37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125" y="17"/>
                      <a:pt x="125" y="17"/>
                      <a:pt x="125" y="17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49" y="6"/>
                      <a:pt x="139" y="0"/>
                      <a:pt x="127" y="0"/>
                    </a:cubicBezTo>
                    <a:close/>
                    <a:moveTo>
                      <a:pt x="24" y="138"/>
                    </a:moveTo>
                    <a:cubicBezTo>
                      <a:pt x="23" y="138"/>
                      <a:pt x="21" y="138"/>
                      <a:pt x="20" y="136"/>
                    </a:cubicBezTo>
                    <a:cubicBezTo>
                      <a:pt x="17" y="134"/>
                      <a:pt x="17" y="130"/>
                      <a:pt x="20" y="128"/>
                    </a:cubicBezTo>
                    <a:cubicBezTo>
                      <a:pt x="21" y="127"/>
                      <a:pt x="23" y="126"/>
                      <a:pt x="24" y="126"/>
                    </a:cubicBezTo>
                    <a:cubicBezTo>
                      <a:pt x="26" y="126"/>
                      <a:pt x="27" y="127"/>
                      <a:pt x="29" y="128"/>
                    </a:cubicBezTo>
                    <a:cubicBezTo>
                      <a:pt x="31" y="130"/>
                      <a:pt x="31" y="134"/>
                      <a:pt x="29" y="136"/>
                    </a:cubicBezTo>
                    <a:cubicBezTo>
                      <a:pt x="27" y="138"/>
                      <a:pt x="26" y="138"/>
                      <a:pt x="24" y="1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7363929" y="3596168"/>
            <a:ext cx="914400" cy="914400"/>
            <a:chOff x="7363929" y="3596168"/>
            <a:chExt cx="914400" cy="914400"/>
          </a:xfrm>
        </p:grpSpPr>
        <p:sp>
          <p:nvSpPr>
            <p:cNvPr id="13" name="椭圆 12"/>
            <p:cNvSpPr/>
            <p:nvPr/>
          </p:nvSpPr>
          <p:spPr>
            <a:xfrm>
              <a:off x="7363929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51"/>
            <p:cNvSpPr>
              <a:spLocks noEditPoints="1"/>
            </p:cNvSpPr>
            <p:nvPr/>
          </p:nvSpPr>
          <p:spPr bwMode="auto">
            <a:xfrm>
              <a:off x="7632369" y="3764965"/>
              <a:ext cx="396000" cy="576000"/>
            </a:xfrm>
            <a:custGeom>
              <a:avLst/>
              <a:gdLst>
                <a:gd name="T0" fmla="*/ 160 w 160"/>
                <a:gd name="T1" fmla="*/ 80 h 232"/>
                <a:gd name="T2" fmla="*/ 80 w 160"/>
                <a:gd name="T3" fmla="*/ 0 h 232"/>
                <a:gd name="T4" fmla="*/ 0 w 160"/>
                <a:gd name="T5" fmla="*/ 80 h 232"/>
                <a:gd name="T6" fmla="*/ 32 w 160"/>
                <a:gd name="T7" fmla="*/ 144 h 232"/>
                <a:gd name="T8" fmla="*/ 32 w 160"/>
                <a:gd name="T9" fmla="*/ 144 h 232"/>
                <a:gd name="T10" fmla="*/ 33 w 160"/>
                <a:gd name="T11" fmla="*/ 145 h 232"/>
                <a:gd name="T12" fmla="*/ 33 w 160"/>
                <a:gd name="T13" fmla="*/ 145 h 232"/>
                <a:gd name="T14" fmla="*/ 48 w 160"/>
                <a:gd name="T15" fmla="*/ 176 h 232"/>
                <a:gd name="T16" fmla="*/ 48 w 160"/>
                <a:gd name="T17" fmla="*/ 232 h 232"/>
                <a:gd name="T18" fmla="*/ 112 w 160"/>
                <a:gd name="T19" fmla="*/ 232 h 232"/>
                <a:gd name="T20" fmla="*/ 112 w 160"/>
                <a:gd name="T21" fmla="*/ 176 h 232"/>
                <a:gd name="T22" fmla="*/ 128 w 160"/>
                <a:gd name="T23" fmla="*/ 144 h 232"/>
                <a:gd name="T24" fmla="*/ 128 w 160"/>
                <a:gd name="T25" fmla="*/ 144 h 232"/>
                <a:gd name="T26" fmla="*/ 160 w 160"/>
                <a:gd name="T27" fmla="*/ 80 h 232"/>
                <a:gd name="T28" fmla="*/ 56 w 160"/>
                <a:gd name="T29" fmla="*/ 224 h 232"/>
                <a:gd name="T30" fmla="*/ 56 w 160"/>
                <a:gd name="T31" fmla="*/ 200 h 232"/>
                <a:gd name="T32" fmla="*/ 104 w 160"/>
                <a:gd name="T33" fmla="*/ 200 h 232"/>
                <a:gd name="T34" fmla="*/ 104 w 160"/>
                <a:gd name="T35" fmla="*/ 224 h 232"/>
                <a:gd name="T36" fmla="*/ 56 w 160"/>
                <a:gd name="T37" fmla="*/ 224 h 232"/>
                <a:gd name="T38" fmla="*/ 80 w 160"/>
                <a:gd name="T39" fmla="*/ 88 h 232"/>
                <a:gd name="T40" fmla="*/ 72 w 160"/>
                <a:gd name="T41" fmla="*/ 80 h 232"/>
                <a:gd name="T42" fmla="*/ 80 w 160"/>
                <a:gd name="T43" fmla="*/ 72 h 232"/>
                <a:gd name="T44" fmla="*/ 88 w 160"/>
                <a:gd name="T45" fmla="*/ 80 h 232"/>
                <a:gd name="T46" fmla="*/ 80 w 160"/>
                <a:gd name="T47" fmla="*/ 88 h 232"/>
                <a:gd name="T48" fmla="*/ 123 w 160"/>
                <a:gd name="T49" fmla="*/ 138 h 232"/>
                <a:gd name="T50" fmla="*/ 123 w 160"/>
                <a:gd name="T51" fmla="*/ 138 h 232"/>
                <a:gd name="T52" fmla="*/ 104 w 160"/>
                <a:gd name="T53" fmla="*/ 176 h 232"/>
                <a:gd name="T54" fmla="*/ 104 w 160"/>
                <a:gd name="T55" fmla="*/ 192 h 232"/>
                <a:gd name="T56" fmla="*/ 84 w 160"/>
                <a:gd name="T57" fmla="*/ 192 h 232"/>
                <a:gd name="T58" fmla="*/ 84 w 160"/>
                <a:gd name="T59" fmla="*/ 96 h 232"/>
                <a:gd name="T60" fmla="*/ 96 w 160"/>
                <a:gd name="T61" fmla="*/ 80 h 232"/>
                <a:gd name="T62" fmla="*/ 80 w 160"/>
                <a:gd name="T63" fmla="*/ 64 h 232"/>
                <a:gd name="T64" fmla="*/ 64 w 160"/>
                <a:gd name="T65" fmla="*/ 80 h 232"/>
                <a:gd name="T66" fmla="*/ 76 w 160"/>
                <a:gd name="T67" fmla="*/ 96 h 232"/>
                <a:gd name="T68" fmla="*/ 76 w 160"/>
                <a:gd name="T69" fmla="*/ 192 h 232"/>
                <a:gd name="T70" fmla="*/ 56 w 160"/>
                <a:gd name="T71" fmla="*/ 192 h 232"/>
                <a:gd name="T72" fmla="*/ 56 w 160"/>
                <a:gd name="T73" fmla="*/ 176 h 232"/>
                <a:gd name="T74" fmla="*/ 38 w 160"/>
                <a:gd name="T75" fmla="*/ 139 h 232"/>
                <a:gd name="T76" fmla="*/ 38 w 160"/>
                <a:gd name="T77" fmla="*/ 138 h 232"/>
                <a:gd name="T78" fmla="*/ 37 w 160"/>
                <a:gd name="T79" fmla="*/ 138 h 232"/>
                <a:gd name="T80" fmla="*/ 36 w 160"/>
                <a:gd name="T81" fmla="*/ 138 h 232"/>
                <a:gd name="T82" fmla="*/ 8 w 160"/>
                <a:gd name="T83" fmla="*/ 80 h 232"/>
                <a:gd name="T84" fmla="*/ 80 w 160"/>
                <a:gd name="T85" fmla="*/ 8 h 232"/>
                <a:gd name="T86" fmla="*/ 152 w 160"/>
                <a:gd name="T87" fmla="*/ 80 h 232"/>
                <a:gd name="T88" fmla="*/ 123 w 160"/>
                <a:gd name="T89" fmla="*/ 13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0" h="232">
                  <a:moveTo>
                    <a:pt x="160" y="80"/>
                  </a:move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06"/>
                    <a:pt x="12" y="129"/>
                    <a:pt x="32" y="144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32" y="144"/>
                    <a:pt x="32" y="144"/>
                    <a:pt x="33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9" y="150"/>
                    <a:pt x="48" y="161"/>
                    <a:pt x="48" y="176"/>
                  </a:cubicBezTo>
                  <a:cubicBezTo>
                    <a:pt x="48" y="232"/>
                    <a:pt x="48" y="232"/>
                    <a:pt x="48" y="232"/>
                  </a:cubicBezTo>
                  <a:cubicBezTo>
                    <a:pt x="112" y="232"/>
                    <a:pt x="112" y="232"/>
                    <a:pt x="112" y="232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2" y="160"/>
                    <a:pt x="121" y="149"/>
                    <a:pt x="128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47" y="130"/>
                    <a:pt x="160" y="106"/>
                    <a:pt x="160" y="80"/>
                  </a:cubicBezTo>
                  <a:close/>
                  <a:moveTo>
                    <a:pt x="56" y="224"/>
                  </a:moveTo>
                  <a:cubicBezTo>
                    <a:pt x="56" y="200"/>
                    <a:pt x="56" y="200"/>
                    <a:pt x="56" y="200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104" y="224"/>
                    <a:pt x="104" y="224"/>
                    <a:pt x="104" y="224"/>
                  </a:cubicBezTo>
                  <a:lnTo>
                    <a:pt x="56" y="224"/>
                  </a:lnTo>
                  <a:close/>
                  <a:moveTo>
                    <a:pt x="80" y="88"/>
                  </a:moveTo>
                  <a:cubicBezTo>
                    <a:pt x="76" y="88"/>
                    <a:pt x="72" y="85"/>
                    <a:pt x="72" y="80"/>
                  </a:cubicBezTo>
                  <a:cubicBezTo>
                    <a:pt x="72" y="76"/>
                    <a:pt x="76" y="72"/>
                    <a:pt x="80" y="72"/>
                  </a:cubicBezTo>
                  <a:cubicBezTo>
                    <a:pt x="84" y="72"/>
                    <a:pt x="88" y="76"/>
                    <a:pt x="88" y="80"/>
                  </a:cubicBezTo>
                  <a:cubicBezTo>
                    <a:pt x="88" y="85"/>
                    <a:pt x="84" y="88"/>
                    <a:pt x="80" y="88"/>
                  </a:cubicBezTo>
                  <a:close/>
                  <a:moveTo>
                    <a:pt x="123" y="138"/>
                  </a:moveTo>
                  <a:cubicBezTo>
                    <a:pt x="123" y="138"/>
                    <a:pt x="123" y="138"/>
                    <a:pt x="123" y="138"/>
                  </a:cubicBezTo>
                  <a:cubicBezTo>
                    <a:pt x="114" y="144"/>
                    <a:pt x="104" y="158"/>
                    <a:pt x="104" y="176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91" y="94"/>
                    <a:pt x="96" y="88"/>
                    <a:pt x="96" y="80"/>
                  </a:cubicBezTo>
                  <a:cubicBezTo>
                    <a:pt x="96" y="71"/>
                    <a:pt x="89" y="64"/>
                    <a:pt x="80" y="64"/>
                  </a:cubicBezTo>
                  <a:cubicBezTo>
                    <a:pt x="71" y="64"/>
                    <a:pt x="64" y="71"/>
                    <a:pt x="64" y="80"/>
                  </a:cubicBezTo>
                  <a:cubicBezTo>
                    <a:pt x="64" y="88"/>
                    <a:pt x="69" y="94"/>
                    <a:pt x="76" y="96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59"/>
                    <a:pt x="46" y="145"/>
                    <a:pt x="38" y="139"/>
                  </a:cubicBezTo>
                  <a:cubicBezTo>
                    <a:pt x="38" y="139"/>
                    <a:pt x="38" y="138"/>
                    <a:pt x="38" y="138"/>
                  </a:cubicBezTo>
                  <a:cubicBezTo>
                    <a:pt x="37" y="138"/>
                    <a:pt x="37" y="138"/>
                    <a:pt x="37" y="138"/>
                  </a:cubicBezTo>
                  <a:cubicBezTo>
                    <a:pt x="37" y="138"/>
                    <a:pt x="37" y="138"/>
                    <a:pt x="36" y="138"/>
                  </a:cubicBezTo>
                  <a:cubicBezTo>
                    <a:pt x="18" y="124"/>
                    <a:pt x="8" y="103"/>
                    <a:pt x="8" y="80"/>
                  </a:cubicBezTo>
                  <a:cubicBezTo>
                    <a:pt x="8" y="41"/>
                    <a:pt x="40" y="8"/>
                    <a:pt x="80" y="8"/>
                  </a:cubicBezTo>
                  <a:cubicBezTo>
                    <a:pt x="120" y="8"/>
                    <a:pt x="152" y="41"/>
                    <a:pt x="152" y="80"/>
                  </a:cubicBezTo>
                  <a:cubicBezTo>
                    <a:pt x="152" y="103"/>
                    <a:pt x="141" y="124"/>
                    <a:pt x="123" y="13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934592" y="5132893"/>
            <a:ext cx="914400" cy="914400"/>
            <a:chOff x="7934592" y="5132893"/>
            <a:chExt cx="914400" cy="914400"/>
          </a:xfrm>
        </p:grpSpPr>
        <p:sp>
          <p:nvSpPr>
            <p:cNvPr id="14" name="椭圆 13"/>
            <p:cNvSpPr/>
            <p:nvPr/>
          </p:nvSpPr>
          <p:spPr>
            <a:xfrm>
              <a:off x="7934592" y="5132893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5"/>
            <p:cNvSpPr>
              <a:spLocks noEditPoints="1"/>
            </p:cNvSpPr>
            <p:nvPr/>
          </p:nvSpPr>
          <p:spPr bwMode="auto">
            <a:xfrm>
              <a:off x="8156278" y="5327564"/>
              <a:ext cx="504000" cy="540000"/>
            </a:xfrm>
            <a:custGeom>
              <a:avLst/>
              <a:gdLst>
                <a:gd name="T0" fmla="*/ 178 w 185"/>
                <a:gd name="T1" fmla="*/ 48 h 200"/>
                <a:gd name="T2" fmla="*/ 123 w 185"/>
                <a:gd name="T3" fmla="*/ 42 h 200"/>
                <a:gd name="T4" fmla="*/ 58 w 185"/>
                <a:gd name="T5" fmla="*/ 41 h 200"/>
                <a:gd name="T6" fmla="*/ 7 w 185"/>
                <a:gd name="T7" fmla="*/ 48 h 200"/>
                <a:gd name="T8" fmla="*/ 28 w 185"/>
                <a:gd name="T9" fmla="*/ 100 h 200"/>
                <a:gd name="T10" fmla="*/ 32 w 185"/>
                <a:gd name="T11" fmla="*/ 162 h 200"/>
                <a:gd name="T12" fmla="*/ 91 w 185"/>
                <a:gd name="T13" fmla="*/ 200 h 200"/>
                <a:gd name="T14" fmla="*/ 153 w 185"/>
                <a:gd name="T15" fmla="*/ 162 h 200"/>
                <a:gd name="T16" fmla="*/ 157 w 185"/>
                <a:gd name="T17" fmla="*/ 100 h 200"/>
                <a:gd name="T18" fmla="*/ 171 w 185"/>
                <a:gd name="T19" fmla="*/ 52 h 200"/>
                <a:gd name="T20" fmla="*/ 129 w 185"/>
                <a:gd name="T21" fmla="*/ 76 h 200"/>
                <a:gd name="T22" fmla="*/ 153 w 185"/>
                <a:gd name="T23" fmla="*/ 45 h 200"/>
                <a:gd name="T24" fmla="*/ 92 w 185"/>
                <a:gd name="T25" fmla="*/ 136 h 200"/>
                <a:gd name="T26" fmla="*/ 59 w 185"/>
                <a:gd name="T27" fmla="*/ 116 h 200"/>
                <a:gd name="T28" fmla="*/ 59 w 185"/>
                <a:gd name="T29" fmla="*/ 83 h 200"/>
                <a:gd name="T30" fmla="*/ 92 w 185"/>
                <a:gd name="T31" fmla="*/ 63 h 200"/>
                <a:gd name="T32" fmla="*/ 122 w 185"/>
                <a:gd name="T33" fmla="*/ 81 h 200"/>
                <a:gd name="T34" fmla="*/ 122 w 185"/>
                <a:gd name="T35" fmla="*/ 119 h 200"/>
                <a:gd name="T36" fmla="*/ 121 w 185"/>
                <a:gd name="T37" fmla="*/ 129 h 200"/>
                <a:gd name="T38" fmla="*/ 101 w 185"/>
                <a:gd name="T39" fmla="*/ 140 h 200"/>
                <a:gd name="T40" fmla="*/ 121 w 185"/>
                <a:gd name="T41" fmla="*/ 129 h 200"/>
                <a:gd name="T42" fmla="*/ 64 w 185"/>
                <a:gd name="T43" fmla="*/ 148 h 200"/>
                <a:gd name="T44" fmla="*/ 72 w 185"/>
                <a:gd name="T45" fmla="*/ 134 h 200"/>
                <a:gd name="T46" fmla="*/ 51 w 185"/>
                <a:gd name="T47" fmla="*/ 110 h 200"/>
                <a:gd name="T48" fmla="*/ 51 w 185"/>
                <a:gd name="T49" fmla="*/ 90 h 200"/>
                <a:gd name="T50" fmla="*/ 51 w 185"/>
                <a:gd name="T51" fmla="*/ 110 h 200"/>
                <a:gd name="T52" fmla="*/ 64 w 185"/>
                <a:gd name="T53" fmla="*/ 51 h 200"/>
                <a:gd name="T54" fmla="*/ 72 w 185"/>
                <a:gd name="T55" fmla="*/ 66 h 200"/>
                <a:gd name="T56" fmla="*/ 101 w 185"/>
                <a:gd name="T57" fmla="*/ 59 h 200"/>
                <a:gd name="T58" fmla="*/ 121 w 185"/>
                <a:gd name="T59" fmla="*/ 71 h 200"/>
                <a:gd name="T60" fmla="*/ 101 w 185"/>
                <a:gd name="T61" fmla="*/ 59 h 200"/>
                <a:gd name="T62" fmla="*/ 145 w 185"/>
                <a:gd name="T63" fmla="*/ 100 h 200"/>
                <a:gd name="T64" fmla="*/ 131 w 185"/>
                <a:gd name="T65" fmla="*/ 100 h 200"/>
                <a:gd name="T66" fmla="*/ 91 w 185"/>
                <a:gd name="T67" fmla="*/ 8 h 200"/>
                <a:gd name="T68" fmla="*/ 92 w 185"/>
                <a:gd name="T69" fmla="*/ 54 h 200"/>
                <a:gd name="T70" fmla="*/ 91 w 185"/>
                <a:gd name="T71" fmla="*/ 8 h 200"/>
                <a:gd name="T72" fmla="*/ 32 w 185"/>
                <a:gd name="T73" fmla="*/ 45 h 200"/>
                <a:gd name="T74" fmla="*/ 52 w 185"/>
                <a:gd name="T75" fmla="*/ 79 h 200"/>
                <a:gd name="T76" fmla="*/ 24 w 185"/>
                <a:gd name="T77" fmla="*/ 84 h 200"/>
                <a:gd name="T78" fmla="*/ 32 w 185"/>
                <a:gd name="T79" fmla="*/ 154 h 200"/>
                <a:gd name="T80" fmla="*/ 34 w 185"/>
                <a:gd name="T81" fmla="*/ 105 h 200"/>
                <a:gd name="T82" fmla="*/ 56 w 185"/>
                <a:gd name="T83" fmla="*/ 150 h 200"/>
                <a:gd name="T84" fmla="*/ 91 w 185"/>
                <a:gd name="T85" fmla="*/ 192 h 200"/>
                <a:gd name="T86" fmla="*/ 92 w 185"/>
                <a:gd name="T87" fmla="*/ 145 h 200"/>
                <a:gd name="T88" fmla="*/ 91 w 185"/>
                <a:gd name="T89" fmla="*/ 192 h 200"/>
                <a:gd name="T90" fmla="*/ 153 w 185"/>
                <a:gd name="T91" fmla="*/ 154 h 200"/>
                <a:gd name="T92" fmla="*/ 129 w 185"/>
                <a:gd name="T93" fmla="*/ 123 h 200"/>
                <a:gd name="T94" fmla="*/ 171 w 185"/>
                <a:gd name="T95" fmla="*/ 14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5" h="200">
                  <a:moveTo>
                    <a:pt x="157" y="100"/>
                  </a:moveTo>
                  <a:cubicBezTo>
                    <a:pt x="176" y="80"/>
                    <a:pt x="185" y="60"/>
                    <a:pt x="178" y="48"/>
                  </a:cubicBezTo>
                  <a:cubicBezTo>
                    <a:pt x="175" y="43"/>
                    <a:pt x="168" y="37"/>
                    <a:pt x="153" y="37"/>
                  </a:cubicBezTo>
                  <a:cubicBezTo>
                    <a:pt x="144" y="37"/>
                    <a:pt x="134" y="39"/>
                    <a:pt x="123" y="42"/>
                  </a:cubicBezTo>
                  <a:cubicBezTo>
                    <a:pt x="116" y="16"/>
                    <a:pt x="104" y="0"/>
                    <a:pt x="91" y="0"/>
                  </a:cubicBezTo>
                  <a:cubicBezTo>
                    <a:pt x="77" y="0"/>
                    <a:pt x="65" y="16"/>
                    <a:pt x="58" y="41"/>
                  </a:cubicBezTo>
                  <a:cubicBezTo>
                    <a:pt x="49" y="39"/>
                    <a:pt x="40" y="37"/>
                    <a:pt x="32" y="37"/>
                  </a:cubicBezTo>
                  <a:cubicBezTo>
                    <a:pt x="17" y="37"/>
                    <a:pt x="10" y="43"/>
                    <a:pt x="7" y="48"/>
                  </a:cubicBezTo>
                  <a:cubicBezTo>
                    <a:pt x="1" y="58"/>
                    <a:pt x="5" y="72"/>
                    <a:pt x="18" y="89"/>
                  </a:cubicBezTo>
                  <a:cubicBezTo>
                    <a:pt x="21" y="92"/>
                    <a:pt x="24" y="96"/>
                    <a:pt x="28" y="100"/>
                  </a:cubicBezTo>
                  <a:cubicBezTo>
                    <a:pt x="8" y="120"/>
                    <a:pt x="0" y="140"/>
                    <a:pt x="7" y="152"/>
                  </a:cubicBezTo>
                  <a:cubicBezTo>
                    <a:pt x="10" y="156"/>
                    <a:pt x="17" y="162"/>
                    <a:pt x="32" y="162"/>
                  </a:cubicBezTo>
                  <a:cubicBezTo>
                    <a:pt x="40" y="162"/>
                    <a:pt x="49" y="161"/>
                    <a:pt x="58" y="158"/>
                  </a:cubicBezTo>
                  <a:cubicBezTo>
                    <a:pt x="65" y="184"/>
                    <a:pt x="77" y="200"/>
                    <a:pt x="91" y="200"/>
                  </a:cubicBezTo>
                  <a:cubicBezTo>
                    <a:pt x="104" y="200"/>
                    <a:pt x="116" y="183"/>
                    <a:pt x="123" y="157"/>
                  </a:cubicBezTo>
                  <a:cubicBezTo>
                    <a:pt x="134" y="161"/>
                    <a:pt x="144" y="162"/>
                    <a:pt x="153" y="162"/>
                  </a:cubicBezTo>
                  <a:cubicBezTo>
                    <a:pt x="168" y="162"/>
                    <a:pt x="175" y="156"/>
                    <a:pt x="178" y="152"/>
                  </a:cubicBezTo>
                  <a:cubicBezTo>
                    <a:pt x="185" y="140"/>
                    <a:pt x="176" y="120"/>
                    <a:pt x="157" y="100"/>
                  </a:cubicBezTo>
                  <a:close/>
                  <a:moveTo>
                    <a:pt x="153" y="45"/>
                  </a:moveTo>
                  <a:cubicBezTo>
                    <a:pt x="159" y="45"/>
                    <a:pt x="168" y="46"/>
                    <a:pt x="171" y="52"/>
                  </a:cubicBezTo>
                  <a:cubicBezTo>
                    <a:pt x="176" y="60"/>
                    <a:pt x="169" y="76"/>
                    <a:pt x="151" y="94"/>
                  </a:cubicBezTo>
                  <a:cubicBezTo>
                    <a:pt x="145" y="88"/>
                    <a:pt x="137" y="82"/>
                    <a:pt x="129" y="76"/>
                  </a:cubicBezTo>
                  <a:cubicBezTo>
                    <a:pt x="129" y="67"/>
                    <a:pt x="127" y="58"/>
                    <a:pt x="125" y="50"/>
                  </a:cubicBezTo>
                  <a:cubicBezTo>
                    <a:pt x="136" y="47"/>
                    <a:pt x="145" y="45"/>
                    <a:pt x="153" y="45"/>
                  </a:cubicBezTo>
                  <a:close/>
                  <a:moveTo>
                    <a:pt x="109" y="127"/>
                  </a:moveTo>
                  <a:cubicBezTo>
                    <a:pt x="103" y="130"/>
                    <a:pt x="98" y="133"/>
                    <a:pt x="92" y="136"/>
                  </a:cubicBezTo>
                  <a:cubicBezTo>
                    <a:pt x="87" y="133"/>
                    <a:pt x="81" y="130"/>
                    <a:pt x="76" y="127"/>
                  </a:cubicBezTo>
                  <a:cubicBezTo>
                    <a:pt x="70" y="123"/>
                    <a:pt x="65" y="120"/>
                    <a:pt x="59" y="116"/>
                  </a:cubicBezTo>
                  <a:cubicBezTo>
                    <a:pt x="59" y="111"/>
                    <a:pt x="59" y="105"/>
                    <a:pt x="59" y="100"/>
                  </a:cubicBezTo>
                  <a:cubicBezTo>
                    <a:pt x="59" y="94"/>
                    <a:pt x="59" y="89"/>
                    <a:pt x="59" y="83"/>
                  </a:cubicBezTo>
                  <a:cubicBezTo>
                    <a:pt x="65" y="80"/>
                    <a:pt x="70" y="76"/>
                    <a:pt x="76" y="73"/>
                  </a:cubicBezTo>
                  <a:cubicBezTo>
                    <a:pt x="81" y="69"/>
                    <a:pt x="87" y="66"/>
                    <a:pt x="92" y="63"/>
                  </a:cubicBezTo>
                  <a:cubicBezTo>
                    <a:pt x="98" y="66"/>
                    <a:pt x="103" y="69"/>
                    <a:pt x="109" y="73"/>
                  </a:cubicBezTo>
                  <a:cubicBezTo>
                    <a:pt x="113" y="75"/>
                    <a:pt x="118" y="78"/>
                    <a:pt x="122" y="81"/>
                  </a:cubicBezTo>
                  <a:cubicBezTo>
                    <a:pt x="122" y="87"/>
                    <a:pt x="123" y="93"/>
                    <a:pt x="123" y="100"/>
                  </a:cubicBezTo>
                  <a:cubicBezTo>
                    <a:pt x="123" y="106"/>
                    <a:pt x="122" y="113"/>
                    <a:pt x="122" y="119"/>
                  </a:cubicBezTo>
                  <a:cubicBezTo>
                    <a:pt x="118" y="121"/>
                    <a:pt x="113" y="124"/>
                    <a:pt x="109" y="127"/>
                  </a:cubicBezTo>
                  <a:close/>
                  <a:moveTo>
                    <a:pt x="121" y="129"/>
                  </a:moveTo>
                  <a:cubicBezTo>
                    <a:pt x="120" y="135"/>
                    <a:pt x="119" y="141"/>
                    <a:pt x="118" y="147"/>
                  </a:cubicBezTo>
                  <a:cubicBezTo>
                    <a:pt x="112" y="145"/>
                    <a:pt x="107" y="143"/>
                    <a:pt x="101" y="140"/>
                  </a:cubicBezTo>
                  <a:cubicBezTo>
                    <a:pt x="105" y="138"/>
                    <a:pt x="109" y="136"/>
                    <a:pt x="113" y="134"/>
                  </a:cubicBezTo>
                  <a:cubicBezTo>
                    <a:pt x="116" y="132"/>
                    <a:pt x="118" y="131"/>
                    <a:pt x="121" y="129"/>
                  </a:cubicBezTo>
                  <a:close/>
                  <a:moveTo>
                    <a:pt x="83" y="140"/>
                  </a:moveTo>
                  <a:cubicBezTo>
                    <a:pt x="77" y="143"/>
                    <a:pt x="70" y="146"/>
                    <a:pt x="64" y="148"/>
                  </a:cubicBezTo>
                  <a:cubicBezTo>
                    <a:pt x="62" y="141"/>
                    <a:pt x="61" y="134"/>
                    <a:pt x="60" y="126"/>
                  </a:cubicBezTo>
                  <a:cubicBezTo>
                    <a:pt x="64" y="129"/>
                    <a:pt x="68" y="131"/>
                    <a:pt x="72" y="134"/>
                  </a:cubicBezTo>
                  <a:cubicBezTo>
                    <a:pt x="76" y="136"/>
                    <a:pt x="80" y="138"/>
                    <a:pt x="83" y="140"/>
                  </a:cubicBezTo>
                  <a:close/>
                  <a:moveTo>
                    <a:pt x="51" y="110"/>
                  </a:moveTo>
                  <a:cubicBezTo>
                    <a:pt x="47" y="106"/>
                    <a:pt x="43" y="103"/>
                    <a:pt x="39" y="100"/>
                  </a:cubicBezTo>
                  <a:cubicBezTo>
                    <a:pt x="43" y="96"/>
                    <a:pt x="47" y="93"/>
                    <a:pt x="51" y="90"/>
                  </a:cubicBezTo>
                  <a:cubicBezTo>
                    <a:pt x="51" y="93"/>
                    <a:pt x="51" y="96"/>
                    <a:pt x="51" y="100"/>
                  </a:cubicBezTo>
                  <a:cubicBezTo>
                    <a:pt x="51" y="103"/>
                    <a:pt x="51" y="106"/>
                    <a:pt x="51" y="110"/>
                  </a:cubicBezTo>
                  <a:close/>
                  <a:moveTo>
                    <a:pt x="60" y="73"/>
                  </a:moveTo>
                  <a:cubicBezTo>
                    <a:pt x="61" y="65"/>
                    <a:pt x="62" y="58"/>
                    <a:pt x="64" y="51"/>
                  </a:cubicBezTo>
                  <a:cubicBezTo>
                    <a:pt x="70" y="53"/>
                    <a:pt x="77" y="56"/>
                    <a:pt x="83" y="59"/>
                  </a:cubicBezTo>
                  <a:cubicBezTo>
                    <a:pt x="80" y="61"/>
                    <a:pt x="76" y="63"/>
                    <a:pt x="72" y="66"/>
                  </a:cubicBezTo>
                  <a:cubicBezTo>
                    <a:pt x="68" y="68"/>
                    <a:pt x="64" y="71"/>
                    <a:pt x="60" y="73"/>
                  </a:cubicBezTo>
                  <a:close/>
                  <a:moveTo>
                    <a:pt x="101" y="59"/>
                  </a:moveTo>
                  <a:cubicBezTo>
                    <a:pt x="107" y="56"/>
                    <a:pt x="112" y="54"/>
                    <a:pt x="118" y="52"/>
                  </a:cubicBezTo>
                  <a:cubicBezTo>
                    <a:pt x="119" y="58"/>
                    <a:pt x="120" y="64"/>
                    <a:pt x="121" y="71"/>
                  </a:cubicBezTo>
                  <a:cubicBezTo>
                    <a:pt x="118" y="69"/>
                    <a:pt x="116" y="67"/>
                    <a:pt x="113" y="66"/>
                  </a:cubicBezTo>
                  <a:cubicBezTo>
                    <a:pt x="109" y="63"/>
                    <a:pt x="105" y="61"/>
                    <a:pt x="101" y="59"/>
                  </a:cubicBezTo>
                  <a:close/>
                  <a:moveTo>
                    <a:pt x="130" y="87"/>
                  </a:moveTo>
                  <a:cubicBezTo>
                    <a:pt x="136" y="91"/>
                    <a:pt x="141" y="96"/>
                    <a:pt x="145" y="100"/>
                  </a:cubicBezTo>
                  <a:cubicBezTo>
                    <a:pt x="141" y="104"/>
                    <a:pt x="136" y="108"/>
                    <a:pt x="130" y="112"/>
                  </a:cubicBezTo>
                  <a:cubicBezTo>
                    <a:pt x="130" y="108"/>
                    <a:pt x="131" y="104"/>
                    <a:pt x="131" y="100"/>
                  </a:cubicBezTo>
                  <a:cubicBezTo>
                    <a:pt x="131" y="95"/>
                    <a:pt x="130" y="91"/>
                    <a:pt x="130" y="87"/>
                  </a:cubicBezTo>
                  <a:close/>
                  <a:moveTo>
                    <a:pt x="91" y="8"/>
                  </a:moveTo>
                  <a:cubicBezTo>
                    <a:pt x="100" y="8"/>
                    <a:pt x="109" y="22"/>
                    <a:pt x="116" y="45"/>
                  </a:cubicBezTo>
                  <a:cubicBezTo>
                    <a:pt x="108" y="47"/>
                    <a:pt x="100" y="50"/>
                    <a:pt x="92" y="54"/>
                  </a:cubicBezTo>
                  <a:cubicBezTo>
                    <a:pt x="83" y="50"/>
                    <a:pt x="74" y="46"/>
                    <a:pt x="66" y="43"/>
                  </a:cubicBezTo>
                  <a:cubicBezTo>
                    <a:pt x="72" y="21"/>
                    <a:pt x="82" y="8"/>
                    <a:pt x="91" y="8"/>
                  </a:cubicBezTo>
                  <a:close/>
                  <a:moveTo>
                    <a:pt x="14" y="52"/>
                  </a:moveTo>
                  <a:cubicBezTo>
                    <a:pt x="17" y="46"/>
                    <a:pt x="26" y="45"/>
                    <a:pt x="32" y="45"/>
                  </a:cubicBezTo>
                  <a:cubicBezTo>
                    <a:pt x="39" y="45"/>
                    <a:pt x="47" y="47"/>
                    <a:pt x="56" y="49"/>
                  </a:cubicBezTo>
                  <a:cubicBezTo>
                    <a:pt x="54" y="58"/>
                    <a:pt x="52" y="68"/>
                    <a:pt x="52" y="79"/>
                  </a:cubicBezTo>
                  <a:cubicBezTo>
                    <a:pt x="45" y="84"/>
                    <a:pt x="39" y="89"/>
                    <a:pt x="34" y="94"/>
                  </a:cubicBezTo>
                  <a:cubicBezTo>
                    <a:pt x="30" y="91"/>
                    <a:pt x="27" y="87"/>
                    <a:pt x="24" y="84"/>
                  </a:cubicBezTo>
                  <a:cubicBezTo>
                    <a:pt x="14" y="70"/>
                    <a:pt x="10" y="59"/>
                    <a:pt x="14" y="52"/>
                  </a:cubicBezTo>
                  <a:close/>
                  <a:moveTo>
                    <a:pt x="32" y="154"/>
                  </a:moveTo>
                  <a:cubicBezTo>
                    <a:pt x="26" y="154"/>
                    <a:pt x="17" y="153"/>
                    <a:pt x="14" y="148"/>
                  </a:cubicBezTo>
                  <a:cubicBezTo>
                    <a:pt x="9" y="139"/>
                    <a:pt x="16" y="123"/>
                    <a:pt x="34" y="105"/>
                  </a:cubicBezTo>
                  <a:cubicBezTo>
                    <a:pt x="39" y="110"/>
                    <a:pt x="45" y="115"/>
                    <a:pt x="52" y="120"/>
                  </a:cubicBezTo>
                  <a:cubicBezTo>
                    <a:pt x="52" y="131"/>
                    <a:pt x="54" y="141"/>
                    <a:pt x="56" y="150"/>
                  </a:cubicBezTo>
                  <a:cubicBezTo>
                    <a:pt x="47" y="153"/>
                    <a:pt x="39" y="154"/>
                    <a:pt x="32" y="154"/>
                  </a:cubicBezTo>
                  <a:close/>
                  <a:moveTo>
                    <a:pt x="91" y="192"/>
                  </a:moveTo>
                  <a:cubicBezTo>
                    <a:pt x="82" y="192"/>
                    <a:pt x="72" y="178"/>
                    <a:pt x="66" y="156"/>
                  </a:cubicBezTo>
                  <a:cubicBezTo>
                    <a:pt x="74" y="153"/>
                    <a:pt x="83" y="150"/>
                    <a:pt x="92" y="145"/>
                  </a:cubicBezTo>
                  <a:cubicBezTo>
                    <a:pt x="100" y="149"/>
                    <a:pt x="108" y="152"/>
                    <a:pt x="116" y="155"/>
                  </a:cubicBezTo>
                  <a:cubicBezTo>
                    <a:pt x="109" y="178"/>
                    <a:pt x="100" y="192"/>
                    <a:pt x="91" y="192"/>
                  </a:cubicBezTo>
                  <a:close/>
                  <a:moveTo>
                    <a:pt x="171" y="148"/>
                  </a:moveTo>
                  <a:cubicBezTo>
                    <a:pt x="168" y="153"/>
                    <a:pt x="159" y="154"/>
                    <a:pt x="153" y="154"/>
                  </a:cubicBezTo>
                  <a:cubicBezTo>
                    <a:pt x="145" y="154"/>
                    <a:pt x="136" y="153"/>
                    <a:pt x="125" y="150"/>
                  </a:cubicBezTo>
                  <a:cubicBezTo>
                    <a:pt x="127" y="141"/>
                    <a:pt x="129" y="132"/>
                    <a:pt x="129" y="123"/>
                  </a:cubicBezTo>
                  <a:cubicBezTo>
                    <a:pt x="137" y="117"/>
                    <a:pt x="145" y="111"/>
                    <a:pt x="151" y="105"/>
                  </a:cubicBezTo>
                  <a:cubicBezTo>
                    <a:pt x="169" y="123"/>
                    <a:pt x="176" y="139"/>
                    <a:pt x="171" y="1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28600" y="147637"/>
            <a:ext cx="9508322" cy="857250"/>
            <a:chOff x="228600" y="147637"/>
            <a:chExt cx="9508322" cy="857250"/>
          </a:xfrm>
        </p:grpSpPr>
        <p:sp>
          <p:nvSpPr>
            <p:cNvPr id="39" name="圆角矩形 38"/>
            <p:cNvSpPr/>
            <p:nvPr/>
          </p:nvSpPr>
          <p:spPr>
            <a:xfrm>
              <a:off x="228600" y="147637"/>
              <a:ext cx="2952750" cy="857250"/>
            </a:xfrm>
            <a:prstGeom prst="roundRect">
              <a:avLst>
                <a:gd name="adj" fmla="val 27778"/>
              </a:avLst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38150" y="178296"/>
              <a:ext cx="27241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搜索结果</a:t>
              </a:r>
              <a:endParaRPr lang="zh-CN" altLang="en-US" sz="4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3221822" y="189300"/>
              <a:ext cx="6515100" cy="771525"/>
            </a:xfrm>
            <a:prstGeom prst="roundRect">
              <a:avLst>
                <a:gd name="adj" fmla="val 0"/>
              </a:avLst>
            </a:prstGeom>
            <a:solidFill>
              <a:srgbClr val="FDFDFD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391457" y="320132"/>
              <a:ext cx="23259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岗位人才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8517723" y="189300"/>
              <a:ext cx="1219199" cy="771525"/>
            </a:xfrm>
            <a:prstGeom prst="rect">
              <a:avLst/>
            </a:prstGeom>
            <a:solidFill>
              <a:srgbClr val="0E96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>
              <a:grpSpLocks noChangeAspect="1"/>
            </p:cNvGrpSpPr>
            <p:nvPr/>
          </p:nvGrpSpPr>
          <p:grpSpPr>
            <a:xfrm rot="19031891">
              <a:off x="9002716" y="311153"/>
              <a:ext cx="316799" cy="576000"/>
              <a:chOff x="12973050" y="1292671"/>
              <a:chExt cx="396000" cy="720000"/>
            </a:xfrm>
            <a:solidFill>
              <a:srgbClr val="0E9693"/>
            </a:solidFill>
          </p:grpSpPr>
          <p:sp>
            <p:nvSpPr>
              <p:cNvPr id="55" name="椭圆 54"/>
              <p:cNvSpPr>
                <a:spLocks noChangeAspect="1"/>
              </p:cNvSpPr>
              <p:nvPr/>
            </p:nvSpPr>
            <p:spPr>
              <a:xfrm>
                <a:off x="12973050" y="1292671"/>
                <a:ext cx="396000" cy="396000"/>
              </a:xfrm>
              <a:prstGeom prst="ellipse">
                <a:avLst/>
              </a:prstGeom>
              <a:grp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6" name="直接连接符 55"/>
              <p:cNvCxnSpPr>
                <a:stCxn id="55" idx="4"/>
              </p:cNvCxnSpPr>
              <p:nvPr/>
            </p:nvCxnSpPr>
            <p:spPr>
              <a:xfrm>
                <a:off x="13171050" y="1688671"/>
                <a:ext cx="0" cy="324000"/>
              </a:xfrm>
              <a:prstGeom prst="line">
                <a:avLst/>
              </a:prstGeom>
              <a:grpFill/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组合 58"/>
          <p:cNvGrpSpPr/>
          <p:nvPr/>
        </p:nvGrpSpPr>
        <p:grpSpPr>
          <a:xfrm>
            <a:off x="706367" y="1642156"/>
            <a:ext cx="1969383" cy="544726"/>
            <a:chOff x="706367" y="1642156"/>
            <a:chExt cx="1969383" cy="544726"/>
          </a:xfrm>
        </p:grpSpPr>
        <p:sp>
          <p:nvSpPr>
            <p:cNvPr id="57" name="圆角矩形 56"/>
            <p:cNvSpPr/>
            <p:nvPr/>
          </p:nvSpPr>
          <p:spPr>
            <a:xfrm>
              <a:off x="706367" y="1645366"/>
              <a:ext cx="1865224" cy="541516"/>
            </a:xfrm>
            <a:prstGeom prst="roundRect">
              <a:avLst>
                <a:gd name="adj" fmla="val 27778"/>
              </a:avLst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91084" y="1642156"/>
              <a:ext cx="1884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个人信息</a:t>
              </a:r>
              <a:endPara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515225" y="189300"/>
            <a:ext cx="4676775" cy="753675"/>
            <a:chOff x="7515225" y="189300"/>
            <a:chExt cx="4676775" cy="753675"/>
          </a:xfrm>
        </p:grpSpPr>
        <p:sp>
          <p:nvSpPr>
            <p:cNvPr id="64" name="矩形 63"/>
            <p:cNvSpPr/>
            <p:nvPr/>
          </p:nvSpPr>
          <p:spPr>
            <a:xfrm>
              <a:off x="7515225" y="189300"/>
              <a:ext cx="4676775" cy="7536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756641" y="301406"/>
              <a:ext cx="9908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</a:t>
              </a: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8821470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文本框 67"/>
            <p:cNvSpPr txBox="1"/>
            <p:nvPr/>
          </p:nvSpPr>
          <p:spPr>
            <a:xfrm>
              <a:off x="8986509" y="301406"/>
              <a:ext cx="1359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E9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</a:t>
              </a:r>
              <a:endParaRPr lang="zh-CN" altLang="en-US" sz="2800" b="1" dirty="0">
                <a:solidFill>
                  <a:srgbClr val="0E96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10410461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69"/>
            <p:cNvSpPr txBox="1"/>
            <p:nvPr/>
          </p:nvSpPr>
          <p:spPr>
            <a:xfrm>
              <a:off x="10637014" y="301406"/>
              <a:ext cx="1359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</a:t>
              </a:r>
              <a:r>
                <a:rPr lang="zh-CN" altLang="en-US" sz="28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endParaRPr lang="zh-CN" altLang="en-US" sz="28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12024905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矩形 59"/>
          <p:cNvSpPr/>
          <p:nvPr/>
        </p:nvSpPr>
        <p:spPr>
          <a:xfrm>
            <a:off x="-10408" y="926100"/>
            <a:ext cx="12192000" cy="118349"/>
          </a:xfrm>
          <a:prstGeom prst="rect">
            <a:avLst/>
          </a:prstGeom>
          <a:solidFill>
            <a:srgbClr val="0E9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00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-0.25625 -0.5361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12" y="-2680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-0.30234 -0.1780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17" y="-8912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 L -0.45612 0.0754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13" y="377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22222E-6 L -0.6056 0.09422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86" y="469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3.7037E-6 L -0.65234 0.0092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17" y="463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0.40807 -0.73611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04" y="-3680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3" presetClass="exit" presetSubtype="3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5" grpId="0"/>
      <p:bldP spid="16" grpId="0"/>
      <p:bldP spid="17" grpId="0"/>
      <p:bldP spid="18" grpId="0"/>
      <p:bldP spid="19" grpId="0"/>
      <p:bldP spid="6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447862"/>
            <a:ext cx="914400" cy="914400"/>
            <a:chOff x="3105830" y="5119749"/>
            <a:chExt cx="914400" cy="914400"/>
          </a:xfrm>
        </p:grpSpPr>
        <p:sp>
          <p:nvSpPr>
            <p:cNvPr id="5" name="椭圆 4"/>
            <p:cNvSpPr/>
            <p:nvPr/>
          </p:nvSpPr>
          <p:spPr>
            <a:xfrm>
              <a:off x="3105830" y="5119749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153"/>
            <p:cNvSpPr>
              <a:spLocks noEditPoints="1"/>
            </p:cNvSpPr>
            <p:nvPr/>
          </p:nvSpPr>
          <p:spPr bwMode="auto">
            <a:xfrm>
              <a:off x="3324691" y="5341445"/>
              <a:ext cx="467661" cy="406531"/>
            </a:xfrm>
            <a:custGeom>
              <a:avLst/>
              <a:gdLst>
                <a:gd name="T0" fmla="*/ 160 w 160"/>
                <a:gd name="T1" fmla="*/ 140 h 140"/>
                <a:gd name="T2" fmla="*/ 0 w 160"/>
                <a:gd name="T3" fmla="*/ 140 h 140"/>
                <a:gd name="T4" fmla="*/ 0 w 160"/>
                <a:gd name="T5" fmla="*/ 127 h 140"/>
                <a:gd name="T6" fmla="*/ 42 w 160"/>
                <a:gd name="T7" fmla="*/ 85 h 140"/>
                <a:gd name="T8" fmla="*/ 118 w 160"/>
                <a:gd name="T9" fmla="*/ 85 h 140"/>
                <a:gd name="T10" fmla="*/ 160 w 160"/>
                <a:gd name="T11" fmla="*/ 127 h 140"/>
                <a:gd name="T12" fmla="*/ 160 w 160"/>
                <a:gd name="T13" fmla="*/ 140 h 140"/>
                <a:gd name="T14" fmla="*/ 8 w 160"/>
                <a:gd name="T15" fmla="*/ 132 h 140"/>
                <a:gd name="T16" fmla="*/ 152 w 160"/>
                <a:gd name="T17" fmla="*/ 132 h 140"/>
                <a:gd name="T18" fmla="*/ 152 w 160"/>
                <a:gd name="T19" fmla="*/ 127 h 140"/>
                <a:gd name="T20" fmla="*/ 118 w 160"/>
                <a:gd name="T21" fmla="*/ 93 h 140"/>
                <a:gd name="T22" fmla="*/ 42 w 160"/>
                <a:gd name="T23" fmla="*/ 93 h 140"/>
                <a:gd name="T24" fmla="*/ 8 w 160"/>
                <a:gd name="T25" fmla="*/ 127 h 140"/>
                <a:gd name="T26" fmla="*/ 8 w 160"/>
                <a:gd name="T27" fmla="*/ 132 h 140"/>
                <a:gd name="T28" fmla="*/ 80 w 160"/>
                <a:gd name="T29" fmla="*/ 83 h 140"/>
                <a:gd name="T30" fmla="*/ 38 w 160"/>
                <a:gd name="T31" fmla="*/ 42 h 140"/>
                <a:gd name="T32" fmla="*/ 80 w 160"/>
                <a:gd name="T33" fmla="*/ 0 h 140"/>
                <a:gd name="T34" fmla="*/ 122 w 160"/>
                <a:gd name="T35" fmla="*/ 42 h 140"/>
                <a:gd name="T36" fmla="*/ 80 w 160"/>
                <a:gd name="T37" fmla="*/ 83 h 140"/>
                <a:gd name="T38" fmla="*/ 80 w 160"/>
                <a:gd name="T39" fmla="*/ 8 h 140"/>
                <a:gd name="T40" fmla="*/ 46 w 160"/>
                <a:gd name="T41" fmla="*/ 42 h 140"/>
                <a:gd name="T42" fmla="*/ 80 w 160"/>
                <a:gd name="T43" fmla="*/ 75 h 140"/>
                <a:gd name="T44" fmla="*/ 114 w 160"/>
                <a:gd name="T45" fmla="*/ 42 h 140"/>
                <a:gd name="T46" fmla="*/ 80 w 160"/>
                <a:gd name="T47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40">
                  <a:moveTo>
                    <a:pt x="16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04"/>
                    <a:pt x="19" y="85"/>
                    <a:pt x="42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41" y="85"/>
                    <a:pt x="160" y="104"/>
                    <a:pt x="160" y="127"/>
                  </a:cubicBezTo>
                  <a:lnTo>
                    <a:pt x="160" y="140"/>
                  </a:lnTo>
                  <a:close/>
                  <a:moveTo>
                    <a:pt x="8" y="132"/>
                  </a:moveTo>
                  <a:cubicBezTo>
                    <a:pt x="152" y="132"/>
                    <a:pt x="152" y="132"/>
                    <a:pt x="152" y="132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52" y="108"/>
                    <a:pt x="137" y="93"/>
                    <a:pt x="118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23" y="93"/>
                    <a:pt x="8" y="108"/>
                    <a:pt x="8" y="127"/>
                  </a:cubicBezTo>
                  <a:lnTo>
                    <a:pt x="8" y="132"/>
                  </a:lnTo>
                  <a:close/>
                  <a:moveTo>
                    <a:pt x="80" y="83"/>
                  </a:moveTo>
                  <a:cubicBezTo>
                    <a:pt x="57" y="83"/>
                    <a:pt x="38" y="65"/>
                    <a:pt x="38" y="42"/>
                  </a:cubicBezTo>
                  <a:cubicBezTo>
                    <a:pt x="38" y="18"/>
                    <a:pt x="57" y="0"/>
                    <a:pt x="80" y="0"/>
                  </a:cubicBezTo>
                  <a:cubicBezTo>
                    <a:pt x="103" y="0"/>
                    <a:pt x="122" y="18"/>
                    <a:pt x="122" y="42"/>
                  </a:cubicBezTo>
                  <a:cubicBezTo>
                    <a:pt x="122" y="65"/>
                    <a:pt x="103" y="83"/>
                    <a:pt x="80" y="83"/>
                  </a:cubicBezTo>
                  <a:close/>
                  <a:moveTo>
                    <a:pt x="80" y="8"/>
                  </a:moveTo>
                  <a:cubicBezTo>
                    <a:pt x="61" y="8"/>
                    <a:pt x="46" y="23"/>
                    <a:pt x="46" y="42"/>
                  </a:cubicBezTo>
                  <a:cubicBezTo>
                    <a:pt x="46" y="60"/>
                    <a:pt x="61" y="75"/>
                    <a:pt x="80" y="75"/>
                  </a:cubicBezTo>
                  <a:cubicBezTo>
                    <a:pt x="99" y="75"/>
                    <a:pt x="114" y="60"/>
                    <a:pt x="114" y="42"/>
                  </a:cubicBezTo>
                  <a:cubicBezTo>
                    <a:pt x="114" y="23"/>
                    <a:pt x="99" y="8"/>
                    <a:pt x="8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52" y="2364142"/>
            <a:ext cx="914400" cy="914400"/>
            <a:chOff x="3667005" y="3596168"/>
            <a:chExt cx="914400" cy="914400"/>
          </a:xfrm>
        </p:grpSpPr>
        <p:sp>
          <p:nvSpPr>
            <p:cNvPr id="8" name="椭圆 7"/>
            <p:cNvSpPr/>
            <p:nvPr/>
          </p:nvSpPr>
          <p:spPr>
            <a:xfrm>
              <a:off x="3667005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943192" y="3818669"/>
              <a:ext cx="336050" cy="449844"/>
              <a:chOff x="10521951" y="4057651"/>
              <a:chExt cx="300037" cy="401638"/>
            </a:xfrm>
          </p:grpSpPr>
          <p:sp>
            <p:nvSpPr>
              <p:cNvPr id="10" name="Freeform 154"/>
              <p:cNvSpPr>
                <a:spLocks/>
              </p:cNvSpPr>
              <p:nvPr/>
            </p:nvSpPr>
            <p:spPr bwMode="auto">
              <a:xfrm>
                <a:off x="10675938" y="4119563"/>
                <a:ext cx="85725" cy="87313"/>
              </a:xfrm>
              <a:custGeom>
                <a:avLst/>
                <a:gdLst>
                  <a:gd name="T0" fmla="*/ 54 w 54"/>
                  <a:gd name="T1" fmla="*/ 55 h 55"/>
                  <a:gd name="T2" fmla="*/ 0 w 54"/>
                  <a:gd name="T3" fmla="*/ 55 h 55"/>
                  <a:gd name="T4" fmla="*/ 0 w 54"/>
                  <a:gd name="T5" fmla="*/ 0 h 55"/>
                  <a:gd name="T6" fmla="*/ 9 w 54"/>
                  <a:gd name="T7" fmla="*/ 0 h 55"/>
                  <a:gd name="T8" fmla="*/ 9 w 54"/>
                  <a:gd name="T9" fmla="*/ 45 h 55"/>
                  <a:gd name="T10" fmla="*/ 54 w 54"/>
                  <a:gd name="T11" fmla="*/ 45 h 55"/>
                  <a:gd name="T12" fmla="*/ 54 w 54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5">
                    <a:moveTo>
                      <a:pt x="54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45"/>
                    </a:lnTo>
                    <a:lnTo>
                      <a:pt x="54" y="45"/>
                    </a:lnTo>
                    <a:lnTo>
                      <a:pt x="54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5"/>
              <p:cNvSpPr>
                <a:spLocks noEditPoints="1"/>
              </p:cNvSpPr>
              <p:nvPr/>
            </p:nvSpPr>
            <p:spPr bwMode="auto">
              <a:xfrm>
                <a:off x="10521951" y="4111626"/>
                <a:ext cx="249238" cy="347663"/>
              </a:xfrm>
              <a:custGeom>
                <a:avLst/>
                <a:gdLst>
                  <a:gd name="T0" fmla="*/ 157 w 157"/>
                  <a:gd name="T1" fmla="*/ 219 h 219"/>
                  <a:gd name="T2" fmla="*/ 0 w 157"/>
                  <a:gd name="T3" fmla="*/ 219 h 219"/>
                  <a:gd name="T4" fmla="*/ 0 w 157"/>
                  <a:gd name="T5" fmla="*/ 0 h 219"/>
                  <a:gd name="T6" fmla="*/ 105 w 157"/>
                  <a:gd name="T7" fmla="*/ 0 h 219"/>
                  <a:gd name="T8" fmla="*/ 157 w 157"/>
                  <a:gd name="T9" fmla="*/ 52 h 219"/>
                  <a:gd name="T10" fmla="*/ 157 w 157"/>
                  <a:gd name="T11" fmla="*/ 219 h 219"/>
                  <a:gd name="T12" fmla="*/ 9 w 157"/>
                  <a:gd name="T13" fmla="*/ 210 h 219"/>
                  <a:gd name="T14" fmla="*/ 147 w 157"/>
                  <a:gd name="T15" fmla="*/ 210 h 219"/>
                  <a:gd name="T16" fmla="*/ 147 w 157"/>
                  <a:gd name="T17" fmla="*/ 56 h 219"/>
                  <a:gd name="T18" fmla="*/ 101 w 157"/>
                  <a:gd name="T19" fmla="*/ 10 h 219"/>
                  <a:gd name="T20" fmla="*/ 9 w 157"/>
                  <a:gd name="T21" fmla="*/ 10 h 219"/>
                  <a:gd name="T22" fmla="*/ 9 w 157"/>
                  <a:gd name="T23" fmla="*/ 21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219">
                    <a:moveTo>
                      <a:pt x="157" y="219"/>
                    </a:moveTo>
                    <a:lnTo>
                      <a:pt x="0" y="21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7" y="52"/>
                    </a:lnTo>
                    <a:lnTo>
                      <a:pt x="157" y="219"/>
                    </a:lnTo>
                    <a:close/>
                    <a:moveTo>
                      <a:pt x="9" y="210"/>
                    </a:moveTo>
                    <a:lnTo>
                      <a:pt x="147" y="210"/>
                    </a:lnTo>
                    <a:lnTo>
                      <a:pt x="147" y="56"/>
                    </a:lnTo>
                    <a:lnTo>
                      <a:pt x="101" y="10"/>
                    </a:lnTo>
                    <a:lnTo>
                      <a:pt x="9" y="10"/>
                    </a:lnTo>
                    <a:lnTo>
                      <a:pt x="9" y="2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56"/>
              <p:cNvSpPr>
                <a:spLocks/>
              </p:cNvSpPr>
              <p:nvPr/>
            </p:nvSpPr>
            <p:spPr bwMode="auto">
              <a:xfrm>
                <a:off x="10726738" y="4065588"/>
                <a:ext cx="87313" cy="87313"/>
              </a:xfrm>
              <a:custGeom>
                <a:avLst/>
                <a:gdLst>
                  <a:gd name="T0" fmla="*/ 55 w 55"/>
                  <a:gd name="T1" fmla="*/ 55 h 55"/>
                  <a:gd name="T2" fmla="*/ 0 w 55"/>
                  <a:gd name="T3" fmla="*/ 55 h 55"/>
                  <a:gd name="T4" fmla="*/ 0 w 55"/>
                  <a:gd name="T5" fmla="*/ 0 h 55"/>
                  <a:gd name="T6" fmla="*/ 10 w 55"/>
                  <a:gd name="T7" fmla="*/ 0 h 55"/>
                  <a:gd name="T8" fmla="*/ 10 w 55"/>
                  <a:gd name="T9" fmla="*/ 45 h 55"/>
                  <a:gd name="T10" fmla="*/ 55 w 55"/>
                  <a:gd name="T11" fmla="*/ 45 h 55"/>
                  <a:gd name="T12" fmla="*/ 55 w 55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5">
                    <a:moveTo>
                      <a:pt x="55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45"/>
                    </a:lnTo>
                    <a:lnTo>
                      <a:pt x="55" y="45"/>
                    </a:lnTo>
                    <a:lnTo>
                      <a:pt x="55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7"/>
              <p:cNvSpPr>
                <a:spLocks/>
              </p:cNvSpPr>
              <p:nvPr/>
            </p:nvSpPr>
            <p:spPr bwMode="auto">
              <a:xfrm>
                <a:off x="10574338" y="4057651"/>
                <a:ext cx="247650" cy="347663"/>
              </a:xfrm>
              <a:custGeom>
                <a:avLst/>
                <a:gdLst>
                  <a:gd name="T0" fmla="*/ 156 w 156"/>
                  <a:gd name="T1" fmla="*/ 219 h 219"/>
                  <a:gd name="T2" fmla="*/ 118 w 156"/>
                  <a:gd name="T3" fmla="*/ 219 h 219"/>
                  <a:gd name="T4" fmla="*/ 118 w 156"/>
                  <a:gd name="T5" fmla="*/ 210 h 219"/>
                  <a:gd name="T6" fmla="*/ 147 w 156"/>
                  <a:gd name="T7" fmla="*/ 210 h 219"/>
                  <a:gd name="T8" fmla="*/ 147 w 156"/>
                  <a:gd name="T9" fmla="*/ 56 h 219"/>
                  <a:gd name="T10" fmla="*/ 100 w 156"/>
                  <a:gd name="T11" fmla="*/ 9 h 219"/>
                  <a:gd name="T12" fmla="*/ 9 w 156"/>
                  <a:gd name="T13" fmla="*/ 9 h 219"/>
                  <a:gd name="T14" fmla="*/ 9 w 156"/>
                  <a:gd name="T15" fmla="*/ 39 h 219"/>
                  <a:gd name="T16" fmla="*/ 0 w 156"/>
                  <a:gd name="T17" fmla="*/ 39 h 219"/>
                  <a:gd name="T18" fmla="*/ 0 w 156"/>
                  <a:gd name="T19" fmla="*/ 0 h 219"/>
                  <a:gd name="T20" fmla="*/ 105 w 156"/>
                  <a:gd name="T21" fmla="*/ 0 h 219"/>
                  <a:gd name="T22" fmla="*/ 156 w 156"/>
                  <a:gd name="T23" fmla="*/ 52 h 219"/>
                  <a:gd name="T24" fmla="*/ 156 w 156"/>
                  <a:gd name="T25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219">
                    <a:moveTo>
                      <a:pt x="156" y="219"/>
                    </a:moveTo>
                    <a:lnTo>
                      <a:pt x="118" y="219"/>
                    </a:lnTo>
                    <a:lnTo>
                      <a:pt x="118" y="210"/>
                    </a:lnTo>
                    <a:lnTo>
                      <a:pt x="147" y="210"/>
                    </a:lnTo>
                    <a:lnTo>
                      <a:pt x="147" y="56"/>
                    </a:lnTo>
                    <a:lnTo>
                      <a:pt x="100" y="9"/>
                    </a:lnTo>
                    <a:lnTo>
                      <a:pt x="9" y="9"/>
                    </a:lnTo>
                    <a:lnTo>
                      <a:pt x="9" y="39"/>
                    </a:lnTo>
                    <a:lnTo>
                      <a:pt x="0" y="3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6" y="52"/>
                    </a:lnTo>
                    <a:lnTo>
                      <a:pt x="156" y="21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-10408" y="3314655"/>
            <a:ext cx="914400" cy="914400"/>
            <a:chOff x="5541620" y="2800645"/>
            <a:chExt cx="914400" cy="914400"/>
          </a:xfrm>
        </p:grpSpPr>
        <p:sp>
          <p:nvSpPr>
            <p:cNvPr id="15" name="椭圆 14"/>
            <p:cNvSpPr/>
            <p:nvPr/>
          </p:nvSpPr>
          <p:spPr>
            <a:xfrm>
              <a:off x="5541620" y="2800645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800820" y="3025128"/>
              <a:ext cx="396000" cy="396000"/>
              <a:chOff x="5502276" y="3243263"/>
              <a:chExt cx="376237" cy="368301"/>
            </a:xfrm>
            <a:solidFill>
              <a:schemeClr val="bg1"/>
            </a:solidFill>
          </p:grpSpPr>
          <p:sp>
            <p:nvSpPr>
              <p:cNvPr id="17" name="Freeform 129"/>
              <p:cNvSpPr>
                <a:spLocks noEditPoints="1"/>
              </p:cNvSpPr>
              <p:nvPr/>
            </p:nvSpPr>
            <p:spPr bwMode="auto">
              <a:xfrm>
                <a:off x="5694363" y="3448051"/>
                <a:ext cx="184150" cy="163513"/>
              </a:xfrm>
              <a:custGeom>
                <a:avLst/>
                <a:gdLst>
                  <a:gd name="T0" fmla="*/ 60 w 85"/>
                  <a:gd name="T1" fmla="*/ 76 h 76"/>
                  <a:gd name="T2" fmla="*/ 60 w 85"/>
                  <a:gd name="T3" fmla="*/ 76 h 76"/>
                  <a:gd name="T4" fmla="*/ 52 w 85"/>
                  <a:gd name="T5" fmla="*/ 73 h 76"/>
                  <a:gd name="T6" fmla="*/ 0 w 85"/>
                  <a:gd name="T7" fmla="*/ 22 h 76"/>
                  <a:gd name="T8" fmla="*/ 13 w 85"/>
                  <a:gd name="T9" fmla="*/ 9 h 76"/>
                  <a:gd name="T10" fmla="*/ 30 w 85"/>
                  <a:gd name="T11" fmla="*/ 1 h 76"/>
                  <a:gd name="T12" fmla="*/ 33 w 85"/>
                  <a:gd name="T13" fmla="*/ 0 h 76"/>
                  <a:gd name="T14" fmla="*/ 79 w 85"/>
                  <a:gd name="T15" fmla="*/ 46 h 76"/>
                  <a:gd name="T16" fmla="*/ 74 w 85"/>
                  <a:gd name="T17" fmla="*/ 69 h 76"/>
                  <a:gd name="T18" fmla="*/ 60 w 85"/>
                  <a:gd name="T19" fmla="*/ 76 h 76"/>
                  <a:gd name="T20" fmla="*/ 58 w 85"/>
                  <a:gd name="T21" fmla="*/ 68 h 76"/>
                  <a:gd name="T22" fmla="*/ 60 w 85"/>
                  <a:gd name="T23" fmla="*/ 68 h 76"/>
                  <a:gd name="T24" fmla="*/ 68 w 85"/>
                  <a:gd name="T25" fmla="*/ 63 h 76"/>
                  <a:gd name="T26" fmla="*/ 73 w 85"/>
                  <a:gd name="T27" fmla="*/ 52 h 76"/>
                  <a:gd name="T28" fmla="*/ 30 w 85"/>
                  <a:gd name="T29" fmla="*/ 9 h 76"/>
                  <a:gd name="T30" fmla="*/ 18 w 85"/>
                  <a:gd name="T31" fmla="*/ 14 h 76"/>
                  <a:gd name="T32" fmla="*/ 11 w 85"/>
                  <a:gd name="T33" fmla="*/ 21 h 76"/>
                  <a:gd name="T34" fmla="*/ 58 w 85"/>
                  <a:gd name="T35" fmla="*/ 68 h 76"/>
                  <a:gd name="T36" fmla="*/ 58 w 85"/>
                  <a:gd name="T37" fmla="*/ 6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5" h="76">
                    <a:moveTo>
                      <a:pt x="60" y="76"/>
                    </a:moveTo>
                    <a:cubicBezTo>
                      <a:pt x="60" y="76"/>
                      <a:pt x="60" y="76"/>
                      <a:pt x="60" y="76"/>
                    </a:cubicBezTo>
                    <a:cubicBezTo>
                      <a:pt x="55" y="76"/>
                      <a:pt x="52" y="74"/>
                      <a:pt x="52" y="7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8"/>
                      <a:pt x="17" y="5"/>
                      <a:pt x="30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79" y="46"/>
                      <a:pt x="79" y="46"/>
                      <a:pt x="79" y="46"/>
                    </a:cubicBezTo>
                    <a:cubicBezTo>
                      <a:pt x="82" y="49"/>
                      <a:pt x="85" y="58"/>
                      <a:pt x="74" y="69"/>
                    </a:cubicBezTo>
                    <a:cubicBezTo>
                      <a:pt x="69" y="74"/>
                      <a:pt x="64" y="76"/>
                      <a:pt x="60" y="76"/>
                    </a:cubicBezTo>
                    <a:close/>
                    <a:moveTo>
                      <a:pt x="58" y="68"/>
                    </a:moveTo>
                    <a:cubicBezTo>
                      <a:pt x="58" y="68"/>
                      <a:pt x="58" y="68"/>
                      <a:pt x="60" y="68"/>
                    </a:cubicBezTo>
                    <a:cubicBezTo>
                      <a:pt x="62" y="68"/>
                      <a:pt x="65" y="66"/>
                      <a:pt x="68" y="63"/>
                    </a:cubicBezTo>
                    <a:cubicBezTo>
                      <a:pt x="76" y="56"/>
                      <a:pt x="73" y="52"/>
                      <a:pt x="73" y="52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1" y="12"/>
                      <a:pt x="19" y="14"/>
                      <a:pt x="18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8" y="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0"/>
              <p:cNvSpPr>
                <a:spLocks noEditPoints="1"/>
              </p:cNvSpPr>
              <p:nvPr/>
            </p:nvSpPr>
            <p:spPr bwMode="auto">
              <a:xfrm>
                <a:off x="5502276" y="3243263"/>
                <a:ext cx="174625" cy="173038"/>
              </a:xfrm>
              <a:custGeom>
                <a:avLst/>
                <a:gdLst>
                  <a:gd name="T0" fmla="*/ 65 w 81"/>
                  <a:gd name="T1" fmla="*/ 80 h 80"/>
                  <a:gd name="T2" fmla="*/ 32 w 81"/>
                  <a:gd name="T3" fmla="*/ 47 h 80"/>
                  <a:gd name="T4" fmla="*/ 18 w 81"/>
                  <a:gd name="T5" fmla="*/ 41 h 80"/>
                  <a:gd name="T6" fmla="*/ 0 w 81"/>
                  <a:gd name="T7" fmla="*/ 15 h 80"/>
                  <a:gd name="T8" fmla="*/ 15 w 81"/>
                  <a:gd name="T9" fmla="*/ 0 h 80"/>
                  <a:gd name="T10" fmla="*/ 42 w 81"/>
                  <a:gd name="T11" fmla="*/ 17 h 80"/>
                  <a:gd name="T12" fmla="*/ 48 w 81"/>
                  <a:gd name="T13" fmla="*/ 31 h 80"/>
                  <a:gd name="T14" fmla="*/ 81 w 81"/>
                  <a:gd name="T15" fmla="*/ 64 h 80"/>
                  <a:gd name="T16" fmla="*/ 79 w 81"/>
                  <a:gd name="T17" fmla="*/ 67 h 80"/>
                  <a:gd name="T18" fmla="*/ 74 w 81"/>
                  <a:gd name="T19" fmla="*/ 72 h 80"/>
                  <a:gd name="T20" fmla="*/ 74 w 81"/>
                  <a:gd name="T21" fmla="*/ 73 h 80"/>
                  <a:gd name="T22" fmla="*/ 65 w 81"/>
                  <a:gd name="T23" fmla="*/ 80 h 80"/>
                  <a:gd name="T24" fmla="*/ 23 w 81"/>
                  <a:gd name="T25" fmla="*/ 35 h 80"/>
                  <a:gd name="T26" fmla="*/ 36 w 81"/>
                  <a:gd name="T27" fmla="*/ 41 h 80"/>
                  <a:gd name="T28" fmla="*/ 65 w 81"/>
                  <a:gd name="T29" fmla="*/ 70 h 80"/>
                  <a:gd name="T30" fmla="*/ 69 w 81"/>
                  <a:gd name="T31" fmla="*/ 66 h 80"/>
                  <a:gd name="T32" fmla="*/ 70 w 81"/>
                  <a:gd name="T33" fmla="*/ 65 h 80"/>
                  <a:gd name="T34" fmla="*/ 41 w 81"/>
                  <a:gd name="T35" fmla="*/ 36 h 80"/>
                  <a:gd name="T36" fmla="*/ 35 w 81"/>
                  <a:gd name="T37" fmla="*/ 22 h 80"/>
                  <a:gd name="T38" fmla="*/ 16 w 81"/>
                  <a:gd name="T39" fmla="*/ 10 h 80"/>
                  <a:gd name="T40" fmla="*/ 11 w 81"/>
                  <a:gd name="T41" fmla="*/ 16 h 80"/>
                  <a:gd name="T42" fmla="*/ 23 w 81"/>
                  <a:gd name="T43" fmla="*/ 3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" h="80">
                    <a:moveTo>
                      <a:pt x="65" y="80"/>
                    </a:moveTo>
                    <a:cubicBezTo>
                      <a:pt x="32" y="47"/>
                      <a:pt x="32" y="47"/>
                      <a:pt x="32" y="47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7" y="69"/>
                      <a:pt x="76" y="71"/>
                      <a:pt x="74" y="72"/>
                    </a:cubicBezTo>
                    <a:cubicBezTo>
                      <a:pt x="74" y="73"/>
                      <a:pt x="74" y="73"/>
                      <a:pt x="74" y="73"/>
                    </a:cubicBezTo>
                    <a:lnTo>
                      <a:pt x="65" y="80"/>
                    </a:lnTo>
                    <a:close/>
                    <a:moveTo>
                      <a:pt x="23" y="35"/>
                    </a:moveTo>
                    <a:cubicBezTo>
                      <a:pt x="36" y="41"/>
                      <a:pt x="36" y="41"/>
                      <a:pt x="36" y="41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70" y="65"/>
                      <a:pt x="70" y="65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1" y="16"/>
                      <a:pt x="11" y="16"/>
                      <a:pt x="11" y="16"/>
                    </a:cubicBezTo>
                    <a:lnTo>
                      <a:pt x="23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31"/>
              <p:cNvSpPr>
                <a:spLocks noEditPoints="1"/>
              </p:cNvSpPr>
              <p:nvPr/>
            </p:nvSpPr>
            <p:spPr bwMode="auto">
              <a:xfrm>
                <a:off x="5508626" y="3267076"/>
                <a:ext cx="344488" cy="325438"/>
              </a:xfrm>
              <a:custGeom>
                <a:avLst/>
                <a:gdLst>
                  <a:gd name="T0" fmla="*/ 127 w 159"/>
                  <a:gd name="T1" fmla="*/ 4 h 150"/>
                  <a:gd name="T2" fmla="*/ 140 w 159"/>
                  <a:gd name="T3" fmla="*/ 6 h 150"/>
                  <a:gd name="T4" fmla="*/ 123 w 159"/>
                  <a:gd name="T5" fmla="*/ 13 h 150"/>
                  <a:gd name="T6" fmla="*/ 121 w 159"/>
                  <a:gd name="T7" fmla="*/ 14 h 150"/>
                  <a:gd name="T8" fmla="*/ 121 w 159"/>
                  <a:gd name="T9" fmla="*/ 16 h 150"/>
                  <a:gd name="T10" fmla="*/ 120 w 159"/>
                  <a:gd name="T11" fmla="*/ 23 h 150"/>
                  <a:gd name="T12" fmla="*/ 120 w 159"/>
                  <a:gd name="T13" fmla="*/ 24 h 150"/>
                  <a:gd name="T14" fmla="*/ 120 w 159"/>
                  <a:gd name="T15" fmla="*/ 25 h 150"/>
                  <a:gd name="T16" fmla="*/ 126 w 159"/>
                  <a:gd name="T17" fmla="*/ 39 h 150"/>
                  <a:gd name="T18" fmla="*/ 128 w 159"/>
                  <a:gd name="T19" fmla="*/ 43 h 150"/>
                  <a:gd name="T20" fmla="*/ 131 w 159"/>
                  <a:gd name="T21" fmla="*/ 41 h 150"/>
                  <a:gd name="T22" fmla="*/ 152 w 159"/>
                  <a:gd name="T23" fmla="*/ 32 h 150"/>
                  <a:gd name="T24" fmla="*/ 135 w 159"/>
                  <a:gd name="T25" fmla="*/ 50 h 150"/>
                  <a:gd name="T26" fmla="*/ 132 w 159"/>
                  <a:gd name="T27" fmla="*/ 52 h 150"/>
                  <a:gd name="T28" fmla="*/ 133 w 159"/>
                  <a:gd name="T29" fmla="*/ 56 h 150"/>
                  <a:gd name="T30" fmla="*/ 138 w 159"/>
                  <a:gd name="T31" fmla="*/ 68 h 150"/>
                  <a:gd name="T32" fmla="*/ 90 w 159"/>
                  <a:gd name="T33" fmla="*/ 83 h 150"/>
                  <a:gd name="T34" fmla="*/ 33 w 159"/>
                  <a:gd name="T35" fmla="*/ 142 h 150"/>
                  <a:gd name="T36" fmla="*/ 23 w 159"/>
                  <a:gd name="T37" fmla="*/ 146 h 150"/>
                  <a:gd name="T38" fmla="*/ 15 w 159"/>
                  <a:gd name="T39" fmla="*/ 142 h 150"/>
                  <a:gd name="T40" fmla="*/ 15 w 159"/>
                  <a:gd name="T41" fmla="*/ 123 h 150"/>
                  <a:gd name="T42" fmla="*/ 80 w 159"/>
                  <a:gd name="T43" fmla="*/ 71 h 150"/>
                  <a:gd name="T44" fmla="*/ 80 w 159"/>
                  <a:gd name="T45" fmla="*/ 71 h 150"/>
                  <a:gd name="T46" fmla="*/ 80 w 159"/>
                  <a:gd name="T47" fmla="*/ 70 h 150"/>
                  <a:gd name="T48" fmla="*/ 102 w 159"/>
                  <a:gd name="T49" fmla="*/ 23 h 150"/>
                  <a:gd name="T50" fmla="*/ 104 w 159"/>
                  <a:gd name="T51" fmla="*/ 15 h 150"/>
                  <a:gd name="T52" fmla="*/ 121 w 159"/>
                  <a:gd name="T53" fmla="*/ 4 h 150"/>
                  <a:gd name="T54" fmla="*/ 122 w 159"/>
                  <a:gd name="T55" fmla="*/ 4 h 150"/>
                  <a:gd name="T56" fmla="*/ 127 w 159"/>
                  <a:gd name="T57" fmla="*/ 4 h 150"/>
                  <a:gd name="T58" fmla="*/ 127 w 159"/>
                  <a:gd name="T59" fmla="*/ 4 h 150"/>
                  <a:gd name="T60" fmla="*/ 24 w 159"/>
                  <a:gd name="T61" fmla="*/ 142 h 150"/>
                  <a:gd name="T62" fmla="*/ 31 w 159"/>
                  <a:gd name="T63" fmla="*/ 139 h 150"/>
                  <a:gd name="T64" fmla="*/ 31 w 159"/>
                  <a:gd name="T65" fmla="*/ 125 h 150"/>
                  <a:gd name="T66" fmla="*/ 24 w 159"/>
                  <a:gd name="T67" fmla="*/ 122 h 150"/>
                  <a:gd name="T68" fmla="*/ 17 w 159"/>
                  <a:gd name="T69" fmla="*/ 125 h 150"/>
                  <a:gd name="T70" fmla="*/ 17 w 159"/>
                  <a:gd name="T71" fmla="*/ 139 h 150"/>
                  <a:gd name="T72" fmla="*/ 24 w 159"/>
                  <a:gd name="T73" fmla="*/ 142 h 150"/>
                  <a:gd name="T74" fmla="*/ 127 w 159"/>
                  <a:gd name="T75" fmla="*/ 0 h 150"/>
                  <a:gd name="T76" fmla="*/ 121 w 159"/>
                  <a:gd name="T77" fmla="*/ 0 h 150"/>
                  <a:gd name="T78" fmla="*/ 100 w 159"/>
                  <a:gd name="T79" fmla="*/ 13 h 150"/>
                  <a:gd name="T80" fmla="*/ 77 w 159"/>
                  <a:gd name="T81" fmla="*/ 68 h 150"/>
                  <a:gd name="T82" fmla="*/ 12 w 159"/>
                  <a:gd name="T83" fmla="*/ 120 h 150"/>
                  <a:gd name="T84" fmla="*/ 12 w 159"/>
                  <a:gd name="T85" fmla="*/ 145 h 150"/>
                  <a:gd name="T86" fmla="*/ 23 w 159"/>
                  <a:gd name="T87" fmla="*/ 150 h 150"/>
                  <a:gd name="T88" fmla="*/ 36 w 159"/>
                  <a:gd name="T89" fmla="*/ 145 h 150"/>
                  <a:gd name="T90" fmla="*/ 93 w 159"/>
                  <a:gd name="T91" fmla="*/ 85 h 150"/>
                  <a:gd name="T92" fmla="*/ 144 w 159"/>
                  <a:gd name="T93" fmla="*/ 71 h 150"/>
                  <a:gd name="T94" fmla="*/ 137 w 159"/>
                  <a:gd name="T95" fmla="*/ 54 h 150"/>
                  <a:gd name="T96" fmla="*/ 159 w 159"/>
                  <a:gd name="T97" fmla="*/ 25 h 150"/>
                  <a:gd name="T98" fmla="*/ 130 w 159"/>
                  <a:gd name="T99" fmla="*/ 37 h 150"/>
                  <a:gd name="T100" fmla="*/ 124 w 159"/>
                  <a:gd name="T101" fmla="*/ 24 h 150"/>
                  <a:gd name="T102" fmla="*/ 125 w 159"/>
                  <a:gd name="T103" fmla="*/ 17 h 150"/>
                  <a:gd name="T104" fmla="*/ 149 w 159"/>
                  <a:gd name="T105" fmla="*/ 6 h 150"/>
                  <a:gd name="T106" fmla="*/ 127 w 159"/>
                  <a:gd name="T107" fmla="*/ 0 h 150"/>
                  <a:gd name="T108" fmla="*/ 24 w 159"/>
                  <a:gd name="T109" fmla="*/ 138 h 150"/>
                  <a:gd name="T110" fmla="*/ 20 w 159"/>
                  <a:gd name="T111" fmla="*/ 136 h 150"/>
                  <a:gd name="T112" fmla="*/ 20 w 159"/>
                  <a:gd name="T113" fmla="*/ 128 h 150"/>
                  <a:gd name="T114" fmla="*/ 24 w 159"/>
                  <a:gd name="T115" fmla="*/ 126 h 150"/>
                  <a:gd name="T116" fmla="*/ 29 w 159"/>
                  <a:gd name="T117" fmla="*/ 128 h 150"/>
                  <a:gd name="T118" fmla="*/ 29 w 159"/>
                  <a:gd name="T119" fmla="*/ 136 h 150"/>
                  <a:gd name="T120" fmla="*/ 24 w 159"/>
                  <a:gd name="T121" fmla="*/ 1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9" h="150">
                    <a:moveTo>
                      <a:pt x="127" y="4"/>
                    </a:moveTo>
                    <a:cubicBezTo>
                      <a:pt x="132" y="4"/>
                      <a:pt x="136" y="5"/>
                      <a:pt x="140" y="6"/>
                    </a:cubicBezTo>
                    <a:cubicBezTo>
                      <a:pt x="123" y="13"/>
                      <a:pt x="123" y="13"/>
                      <a:pt x="123" y="13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8" y="43"/>
                      <a:pt x="128" y="43"/>
                      <a:pt x="128" y="43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52" y="32"/>
                      <a:pt x="152" y="32"/>
                      <a:pt x="152" y="32"/>
                    </a:cubicBezTo>
                    <a:cubicBezTo>
                      <a:pt x="148" y="38"/>
                      <a:pt x="143" y="46"/>
                      <a:pt x="135" y="50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3" y="56"/>
                      <a:pt x="133" y="56"/>
                      <a:pt x="133" y="56"/>
                    </a:cubicBezTo>
                    <a:cubicBezTo>
                      <a:pt x="138" y="68"/>
                      <a:pt x="138" y="68"/>
                      <a:pt x="138" y="68"/>
                    </a:cubicBezTo>
                    <a:cubicBezTo>
                      <a:pt x="126" y="69"/>
                      <a:pt x="98" y="74"/>
                      <a:pt x="90" y="83"/>
                    </a:cubicBezTo>
                    <a:cubicBezTo>
                      <a:pt x="33" y="142"/>
                      <a:pt x="33" y="142"/>
                      <a:pt x="33" y="142"/>
                    </a:cubicBezTo>
                    <a:cubicBezTo>
                      <a:pt x="33" y="142"/>
                      <a:pt x="28" y="146"/>
                      <a:pt x="23" y="146"/>
                    </a:cubicBezTo>
                    <a:cubicBezTo>
                      <a:pt x="20" y="146"/>
                      <a:pt x="17" y="144"/>
                      <a:pt x="15" y="142"/>
                    </a:cubicBezTo>
                    <a:cubicBezTo>
                      <a:pt x="7" y="134"/>
                      <a:pt x="13" y="125"/>
                      <a:pt x="15" y="123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93" y="58"/>
                      <a:pt x="98" y="36"/>
                      <a:pt x="102" y="23"/>
                    </a:cubicBezTo>
                    <a:cubicBezTo>
                      <a:pt x="103" y="19"/>
                      <a:pt x="103" y="17"/>
                      <a:pt x="104" y="15"/>
                    </a:cubicBezTo>
                    <a:cubicBezTo>
                      <a:pt x="106" y="7"/>
                      <a:pt x="107" y="7"/>
                      <a:pt x="121" y="4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24" y="4"/>
                      <a:pt x="125" y="4"/>
                      <a:pt x="127" y="4"/>
                    </a:cubicBezTo>
                    <a:cubicBezTo>
                      <a:pt x="127" y="4"/>
                      <a:pt x="127" y="4"/>
                      <a:pt x="127" y="4"/>
                    </a:cubicBezTo>
                    <a:moveTo>
                      <a:pt x="24" y="142"/>
                    </a:moveTo>
                    <a:cubicBezTo>
                      <a:pt x="27" y="142"/>
                      <a:pt x="30" y="141"/>
                      <a:pt x="31" y="139"/>
                    </a:cubicBezTo>
                    <a:cubicBezTo>
                      <a:pt x="35" y="135"/>
                      <a:pt x="35" y="129"/>
                      <a:pt x="31" y="125"/>
                    </a:cubicBezTo>
                    <a:cubicBezTo>
                      <a:pt x="30" y="123"/>
                      <a:pt x="27" y="122"/>
                      <a:pt x="24" y="122"/>
                    </a:cubicBezTo>
                    <a:cubicBezTo>
                      <a:pt x="22" y="122"/>
                      <a:pt x="19" y="123"/>
                      <a:pt x="17" y="125"/>
                    </a:cubicBezTo>
                    <a:cubicBezTo>
                      <a:pt x="13" y="129"/>
                      <a:pt x="13" y="135"/>
                      <a:pt x="17" y="139"/>
                    </a:cubicBezTo>
                    <a:cubicBezTo>
                      <a:pt x="19" y="141"/>
                      <a:pt x="22" y="142"/>
                      <a:pt x="24" y="142"/>
                    </a:cubicBezTo>
                    <a:moveTo>
                      <a:pt x="127" y="0"/>
                    </a:moveTo>
                    <a:cubicBezTo>
                      <a:pt x="125" y="0"/>
                      <a:pt x="123" y="0"/>
                      <a:pt x="121" y="0"/>
                    </a:cubicBezTo>
                    <a:cubicBezTo>
                      <a:pt x="106" y="3"/>
                      <a:pt x="103" y="4"/>
                      <a:pt x="100" y="13"/>
                    </a:cubicBezTo>
                    <a:cubicBezTo>
                      <a:pt x="97" y="23"/>
                      <a:pt x="93" y="53"/>
                      <a:pt x="77" y="68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2" y="120"/>
                      <a:pt x="0" y="133"/>
                      <a:pt x="12" y="145"/>
                    </a:cubicBezTo>
                    <a:cubicBezTo>
                      <a:pt x="16" y="148"/>
                      <a:pt x="20" y="150"/>
                      <a:pt x="23" y="150"/>
                    </a:cubicBezTo>
                    <a:cubicBezTo>
                      <a:pt x="30" y="150"/>
                      <a:pt x="36" y="145"/>
                      <a:pt x="36" y="145"/>
                    </a:cubicBezTo>
                    <a:cubicBezTo>
                      <a:pt x="93" y="85"/>
                      <a:pt x="93" y="85"/>
                      <a:pt x="93" y="85"/>
                    </a:cubicBezTo>
                    <a:cubicBezTo>
                      <a:pt x="102" y="76"/>
                      <a:pt x="144" y="71"/>
                      <a:pt x="144" y="71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53" y="46"/>
                      <a:pt x="159" y="25"/>
                      <a:pt x="159" y="25"/>
                    </a:cubicBezTo>
                    <a:cubicBezTo>
                      <a:pt x="130" y="37"/>
                      <a:pt x="130" y="37"/>
                      <a:pt x="130" y="37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125" y="17"/>
                      <a:pt x="125" y="17"/>
                      <a:pt x="125" y="17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49" y="6"/>
                      <a:pt x="139" y="0"/>
                      <a:pt x="127" y="0"/>
                    </a:cubicBezTo>
                    <a:close/>
                    <a:moveTo>
                      <a:pt x="24" y="138"/>
                    </a:moveTo>
                    <a:cubicBezTo>
                      <a:pt x="23" y="138"/>
                      <a:pt x="21" y="138"/>
                      <a:pt x="20" y="136"/>
                    </a:cubicBezTo>
                    <a:cubicBezTo>
                      <a:pt x="17" y="134"/>
                      <a:pt x="17" y="130"/>
                      <a:pt x="20" y="128"/>
                    </a:cubicBezTo>
                    <a:cubicBezTo>
                      <a:pt x="21" y="127"/>
                      <a:pt x="23" y="126"/>
                      <a:pt x="24" y="126"/>
                    </a:cubicBezTo>
                    <a:cubicBezTo>
                      <a:pt x="26" y="126"/>
                      <a:pt x="27" y="127"/>
                      <a:pt x="29" y="128"/>
                    </a:cubicBezTo>
                    <a:cubicBezTo>
                      <a:pt x="31" y="130"/>
                      <a:pt x="31" y="134"/>
                      <a:pt x="29" y="136"/>
                    </a:cubicBezTo>
                    <a:cubicBezTo>
                      <a:pt x="27" y="138"/>
                      <a:pt x="26" y="138"/>
                      <a:pt x="24" y="1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-10408" y="4245223"/>
            <a:ext cx="914400" cy="914400"/>
            <a:chOff x="7363929" y="3596168"/>
            <a:chExt cx="914400" cy="914400"/>
          </a:xfrm>
        </p:grpSpPr>
        <p:sp>
          <p:nvSpPr>
            <p:cNvPr id="21" name="椭圆 20"/>
            <p:cNvSpPr/>
            <p:nvPr/>
          </p:nvSpPr>
          <p:spPr>
            <a:xfrm>
              <a:off x="7363929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51"/>
            <p:cNvSpPr>
              <a:spLocks noEditPoints="1"/>
            </p:cNvSpPr>
            <p:nvPr/>
          </p:nvSpPr>
          <p:spPr bwMode="auto">
            <a:xfrm>
              <a:off x="7632369" y="3764965"/>
              <a:ext cx="396000" cy="576000"/>
            </a:xfrm>
            <a:custGeom>
              <a:avLst/>
              <a:gdLst>
                <a:gd name="T0" fmla="*/ 160 w 160"/>
                <a:gd name="T1" fmla="*/ 80 h 232"/>
                <a:gd name="T2" fmla="*/ 80 w 160"/>
                <a:gd name="T3" fmla="*/ 0 h 232"/>
                <a:gd name="T4" fmla="*/ 0 w 160"/>
                <a:gd name="T5" fmla="*/ 80 h 232"/>
                <a:gd name="T6" fmla="*/ 32 w 160"/>
                <a:gd name="T7" fmla="*/ 144 h 232"/>
                <a:gd name="T8" fmla="*/ 32 w 160"/>
                <a:gd name="T9" fmla="*/ 144 h 232"/>
                <a:gd name="T10" fmla="*/ 33 w 160"/>
                <a:gd name="T11" fmla="*/ 145 h 232"/>
                <a:gd name="T12" fmla="*/ 33 w 160"/>
                <a:gd name="T13" fmla="*/ 145 h 232"/>
                <a:gd name="T14" fmla="*/ 48 w 160"/>
                <a:gd name="T15" fmla="*/ 176 h 232"/>
                <a:gd name="T16" fmla="*/ 48 w 160"/>
                <a:gd name="T17" fmla="*/ 232 h 232"/>
                <a:gd name="T18" fmla="*/ 112 w 160"/>
                <a:gd name="T19" fmla="*/ 232 h 232"/>
                <a:gd name="T20" fmla="*/ 112 w 160"/>
                <a:gd name="T21" fmla="*/ 176 h 232"/>
                <a:gd name="T22" fmla="*/ 128 w 160"/>
                <a:gd name="T23" fmla="*/ 144 h 232"/>
                <a:gd name="T24" fmla="*/ 128 w 160"/>
                <a:gd name="T25" fmla="*/ 144 h 232"/>
                <a:gd name="T26" fmla="*/ 160 w 160"/>
                <a:gd name="T27" fmla="*/ 80 h 232"/>
                <a:gd name="T28" fmla="*/ 56 w 160"/>
                <a:gd name="T29" fmla="*/ 224 h 232"/>
                <a:gd name="T30" fmla="*/ 56 w 160"/>
                <a:gd name="T31" fmla="*/ 200 h 232"/>
                <a:gd name="T32" fmla="*/ 104 w 160"/>
                <a:gd name="T33" fmla="*/ 200 h 232"/>
                <a:gd name="T34" fmla="*/ 104 w 160"/>
                <a:gd name="T35" fmla="*/ 224 h 232"/>
                <a:gd name="T36" fmla="*/ 56 w 160"/>
                <a:gd name="T37" fmla="*/ 224 h 232"/>
                <a:gd name="T38" fmla="*/ 80 w 160"/>
                <a:gd name="T39" fmla="*/ 88 h 232"/>
                <a:gd name="T40" fmla="*/ 72 w 160"/>
                <a:gd name="T41" fmla="*/ 80 h 232"/>
                <a:gd name="T42" fmla="*/ 80 w 160"/>
                <a:gd name="T43" fmla="*/ 72 h 232"/>
                <a:gd name="T44" fmla="*/ 88 w 160"/>
                <a:gd name="T45" fmla="*/ 80 h 232"/>
                <a:gd name="T46" fmla="*/ 80 w 160"/>
                <a:gd name="T47" fmla="*/ 88 h 232"/>
                <a:gd name="T48" fmla="*/ 123 w 160"/>
                <a:gd name="T49" fmla="*/ 138 h 232"/>
                <a:gd name="T50" fmla="*/ 123 w 160"/>
                <a:gd name="T51" fmla="*/ 138 h 232"/>
                <a:gd name="T52" fmla="*/ 104 w 160"/>
                <a:gd name="T53" fmla="*/ 176 h 232"/>
                <a:gd name="T54" fmla="*/ 104 w 160"/>
                <a:gd name="T55" fmla="*/ 192 h 232"/>
                <a:gd name="T56" fmla="*/ 84 w 160"/>
                <a:gd name="T57" fmla="*/ 192 h 232"/>
                <a:gd name="T58" fmla="*/ 84 w 160"/>
                <a:gd name="T59" fmla="*/ 96 h 232"/>
                <a:gd name="T60" fmla="*/ 96 w 160"/>
                <a:gd name="T61" fmla="*/ 80 h 232"/>
                <a:gd name="T62" fmla="*/ 80 w 160"/>
                <a:gd name="T63" fmla="*/ 64 h 232"/>
                <a:gd name="T64" fmla="*/ 64 w 160"/>
                <a:gd name="T65" fmla="*/ 80 h 232"/>
                <a:gd name="T66" fmla="*/ 76 w 160"/>
                <a:gd name="T67" fmla="*/ 96 h 232"/>
                <a:gd name="T68" fmla="*/ 76 w 160"/>
                <a:gd name="T69" fmla="*/ 192 h 232"/>
                <a:gd name="T70" fmla="*/ 56 w 160"/>
                <a:gd name="T71" fmla="*/ 192 h 232"/>
                <a:gd name="T72" fmla="*/ 56 w 160"/>
                <a:gd name="T73" fmla="*/ 176 h 232"/>
                <a:gd name="T74" fmla="*/ 38 w 160"/>
                <a:gd name="T75" fmla="*/ 139 h 232"/>
                <a:gd name="T76" fmla="*/ 38 w 160"/>
                <a:gd name="T77" fmla="*/ 138 h 232"/>
                <a:gd name="T78" fmla="*/ 37 w 160"/>
                <a:gd name="T79" fmla="*/ 138 h 232"/>
                <a:gd name="T80" fmla="*/ 36 w 160"/>
                <a:gd name="T81" fmla="*/ 138 h 232"/>
                <a:gd name="T82" fmla="*/ 8 w 160"/>
                <a:gd name="T83" fmla="*/ 80 h 232"/>
                <a:gd name="T84" fmla="*/ 80 w 160"/>
                <a:gd name="T85" fmla="*/ 8 h 232"/>
                <a:gd name="T86" fmla="*/ 152 w 160"/>
                <a:gd name="T87" fmla="*/ 80 h 232"/>
                <a:gd name="T88" fmla="*/ 123 w 160"/>
                <a:gd name="T89" fmla="*/ 13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0" h="232">
                  <a:moveTo>
                    <a:pt x="160" y="80"/>
                  </a:move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06"/>
                    <a:pt x="12" y="129"/>
                    <a:pt x="32" y="144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32" y="144"/>
                    <a:pt x="32" y="144"/>
                    <a:pt x="33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9" y="150"/>
                    <a:pt x="48" y="161"/>
                    <a:pt x="48" y="176"/>
                  </a:cubicBezTo>
                  <a:cubicBezTo>
                    <a:pt x="48" y="232"/>
                    <a:pt x="48" y="232"/>
                    <a:pt x="48" y="232"/>
                  </a:cubicBezTo>
                  <a:cubicBezTo>
                    <a:pt x="112" y="232"/>
                    <a:pt x="112" y="232"/>
                    <a:pt x="112" y="232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2" y="160"/>
                    <a:pt x="121" y="149"/>
                    <a:pt x="128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47" y="130"/>
                    <a:pt x="160" y="106"/>
                    <a:pt x="160" y="80"/>
                  </a:cubicBezTo>
                  <a:close/>
                  <a:moveTo>
                    <a:pt x="56" y="224"/>
                  </a:moveTo>
                  <a:cubicBezTo>
                    <a:pt x="56" y="200"/>
                    <a:pt x="56" y="200"/>
                    <a:pt x="56" y="200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104" y="224"/>
                    <a:pt x="104" y="224"/>
                    <a:pt x="104" y="224"/>
                  </a:cubicBezTo>
                  <a:lnTo>
                    <a:pt x="56" y="224"/>
                  </a:lnTo>
                  <a:close/>
                  <a:moveTo>
                    <a:pt x="80" y="88"/>
                  </a:moveTo>
                  <a:cubicBezTo>
                    <a:pt x="76" y="88"/>
                    <a:pt x="72" y="85"/>
                    <a:pt x="72" y="80"/>
                  </a:cubicBezTo>
                  <a:cubicBezTo>
                    <a:pt x="72" y="76"/>
                    <a:pt x="76" y="72"/>
                    <a:pt x="80" y="72"/>
                  </a:cubicBezTo>
                  <a:cubicBezTo>
                    <a:pt x="84" y="72"/>
                    <a:pt x="88" y="76"/>
                    <a:pt x="88" y="80"/>
                  </a:cubicBezTo>
                  <a:cubicBezTo>
                    <a:pt x="88" y="85"/>
                    <a:pt x="84" y="88"/>
                    <a:pt x="80" y="88"/>
                  </a:cubicBezTo>
                  <a:close/>
                  <a:moveTo>
                    <a:pt x="123" y="138"/>
                  </a:moveTo>
                  <a:cubicBezTo>
                    <a:pt x="123" y="138"/>
                    <a:pt x="123" y="138"/>
                    <a:pt x="123" y="138"/>
                  </a:cubicBezTo>
                  <a:cubicBezTo>
                    <a:pt x="114" y="144"/>
                    <a:pt x="104" y="158"/>
                    <a:pt x="104" y="176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91" y="94"/>
                    <a:pt x="96" y="88"/>
                    <a:pt x="96" y="80"/>
                  </a:cubicBezTo>
                  <a:cubicBezTo>
                    <a:pt x="96" y="71"/>
                    <a:pt x="89" y="64"/>
                    <a:pt x="80" y="64"/>
                  </a:cubicBezTo>
                  <a:cubicBezTo>
                    <a:pt x="71" y="64"/>
                    <a:pt x="64" y="71"/>
                    <a:pt x="64" y="80"/>
                  </a:cubicBezTo>
                  <a:cubicBezTo>
                    <a:pt x="64" y="88"/>
                    <a:pt x="69" y="94"/>
                    <a:pt x="76" y="96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59"/>
                    <a:pt x="46" y="145"/>
                    <a:pt x="38" y="139"/>
                  </a:cubicBezTo>
                  <a:cubicBezTo>
                    <a:pt x="38" y="139"/>
                    <a:pt x="38" y="138"/>
                    <a:pt x="38" y="138"/>
                  </a:cubicBezTo>
                  <a:cubicBezTo>
                    <a:pt x="37" y="138"/>
                    <a:pt x="37" y="138"/>
                    <a:pt x="37" y="138"/>
                  </a:cubicBezTo>
                  <a:cubicBezTo>
                    <a:pt x="37" y="138"/>
                    <a:pt x="37" y="138"/>
                    <a:pt x="36" y="138"/>
                  </a:cubicBezTo>
                  <a:cubicBezTo>
                    <a:pt x="18" y="124"/>
                    <a:pt x="8" y="103"/>
                    <a:pt x="8" y="80"/>
                  </a:cubicBezTo>
                  <a:cubicBezTo>
                    <a:pt x="8" y="41"/>
                    <a:pt x="40" y="8"/>
                    <a:pt x="80" y="8"/>
                  </a:cubicBezTo>
                  <a:cubicBezTo>
                    <a:pt x="120" y="8"/>
                    <a:pt x="152" y="41"/>
                    <a:pt x="152" y="80"/>
                  </a:cubicBezTo>
                  <a:cubicBezTo>
                    <a:pt x="152" y="103"/>
                    <a:pt x="141" y="124"/>
                    <a:pt x="123" y="13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-10322" y="5203489"/>
            <a:ext cx="914400" cy="914400"/>
            <a:chOff x="7934592" y="5132893"/>
            <a:chExt cx="914400" cy="914400"/>
          </a:xfrm>
        </p:grpSpPr>
        <p:sp>
          <p:nvSpPr>
            <p:cNvPr id="24" name="椭圆 23"/>
            <p:cNvSpPr/>
            <p:nvPr/>
          </p:nvSpPr>
          <p:spPr>
            <a:xfrm>
              <a:off x="7934592" y="5132893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35"/>
            <p:cNvSpPr>
              <a:spLocks noEditPoints="1"/>
            </p:cNvSpPr>
            <p:nvPr/>
          </p:nvSpPr>
          <p:spPr bwMode="auto">
            <a:xfrm>
              <a:off x="8127702" y="5327564"/>
              <a:ext cx="504000" cy="540000"/>
            </a:xfrm>
            <a:custGeom>
              <a:avLst/>
              <a:gdLst>
                <a:gd name="T0" fmla="*/ 178 w 185"/>
                <a:gd name="T1" fmla="*/ 48 h 200"/>
                <a:gd name="T2" fmla="*/ 123 w 185"/>
                <a:gd name="T3" fmla="*/ 42 h 200"/>
                <a:gd name="T4" fmla="*/ 58 w 185"/>
                <a:gd name="T5" fmla="*/ 41 h 200"/>
                <a:gd name="T6" fmla="*/ 7 w 185"/>
                <a:gd name="T7" fmla="*/ 48 h 200"/>
                <a:gd name="T8" fmla="*/ 28 w 185"/>
                <a:gd name="T9" fmla="*/ 100 h 200"/>
                <a:gd name="T10" fmla="*/ 32 w 185"/>
                <a:gd name="T11" fmla="*/ 162 h 200"/>
                <a:gd name="T12" fmla="*/ 91 w 185"/>
                <a:gd name="T13" fmla="*/ 200 h 200"/>
                <a:gd name="T14" fmla="*/ 153 w 185"/>
                <a:gd name="T15" fmla="*/ 162 h 200"/>
                <a:gd name="T16" fmla="*/ 157 w 185"/>
                <a:gd name="T17" fmla="*/ 100 h 200"/>
                <a:gd name="T18" fmla="*/ 171 w 185"/>
                <a:gd name="T19" fmla="*/ 52 h 200"/>
                <a:gd name="T20" fmla="*/ 129 w 185"/>
                <a:gd name="T21" fmla="*/ 76 h 200"/>
                <a:gd name="T22" fmla="*/ 153 w 185"/>
                <a:gd name="T23" fmla="*/ 45 h 200"/>
                <a:gd name="T24" fmla="*/ 92 w 185"/>
                <a:gd name="T25" fmla="*/ 136 h 200"/>
                <a:gd name="T26" fmla="*/ 59 w 185"/>
                <a:gd name="T27" fmla="*/ 116 h 200"/>
                <a:gd name="T28" fmla="*/ 59 w 185"/>
                <a:gd name="T29" fmla="*/ 83 h 200"/>
                <a:gd name="T30" fmla="*/ 92 w 185"/>
                <a:gd name="T31" fmla="*/ 63 h 200"/>
                <a:gd name="T32" fmla="*/ 122 w 185"/>
                <a:gd name="T33" fmla="*/ 81 h 200"/>
                <a:gd name="T34" fmla="*/ 122 w 185"/>
                <a:gd name="T35" fmla="*/ 119 h 200"/>
                <a:gd name="T36" fmla="*/ 121 w 185"/>
                <a:gd name="T37" fmla="*/ 129 h 200"/>
                <a:gd name="T38" fmla="*/ 101 w 185"/>
                <a:gd name="T39" fmla="*/ 140 h 200"/>
                <a:gd name="T40" fmla="*/ 121 w 185"/>
                <a:gd name="T41" fmla="*/ 129 h 200"/>
                <a:gd name="T42" fmla="*/ 64 w 185"/>
                <a:gd name="T43" fmla="*/ 148 h 200"/>
                <a:gd name="T44" fmla="*/ 72 w 185"/>
                <a:gd name="T45" fmla="*/ 134 h 200"/>
                <a:gd name="T46" fmla="*/ 51 w 185"/>
                <a:gd name="T47" fmla="*/ 110 h 200"/>
                <a:gd name="T48" fmla="*/ 51 w 185"/>
                <a:gd name="T49" fmla="*/ 90 h 200"/>
                <a:gd name="T50" fmla="*/ 51 w 185"/>
                <a:gd name="T51" fmla="*/ 110 h 200"/>
                <a:gd name="T52" fmla="*/ 64 w 185"/>
                <a:gd name="T53" fmla="*/ 51 h 200"/>
                <a:gd name="T54" fmla="*/ 72 w 185"/>
                <a:gd name="T55" fmla="*/ 66 h 200"/>
                <a:gd name="T56" fmla="*/ 101 w 185"/>
                <a:gd name="T57" fmla="*/ 59 h 200"/>
                <a:gd name="T58" fmla="*/ 121 w 185"/>
                <a:gd name="T59" fmla="*/ 71 h 200"/>
                <a:gd name="T60" fmla="*/ 101 w 185"/>
                <a:gd name="T61" fmla="*/ 59 h 200"/>
                <a:gd name="T62" fmla="*/ 145 w 185"/>
                <a:gd name="T63" fmla="*/ 100 h 200"/>
                <a:gd name="T64" fmla="*/ 131 w 185"/>
                <a:gd name="T65" fmla="*/ 100 h 200"/>
                <a:gd name="T66" fmla="*/ 91 w 185"/>
                <a:gd name="T67" fmla="*/ 8 h 200"/>
                <a:gd name="T68" fmla="*/ 92 w 185"/>
                <a:gd name="T69" fmla="*/ 54 h 200"/>
                <a:gd name="T70" fmla="*/ 91 w 185"/>
                <a:gd name="T71" fmla="*/ 8 h 200"/>
                <a:gd name="T72" fmla="*/ 32 w 185"/>
                <a:gd name="T73" fmla="*/ 45 h 200"/>
                <a:gd name="T74" fmla="*/ 52 w 185"/>
                <a:gd name="T75" fmla="*/ 79 h 200"/>
                <a:gd name="T76" fmla="*/ 24 w 185"/>
                <a:gd name="T77" fmla="*/ 84 h 200"/>
                <a:gd name="T78" fmla="*/ 32 w 185"/>
                <a:gd name="T79" fmla="*/ 154 h 200"/>
                <a:gd name="T80" fmla="*/ 34 w 185"/>
                <a:gd name="T81" fmla="*/ 105 h 200"/>
                <a:gd name="T82" fmla="*/ 56 w 185"/>
                <a:gd name="T83" fmla="*/ 150 h 200"/>
                <a:gd name="T84" fmla="*/ 91 w 185"/>
                <a:gd name="T85" fmla="*/ 192 h 200"/>
                <a:gd name="T86" fmla="*/ 92 w 185"/>
                <a:gd name="T87" fmla="*/ 145 h 200"/>
                <a:gd name="T88" fmla="*/ 91 w 185"/>
                <a:gd name="T89" fmla="*/ 192 h 200"/>
                <a:gd name="T90" fmla="*/ 153 w 185"/>
                <a:gd name="T91" fmla="*/ 154 h 200"/>
                <a:gd name="T92" fmla="*/ 129 w 185"/>
                <a:gd name="T93" fmla="*/ 123 h 200"/>
                <a:gd name="T94" fmla="*/ 171 w 185"/>
                <a:gd name="T95" fmla="*/ 14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5" h="200">
                  <a:moveTo>
                    <a:pt x="157" y="100"/>
                  </a:moveTo>
                  <a:cubicBezTo>
                    <a:pt x="176" y="80"/>
                    <a:pt x="185" y="60"/>
                    <a:pt x="178" y="48"/>
                  </a:cubicBezTo>
                  <a:cubicBezTo>
                    <a:pt x="175" y="43"/>
                    <a:pt x="168" y="37"/>
                    <a:pt x="153" y="37"/>
                  </a:cubicBezTo>
                  <a:cubicBezTo>
                    <a:pt x="144" y="37"/>
                    <a:pt x="134" y="39"/>
                    <a:pt x="123" y="42"/>
                  </a:cubicBezTo>
                  <a:cubicBezTo>
                    <a:pt x="116" y="16"/>
                    <a:pt x="104" y="0"/>
                    <a:pt x="91" y="0"/>
                  </a:cubicBezTo>
                  <a:cubicBezTo>
                    <a:pt x="77" y="0"/>
                    <a:pt x="65" y="16"/>
                    <a:pt x="58" y="41"/>
                  </a:cubicBezTo>
                  <a:cubicBezTo>
                    <a:pt x="49" y="39"/>
                    <a:pt x="40" y="37"/>
                    <a:pt x="32" y="37"/>
                  </a:cubicBezTo>
                  <a:cubicBezTo>
                    <a:pt x="17" y="37"/>
                    <a:pt x="10" y="43"/>
                    <a:pt x="7" y="48"/>
                  </a:cubicBezTo>
                  <a:cubicBezTo>
                    <a:pt x="1" y="58"/>
                    <a:pt x="5" y="72"/>
                    <a:pt x="18" y="89"/>
                  </a:cubicBezTo>
                  <a:cubicBezTo>
                    <a:pt x="21" y="92"/>
                    <a:pt x="24" y="96"/>
                    <a:pt x="28" y="100"/>
                  </a:cubicBezTo>
                  <a:cubicBezTo>
                    <a:pt x="8" y="120"/>
                    <a:pt x="0" y="140"/>
                    <a:pt x="7" y="152"/>
                  </a:cubicBezTo>
                  <a:cubicBezTo>
                    <a:pt x="10" y="156"/>
                    <a:pt x="17" y="162"/>
                    <a:pt x="32" y="162"/>
                  </a:cubicBezTo>
                  <a:cubicBezTo>
                    <a:pt x="40" y="162"/>
                    <a:pt x="49" y="161"/>
                    <a:pt x="58" y="158"/>
                  </a:cubicBezTo>
                  <a:cubicBezTo>
                    <a:pt x="65" y="184"/>
                    <a:pt x="77" y="200"/>
                    <a:pt x="91" y="200"/>
                  </a:cubicBezTo>
                  <a:cubicBezTo>
                    <a:pt x="104" y="200"/>
                    <a:pt x="116" y="183"/>
                    <a:pt x="123" y="157"/>
                  </a:cubicBezTo>
                  <a:cubicBezTo>
                    <a:pt x="134" y="161"/>
                    <a:pt x="144" y="162"/>
                    <a:pt x="153" y="162"/>
                  </a:cubicBezTo>
                  <a:cubicBezTo>
                    <a:pt x="168" y="162"/>
                    <a:pt x="175" y="156"/>
                    <a:pt x="178" y="152"/>
                  </a:cubicBezTo>
                  <a:cubicBezTo>
                    <a:pt x="185" y="140"/>
                    <a:pt x="176" y="120"/>
                    <a:pt x="157" y="100"/>
                  </a:cubicBezTo>
                  <a:close/>
                  <a:moveTo>
                    <a:pt x="153" y="45"/>
                  </a:moveTo>
                  <a:cubicBezTo>
                    <a:pt x="159" y="45"/>
                    <a:pt x="168" y="46"/>
                    <a:pt x="171" y="52"/>
                  </a:cubicBezTo>
                  <a:cubicBezTo>
                    <a:pt x="176" y="60"/>
                    <a:pt x="169" y="76"/>
                    <a:pt x="151" y="94"/>
                  </a:cubicBezTo>
                  <a:cubicBezTo>
                    <a:pt x="145" y="88"/>
                    <a:pt x="137" y="82"/>
                    <a:pt x="129" y="76"/>
                  </a:cubicBezTo>
                  <a:cubicBezTo>
                    <a:pt x="129" y="67"/>
                    <a:pt x="127" y="58"/>
                    <a:pt x="125" y="50"/>
                  </a:cubicBezTo>
                  <a:cubicBezTo>
                    <a:pt x="136" y="47"/>
                    <a:pt x="145" y="45"/>
                    <a:pt x="153" y="45"/>
                  </a:cubicBezTo>
                  <a:close/>
                  <a:moveTo>
                    <a:pt x="109" y="127"/>
                  </a:moveTo>
                  <a:cubicBezTo>
                    <a:pt x="103" y="130"/>
                    <a:pt x="98" y="133"/>
                    <a:pt x="92" y="136"/>
                  </a:cubicBezTo>
                  <a:cubicBezTo>
                    <a:pt x="87" y="133"/>
                    <a:pt x="81" y="130"/>
                    <a:pt x="76" y="127"/>
                  </a:cubicBezTo>
                  <a:cubicBezTo>
                    <a:pt x="70" y="123"/>
                    <a:pt x="65" y="120"/>
                    <a:pt x="59" y="116"/>
                  </a:cubicBezTo>
                  <a:cubicBezTo>
                    <a:pt x="59" y="111"/>
                    <a:pt x="59" y="105"/>
                    <a:pt x="59" y="100"/>
                  </a:cubicBezTo>
                  <a:cubicBezTo>
                    <a:pt x="59" y="94"/>
                    <a:pt x="59" y="89"/>
                    <a:pt x="59" y="83"/>
                  </a:cubicBezTo>
                  <a:cubicBezTo>
                    <a:pt x="65" y="80"/>
                    <a:pt x="70" y="76"/>
                    <a:pt x="76" y="73"/>
                  </a:cubicBezTo>
                  <a:cubicBezTo>
                    <a:pt x="81" y="69"/>
                    <a:pt x="87" y="66"/>
                    <a:pt x="92" y="63"/>
                  </a:cubicBezTo>
                  <a:cubicBezTo>
                    <a:pt x="98" y="66"/>
                    <a:pt x="103" y="69"/>
                    <a:pt x="109" y="73"/>
                  </a:cubicBezTo>
                  <a:cubicBezTo>
                    <a:pt x="113" y="75"/>
                    <a:pt x="118" y="78"/>
                    <a:pt x="122" y="81"/>
                  </a:cubicBezTo>
                  <a:cubicBezTo>
                    <a:pt x="122" y="87"/>
                    <a:pt x="123" y="93"/>
                    <a:pt x="123" y="100"/>
                  </a:cubicBezTo>
                  <a:cubicBezTo>
                    <a:pt x="123" y="106"/>
                    <a:pt x="122" y="113"/>
                    <a:pt x="122" y="119"/>
                  </a:cubicBezTo>
                  <a:cubicBezTo>
                    <a:pt x="118" y="121"/>
                    <a:pt x="113" y="124"/>
                    <a:pt x="109" y="127"/>
                  </a:cubicBezTo>
                  <a:close/>
                  <a:moveTo>
                    <a:pt x="121" y="129"/>
                  </a:moveTo>
                  <a:cubicBezTo>
                    <a:pt x="120" y="135"/>
                    <a:pt x="119" y="141"/>
                    <a:pt x="118" y="147"/>
                  </a:cubicBezTo>
                  <a:cubicBezTo>
                    <a:pt x="112" y="145"/>
                    <a:pt x="107" y="143"/>
                    <a:pt x="101" y="140"/>
                  </a:cubicBezTo>
                  <a:cubicBezTo>
                    <a:pt x="105" y="138"/>
                    <a:pt x="109" y="136"/>
                    <a:pt x="113" y="134"/>
                  </a:cubicBezTo>
                  <a:cubicBezTo>
                    <a:pt x="116" y="132"/>
                    <a:pt x="118" y="131"/>
                    <a:pt x="121" y="129"/>
                  </a:cubicBezTo>
                  <a:close/>
                  <a:moveTo>
                    <a:pt x="83" y="140"/>
                  </a:moveTo>
                  <a:cubicBezTo>
                    <a:pt x="77" y="143"/>
                    <a:pt x="70" y="146"/>
                    <a:pt x="64" y="148"/>
                  </a:cubicBezTo>
                  <a:cubicBezTo>
                    <a:pt x="62" y="141"/>
                    <a:pt x="61" y="134"/>
                    <a:pt x="60" y="126"/>
                  </a:cubicBezTo>
                  <a:cubicBezTo>
                    <a:pt x="64" y="129"/>
                    <a:pt x="68" y="131"/>
                    <a:pt x="72" y="134"/>
                  </a:cubicBezTo>
                  <a:cubicBezTo>
                    <a:pt x="76" y="136"/>
                    <a:pt x="80" y="138"/>
                    <a:pt x="83" y="140"/>
                  </a:cubicBezTo>
                  <a:close/>
                  <a:moveTo>
                    <a:pt x="51" y="110"/>
                  </a:moveTo>
                  <a:cubicBezTo>
                    <a:pt x="47" y="106"/>
                    <a:pt x="43" y="103"/>
                    <a:pt x="39" y="100"/>
                  </a:cubicBezTo>
                  <a:cubicBezTo>
                    <a:pt x="43" y="96"/>
                    <a:pt x="47" y="93"/>
                    <a:pt x="51" y="90"/>
                  </a:cubicBezTo>
                  <a:cubicBezTo>
                    <a:pt x="51" y="93"/>
                    <a:pt x="51" y="96"/>
                    <a:pt x="51" y="100"/>
                  </a:cubicBezTo>
                  <a:cubicBezTo>
                    <a:pt x="51" y="103"/>
                    <a:pt x="51" y="106"/>
                    <a:pt x="51" y="110"/>
                  </a:cubicBezTo>
                  <a:close/>
                  <a:moveTo>
                    <a:pt x="60" y="73"/>
                  </a:moveTo>
                  <a:cubicBezTo>
                    <a:pt x="61" y="65"/>
                    <a:pt x="62" y="58"/>
                    <a:pt x="64" y="51"/>
                  </a:cubicBezTo>
                  <a:cubicBezTo>
                    <a:pt x="70" y="53"/>
                    <a:pt x="77" y="56"/>
                    <a:pt x="83" y="59"/>
                  </a:cubicBezTo>
                  <a:cubicBezTo>
                    <a:pt x="80" y="61"/>
                    <a:pt x="76" y="63"/>
                    <a:pt x="72" y="66"/>
                  </a:cubicBezTo>
                  <a:cubicBezTo>
                    <a:pt x="68" y="68"/>
                    <a:pt x="64" y="71"/>
                    <a:pt x="60" y="73"/>
                  </a:cubicBezTo>
                  <a:close/>
                  <a:moveTo>
                    <a:pt x="101" y="59"/>
                  </a:moveTo>
                  <a:cubicBezTo>
                    <a:pt x="107" y="56"/>
                    <a:pt x="112" y="54"/>
                    <a:pt x="118" y="52"/>
                  </a:cubicBezTo>
                  <a:cubicBezTo>
                    <a:pt x="119" y="58"/>
                    <a:pt x="120" y="64"/>
                    <a:pt x="121" y="71"/>
                  </a:cubicBezTo>
                  <a:cubicBezTo>
                    <a:pt x="118" y="69"/>
                    <a:pt x="116" y="67"/>
                    <a:pt x="113" y="66"/>
                  </a:cubicBezTo>
                  <a:cubicBezTo>
                    <a:pt x="109" y="63"/>
                    <a:pt x="105" y="61"/>
                    <a:pt x="101" y="59"/>
                  </a:cubicBezTo>
                  <a:close/>
                  <a:moveTo>
                    <a:pt x="130" y="87"/>
                  </a:moveTo>
                  <a:cubicBezTo>
                    <a:pt x="136" y="91"/>
                    <a:pt x="141" y="96"/>
                    <a:pt x="145" y="100"/>
                  </a:cubicBezTo>
                  <a:cubicBezTo>
                    <a:pt x="141" y="104"/>
                    <a:pt x="136" y="108"/>
                    <a:pt x="130" y="112"/>
                  </a:cubicBezTo>
                  <a:cubicBezTo>
                    <a:pt x="130" y="108"/>
                    <a:pt x="131" y="104"/>
                    <a:pt x="131" y="100"/>
                  </a:cubicBezTo>
                  <a:cubicBezTo>
                    <a:pt x="131" y="95"/>
                    <a:pt x="130" y="91"/>
                    <a:pt x="130" y="87"/>
                  </a:cubicBezTo>
                  <a:close/>
                  <a:moveTo>
                    <a:pt x="91" y="8"/>
                  </a:moveTo>
                  <a:cubicBezTo>
                    <a:pt x="100" y="8"/>
                    <a:pt x="109" y="22"/>
                    <a:pt x="116" y="45"/>
                  </a:cubicBezTo>
                  <a:cubicBezTo>
                    <a:pt x="108" y="47"/>
                    <a:pt x="100" y="50"/>
                    <a:pt x="92" y="54"/>
                  </a:cubicBezTo>
                  <a:cubicBezTo>
                    <a:pt x="83" y="50"/>
                    <a:pt x="74" y="46"/>
                    <a:pt x="66" y="43"/>
                  </a:cubicBezTo>
                  <a:cubicBezTo>
                    <a:pt x="72" y="21"/>
                    <a:pt x="82" y="8"/>
                    <a:pt x="91" y="8"/>
                  </a:cubicBezTo>
                  <a:close/>
                  <a:moveTo>
                    <a:pt x="14" y="52"/>
                  </a:moveTo>
                  <a:cubicBezTo>
                    <a:pt x="17" y="46"/>
                    <a:pt x="26" y="45"/>
                    <a:pt x="32" y="45"/>
                  </a:cubicBezTo>
                  <a:cubicBezTo>
                    <a:pt x="39" y="45"/>
                    <a:pt x="47" y="47"/>
                    <a:pt x="56" y="49"/>
                  </a:cubicBezTo>
                  <a:cubicBezTo>
                    <a:pt x="54" y="58"/>
                    <a:pt x="52" y="68"/>
                    <a:pt x="52" y="79"/>
                  </a:cubicBezTo>
                  <a:cubicBezTo>
                    <a:pt x="45" y="84"/>
                    <a:pt x="39" y="89"/>
                    <a:pt x="34" y="94"/>
                  </a:cubicBezTo>
                  <a:cubicBezTo>
                    <a:pt x="30" y="91"/>
                    <a:pt x="27" y="87"/>
                    <a:pt x="24" y="84"/>
                  </a:cubicBezTo>
                  <a:cubicBezTo>
                    <a:pt x="14" y="70"/>
                    <a:pt x="10" y="59"/>
                    <a:pt x="14" y="52"/>
                  </a:cubicBezTo>
                  <a:close/>
                  <a:moveTo>
                    <a:pt x="32" y="154"/>
                  </a:moveTo>
                  <a:cubicBezTo>
                    <a:pt x="26" y="154"/>
                    <a:pt x="17" y="153"/>
                    <a:pt x="14" y="148"/>
                  </a:cubicBezTo>
                  <a:cubicBezTo>
                    <a:pt x="9" y="139"/>
                    <a:pt x="16" y="123"/>
                    <a:pt x="34" y="105"/>
                  </a:cubicBezTo>
                  <a:cubicBezTo>
                    <a:pt x="39" y="110"/>
                    <a:pt x="45" y="115"/>
                    <a:pt x="52" y="120"/>
                  </a:cubicBezTo>
                  <a:cubicBezTo>
                    <a:pt x="52" y="131"/>
                    <a:pt x="54" y="141"/>
                    <a:pt x="56" y="150"/>
                  </a:cubicBezTo>
                  <a:cubicBezTo>
                    <a:pt x="47" y="153"/>
                    <a:pt x="39" y="154"/>
                    <a:pt x="32" y="154"/>
                  </a:cubicBezTo>
                  <a:close/>
                  <a:moveTo>
                    <a:pt x="91" y="192"/>
                  </a:moveTo>
                  <a:cubicBezTo>
                    <a:pt x="82" y="192"/>
                    <a:pt x="72" y="178"/>
                    <a:pt x="66" y="156"/>
                  </a:cubicBezTo>
                  <a:cubicBezTo>
                    <a:pt x="74" y="153"/>
                    <a:pt x="83" y="150"/>
                    <a:pt x="92" y="145"/>
                  </a:cubicBezTo>
                  <a:cubicBezTo>
                    <a:pt x="100" y="149"/>
                    <a:pt x="108" y="152"/>
                    <a:pt x="116" y="155"/>
                  </a:cubicBezTo>
                  <a:cubicBezTo>
                    <a:pt x="109" y="178"/>
                    <a:pt x="100" y="192"/>
                    <a:pt x="91" y="192"/>
                  </a:cubicBezTo>
                  <a:close/>
                  <a:moveTo>
                    <a:pt x="171" y="148"/>
                  </a:moveTo>
                  <a:cubicBezTo>
                    <a:pt x="168" y="153"/>
                    <a:pt x="159" y="154"/>
                    <a:pt x="153" y="154"/>
                  </a:cubicBezTo>
                  <a:cubicBezTo>
                    <a:pt x="145" y="154"/>
                    <a:pt x="136" y="153"/>
                    <a:pt x="125" y="150"/>
                  </a:cubicBezTo>
                  <a:cubicBezTo>
                    <a:pt x="127" y="141"/>
                    <a:pt x="129" y="132"/>
                    <a:pt x="129" y="123"/>
                  </a:cubicBezTo>
                  <a:cubicBezTo>
                    <a:pt x="137" y="117"/>
                    <a:pt x="145" y="111"/>
                    <a:pt x="151" y="105"/>
                  </a:cubicBezTo>
                  <a:cubicBezTo>
                    <a:pt x="169" y="123"/>
                    <a:pt x="176" y="139"/>
                    <a:pt x="171" y="1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515225" y="189300"/>
            <a:ext cx="4676775" cy="753675"/>
            <a:chOff x="7515225" y="189300"/>
            <a:chExt cx="4676775" cy="753675"/>
          </a:xfrm>
        </p:grpSpPr>
        <p:sp>
          <p:nvSpPr>
            <p:cNvPr id="30" name="矩形 29"/>
            <p:cNvSpPr/>
            <p:nvPr/>
          </p:nvSpPr>
          <p:spPr>
            <a:xfrm>
              <a:off x="7515225" y="189300"/>
              <a:ext cx="4676775" cy="7536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756641" y="301406"/>
              <a:ext cx="9908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821470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8986509" y="301406"/>
              <a:ext cx="1359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E9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</a:t>
              </a:r>
              <a:endParaRPr lang="zh-CN" altLang="en-US" sz="2800" b="1" dirty="0">
                <a:solidFill>
                  <a:srgbClr val="0E96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0410461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10637014" y="301406"/>
              <a:ext cx="1359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</a:t>
              </a:r>
              <a:r>
                <a:rPr lang="zh-CN" altLang="en-US" sz="28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endParaRPr lang="zh-CN" altLang="en-US" sz="28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2024905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/>
          <p:cNvSpPr/>
          <p:nvPr/>
        </p:nvSpPr>
        <p:spPr>
          <a:xfrm>
            <a:off x="-10408" y="926100"/>
            <a:ext cx="12192000" cy="118349"/>
          </a:xfrm>
          <a:prstGeom prst="rect">
            <a:avLst/>
          </a:prstGeom>
          <a:solidFill>
            <a:srgbClr val="0E9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706367" y="1642156"/>
            <a:ext cx="1969383" cy="544726"/>
            <a:chOff x="706367" y="1642156"/>
            <a:chExt cx="1969383" cy="544726"/>
          </a:xfrm>
        </p:grpSpPr>
        <p:sp>
          <p:nvSpPr>
            <p:cNvPr id="27" name="圆角矩形 26"/>
            <p:cNvSpPr/>
            <p:nvPr/>
          </p:nvSpPr>
          <p:spPr>
            <a:xfrm>
              <a:off x="706367" y="1645366"/>
              <a:ext cx="1865224" cy="541516"/>
            </a:xfrm>
            <a:prstGeom prst="roundRect">
              <a:avLst>
                <a:gd name="adj" fmla="val 27778"/>
              </a:avLst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91084" y="1642156"/>
              <a:ext cx="1884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个人信息</a:t>
              </a:r>
              <a:endPara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990833" y="1449388"/>
            <a:ext cx="9201167" cy="4679951"/>
            <a:chOff x="2990833" y="1449388"/>
            <a:chExt cx="9201167" cy="4679951"/>
          </a:xfrm>
        </p:grpSpPr>
        <p:sp>
          <p:nvSpPr>
            <p:cNvPr id="37" name="矩形 36"/>
            <p:cNvSpPr/>
            <p:nvPr/>
          </p:nvSpPr>
          <p:spPr>
            <a:xfrm>
              <a:off x="11771086" y="1449389"/>
              <a:ext cx="420914" cy="4679950"/>
            </a:xfrm>
            <a:prstGeom prst="rect">
              <a:avLst/>
            </a:prstGeom>
            <a:solidFill>
              <a:srgbClr val="0E9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3035300" y="1449388"/>
              <a:ext cx="5786170" cy="737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8986509" y="1449388"/>
              <a:ext cx="2595891" cy="2339976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035300" y="2362262"/>
              <a:ext cx="5786170" cy="303589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8986509" y="3935138"/>
              <a:ext cx="2595891" cy="14630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3035300" y="5544457"/>
              <a:ext cx="8547100" cy="57343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8986509" y="2976034"/>
              <a:ext cx="2595891" cy="813330"/>
            </a:xfrm>
            <a:prstGeom prst="rect">
              <a:avLst/>
            </a:prstGeom>
            <a:solidFill>
              <a:srgbClr val="3B4348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052375" y="1569425"/>
              <a:ext cx="45476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E9693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欢迎光临我的个人网站</a:t>
              </a:r>
              <a:endParaRPr lang="zh-CN" altLang="en-US" sz="2800" dirty="0">
                <a:solidFill>
                  <a:srgbClr val="0E9693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9833717" y="3914655"/>
              <a:ext cx="901474" cy="372554"/>
            </a:xfrm>
            <a:prstGeom prst="rect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865750" y="3905750"/>
              <a:ext cx="8694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座右铭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116344" y="4412500"/>
              <a:ext cx="23615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E9693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“</a:t>
              </a:r>
              <a:r>
                <a:rPr lang="zh-CN" altLang="en-US" sz="2400" b="1" dirty="0" smtClean="0"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不忘初心，方得始终。</a:t>
              </a:r>
              <a:r>
                <a:rPr lang="zh-CN" altLang="en-US" sz="2400" b="1" dirty="0" smtClean="0">
                  <a:solidFill>
                    <a:srgbClr val="0E9693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”</a:t>
              </a:r>
              <a:endParaRPr lang="zh-CN" altLang="en-US" sz="2400" b="1" dirty="0">
                <a:solidFill>
                  <a:srgbClr val="0E9693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052375" y="2362262"/>
              <a:ext cx="5769095" cy="3035898"/>
            </a:xfrm>
            <a:prstGeom prst="rect">
              <a:avLst/>
            </a:prstGeom>
            <a:solidFill>
              <a:srgbClr val="3B4348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3050055" y="2962747"/>
              <a:ext cx="158400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60"/>
            <p:cNvSpPr txBox="1"/>
            <p:nvPr/>
          </p:nvSpPr>
          <p:spPr>
            <a:xfrm>
              <a:off x="3022440" y="3002065"/>
              <a:ext cx="13616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20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岁</a:t>
              </a:r>
              <a:endParaRPr lang="zh-CN" altLang="en-US" sz="32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990833" y="3539138"/>
              <a:ext cx="33067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求职意向：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XX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岗位</a:t>
              </a:r>
              <a:endParaRPr lang="zh-CN" altLang="en-US" sz="2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3262" y="4107209"/>
              <a:ext cx="360000" cy="360000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3262" y="4564445"/>
              <a:ext cx="360000" cy="360000"/>
            </a:xfrm>
            <a:prstGeom prst="rect">
              <a:avLst/>
            </a:prstGeom>
          </p:spPr>
        </p:pic>
        <p:sp>
          <p:nvSpPr>
            <p:cNvPr id="67" name="Freeform 54"/>
            <p:cNvSpPr>
              <a:spLocks noEditPoints="1"/>
            </p:cNvSpPr>
            <p:nvPr/>
          </p:nvSpPr>
          <p:spPr bwMode="auto">
            <a:xfrm>
              <a:off x="8207830" y="5046984"/>
              <a:ext cx="324000" cy="180000"/>
            </a:xfrm>
            <a:custGeom>
              <a:avLst/>
              <a:gdLst>
                <a:gd name="T0" fmla="*/ 0 w 192"/>
                <a:gd name="T1" fmla="*/ 124 h 140"/>
                <a:gd name="T2" fmla="*/ 16 w 192"/>
                <a:gd name="T3" fmla="*/ 140 h 140"/>
                <a:gd name="T4" fmla="*/ 176 w 192"/>
                <a:gd name="T5" fmla="*/ 140 h 140"/>
                <a:gd name="T6" fmla="*/ 192 w 192"/>
                <a:gd name="T7" fmla="*/ 124 h 140"/>
                <a:gd name="T8" fmla="*/ 192 w 192"/>
                <a:gd name="T9" fmla="*/ 16 h 140"/>
                <a:gd name="T10" fmla="*/ 176 w 192"/>
                <a:gd name="T11" fmla="*/ 0 h 140"/>
                <a:gd name="T12" fmla="*/ 16 w 192"/>
                <a:gd name="T13" fmla="*/ 0 h 140"/>
                <a:gd name="T14" fmla="*/ 0 w 192"/>
                <a:gd name="T15" fmla="*/ 16 h 140"/>
                <a:gd name="T16" fmla="*/ 0 w 192"/>
                <a:gd name="T17" fmla="*/ 124 h 140"/>
                <a:gd name="T18" fmla="*/ 59 w 192"/>
                <a:gd name="T19" fmla="*/ 70 h 140"/>
                <a:gd name="T20" fmla="*/ 22 w 192"/>
                <a:gd name="T21" fmla="*/ 33 h 140"/>
                <a:gd name="T22" fmla="*/ 22 w 192"/>
                <a:gd name="T23" fmla="*/ 22 h 140"/>
                <a:gd name="T24" fmla="*/ 33 w 192"/>
                <a:gd name="T25" fmla="*/ 22 h 140"/>
                <a:gd name="T26" fmla="*/ 92 w 192"/>
                <a:gd name="T27" fmla="*/ 81 h 140"/>
                <a:gd name="T28" fmla="*/ 100 w 192"/>
                <a:gd name="T29" fmla="*/ 81 h 140"/>
                <a:gd name="T30" fmla="*/ 159 w 192"/>
                <a:gd name="T31" fmla="*/ 22 h 140"/>
                <a:gd name="T32" fmla="*/ 170 w 192"/>
                <a:gd name="T33" fmla="*/ 22 h 140"/>
                <a:gd name="T34" fmla="*/ 170 w 192"/>
                <a:gd name="T35" fmla="*/ 33 h 140"/>
                <a:gd name="T36" fmla="*/ 133 w 192"/>
                <a:gd name="T37" fmla="*/ 70 h 140"/>
                <a:gd name="T38" fmla="*/ 170 w 192"/>
                <a:gd name="T39" fmla="*/ 107 h 140"/>
                <a:gd name="T40" fmla="*/ 170 w 192"/>
                <a:gd name="T41" fmla="*/ 118 h 140"/>
                <a:gd name="T42" fmla="*/ 159 w 192"/>
                <a:gd name="T43" fmla="*/ 118 h 140"/>
                <a:gd name="T44" fmla="*/ 122 w 192"/>
                <a:gd name="T45" fmla="*/ 81 h 140"/>
                <a:gd name="T46" fmla="*/ 109 w 192"/>
                <a:gd name="T47" fmla="*/ 95 h 140"/>
                <a:gd name="T48" fmla="*/ 96 w 192"/>
                <a:gd name="T49" fmla="*/ 100 h 140"/>
                <a:gd name="T50" fmla="*/ 83 w 192"/>
                <a:gd name="T51" fmla="*/ 95 h 140"/>
                <a:gd name="T52" fmla="*/ 70 w 192"/>
                <a:gd name="T53" fmla="*/ 81 h 140"/>
                <a:gd name="T54" fmla="*/ 33 w 192"/>
                <a:gd name="T55" fmla="*/ 118 h 140"/>
                <a:gd name="T56" fmla="*/ 22 w 192"/>
                <a:gd name="T57" fmla="*/ 118 h 140"/>
                <a:gd name="T58" fmla="*/ 22 w 192"/>
                <a:gd name="T59" fmla="*/ 107 h 140"/>
                <a:gd name="T60" fmla="*/ 59 w 192"/>
                <a:gd name="T6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2" h="140">
                  <a:moveTo>
                    <a:pt x="0" y="124"/>
                  </a:moveTo>
                  <a:cubicBezTo>
                    <a:pt x="0" y="133"/>
                    <a:pt x="7" y="140"/>
                    <a:pt x="16" y="140"/>
                  </a:cubicBezTo>
                  <a:cubicBezTo>
                    <a:pt x="176" y="140"/>
                    <a:pt x="176" y="140"/>
                    <a:pt x="176" y="140"/>
                  </a:cubicBezTo>
                  <a:cubicBezTo>
                    <a:pt x="185" y="140"/>
                    <a:pt x="192" y="133"/>
                    <a:pt x="192" y="124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92" y="7"/>
                    <a:pt x="185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lnTo>
                    <a:pt x="0" y="124"/>
                  </a:lnTo>
                  <a:close/>
                  <a:moveTo>
                    <a:pt x="59" y="70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19" y="30"/>
                    <a:pt x="19" y="25"/>
                    <a:pt x="22" y="22"/>
                  </a:cubicBezTo>
                  <a:cubicBezTo>
                    <a:pt x="25" y="19"/>
                    <a:pt x="30" y="19"/>
                    <a:pt x="33" y="22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4" y="83"/>
                    <a:pt x="98" y="83"/>
                    <a:pt x="100" y="81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2" y="19"/>
                    <a:pt x="167" y="19"/>
                    <a:pt x="170" y="22"/>
                  </a:cubicBezTo>
                  <a:cubicBezTo>
                    <a:pt x="173" y="25"/>
                    <a:pt x="173" y="30"/>
                    <a:pt x="170" y="33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73" y="110"/>
                    <a:pt x="173" y="115"/>
                    <a:pt x="170" y="118"/>
                  </a:cubicBezTo>
                  <a:cubicBezTo>
                    <a:pt x="167" y="121"/>
                    <a:pt x="162" y="121"/>
                    <a:pt x="159" y="118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11" y="93"/>
                    <a:pt x="109" y="95"/>
                  </a:cubicBezTo>
                  <a:cubicBezTo>
                    <a:pt x="105" y="98"/>
                    <a:pt x="101" y="100"/>
                    <a:pt x="96" y="100"/>
                  </a:cubicBezTo>
                  <a:cubicBezTo>
                    <a:pt x="91" y="100"/>
                    <a:pt x="87" y="98"/>
                    <a:pt x="83" y="95"/>
                  </a:cubicBezTo>
                  <a:cubicBezTo>
                    <a:pt x="81" y="93"/>
                    <a:pt x="70" y="81"/>
                    <a:pt x="70" y="81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0" y="121"/>
                    <a:pt x="25" y="121"/>
                    <a:pt x="22" y="118"/>
                  </a:cubicBezTo>
                  <a:cubicBezTo>
                    <a:pt x="19" y="115"/>
                    <a:pt x="19" y="110"/>
                    <a:pt x="22" y="107"/>
                  </a:cubicBezTo>
                  <a:lnTo>
                    <a:pt x="59" y="7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3150599" y="5586954"/>
              <a:ext cx="46060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E9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联系电话：</a:t>
              </a:r>
              <a:r>
                <a:rPr lang="en-US" altLang="zh-CN" sz="2800" b="1" dirty="0" smtClean="0">
                  <a:solidFill>
                    <a:srgbClr val="0E9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182xxxxxxxx</a:t>
              </a:r>
              <a:endParaRPr lang="zh-CN" altLang="en-US" sz="2800" b="1" dirty="0">
                <a:solidFill>
                  <a:srgbClr val="0E96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854943" y="5642192"/>
              <a:ext cx="17604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0E9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了解更多</a:t>
              </a:r>
              <a:r>
                <a:rPr lang="en-US" altLang="zh-CN" sz="2000" b="1" dirty="0" smtClean="0">
                  <a:solidFill>
                    <a:srgbClr val="0E9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2000" b="1" dirty="0">
                <a:solidFill>
                  <a:srgbClr val="0E96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806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4085127" y="2451097"/>
            <a:ext cx="7928658" cy="3424844"/>
            <a:chOff x="1215342" y="1986742"/>
            <a:chExt cx="6105672" cy="3424844"/>
          </a:xfrm>
        </p:grpSpPr>
        <p:cxnSp>
          <p:nvCxnSpPr>
            <p:cNvPr id="77" name="直接连接符 76"/>
            <p:cNvCxnSpPr/>
            <p:nvPr/>
          </p:nvCxnSpPr>
          <p:spPr>
            <a:xfrm>
              <a:off x="1215342" y="5411586"/>
              <a:ext cx="1519545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2743199" y="4272742"/>
              <a:ext cx="0" cy="1138844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2736438" y="4272742"/>
              <a:ext cx="1519545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4264295" y="3133898"/>
              <a:ext cx="0" cy="1138844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4265980" y="3125586"/>
              <a:ext cx="1519545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5793837" y="1986742"/>
              <a:ext cx="0" cy="1138844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5793837" y="1986742"/>
              <a:ext cx="1527177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0" y="1447862"/>
            <a:ext cx="914400" cy="914400"/>
            <a:chOff x="3105830" y="5119749"/>
            <a:chExt cx="914400" cy="914400"/>
          </a:xfrm>
        </p:grpSpPr>
        <p:sp>
          <p:nvSpPr>
            <p:cNvPr id="5" name="椭圆 4"/>
            <p:cNvSpPr/>
            <p:nvPr/>
          </p:nvSpPr>
          <p:spPr>
            <a:xfrm>
              <a:off x="3105830" y="5119749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153"/>
            <p:cNvSpPr>
              <a:spLocks noEditPoints="1"/>
            </p:cNvSpPr>
            <p:nvPr/>
          </p:nvSpPr>
          <p:spPr bwMode="auto">
            <a:xfrm>
              <a:off x="3324691" y="5341445"/>
              <a:ext cx="467661" cy="406531"/>
            </a:xfrm>
            <a:custGeom>
              <a:avLst/>
              <a:gdLst>
                <a:gd name="T0" fmla="*/ 160 w 160"/>
                <a:gd name="T1" fmla="*/ 140 h 140"/>
                <a:gd name="T2" fmla="*/ 0 w 160"/>
                <a:gd name="T3" fmla="*/ 140 h 140"/>
                <a:gd name="T4" fmla="*/ 0 w 160"/>
                <a:gd name="T5" fmla="*/ 127 h 140"/>
                <a:gd name="T6" fmla="*/ 42 w 160"/>
                <a:gd name="T7" fmla="*/ 85 h 140"/>
                <a:gd name="T8" fmla="*/ 118 w 160"/>
                <a:gd name="T9" fmla="*/ 85 h 140"/>
                <a:gd name="T10" fmla="*/ 160 w 160"/>
                <a:gd name="T11" fmla="*/ 127 h 140"/>
                <a:gd name="T12" fmla="*/ 160 w 160"/>
                <a:gd name="T13" fmla="*/ 140 h 140"/>
                <a:gd name="T14" fmla="*/ 8 w 160"/>
                <a:gd name="T15" fmla="*/ 132 h 140"/>
                <a:gd name="T16" fmla="*/ 152 w 160"/>
                <a:gd name="T17" fmla="*/ 132 h 140"/>
                <a:gd name="T18" fmla="*/ 152 w 160"/>
                <a:gd name="T19" fmla="*/ 127 h 140"/>
                <a:gd name="T20" fmla="*/ 118 w 160"/>
                <a:gd name="T21" fmla="*/ 93 h 140"/>
                <a:gd name="T22" fmla="*/ 42 w 160"/>
                <a:gd name="T23" fmla="*/ 93 h 140"/>
                <a:gd name="T24" fmla="*/ 8 w 160"/>
                <a:gd name="T25" fmla="*/ 127 h 140"/>
                <a:gd name="T26" fmla="*/ 8 w 160"/>
                <a:gd name="T27" fmla="*/ 132 h 140"/>
                <a:gd name="T28" fmla="*/ 80 w 160"/>
                <a:gd name="T29" fmla="*/ 83 h 140"/>
                <a:gd name="T30" fmla="*/ 38 w 160"/>
                <a:gd name="T31" fmla="*/ 42 h 140"/>
                <a:gd name="T32" fmla="*/ 80 w 160"/>
                <a:gd name="T33" fmla="*/ 0 h 140"/>
                <a:gd name="T34" fmla="*/ 122 w 160"/>
                <a:gd name="T35" fmla="*/ 42 h 140"/>
                <a:gd name="T36" fmla="*/ 80 w 160"/>
                <a:gd name="T37" fmla="*/ 83 h 140"/>
                <a:gd name="T38" fmla="*/ 80 w 160"/>
                <a:gd name="T39" fmla="*/ 8 h 140"/>
                <a:gd name="T40" fmla="*/ 46 w 160"/>
                <a:gd name="T41" fmla="*/ 42 h 140"/>
                <a:gd name="T42" fmla="*/ 80 w 160"/>
                <a:gd name="T43" fmla="*/ 75 h 140"/>
                <a:gd name="T44" fmla="*/ 114 w 160"/>
                <a:gd name="T45" fmla="*/ 42 h 140"/>
                <a:gd name="T46" fmla="*/ 80 w 160"/>
                <a:gd name="T47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40">
                  <a:moveTo>
                    <a:pt x="16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04"/>
                    <a:pt x="19" y="85"/>
                    <a:pt x="42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41" y="85"/>
                    <a:pt x="160" y="104"/>
                    <a:pt x="160" y="127"/>
                  </a:cubicBezTo>
                  <a:lnTo>
                    <a:pt x="160" y="140"/>
                  </a:lnTo>
                  <a:close/>
                  <a:moveTo>
                    <a:pt x="8" y="132"/>
                  </a:moveTo>
                  <a:cubicBezTo>
                    <a:pt x="152" y="132"/>
                    <a:pt x="152" y="132"/>
                    <a:pt x="152" y="132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52" y="108"/>
                    <a:pt x="137" y="93"/>
                    <a:pt x="118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23" y="93"/>
                    <a:pt x="8" y="108"/>
                    <a:pt x="8" y="127"/>
                  </a:cubicBezTo>
                  <a:lnTo>
                    <a:pt x="8" y="132"/>
                  </a:lnTo>
                  <a:close/>
                  <a:moveTo>
                    <a:pt x="80" y="83"/>
                  </a:moveTo>
                  <a:cubicBezTo>
                    <a:pt x="57" y="83"/>
                    <a:pt x="38" y="65"/>
                    <a:pt x="38" y="42"/>
                  </a:cubicBezTo>
                  <a:cubicBezTo>
                    <a:pt x="38" y="18"/>
                    <a:pt x="57" y="0"/>
                    <a:pt x="80" y="0"/>
                  </a:cubicBezTo>
                  <a:cubicBezTo>
                    <a:pt x="103" y="0"/>
                    <a:pt x="122" y="18"/>
                    <a:pt x="122" y="42"/>
                  </a:cubicBezTo>
                  <a:cubicBezTo>
                    <a:pt x="122" y="65"/>
                    <a:pt x="103" y="83"/>
                    <a:pt x="80" y="83"/>
                  </a:cubicBezTo>
                  <a:close/>
                  <a:moveTo>
                    <a:pt x="80" y="8"/>
                  </a:moveTo>
                  <a:cubicBezTo>
                    <a:pt x="61" y="8"/>
                    <a:pt x="46" y="23"/>
                    <a:pt x="46" y="42"/>
                  </a:cubicBezTo>
                  <a:cubicBezTo>
                    <a:pt x="46" y="60"/>
                    <a:pt x="61" y="75"/>
                    <a:pt x="80" y="75"/>
                  </a:cubicBezTo>
                  <a:cubicBezTo>
                    <a:pt x="99" y="75"/>
                    <a:pt x="114" y="60"/>
                    <a:pt x="114" y="42"/>
                  </a:cubicBezTo>
                  <a:cubicBezTo>
                    <a:pt x="114" y="23"/>
                    <a:pt x="99" y="8"/>
                    <a:pt x="8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52" y="2364142"/>
            <a:ext cx="914400" cy="914400"/>
            <a:chOff x="3667005" y="3596168"/>
            <a:chExt cx="914400" cy="914400"/>
          </a:xfrm>
        </p:grpSpPr>
        <p:sp>
          <p:nvSpPr>
            <p:cNvPr id="8" name="椭圆 7"/>
            <p:cNvSpPr/>
            <p:nvPr/>
          </p:nvSpPr>
          <p:spPr>
            <a:xfrm>
              <a:off x="3667005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943192" y="3818669"/>
              <a:ext cx="336050" cy="449844"/>
              <a:chOff x="10521951" y="4057651"/>
              <a:chExt cx="300037" cy="401638"/>
            </a:xfrm>
          </p:grpSpPr>
          <p:sp>
            <p:nvSpPr>
              <p:cNvPr id="10" name="Freeform 154"/>
              <p:cNvSpPr>
                <a:spLocks/>
              </p:cNvSpPr>
              <p:nvPr/>
            </p:nvSpPr>
            <p:spPr bwMode="auto">
              <a:xfrm>
                <a:off x="10675938" y="4119563"/>
                <a:ext cx="85725" cy="87313"/>
              </a:xfrm>
              <a:custGeom>
                <a:avLst/>
                <a:gdLst>
                  <a:gd name="T0" fmla="*/ 54 w 54"/>
                  <a:gd name="T1" fmla="*/ 55 h 55"/>
                  <a:gd name="T2" fmla="*/ 0 w 54"/>
                  <a:gd name="T3" fmla="*/ 55 h 55"/>
                  <a:gd name="T4" fmla="*/ 0 w 54"/>
                  <a:gd name="T5" fmla="*/ 0 h 55"/>
                  <a:gd name="T6" fmla="*/ 9 w 54"/>
                  <a:gd name="T7" fmla="*/ 0 h 55"/>
                  <a:gd name="T8" fmla="*/ 9 w 54"/>
                  <a:gd name="T9" fmla="*/ 45 h 55"/>
                  <a:gd name="T10" fmla="*/ 54 w 54"/>
                  <a:gd name="T11" fmla="*/ 45 h 55"/>
                  <a:gd name="T12" fmla="*/ 54 w 54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5">
                    <a:moveTo>
                      <a:pt x="54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45"/>
                    </a:lnTo>
                    <a:lnTo>
                      <a:pt x="54" y="45"/>
                    </a:lnTo>
                    <a:lnTo>
                      <a:pt x="54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5"/>
              <p:cNvSpPr>
                <a:spLocks noEditPoints="1"/>
              </p:cNvSpPr>
              <p:nvPr/>
            </p:nvSpPr>
            <p:spPr bwMode="auto">
              <a:xfrm>
                <a:off x="10521951" y="4111626"/>
                <a:ext cx="249238" cy="347663"/>
              </a:xfrm>
              <a:custGeom>
                <a:avLst/>
                <a:gdLst>
                  <a:gd name="T0" fmla="*/ 157 w 157"/>
                  <a:gd name="T1" fmla="*/ 219 h 219"/>
                  <a:gd name="T2" fmla="*/ 0 w 157"/>
                  <a:gd name="T3" fmla="*/ 219 h 219"/>
                  <a:gd name="T4" fmla="*/ 0 w 157"/>
                  <a:gd name="T5" fmla="*/ 0 h 219"/>
                  <a:gd name="T6" fmla="*/ 105 w 157"/>
                  <a:gd name="T7" fmla="*/ 0 h 219"/>
                  <a:gd name="T8" fmla="*/ 157 w 157"/>
                  <a:gd name="T9" fmla="*/ 52 h 219"/>
                  <a:gd name="T10" fmla="*/ 157 w 157"/>
                  <a:gd name="T11" fmla="*/ 219 h 219"/>
                  <a:gd name="T12" fmla="*/ 9 w 157"/>
                  <a:gd name="T13" fmla="*/ 210 h 219"/>
                  <a:gd name="T14" fmla="*/ 147 w 157"/>
                  <a:gd name="T15" fmla="*/ 210 h 219"/>
                  <a:gd name="T16" fmla="*/ 147 w 157"/>
                  <a:gd name="T17" fmla="*/ 56 h 219"/>
                  <a:gd name="T18" fmla="*/ 101 w 157"/>
                  <a:gd name="T19" fmla="*/ 10 h 219"/>
                  <a:gd name="T20" fmla="*/ 9 w 157"/>
                  <a:gd name="T21" fmla="*/ 10 h 219"/>
                  <a:gd name="T22" fmla="*/ 9 w 157"/>
                  <a:gd name="T23" fmla="*/ 21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219">
                    <a:moveTo>
                      <a:pt x="157" y="219"/>
                    </a:moveTo>
                    <a:lnTo>
                      <a:pt x="0" y="21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7" y="52"/>
                    </a:lnTo>
                    <a:lnTo>
                      <a:pt x="157" y="219"/>
                    </a:lnTo>
                    <a:close/>
                    <a:moveTo>
                      <a:pt x="9" y="210"/>
                    </a:moveTo>
                    <a:lnTo>
                      <a:pt x="147" y="210"/>
                    </a:lnTo>
                    <a:lnTo>
                      <a:pt x="147" y="56"/>
                    </a:lnTo>
                    <a:lnTo>
                      <a:pt x="101" y="10"/>
                    </a:lnTo>
                    <a:lnTo>
                      <a:pt x="9" y="10"/>
                    </a:lnTo>
                    <a:lnTo>
                      <a:pt x="9" y="2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56"/>
              <p:cNvSpPr>
                <a:spLocks/>
              </p:cNvSpPr>
              <p:nvPr/>
            </p:nvSpPr>
            <p:spPr bwMode="auto">
              <a:xfrm>
                <a:off x="10726738" y="4065588"/>
                <a:ext cx="87313" cy="87313"/>
              </a:xfrm>
              <a:custGeom>
                <a:avLst/>
                <a:gdLst>
                  <a:gd name="T0" fmla="*/ 55 w 55"/>
                  <a:gd name="T1" fmla="*/ 55 h 55"/>
                  <a:gd name="T2" fmla="*/ 0 w 55"/>
                  <a:gd name="T3" fmla="*/ 55 h 55"/>
                  <a:gd name="T4" fmla="*/ 0 w 55"/>
                  <a:gd name="T5" fmla="*/ 0 h 55"/>
                  <a:gd name="T6" fmla="*/ 10 w 55"/>
                  <a:gd name="T7" fmla="*/ 0 h 55"/>
                  <a:gd name="T8" fmla="*/ 10 w 55"/>
                  <a:gd name="T9" fmla="*/ 45 h 55"/>
                  <a:gd name="T10" fmla="*/ 55 w 55"/>
                  <a:gd name="T11" fmla="*/ 45 h 55"/>
                  <a:gd name="T12" fmla="*/ 55 w 55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5">
                    <a:moveTo>
                      <a:pt x="55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45"/>
                    </a:lnTo>
                    <a:lnTo>
                      <a:pt x="55" y="45"/>
                    </a:lnTo>
                    <a:lnTo>
                      <a:pt x="55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7"/>
              <p:cNvSpPr>
                <a:spLocks/>
              </p:cNvSpPr>
              <p:nvPr/>
            </p:nvSpPr>
            <p:spPr bwMode="auto">
              <a:xfrm>
                <a:off x="10574338" y="4057651"/>
                <a:ext cx="247650" cy="347663"/>
              </a:xfrm>
              <a:custGeom>
                <a:avLst/>
                <a:gdLst>
                  <a:gd name="T0" fmla="*/ 156 w 156"/>
                  <a:gd name="T1" fmla="*/ 219 h 219"/>
                  <a:gd name="T2" fmla="*/ 118 w 156"/>
                  <a:gd name="T3" fmla="*/ 219 h 219"/>
                  <a:gd name="T4" fmla="*/ 118 w 156"/>
                  <a:gd name="T5" fmla="*/ 210 h 219"/>
                  <a:gd name="T6" fmla="*/ 147 w 156"/>
                  <a:gd name="T7" fmla="*/ 210 h 219"/>
                  <a:gd name="T8" fmla="*/ 147 w 156"/>
                  <a:gd name="T9" fmla="*/ 56 h 219"/>
                  <a:gd name="T10" fmla="*/ 100 w 156"/>
                  <a:gd name="T11" fmla="*/ 9 h 219"/>
                  <a:gd name="T12" fmla="*/ 9 w 156"/>
                  <a:gd name="T13" fmla="*/ 9 h 219"/>
                  <a:gd name="T14" fmla="*/ 9 w 156"/>
                  <a:gd name="T15" fmla="*/ 39 h 219"/>
                  <a:gd name="T16" fmla="*/ 0 w 156"/>
                  <a:gd name="T17" fmla="*/ 39 h 219"/>
                  <a:gd name="T18" fmla="*/ 0 w 156"/>
                  <a:gd name="T19" fmla="*/ 0 h 219"/>
                  <a:gd name="T20" fmla="*/ 105 w 156"/>
                  <a:gd name="T21" fmla="*/ 0 h 219"/>
                  <a:gd name="T22" fmla="*/ 156 w 156"/>
                  <a:gd name="T23" fmla="*/ 52 h 219"/>
                  <a:gd name="T24" fmla="*/ 156 w 156"/>
                  <a:gd name="T25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219">
                    <a:moveTo>
                      <a:pt x="156" y="219"/>
                    </a:moveTo>
                    <a:lnTo>
                      <a:pt x="118" y="219"/>
                    </a:lnTo>
                    <a:lnTo>
                      <a:pt x="118" y="210"/>
                    </a:lnTo>
                    <a:lnTo>
                      <a:pt x="147" y="210"/>
                    </a:lnTo>
                    <a:lnTo>
                      <a:pt x="147" y="56"/>
                    </a:lnTo>
                    <a:lnTo>
                      <a:pt x="100" y="9"/>
                    </a:lnTo>
                    <a:lnTo>
                      <a:pt x="9" y="9"/>
                    </a:lnTo>
                    <a:lnTo>
                      <a:pt x="9" y="39"/>
                    </a:lnTo>
                    <a:lnTo>
                      <a:pt x="0" y="3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6" y="52"/>
                    </a:lnTo>
                    <a:lnTo>
                      <a:pt x="156" y="21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-10408" y="3314655"/>
            <a:ext cx="914400" cy="914400"/>
            <a:chOff x="5541620" y="2800645"/>
            <a:chExt cx="914400" cy="914400"/>
          </a:xfrm>
        </p:grpSpPr>
        <p:sp>
          <p:nvSpPr>
            <p:cNvPr id="15" name="椭圆 14"/>
            <p:cNvSpPr/>
            <p:nvPr/>
          </p:nvSpPr>
          <p:spPr>
            <a:xfrm>
              <a:off x="5541620" y="2800645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800820" y="3025128"/>
              <a:ext cx="396000" cy="396000"/>
              <a:chOff x="5502276" y="3243263"/>
              <a:chExt cx="376237" cy="368301"/>
            </a:xfrm>
            <a:solidFill>
              <a:schemeClr val="bg1"/>
            </a:solidFill>
          </p:grpSpPr>
          <p:sp>
            <p:nvSpPr>
              <p:cNvPr id="17" name="Freeform 129"/>
              <p:cNvSpPr>
                <a:spLocks noEditPoints="1"/>
              </p:cNvSpPr>
              <p:nvPr/>
            </p:nvSpPr>
            <p:spPr bwMode="auto">
              <a:xfrm>
                <a:off x="5694363" y="3448051"/>
                <a:ext cx="184150" cy="163513"/>
              </a:xfrm>
              <a:custGeom>
                <a:avLst/>
                <a:gdLst>
                  <a:gd name="T0" fmla="*/ 60 w 85"/>
                  <a:gd name="T1" fmla="*/ 76 h 76"/>
                  <a:gd name="T2" fmla="*/ 60 w 85"/>
                  <a:gd name="T3" fmla="*/ 76 h 76"/>
                  <a:gd name="T4" fmla="*/ 52 w 85"/>
                  <a:gd name="T5" fmla="*/ 73 h 76"/>
                  <a:gd name="T6" fmla="*/ 0 w 85"/>
                  <a:gd name="T7" fmla="*/ 22 h 76"/>
                  <a:gd name="T8" fmla="*/ 13 w 85"/>
                  <a:gd name="T9" fmla="*/ 9 h 76"/>
                  <a:gd name="T10" fmla="*/ 30 w 85"/>
                  <a:gd name="T11" fmla="*/ 1 h 76"/>
                  <a:gd name="T12" fmla="*/ 33 w 85"/>
                  <a:gd name="T13" fmla="*/ 0 h 76"/>
                  <a:gd name="T14" fmla="*/ 79 w 85"/>
                  <a:gd name="T15" fmla="*/ 46 h 76"/>
                  <a:gd name="T16" fmla="*/ 74 w 85"/>
                  <a:gd name="T17" fmla="*/ 69 h 76"/>
                  <a:gd name="T18" fmla="*/ 60 w 85"/>
                  <a:gd name="T19" fmla="*/ 76 h 76"/>
                  <a:gd name="T20" fmla="*/ 58 w 85"/>
                  <a:gd name="T21" fmla="*/ 68 h 76"/>
                  <a:gd name="T22" fmla="*/ 60 w 85"/>
                  <a:gd name="T23" fmla="*/ 68 h 76"/>
                  <a:gd name="T24" fmla="*/ 68 w 85"/>
                  <a:gd name="T25" fmla="*/ 63 h 76"/>
                  <a:gd name="T26" fmla="*/ 73 w 85"/>
                  <a:gd name="T27" fmla="*/ 52 h 76"/>
                  <a:gd name="T28" fmla="*/ 30 w 85"/>
                  <a:gd name="T29" fmla="*/ 9 h 76"/>
                  <a:gd name="T30" fmla="*/ 18 w 85"/>
                  <a:gd name="T31" fmla="*/ 14 h 76"/>
                  <a:gd name="T32" fmla="*/ 11 w 85"/>
                  <a:gd name="T33" fmla="*/ 21 h 76"/>
                  <a:gd name="T34" fmla="*/ 58 w 85"/>
                  <a:gd name="T35" fmla="*/ 68 h 76"/>
                  <a:gd name="T36" fmla="*/ 58 w 85"/>
                  <a:gd name="T37" fmla="*/ 6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5" h="76">
                    <a:moveTo>
                      <a:pt x="60" y="76"/>
                    </a:moveTo>
                    <a:cubicBezTo>
                      <a:pt x="60" y="76"/>
                      <a:pt x="60" y="76"/>
                      <a:pt x="60" y="76"/>
                    </a:cubicBezTo>
                    <a:cubicBezTo>
                      <a:pt x="55" y="76"/>
                      <a:pt x="52" y="74"/>
                      <a:pt x="52" y="7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8"/>
                      <a:pt x="17" y="5"/>
                      <a:pt x="30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79" y="46"/>
                      <a:pt x="79" y="46"/>
                      <a:pt x="79" y="46"/>
                    </a:cubicBezTo>
                    <a:cubicBezTo>
                      <a:pt x="82" y="49"/>
                      <a:pt x="85" y="58"/>
                      <a:pt x="74" y="69"/>
                    </a:cubicBezTo>
                    <a:cubicBezTo>
                      <a:pt x="69" y="74"/>
                      <a:pt x="64" y="76"/>
                      <a:pt x="60" y="76"/>
                    </a:cubicBezTo>
                    <a:close/>
                    <a:moveTo>
                      <a:pt x="58" y="68"/>
                    </a:moveTo>
                    <a:cubicBezTo>
                      <a:pt x="58" y="68"/>
                      <a:pt x="58" y="68"/>
                      <a:pt x="60" y="68"/>
                    </a:cubicBezTo>
                    <a:cubicBezTo>
                      <a:pt x="62" y="68"/>
                      <a:pt x="65" y="66"/>
                      <a:pt x="68" y="63"/>
                    </a:cubicBezTo>
                    <a:cubicBezTo>
                      <a:pt x="76" y="56"/>
                      <a:pt x="73" y="52"/>
                      <a:pt x="73" y="52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1" y="12"/>
                      <a:pt x="19" y="14"/>
                      <a:pt x="18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8" y="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0"/>
              <p:cNvSpPr>
                <a:spLocks noEditPoints="1"/>
              </p:cNvSpPr>
              <p:nvPr/>
            </p:nvSpPr>
            <p:spPr bwMode="auto">
              <a:xfrm>
                <a:off x="5502276" y="3243263"/>
                <a:ext cx="174625" cy="173038"/>
              </a:xfrm>
              <a:custGeom>
                <a:avLst/>
                <a:gdLst>
                  <a:gd name="T0" fmla="*/ 65 w 81"/>
                  <a:gd name="T1" fmla="*/ 80 h 80"/>
                  <a:gd name="T2" fmla="*/ 32 w 81"/>
                  <a:gd name="T3" fmla="*/ 47 h 80"/>
                  <a:gd name="T4" fmla="*/ 18 w 81"/>
                  <a:gd name="T5" fmla="*/ 41 h 80"/>
                  <a:gd name="T6" fmla="*/ 0 w 81"/>
                  <a:gd name="T7" fmla="*/ 15 h 80"/>
                  <a:gd name="T8" fmla="*/ 15 w 81"/>
                  <a:gd name="T9" fmla="*/ 0 h 80"/>
                  <a:gd name="T10" fmla="*/ 42 w 81"/>
                  <a:gd name="T11" fmla="*/ 17 h 80"/>
                  <a:gd name="T12" fmla="*/ 48 w 81"/>
                  <a:gd name="T13" fmla="*/ 31 h 80"/>
                  <a:gd name="T14" fmla="*/ 81 w 81"/>
                  <a:gd name="T15" fmla="*/ 64 h 80"/>
                  <a:gd name="T16" fmla="*/ 79 w 81"/>
                  <a:gd name="T17" fmla="*/ 67 h 80"/>
                  <a:gd name="T18" fmla="*/ 74 w 81"/>
                  <a:gd name="T19" fmla="*/ 72 h 80"/>
                  <a:gd name="T20" fmla="*/ 74 w 81"/>
                  <a:gd name="T21" fmla="*/ 73 h 80"/>
                  <a:gd name="T22" fmla="*/ 65 w 81"/>
                  <a:gd name="T23" fmla="*/ 80 h 80"/>
                  <a:gd name="T24" fmla="*/ 23 w 81"/>
                  <a:gd name="T25" fmla="*/ 35 h 80"/>
                  <a:gd name="T26" fmla="*/ 36 w 81"/>
                  <a:gd name="T27" fmla="*/ 41 h 80"/>
                  <a:gd name="T28" fmla="*/ 65 w 81"/>
                  <a:gd name="T29" fmla="*/ 70 h 80"/>
                  <a:gd name="T30" fmla="*/ 69 w 81"/>
                  <a:gd name="T31" fmla="*/ 66 h 80"/>
                  <a:gd name="T32" fmla="*/ 70 w 81"/>
                  <a:gd name="T33" fmla="*/ 65 h 80"/>
                  <a:gd name="T34" fmla="*/ 41 w 81"/>
                  <a:gd name="T35" fmla="*/ 36 h 80"/>
                  <a:gd name="T36" fmla="*/ 35 w 81"/>
                  <a:gd name="T37" fmla="*/ 22 h 80"/>
                  <a:gd name="T38" fmla="*/ 16 w 81"/>
                  <a:gd name="T39" fmla="*/ 10 h 80"/>
                  <a:gd name="T40" fmla="*/ 11 w 81"/>
                  <a:gd name="T41" fmla="*/ 16 h 80"/>
                  <a:gd name="T42" fmla="*/ 23 w 81"/>
                  <a:gd name="T43" fmla="*/ 3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" h="80">
                    <a:moveTo>
                      <a:pt x="65" y="80"/>
                    </a:moveTo>
                    <a:cubicBezTo>
                      <a:pt x="32" y="47"/>
                      <a:pt x="32" y="47"/>
                      <a:pt x="32" y="47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7" y="69"/>
                      <a:pt x="76" y="71"/>
                      <a:pt x="74" y="72"/>
                    </a:cubicBezTo>
                    <a:cubicBezTo>
                      <a:pt x="74" y="73"/>
                      <a:pt x="74" y="73"/>
                      <a:pt x="74" y="73"/>
                    </a:cubicBezTo>
                    <a:lnTo>
                      <a:pt x="65" y="80"/>
                    </a:lnTo>
                    <a:close/>
                    <a:moveTo>
                      <a:pt x="23" y="35"/>
                    </a:moveTo>
                    <a:cubicBezTo>
                      <a:pt x="36" y="41"/>
                      <a:pt x="36" y="41"/>
                      <a:pt x="36" y="41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70" y="65"/>
                      <a:pt x="70" y="65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1" y="16"/>
                      <a:pt x="11" y="16"/>
                      <a:pt x="11" y="16"/>
                    </a:cubicBezTo>
                    <a:lnTo>
                      <a:pt x="23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31"/>
              <p:cNvSpPr>
                <a:spLocks noEditPoints="1"/>
              </p:cNvSpPr>
              <p:nvPr/>
            </p:nvSpPr>
            <p:spPr bwMode="auto">
              <a:xfrm>
                <a:off x="5508626" y="3267076"/>
                <a:ext cx="344488" cy="325438"/>
              </a:xfrm>
              <a:custGeom>
                <a:avLst/>
                <a:gdLst>
                  <a:gd name="T0" fmla="*/ 127 w 159"/>
                  <a:gd name="T1" fmla="*/ 4 h 150"/>
                  <a:gd name="T2" fmla="*/ 140 w 159"/>
                  <a:gd name="T3" fmla="*/ 6 h 150"/>
                  <a:gd name="T4" fmla="*/ 123 w 159"/>
                  <a:gd name="T5" fmla="*/ 13 h 150"/>
                  <a:gd name="T6" fmla="*/ 121 w 159"/>
                  <a:gd name="T7" fmla="*/ 14 h 150"/>
                  <a:gd name="T8" fmla="*/ 121 w 159"/>
                  <a:gd name="T9" fmla="*/ 16 h 150"/>
                  <a:gd name="T10" fmla="*/ 120 w 159"/>
                  <a:gd name="T11" fmla="*/ 23 h 150"/>
                  <a:gd name="T12" fmla="*/ 120 w 159"/>
                  <a:gd name="T13" fmla="*/ 24 h 150"/>
                  <a:gd name="T14" fmla="*/ 120 w 159"/>
                  <a:gd name="T15" fmla="*/ 25 h 150"/>
                  <a:gd name="T16" fmla="*/ 126 w 159"/>
                  <a:gd name="T17" fmla="*/ 39 h 150"/>
                  <a:gd name="T18" fmla="*/ 128 w 159"/>
                  <a:gd name="T19" fmla="*/ 43 h 150"/>
                  <a:gd name="T20" fmla="*/ 131 w 159"/>
                  <a:gd name="T21" fmla="*/ 41 h 150"/>
                  <a:gd name="T22" fmla="*/ 152 w 159"/>
                  <a:gd name="T23" fmla="*/ 32 h 150"/>
                  <a:gd name="T24" fmla="*/ 135 w 159"/>
                  <a:gd name="T25" fmla="*/ 50 h 150"/>
                  <a:gd name="T26" fmla="*/ 132 w 159"/>
                  <a:gd name="T27" fmla="*/ 52 h 150"/>
                  <a:gd name="T28" fmla="*/ 133 w 159"/>
                  <a:gd name="T29" fmla="*/ 56 h 150"/>
                  <a:gd name="T30" fmla="*/ 138 w 159"/>
                  <a:gd name="T31" fmla="*/ 68 h 150"/>
                  <a:gd name="T32" fmla="*/ 90 w 159"/>
                  <a:gd name="T33" fmla="*/ 83 h 150"/>
                  <a:gd name="T34" fmla="*/ 33 w 159"/>
                  <a:gd name="T35" fmla="*/ 142 h 150"/>
                  <a:gd name="T36" fmla="*/ 23 w 159"/>
                  <a:gd name="T37" fmla="*/ 146 h 150"/>
                  <a:gd name="T38" fmla="*/ 15 w 159"/>
                  <a:gd name="T39" fmla="*/ 142 h 150"/>
                  <a:gd name="T40" fmla="*/ 15 w 159"/>
                  <a:gd name="T41" fmla="*/ 123 h 150"/>
                  <a:gd name="T42" fmla="*/ 80 w 159"/>
                  <a:gd name="T43" fmla="*/ 71 h 150"/>
                  <a:gd name="T44" fmla="*/ 80 w 159"/>
                  <a:gd name="T45" fmla="*/ 71 h 150"/>
                  <a:gd name="T46" fmla="*/ 80 w 159"/>
                  <a:gd name="T47" fmla="*/ 70 h 150"/>
                  <a:gd name="T48" fmla="*/ 102 w 159"/>
                  <a:gd name="T49" fmla="*/ 23 h 150"/>
                  <a:gd name="T50" fmla="*/ 104 w 159"/>
                  <a:gd name="T51" fmla="*/ 15 h 150"/>
                  <a:gd name="T52" fmla="*/ 121 w 159"/>
                  <a:gd name="T53" fmla="*/ 4 h 150"/>
                  <a:gd name="T54" fmla="*/ 122 w 159"/>
                  <a:gd name="T55" fmla="*/ 4 h 150"/>
                  <a:gd name="T56" fmla="*/ 127 w 159"/>
                  <a:gd name="T57" fmla="*/ 4 h 150"/>
                  <a:gd name="T58" fmla="*/ 127 w 159"/>
                  <a:gd name="T59" fmla="*/ 4 h 150"/>
                  <a:gd name="T60" fmla="*/ 24 w 159"/>
                  <a:gd name="T61" fmla="*/ 142 h 150"/>
                  <a:gd name="T62" fmla="*/ 31 w 159"/>
                  <a:gd name="T63" fmla="*/ 139 h 150"/>
                  <a:gd name="T64" fmla="*/ 31 w 159"/>
                  <a:gd name="T65" fmla="*/ 125 h 150"/>
                  <a:gd name="T66" fmla="*/ 24 w 159"/>
                  <a:gd name="T67" fmla="*/ 122 h 150"/>
                  <a:gd name="T68" fmla="*/ 17 w 159"/>
                  <a:gd name="T69" fmla="*/ 125 h 150"/>
                  <a:gd name="T70" fmla="*/ 17 w 159"/>
                  <a:gd name="T71" fmla="*/ 139 h 150"/>
                  <a:gd name="T72" fmla="*/ 24 w 159"/>
                  <a:gd name="T73" fmla="*/ 142 h 150"/>
                  <a:gd name="T74" fmla="*/ 127 w 159"/>
                  <a:gd name="T75" fmla="*/ 0 h 150"/>
                  <a:gd name="T76" fmla="*/ 121 w 159"/>
                  <a:gd name="T77" fmla="*/ 0 h 150"/>
                  <a:gd name="T78" fmla="*/ 100 w 159"/>
                  <a:gd name="T79" fmla="*/ 13 h 150"/>
                  <a:gd name="T80" fmla="*/ 77 w 159"/>
                  <a:gd name="T81" fmla="*/ 68 h 150"/>
                  <a:gd name="T82" fmla="*/ 12 w 159"/>
                  <a:gd name="T83" fmla="*/ 120 h 150"/>
                  <a:gd name="T84" fmla="*/ 12 w 159"/>
                  <a:gd name="T85" fmla="*/ 145 h 150"/>
                  <a:gd name="T86" fmla="*/ 23 w 159"/>
                  <a:gd name="T87" fmla="*/ 150 h 150"/>
                  <a:gd name="T88" fmla="*/ 36 w 159"/>
                  <a:gd name="T89" fmla="*/ 145 h 150"/>
                  <a:gd name="T90" fmla="*/ 93 w 159"/>
                  <a:gd name="T91" fmla="*/ 85 h 150"/>
                  <a:gd name="T92" fmla="*/ 144 w 159"/>
                  <a:gd name="T93" fmla="*/ 71 h 150"/>
                  <a:gd name="T94" fmla="*/ 137 w 159"/>
                  <a:gd name="T95" fmla="*/ 54 h 150"/>
                  <a:gd name="T96" fmla="*/ 159 w 159"/>
                  <a:gd name="T97" fmla="*/ 25 h 150"/>
                  <a:gd name="T98" fmla="*/ 130 w 159"/>
                  <a:gd name="T99" fmla="*/ 37 h 150"/>
                  <a:gd name="T100" fmla="*/ 124 w 159"/>
                  <a:gd name="T101" fmla="*/ 24 h 150"/>
                  <a:gd name="T102" fmla="*/ 125 w 159"/>
                  <a:gd name="T103" fmla="*/ 17 h 150"/>
                  <a:gd name="T104" fmla="*/ 149 w 159"/>
                  <a:gd name="T105" fmla="*/ 6 h 150"/>
                  <a:gd name="T106" fmla="*/ 127 w 159"/>
                  <a:gd name="T107" fmla="*/ 0 h 150"/>
                  <a:gd name="T108" fmla="*/ 24 w 159"/>
                  <a:gd name="T109" fmla="*/ 138 h 150"/>
                  <a:gd name="T110" fmla="*/ 20 w 159"/>
                  <a:gd name="T111" fmla="*/ 136 h 150"/>
                  <a:gd name="T112" fmla="*/ 20 w 159"/>
                  <a:gd name="T113" fmla="*/ 128 h 150"/>
                  <a:gd name="T114" fmla="*/ 24 w 159"/>
                  <a:gd name="T115" fmla="*/ 126 h 150"/>
                  <a:gd name="T116" fmla="*/ 29 w 159"/>
                  <a:gd name="T117" fmla="*/ 128 h 150"/>
                  <a:gd name="T118" fmla="*/ 29 w 159"/>
                  <a:gd name="T119" fmla="*/ 136 h 150"/>
                  <a:gd name="T120" fmla="*/ 24 w 159"/>
                  <a:gd name="T121" fmla="*/ 1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9" h="150">
                    <a:moveTo>
                      <a:pt x="127" y="4"/>
                    </a:moveTo>
                    <a:cubicBezTo>
                      <a:pt x="132" y="4"/>
                      <a:pt x="136" y="5"/>
                      <a:pt x="140" y="6"/>
                    </a:cubicBezTo>
                    <a:cubicBezTo>
                      <a:pt x="123" y="13"/>
                      <a:pt x="123" y="13"/>
                      <a:pt x="123" y="13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8" y="43"/>
                      <a:pt x="128" y="43"/>
                      <a:pt x="128" y="43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52" y="32"/>
                      <a:pt x="152" y="32"/>
                      <a:pt x="152" y="32"/>
                    </a:cubicBezTo>
                    <a:cubicBezTo>
                      <a:pt x="148" y="38"/>
                      <a:pt x="143" y="46"/>
                      <a:pt x="135" y="50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3" y="56"/>
                      <a:pt x="133" y="56"/>
                      <a:pt x="133" y="56"/>
                    </a:cubicBezTo>
                    <a:cubicBezTo>
                      <a:pt x="138" y="68"/>
                      <a:pt x="138" y="68"/>
                      <a:pt x="138" y="68"/>
                    </a:cubicBezTo>
                    <a:cubicBezTo>
                      <a:pt x="126" y="69"/>
                      <a:pt x="98" y="74"/>
                      <a:pt x="90" y="83"/>
                    </a:cubicBezTo>
                    <a:cubicBezTo>
                      <a:pt x="33" y="142"/>
                      <a:pt x="33" y="142"/>
                      <a:pt x="33" y="142"/>
                    </a:cubicBezTo>
                    <a:cubicBezTo>
                      <a:pt x="33" y="142"/>
                      <a:pt x="28" y="146"/>
                      <a:pt x="23" y="146"/>
                    </a:cubicBezTo>
                    <a:cubicBezTo>
                      <a:pt x="20" y="146"/>
                      <a:pt x="17" y="144"/>
                      <a:pt x="15" y="142"/>
                    </a:cubicBezTo>
                    <a:cubicBezTo>
                      <a:pt x="7" y="134"/>
                      <a:pt x="13" y="125"/>
                      <a:pt x="15" y="123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93" y="58"/>
                      <a:pt x="98" y="36"/>
                      <a:pt x="102" y="23"/>
                    </a:cubicBezTo>
                    <a:cubicBezTo>
                      <a:pt x="103" y="19"/>
                      <a:pt x="103" y="17"/>
                      <a:pt x="104" y="15"/>
                    </a:cubicBezTo>
                    <a:cubicBezTo>
                      <a:pt x="106" y="7"/>
                      <a:pt x="107" y="7"/>
                      <a:pt x="121" y="4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24" y="4"/>
                      <a:pt x="125" y="4"/>
                      <a:pt x="127" y="4"/>
                    </a:cubicBezTo>
                    <a:cubicBezTo>
                      <a:pt x="127" y="4"/>
                      <a:pt x="127" y="4"/>
                      <a:pt x="127" y="4"/>
                    </a:cubicBezTo>
                    <a:moveTo>
                      <a:pt x="24" y="142"/>
                    </a:moveTo>
                    <a:cubicBezTo>
                      <a:pt x="27" y="142"/>
                      <a:pt x="30" y="141"/>
                      <a:pt x="31" y="139"/>
                    </a:cubicBezTo>
                    <a:cubicBezTo>
                      <a:pt x="35" y="135"/>
                      <a:pt x="35" y="129"/>
                      <a:pt x="31" y="125"/>
                    </a:cubicBezTo>
                    <a:cubicBezTo>
                      <a:pt x="30" y="123"/>
                      <a:pt x="27" y="122"/>
                      <a:pt x="24" y="122"/>
                    </a:cubicBezTo>
                    <a:cubicBezTo>
                      <a:pt x="22" y="122"/>
                      <a:pt x="19" y="123"/>
                      <a:pt x="17" y="125"/>
                    </a:cubicBezTo>
                    <a:cubicBezTo>
                      <a:pt x="13" y="129"/>
                      <a:pt x="13" y="135"/>
                      <a:pt x="17" y="139"/>
                    </a:cubicBezTo>
                    <a:cubicBezTo>
                      <a:pt x="19" y="141"/>
                      <a:pt x="22" y="142"/>
                      <a:pt x="24" y="142"/>
                    </a:cubicBezTo>
                    <a:moveTo>
                      <a:pt x="127" y="0"/>
                    </a:moveTo>
                    <a:cubicBezTo>
                      <a:pt x="125" y="0"/>
                      <a:pt x="123" y="0"/>
                      <a:pt x="121" y="0"/>
                    </a:cubicBezTo>
                    <a:cubicBezTo>
                      <a:pt x="106" y="3"/>
                      <a:pt x="103" y="4"/>
                      <a:pt x="100" y="13"/>
                    </a:cubicBezTo>
                    <a:cubicBezTo>
                      <a:pt x="97" y="23"/>
                      <a:pt x="93" y="53"/>
                      <a:pt x="77" y="68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2" y="120"/>
                      <a:pt x="0" y="133"/>
                      <a:pt x="12" y="145"/>
                    </a:cubicBezTo>
                    <a:cubicBezTo>
                      <a:pt x="16" y="148"/>
                      <a:pt x="20" y="150"/>
                      <a:pt x="23" y="150"/>
                    </a:cubicBezTo>
                    <a:cubicBezTo>
                      <a:pt x="30" y="150"/>
                      <a:pt x="36" y="145"/>
                      <a:pt x="36" y="145"/>
                    </a:cubicBezTo>
                    <a:cubicBezTo>
                      <a:pt x="93" y="85"/>
                      <a:pt x="93" y="85"/>
                      <a:pt x="93" y="85"/>
                    </a:cubicBezTo>
                    <a:cubicBezTo>
                      <a:pt x="102" y="76"/>
                      <a:pt x="144" y="71"/>
                      <a:pt x="144" y="71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53" y="46"/>
                      <a:pt x="159" y="25"/>
                      <a:pt x="159" y="25"/>
                    </a:cubicBezTo>
                    <a:cubicBezTo>
                      <a:pt x="130" y="37"/>
                      <a:pt x="130" y="37"/>
                      <a:pt x="130" y="37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125" y="17"/>
                      <a:pt x="125" y="17"/>
                      <a:pt x="125" y="17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49" y="6"/>
                      <a:pt x="139" y="0"/>
                      <a:pt x="127" y="0"/>
                    </a:cubicBezTo>
                    <a:close/>
                    <a:moveTo>
                      <a:pt x="24" y="138"/>
                    </a:moveTo>
                    <a:cubicBezTo>
                      <a:pt x="23" y="138"/>
                      <a:pt x="21" y="138"/>
                      <a:pt x="20" y="136"/>
                    </a:cubicBezTo>
                    <a:cubicBezTo>
                      <a:pt x="17" y="134"/>
                      <a:pt x="17" y="130"/>
                      <a:pt x="20" y="128"/>
                    </a:cubicBezTo>
                    <a:cubicBezTo>
                      <a:pt x="21" y="127"/>
                      <a:pt x="23" y="126"/>
                      <a:pt x="24" y="126"/>
                    </a:cubicBezTo>
                    <a:cubicBezTo>
                      <a:pt x="26" y="126"/>
                      <a:pt x="27" y="127"/>
                      <a:pt x="29" y="128"/>
                    </a:cubicBezTo>
                    <a:cubicBezTo>
                      <a:pt x="31" y="130"/>
                      <a:pt x="31" y="134"/>
                      <a:pt x="29" y="136"/>
                    </a:cubicBezTo>
                    <a:cubicBezTo>
                      <a:pt x="27" y="138"/>
                      <a:pt x="26" y="138"/>
                      <a:pt x="24" y="1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-10408" y="4245223"/>
            <a:ext cx="914400" cy="914400"/>
            <a:chOff x="7363929" y="3596168"/>
            <a:chExt cx="914400" cy="914400"/>
          </a:xfrm>
        </p:grpSpPr>
        <p:sp>
          <p:nvSpPr>
            <p:cNvPr id="21" name="椭圆 20"/>
            <p:cNvSpPr/>
            <p:nvPr/>
          </p:nvSpPr>
          <p:spPr>
            <a:xfrm>
              <a:off x="7363929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51"/>
            <p:cNvSpPr>
              <a:spLocks noEditPoints="1"/>
            </p:cNvSpPr>
            <p:nvPr/>
          </p:nvSpPr>
          <p:spPr bwMode="auto">
            <a:xfrm>
              <a:off x="7632369" y="3764965"/>
              <a:ext cx="396000" cy="576000"/>
            </a:xfrm>
            <a:custGeom>
              <a:avLst/>
              <a:gdLst>
                <a:gd name="T0" fmla="*/ 160 w 160"/>
                <a:gd name="T1" fmla="*/ 80 h 232"/>
                <a:gd name="T2" fmla="*/ 80 w 160"/>
                <a:gd name="T3" fmla="*/ 0 h 232"/>
                <a:gd name="T4" fmla="*/ 0 w 160"/>
                <a:gd name="T5" fmla="*/ 80 h 232"/>
                <a:gd name="T6" fmla="*/ 32 w 160"/>
                <a:gd name="T7" fmla="*/ 144 h 232"/>
                <a:gd name="T8" fmla="*/ 32 w 160"/>
                <a:gd name="T9" fmla="*/ 144 h 232"/>
                <a:gd name="T10" fmla="*/ 33 w 160"/>
                <a:gd name="T11" fmla="*/ 145 h 232"/>
                <a:gd name="T12" fmla="*/ 33 w 160"/>
                <a:gd name="T13" fmla="*/ 145 h 232"/>
                <a:gd name="T14" fmla="*/ 48 w 160"/>
                <a:gd name="T15" fmla="*/ 176 h 232"/>
                <a:gd name="T16" fmla="*/ 48 w 160"/>
                <a:gd name="T17" fmla="*/ 232 h 232"/>
                <a:gd name="T18" fmla="*/ 112 w 160"/>
                <a:gd name="T19" fmla="*/ 232 h 232"/>
                <a:gd name="T20" fmla="*/ 112 w 160"/>
                <a:gd name="T21" fmla="*/ 176 h 232"/>
                <a:gd name="T22" fmla="*/ 128 w 160"/>
                <a:gd name="T23" fmla="*/ 144 h 232"/>
                <a:gd name="T24" fmla="*/ 128 w 160"/>
                <a:gd name="T25" fmla="*/ 144 h 232"/>
                <a:gd name="T26" fmla="*/ 160 w 160"/>
                <a:gd name="T27" fmla="*/ 80 h 232"/>
                <a:gd name="T28" fmla="*/ 56 w 160"/>
                <a:gd name="T29" fmla="*/ 224 h 232"/>
                <a:gd name="T30" fmla="*/ 56 w 160"/>
                <a:gd name="T31" fmla="*/ 200 h 232"/>
                <a:gd name="T32" fmla="*/ 104 w 160"/>
                <a:gd name="T33" fmla="*/ 200 h 232"/>
                <a:gd name="T34" fmla="*/ 104 w 160"/>
                <a:gd name="T35" fmla="*/ 224 h 232"/>
                <a:gd name="T36" fmla="*/ 56 w 160"/>
                <a:gd name="T37" fmla="*/ 224 h 232"/>
                <a:gd name="T38" fmla="*/ 80 w 160"/>
                <a:gd name="T39" fmla="*/ 88 h 232"/>
                <a:gd name="T40" fmla="*/ 72 w 160"/>
                <a:gd name="T41" fmla="*/ 80 h 232"/>
                <a:gd name="T42" fmla="*/ 80 w 160"/>
                <a:gd name="T43" fmla="*/ 72 h 232"/>
                <a:gd name="T44" fmla="*/ 88 w 160"/>
                <a:gd name="T45" fmla="*/ 80 h 232"/>
                <a:gd name="T46" fmla="*/ 80 w 160"/>
                <a:gd name="T47" fmla="*/ 88 h 232"/>
                <a:gd name="T48" fmla="*/ 123 w 160"/>
                <a:gd name="T49" fmla="*/ 138 h 232"/>
                <a:gd name="T50" fmla="*/ 123 w 160"/>
                <a:gd name="T51" fmla="*/ 138 h 232"/>
                <a:gd name="T52" fmla="*/ 104 w 160"/>
                <a:gd name="T53" fmla="*/ 176 h 232"/>
                <a:gd name="T54" fmla="*/ 104 w 160"/>
                <a:gd name="T55" fmla="*/ 192 h 232"/>
                <a:gd name="T56" fmla="*/ 84 w 160"/>
                <a:gd name="T57" fmla="*/ 192 h 232"/>
                <a:gd name="T58" fmla="*/ 84 w 160"/>
                <a:gd name="T59" fmla="*/ 96 h 232"/>
                <a:gd name="T60" fmla="*/ 96 w 160"/>
                <a:gd name="T61" fmla="*/ 80 h 232"/>
                <a:gd name="T62" fmla="*/ 80 w 160"/>
                <a:gd name="T63" fmla="*/ 64 h 232"/>
                <a:gd name="T64" fmla="*/ 64 w 160"/>
                <a:gd name="T65" fmla="*/ 80 h 232"/>
                <a:gd name="T66" fmla="*/ 76 w 160"/>
                <a:gd name="T67" fmla="*/ 96 h 232"/>
                <a:gd name="T68" fmla="*/ 76 w 160"/>
                <a:gd name="T69" fmla="*/ 192 h 232"/>
                <a:gd name="T70" fmla="*/ 56 w 160"/>
                <a:gd name="T71" fmla="*/ 192 h 232"/>
                <a:gd name="T72" fmla="*/ 56 w 160"/>
                <a:gd name="T73" fmla="*/ 176 h 232"/>
                <a:gd name="T74" fmla="*/ 38 w 160"/>
                <a:gd name="T75" fmla="*/ 139 h 232"/>
                <a:gd name="T76" fmla="*/ 38 w 160"/>
                <a:gd name="T77" fmla="*/ 138 h 232"/>
                <a:gd name="T78" fmla="*/ 37 w 160"/>
                <a:gd name="T79" fmla="*/ 138 h 232"/>
                <a:gd name="T80" fmla="*/ 36 w 160"/>
                <a:gd name="T81" fmla="*/ 138 h 232"/>
                <a:gd name="T82" fmla="*/ 8 w 160"/>
                <a:gd name="T83" fmla="*/ 80 h 232"/>
                <a:gd name="T84" fmla="*/ 80 w 160"/>
                <a:gd name="T85" fmla="*/ 8 h 232"/>
                <a:gd name="T86" fmla="*/ 152 w 160"/>
                <a:gd name="T87" fmla="*/ 80 h 232"/>
                <a:gd name="T88" fmla="*/ 123 w 160"/>
                <a:gd name="T89" fmla="*/ 13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0" h="232">
                  <a:moveTo>
                    <a:pt x="160" y="80"/>
                  </a:move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06"/>
                    <a:pt x="12" y="129"/>
                    <a:pt x="32" y="144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32" y="144"/>
                    <a:pt x="32" y="144"/>
                    <a:pt x="33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9" y="150"/>
                    <a:pt x="48" y="161"/>
                    <a:pt x="48" y="176"/>
                  </a:cubicBezTo>
                  <a:cubicBezTo>
                    <a:pt x="48" y="232"/>
                    <a:pt x="48" y="232"/>
                    <a:pt x="48" y="232"/>
                  </a:cubicBezTo>
                  <a:cubicBezTo>
                    <a:pt x="112" y="232"/>
                    <a:pt x="112" y="232"/>
                    <a:pt x="112" y="232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2" y="160"/>
                    <a:pt x="121" y="149"/>
                    <a:pt x="128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47" y="130"/>
                    <a:pt x="160" y="106"/>
                    <a:pt x="160" y="80"/>
                  </a:cubicBezTo>
                  <a:close/>
                  <a:moveTo>
                    <a:pt x="56" y="224"/>
                  </a:moveTo>
                  <a:cubicBezTo>
                    <a:pt x="56" y="200"/>
                    <a:pt x="56" y="200"/>
                    <a:pt x="56" y="200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104" y="224"/>
                    <a:pt x="104" y="224"/>
                    <a:pt x="104" y="224"/>
                  </a:cubicBezTo>
                  <a:lnTo>
                    <a:pt x="56" y="224"/>
                  </a:lnTo>
                  <a:close/>
                  <a:moveTo>
                    <a:pt x="80" y="88"/>
                  </a:moveTo>
                  <a:cubicBezTo>
                    <a:pt x="76" y="88"/>
                    <a:pt x="72" y="85"/>
                    <a:pt x="72" y="80"/>
                  </a:cubicBezTo>
                  <a:cubicBezTo>
                    <a:pt x="72" y="76"/>
                    <a:pt x="76" y="72"/>
                    <a:pt x="80" y="72"/>
                  </a:cubicBezTo>
                  <a:cubicBezTo>
                    <a:pt x="84" y="72"/>
                    <a:pt x="88" y="76"/>
                    <a:pt x="88" y="80"/>
                  </a:cubicBezTo>
                  <a:cubicBezTo>
                    <a:pt x="88" y="85"/>
                    <a:pt x="84" y="88"/>
                    <a:pt x="80" y="88"/>
                  </a:cubicBezTo>
                  <a:close/>
                  <a:moveTo>
                    <a:pt x="123" y="138"/>
                  </a:moveTo>
                  <a:cubicBezTo>
                    <a:pt x="123" y="138"/>
                    <a:pt x="123" y="138"/>
                    <a:pt x="123" y="138"/>
                  </a:cubicBezTo>
                  <a:cubicBezTo>
                    <a:pt x="114" y="144"/>
                    <a:pt x="104" y="158"/>
                    <a:pt x="104" y="176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91" y="94"/>
                    <a:pt x="96" y="88"/>
                    <a:pt x="96" y="80"/>
                  </a:cubicBezTo>
                  <a:cubicBezTo>
                    <a:pt x="96" y="71"/>
                    <a:pt x="89" y="64"/>
                    <a:pt x="80" y="64"/>
                  </a:cubicBezTo>
                  <a:cubicBezTo>
                    <a:pt x="71" y="64"/>
                    <a:pt x="64" y="71"/>
                    <a:pt x="64" y="80"/>
                  </a:cubicBezTo>
                  <a:cubicBezTo>
                    <a:pt x="64" y="88"/>
                    <a:pt x="69" y="94"/>
                    <a:pt x="76" y="96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59"/>
                    <a:pt x="46" y="145"/>
                    <a:pt x="38" y="139"/>
                  </a:cubicBezTo>
                  <a:cubicBezTo>
                    <a:pt x="38" y="139"/>
                    <a:pt x="38" y="138"/>
                    <a:pt x="38" y="138"/>
                  </a:cubicBezTo>
                  <a:cubicBezTo>
                    <a:pt x="37" y="138"/>
                    <a:pt x="37" y="138"/>
                    <a:pt x="37" y="138"/>
                  </a:cubicBezTo>
                  <a:cubicBezTo>
                    <a:pt x="37" y="138"/>
                    <a:pt x="37" y="138"/>
                    <a:pt x="36" y="138"/>
                  </a:cubicBezTo>
                  <a:cubicBezTo>
                    <a:pt x="18" y="124"/>
                    <a:pt x="8" y="103"/>
                    <a:pt x="8" y="80"/>
                  </a:cubicBezTo>
                  <a:cubicBezTo>
                    <a:pt x="8" y="41"/>
                    <a:pt x="40" y="8"/>
                    <a:pt x="80" y="8"/>
                  </a:cubicBezTo>
                  <a:cubicBezTo>
                    <a:pt x="120" y="8"/>
                    <a:pt x="152" y="41"/>
                    <a:pt x="152" y="80"/>
                  </a:cubicBezTo>
                  <a:cubicBezTo>
                    <a:pt x="152" y="103"/>
                    <a:pt x="141" y="124"/>
                    <a:pt x="123" y="13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-10322" y="5203489"/>
            <a:ext cx="914400" cy="914400"/>
            <a:chOff x="7934592" y="5132893"/>
            <a:chExt cx="914400" cy="914400"/>
          </a:xfrm>
        </p:grpSpPr>
        <p:sp>
          <p:nvSpPr>
            <p:cNvPr id="24" name="椭圆 23"/>
            <p:cNvSpPr/>
            <p:nvPr/>
          </p:nvSpPr>
          <p:spPr>
            <a:xfrm>
              <a:off x="7934592" y="5132893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35"/>
            <p:cNvSpPr>
              <a:spLocks noEditPoints="1"/>
            </p:cNvSpPr>
            <p:nvPr/>
          </p:nvSpPr>
          <p:spPr bwMode="auto">
            <a:xfrm>
              <a:off x="8127702" y="5327564"/>
              <a:ext cx="504000" cy="540000"/>
            </a:xfrm>
            <a:custGeom>
              <a:avLst/>
              <a:gdLst>
                <a:gd name="T0" fmla="*/ 178 w 185"/>
                <a:gd name="T1" fmla="*/ 48 h 200"/>
                <a:gd name="T2" fmla="*/ 123 w 185"/>
                <a:gd name="T3" fmla="*/ 42 h 200"/>
                <a:gd name="T4" fmla="*/ 58 w 185"/>
                <a:gd name="T5" fmla="*/ 41 h 200"/>
                <a:gd name="T6" fmla="*/ 7 w 185"/>
                <a:gd name="T7" fmla="*/ 48 h 200"/>
                <a:gd name="T8" fmla="*/ 28 w 185"/>
                <a:gd name="T9" fmla="*/ 100 h 200"/>
                <a:gd name="T10" fmla="*/ 32 w 185"/>
                <a:gd name="T11" fmla="*/ 162 h 200"/>
                <a:gd name="T12" fmla="*/ 91 w 185"/>
                <a:gd name="T13" fmla="*/ 200 h 200"/>
                <a:gd name="T14" fmla="*/ 153 w 185"/>
                <a:gd name="T15" fmla="*/ 162 h 200"/>
                <a:gd name="T16" fmla="*/ 157 w 185"/>
                <a:gd name="T17" fmla="*/ 100 h 200"/>
                <a:gd name="T18" fmla="*/ 171 w 185"/>
                <a:gd name="T19" fmla="*/ 52 h 200"/>
                <a:gd name="T20" fmla="*/ 129 w 185"/>
                <a:gd name="T21" fmla="*/ 76 h 200"/>
                <a:gd name="T22" fmla="*/ 153 w 185"/>
                <a:gd name="T23" fmla="*/ 45 h 200"/>
                <a:gd name="T24" fmla="*/ 92 w 185"/>
                <a:gd name="T25" fmla="*/ 136 h 200"/>
                <a:gd name="T26" fmla="*/ 59 w 185"/>
                <a:gd name="T27" fmla="*/ 116 h 200"/>
                <a:gd name="T28" fmla="*/ 59 w 185"/>
                <a:gd name="T29" fmla="*/ 83 h 200"/>
                <a:gd name="T30" fmla="*/ 92 w 185"/>
                <a:gd name="T31" fmla="*/ 63 h 200"/>
                <a:gd name="T32" fmla="*/ 122 w 185"/>
                <a:gd name="T33" fmla="*/ 81 h 200"/>
                <a:gd name="T34" fmla="*/ 122 w 185"/>
                <a:gd name="T35" fmla="*/ 119 h 200"/>
                <a:gd name="T36" fmla="*/ 121 w 185"/>
                <a:gd name="T37" fmla="*/ 129 h 200"/>
                <a:gd name="T38" fmla="*/ 101 w 185"/>
                <a:gd name="T39" fmla="*/ 140 h 200"/>
                <a:gd name="T40" fmla="*/ 121 w 185"/>
                <a:gd name="T41" fmla="*/ 129 h 200"/>
                <a:gd name="T42" fmla="*/ 64 w 185"/>
                <a:gd name="T43" fmla="*/ 148 h 200"/>
                <a:gd name="T44" fmla="*/ 72 w 185"/>
                <a:gd name="T45" fmla="*/ 134 h 200"/>
                <a:gd name="T46" fmla="*/ 51 w 185"/>
                <a:gd name="T47" fmla="*/ 110 h 200"/>
                <a:gd name="T48" fmla="*/ 51 w 185"/>
                <a:gd name="T49" fmla="*/ 90 h 200"/>
                <a:gd name="T50" fmla="*/ 51 w 185"/>
                <a:gd name="T51" fmla="*/ 110 h 200"/>
                <a:gd name="T52" fmla="*/ 64 w 185"/>
                <a:gd name="T53" fmla="*/ 51 h 200"/>
                <a:gd name="T54" fmla="*/ 72 w 185"/>
                <a:gd name="T55" fmla="*/ 66 h 200"/>
                <a:gd name="T56" fmla="*/ 101 w 185"/>
                <a:gd name="T57" fmla="*/ 59 h 200"/>
                <a:gd name="T58" fmla="*/ 121 w 185"/>
                <a:gd name="T59" fmla="*/ 71 h 200"/>
                <a:gd name="T60" fmla="*/ 101 w 185"/>
                <a:gd name="T61" fmla="*/ 59 h 200"/>
                <a:gd name="T62" fmla="*/ 145 w 185"/>
                <a:gd name="T63" fmla="*/ 100 h 200"/>
                <a:gd name="T64" fmla="*/ 131 w 185"/>
                <a:gd name="T65" fmla="*/ 100 h 200"/>
                <a:gd name="T66" fmla="*/ 91 w 185"/>
                <a:gd name="T67" fmla="*/ 8 h 200"/>
                <a:gd name="T68" fmla="*/ 92 w 185"/>
                <a:gd name="T69" fmla="*/ 54 h 200"/>
                <a:gd name="T70" fmla="*/ 91 w 185"/>
                <a:gd name="T71" fmla="*/ 8 h 200"/>
                <a:gd name="T72" fmla="*/ 32 w 185"/>
                <a:gd name="T73" fmla="*/ 45 h 200"/>
                <a:gd name="T74" fmla="*/ 52 w 185"/>
                <a:gd name="T75" fmla="*/ 79 h 200"/>
                <a:gd name="T76" fmla="*/ 24 w 185"/>
                <a:gd name="T77" fmla="*/ 84 h 200"/>
                <a:gd name="T78" fmla="*/ 32 w 185"/>
                <a:gd name="T79" fmla="*/ 154 h 200"/>
                <a:gd name="T80" fmla="*/ 34 w 185"/>
                <a:gd name="T81" fmla="*/ 105 h 200"/>
                <a:gd name="T82" fmla="*/ 56 w 185"/>
                <a:gd name="T83" fmla="*/ 150 h 200"/>
                <a:gd name="T84" fmla="*/ 91 w 185"/>
                <a:gd name="T85" fmla="*/ 192 h 200"/>
                <a:gd name="T86" fmla="*/ 92 w 185"/>
                <a:gd name="T87" fmla="*/ 145 h 200"/>
                <a:gd name="T88" fmla="*/ 91 w 185"/>
                <a:gd name="T89" fmla="*/ 192 h 200"/>
                <a:gd name="T90" fmla="*/ 153 w 185"/>
                <a:gd name="T91" fmla="*/ 154 h 200"/>
                <a:gd name="T92" fmla="*/ 129 w 185"/>
                <a:gd name="T93" fmla="*/ 123 h 200"/>
                <a:gd name="T94" fmla="*/ 171 w 185"/>
                <a:gd name="T95" fmla="*/ 14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5" h="200">
                  <a:moveTo>
                    <a:pt x="157" y="100"/>
                  </a:moveTo>
                  <a:cubicBezTo>
                    <a:pt x="176" y="80"/>
                    <a:pt x="185" y="60"/>
                    <a:pt x="178" y="48"/>
                  </a:cubicBezTo>
                  <a:cubicBezTo>
                    <a:pt x="175" y="43"/>
                    <a:pt x="168" y="37"/>
                    <a:pt x="153" y="37"/>
                  </a:cubicBezTo>
                  <a:cubicBezTo>
                    <a:pt x="144" y="37"/>
                    <a:pt x="134" y="39"/>
                    <a:pt x="123" y="42"/>
                  </a:cubicBezTo>
                  <a:cubicBezTo>
                    <a:pt x="116" y="16"/>
                    <a:pt x="104" y="0"/>
                    <a:pt x="91" y="0"/>
                  </a:cubicBezTo>
                  <a:cubicBezTo>
                    <a:pt x="77" y="0"/>
                    <a:pt x="65" y="16"/>
                    <a:pt x="58" y="41"/>
                  </a:cubicBezTo>
                  <a:cubicBezTo>
                    <a:pt x="49" y="39"/>
                    <a:pt x="40" y="37"/>
                    <a:pt x="32" y="37"/>
                  </a:cubicBezTo>
                  <a:cubicBezTo>
                    <a:pt x="17" y="37"/>
                    <a:pt x="10" y="43"/>
                    <a:pt x="7" y="48"/>
                  </a:cubicBezTo>
                  <a:cubicBezTo>
                    <a:pt x="1" y="58"/>
                    <a:pt x="5" y="72"/>
                    <a:pt x="18" y="89"/>
                  </a:cubicBezTo>
                  <a:cubicBezTo>
                    <a:pt x="21" y="92"/>
                    <a:pt x="24" y="96"/>
                    <a:pt x="28" y="100"/>
                  </a:cubicBezTo>
                  <a:cubicBezTo>
                    <a:pt x="8" y="120"/>
                    <a:pt x="0" y="140"/>
                    <a:pt x="7" y="152"/>
                  </a:cubicBezTo>
                  <a:cubicBezTo>
                    <a:pt x="10" y="156"/>
                    <a:pt x="17" y="162"/>
                    <a:pt x="32" y="162"/>
                  </a:cubicBezTo>
                  <a:cubicBezTo>
                    <a:pt x="40" y="162"/>
                    <a:pt x="49" y="161"/>
                    <a:pt x="58" y="158"/>
                  </a:cubicBezTo>
                  <a:cubicBezTo>
                    <a:pt x="65" y="184"/>
                    <a:pt x="77" y="200"/>
                    <a:pt x="91" y="200"/>
                  </a:cubicBezTo>
                  <a:cubicBezTo>
                    <a:pt x="104" y="200"/>
                    <a:pt x="116" y="183"/>
                    <a:pt x="123" y="157"/>
                  </a:cubicBezTo>
                  <a:cubicBezTo>
                    <a:pt x="134" y="161"/>
                    <a:pt x="144" y="162"/>
                    <a:pt x="153" y="162"/>
                  </a:cubicBezTo>
                  <a:cubicBezTo>
                    <a:pt x="168" y="162"/>
                    <a:pt x="175" y="156"/>
                    <a:pt x="178" y="152"/>
                  </a:cubicBezTo>
                  <a:cubicBezTo>
                    <a:pt x="185" y="140"/>
                    <a:pt x="176" y="120"/>
                    <a:pt x="157" y="100"/>
                  </a:cubicBezTo>
                  <a:close/>
                  <a:moveTo>
                    <a:pt x="153" y="45"/>
                  </a:moveTo>
                  <a:cubicBezTo>
                    <a:pt x="159" y="45"/>
                    <a:pt x="168" y="46"/>
                    <a:pt x="171" y="52"/>
                  </a:cubicBezTo>
                  <a:cubicBezTo>
                    <a:pt x="176" y="60"/>
                    <a:pt x="169" y="76"/>
                    <a:pt x="151" y="94"/>
                  </a:cubicBezTo>
                  <a:cubicBezTo>
                    <a:pt x="145" y="88"/>
                    <a:pt x="137" y="82"/>
                    <a:pt x="129" y="76"/>
                  </a:cubicBezTo>
                  <a:cubicBezTo>
                    <a:pt x="129" y="67"/>
                    <a:pt x="127" y="58"/>
                    <a:pt x="125" y="50"/>
                  </a:cubicBezTo>
                  <a:cubicBezTo>
                    <a:pt x="136" y="47"/>
                    <a:pt x="145" y="45"/>
                    <a:pt x="153" y="45"/>
                  </a:cubicBezTo>
                  <a:close/>
                  <a:moveTo>
                    <a:pt x="109" y="127"/>
                  </a:moveTo>
                  <a:cubicBezTo>
                    <a:pt x="103" y="130"/>
                    <a:pt x="98" y="133"/>
                    <a:pt x="92" y="136"/>
                  </a:cubicBezTo>
                  <a:cubicBezTo>
                    <a:pt x="87" y="133"/>
                    <a:pt x="81" y="130"/>
                    <a:pt x="76" y="127"/>
                  </a:cubicBezTo>
                  <a:cubicBezTo>
                    <a:pt x="70" y="123"/>
                    <a:pt x="65" y="120"/>
                    <a:pt x="59" y="116"/>
                  </a:cubicBezTo>
                  <a:cubicBezTo>
                    <a:pt x="59" y="111"/>
                    <a:pt x="59" y="105"/>
                    <a:pt x="59" y="100"/>
                  </a:cubicBezTo>
                  <a:cubicBezTo>
                    <a:pt x="59" y="94"/>
                    <a:pt x="59" y="89"/>
                    <a:pt x="59" y="83"/>
                  </a:cubicBezTo>
                  <a:cubicBezTo>
                    <a:pt x="65" y="80"/>
                    <a:pt x="70" y="76"/>
                    <a:pt x="76" y="73"/>
                  </a:cubicBezTo>
                  <a:cubicBezTo>
                    <a:pt x="81" y="69"/>
                    <a:pt x="87" y="66"/>
                    <a:pt x="92" y="63"/>
                  </a:cubicBezTo>
                  <a:cubicBezTo>
                    <a:pt x="98" y="66"/>
                    <a:pt x="103" y="69"/>
                    <a:pt x="109" y="73"/>
                  </a:cubicBezTo>
                  <a:cubicBezTo>
                    <a:pt x="113" y="75"/>
                    <a:pt x="118" y="78"/>
                    <a:pt x="122" y="81"/>
                  </a:cubicBezTo>
                  <a:cubicBezTo>
                    <a:pt x="122" y="87"/>
                    <a:pt x="123" y="93"/>
                    <a:pt x="123" y="100"/>
                  </a:cubicBezTo>
                  <a:cubicBezTo>
                    <a:pt x="123" y="106"/>
                    <a:pt x="122" y="113"/>
                    <a:pt x="122" y="119"/>
                  </a:cubicBezTo>
                  <a:cubicBezTo>
                    <a:pt x="118" y="121"/>
                    <a:pt x="113" y="124"/>
                    <a:pt x="109" y="127"/>
                  </a:cubicBezTo>
                  <a:close/>
                  <a:moveTo>
                    <a:pt x="121" y="129"/>
                  </a:moveTo>
                  <a:cubicBezTo>
                    <a:pt x="120" y="135"/>
                    <a:pt x="119" y="141"/>
                    <a:pt x="118" y="147"/>
                  </a:cubicBezTo>
                  <a:cubicBezTo>
                    <a:pt x="112" y="145"/>
                    <a:pt x="107" y="143"/>
                    <a:pt x="101" y="140"/>
                  </a:cubicBezTo>
                  <a:cubicBezTo>
                    <a:pt x="105" y="138"/>
                    <a:pt x="109" y="136"/>
                    <a:pt x="113" y="134"/>
                  </a:cubicBezTo>
                  <a:cubicBezTo>
                    <a:pt x="116" y="132"/>
                    <a:pt x="118" y="131"/>
                    <a:pt x="121" y="129"/>
                  </a:cubicBezTo>
                  <a:close/>
                  <a:moveTo>
                    <a:pt x="83" y="140"/>
                  </a:moveTo>
                  <a:cubicBezTo>
                    <a:pt x="77" y="143"/>
                    <a:pt x="70" y="146"/>
                    <a:pt x="64" y="148"/>
                  </a:cubicBezTo>
                  <a:cubicBezTo>
                    <a:pt x="62" y="141"/>
                    <a:pt x="61" y="134"/>
                    <a:pt x="60" y="126"/>
                  </a:cubicBezTo>
                  <a:cubicBezTo>
                    <a:pt x="64" y="129"/>
                    <a:pt x="68" y="131"/>
                    <a:pt x="72" y="134"/>
                  </a:cubicBezTo>
                  <a:cubicBezTo>
                    <a:pt x="76" y="136"/>
                    <a:pt x="80" y="138"/>
                    <a:pt x="83" y="140"/>
                  </a:cubicBezTo>
                  <a:close/>
                  <a:moveTo>
                    <a:pt x="51" y="110"/>
                  </a:moveTo>
                  <a:cubicBezTo>
                    <a:pt x="47" y="106"/>
                    <a:pt x="43" y="103"/>
                    <a:pt x="39" y="100"/>
                  </a:cubicBezTo>
                  <a:cubicBezTo>
                    <a:pt x="43" y="96"/>
                    <a:pt x="47" y="93"/>
                    <a:pt x="51" y="90"/>
                  </a:cubicBezTo>
                  <a:cubicBezTo>
                    <a:pt x="51" y="93"/>
                    <a:pt x="51" y="96"/>
                    <a:pt x="51" y="100"/>
                  </a:cubicBezTo>
                  <a:cubicBezTo>
                    <a:pt x="51" y="103"/>
                    <a:pt x="51" y="106"/>
                    <a:pt x="51" y="110"/>
                  </a:cubicBezTo>
                  <a:close/>
                  <a:moveTo>
                    <a:pt x="60" y="73"/>
                  </a:moveTo>
                  <a:cubicBezTo>
                    <a:pt x="61" y="65"/>
                    <a:pt x="62" y="58"/>
                    <a:pt x="64" y="51"/>
                  </a:cubicBezTo>
                  <a:cubicBezTo>
                    <a:pt x="70" y="53"/>
                    <a:pt x="77" y="56"/>
                    <a:pt x="83" y="59"/>
                  </a:cubicBezTo>
                  <a:cubicBezTo>
                    <a:pt x="80" y="61"/>
                    <a:pt x="76" y="63"/>
                    <a:pt x="72" y="66"/>
                  </a:cubicBezTo>
                  <a:cubicBezTo>
                    <a:pt x="68" y="68"/>
                    <a:pt x="64" y="71"/>
                    <a:pt x="60" y="73"/>
                  </a:cubicBezTo>
                  <a:close/>
                  <a:moveTo>
                    <a:pt x="101" y="59"/>
                  </a:moveTo>
                  <a:cubicBezTo>
                    <a:pt x="107" y="56"/>
                    <a:pt x="112" y="54"/>
                    <a:pt x="118" y="52"/>
                  </a:cubicBezTo>
                  <a:cubicBezTo>
                    <a:pt x="119" y="58"/>
                    <a:pt x="120" y="64"/>
                    <a:pt x="121" y="71"/>
                  </a:cubicBezTo>
                  <a:cubicBezTo>
                    <a:pt x="118" y="69"/>
                    <a:pt x="116" y="67"/>
                    <a:pt x="113" y="66"/>
                  </a:cubicBezTo>
                  <a:cubicBezTo>
                    <a:pt x="109" y="63"/>
                    <a:pt x="105" y="61"/>
                    <a:pt x="101" y="59"/>
                  </a:cubicBezTo>
                  <a:close/>
                  <a:moveTo>
                    <a:pt x="130" y="87"/>
                  </a:moveTo>
                  <a:cubicBezTo>
                    <a:pt x="136" y="91"/>
                    <a:pt x="141" y="96"/>
                    <a:pt x="145" y="100"/>
                  </a:cubicBezTo>
                  <a:cubicBezTo>
                    <a:pt x="141" y="104"/>
                    <a:pt x="136" y="108"/>
                    <a:pt x="130" y="112"/>
                  </a:cubicBezTo>
                  <a:cubicBezTo>
                    <a:pt x="130" y="108"/>
                    <a:pt x="131" y="104"/>
                    <a:pt x="131" y="100"/>
                  </a:cubicBezTo>
                  <a:cubicBezTo>
                    <a:pt x="131" y="95"/>
                    <a:pt x="130" y="91"/>
                    <a:pt x="130" y="87"/>
                  </a:cubicBezTo>
                  <a:close/>
                  <a:moveTo>
                    <a:pt x="91" y="8"/>
                  </a:moveTo>
                  <a:cubicBezTo>
                    <a:pt x="100" y="8"/>
                    <a:pt x="109" y="22"/>
                    <a:pt x="116" y="45"/>
                  </a:cubicBezTo>
                  <a:cubicBezTo>
                    <a:pt x="108" y="47"/>
                    <a:pt x="100" y="50"/>
                    <a:pt x="92" y="54"/>
                  </a:cubicBezTo>
                  <a:cubicBezTo>
                    <a:pt x="83" y="50"/>
                    <a:pt x="74" y="46"/>
                    <a:pt x="66" y="43"/>
                  </a:cubicBezTo>
                  <a:cubicBezTo>
                    <a:pt x="72" y="21"/>
                    <a:pt x="82" y="8"/>
                    <a:pt x="91" y="8"/>
                  </a:cubicBezTo>
                  <a:close/>
                  <a:moveTo>
                    <a:pt x="14" y="52"/>
                  </a:moveTo>
                  <a:cubicBezTo>
                    <a:pt x="17" y="46"/>
                    <a:pt x="26" y="45"/>
                    <a:pt x="32" y="45"/>
                  </a:cubicBezTo>
                  <a:cubicBezTo>
                    <a:pt x="39" y="45"/>
                    <a:pt x="47" y="47"/>
                    <a:pt x="56" y="49"/>
                  </a:cubicBezTo>
                  <a:cubicBezTo>
                    <a:pt x="54" y="58"/>
                    <a:pt x="52" y="68"/>
                    <a:pt x="52" y="79"/>
                  </a:cubicBezTo>
                  <a:cubicBezTo>
                    <a:pt x="45" y="84"/>
                    <a:pt x="39" y="89"/>
                    <a:pt x="34" y="94"/>
                  </a:cubicBezTo>
                  <a:cubicBezTo>
                    <a:pt x="30" y="91"/>
                    <a:pt x="27" y="87"/>
                    <a:pt x="24" y="84"/>
                  </a:cubicBezTo>
                  <a:cubicBezTo>
                    <a:pt x="14" y="70"/>
                    <a:pt x="10" y="59"/>
                    <a:pt x="14" y="52"/>
                  </a:cubicBezTo>
                  <a:close/>
                  <a:moveTo>
                    <a:pt x="32" y="154"/>
                  </a:moveTo>
                  <a:cubicBezTo>
                    <a:pt x="26" y="154"/>
                    <a:pt x="17" y="153"/>
                    <a:pt x="14" y="148"/>
                  </a:cubicBezTo>
                  <a:cubicBezTo>
                    <a:pt x="9" y="139"/>
                    <a:pt x="16" y="123"/>
                    <a:pt x="34" y="105"/>
                  </a:cubicBezTo>
                  <a:cubicBezTo>
                    <a:pt x="39" y="110"/>
                    <a:pt x="45" y="115"/>
                    <a:pt x="52" y="120"/>
                  </a:cubicBezTo>
                  <a:cubicBezTo>
                    <a:pt x="52" y="131"/>
                    <a:pt x="54" y="141"/>
                    <a:pt x="56" y="150"/>
                  </a:cubicBezTo>
                  <a:cubicBezTo>
                    <a:pt x="47" y="153"/>
                    <a:pt x="39" y="154"/>
                    <a:pt x="32" y="154"/>
                  </a:cubicBezTo>
                  <a:close/>
                  <a:moveTo>
                    <a:pt x="91" y="192"/>
                  </a:moveTo>
                  <a:cubicBezTo>
                    <a:pt x="82" y="192"/>
                    <a:pt x="72" y="178"/>
                    <a:pt x="66" y="156"/>
                  </a:cubicBezTo>
                  <a:cubicBezTo>
                    <a:pt x="74" y="153"/>
                    <a:pt x="83" y="150"/>
                    <a:pt x="92" y="145"/>
                  </a:cubicBezTo>
                  <a:cubicBezTo>
                    <a:pt x="100" y="149"/>
                    <a:pt x="108" y="152"/>
                    <a:pt x="116" y="155"/>
                  </a:cubicBezTo>
                  <a:cubicBezTo>
                    <a:pt x="109" y="178"/>
                    <a:pt x="100" y="192"/>
                    <a:pt x="91" y="192"/>
                  </a:cubicBezTo>
                  <a:close/>
                  <a:moveTo>
                    <a:pt x="171" y="148"/>
                  </a:moveTo>
                  <a:cubicBezTo>
                    <a:pt x="168" y="153"/>
                    <a:pt x="159" y="154"/>
                    <a:pt x="153" y="154"/>
                  </a:cubicBezTo>
                  <a:cubicBezTo>
                    <a:pt x="145" y="154"/>
                    <a:pt x="136" y="153"/>
                    <a:pt x="125" y="150"/>
                  </a:cubicBezTo>
                  <a:cubicBezTo>
                    <a:pt x="127" y="141"/>
                    <a:pt x="129" y="132"/>
                    <a:pt x="129" y="123"/>
                  </a:cubicBezTo>
                  <a:cubicBezTo>
                    <a:pt x="137" y="117"/>
                    <a:pt x="145" y="111"/>
                    <a:pt x="151" y="105"/>
                  </a:cubicBezTo>
                  <a:cubicBezTo>
                    <a:pt x="169" y="123"/>
                    <a:pt x="176" y="139"/>
                    <a:pt x="171" y="1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515225" y="189300"/>
            <a:ext cx="4676775" cy="753675"/>
            <a:chOff x="7515225" y="189300"/>
            <a:chExt cx="4676775" cy="753675"/>
          </a:xfrm>
        </p:grpSpPr>
        <p:sp>
          <p:nvSpPr>
            <p:cNvPr id="30" name="矩形 29"/>
            <p:cNvSpPr/>
            <p:nvPr/>
          </p:nvSpPr>
          <p:spPr>
            <a:xfrm>
              <a:off x="7515225" y="189300"/>
              <a:ext cx="4676775" cy="7536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756641" y="301406"/>
              <a:ext cx="9908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821470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8986509" y="301406"/>
              <a:ext cx="1359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E9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</a:t>
              </a:r>
              <a:endParaRPr lang="zh-CN" altLang="en-US" sz="2800" b="1" dirty="0">
                <a:solidFill>
                  <a:srgbClr val="0E96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0410461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10637014" y="301406"/>
              <a:ext cx="1359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</a:t>
              </a:r>
              <a:r>
                <a:rPr lang="zh-CN" altLang="en-US" sz="28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endParaRPr lang="zh-CN" altLang="en-US" sz="28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2024905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/>
          <p:cNvSpPr/>
          <p:nvPr/>
        </p:nvSpPr>
        <p:spPr>
          <a:xfrm>
            <a:off x="-10408" y="926100"/>
            <a:ext cx="12192000" cy="118349"/>
          </a:xfrm>
          <a:prstGeom prst="rect">
            <a:avLst/>
          </a:prstGeom>
          <a:solidFill>
            <a:srgbClr val="0E9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706367" y="1642156"/>
            <a:ext cx="1969383" cy="544726"/>
            <a:chOff x="706367" y="1642156"/>
            <a:chExt cx="1969383" cy="544726"/>
          </a:xfrm>
        </p:grpSpPr>
        <p:sp>
          <p:nvSpPr>
            <p:cNvPr id="27" name="圆角矩形 26"/>
            <p:cNvSpPr/>
            <p:nvPr/>
          </p:nvSpPr>
          <p:spPr>
            <a:xfrm>
              <a:off x="706367" y="1645366"/>
              <a:ext cx="1865224" cy="541516"/>
            </a:xfrm>
            <a:prstGeom prst="roundRect">
              <a:avLst>
                <a:gd name="adj" fmla="val 27778"/>
              </a:avLst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91084" y="1642156"/>
              <a:ext cx="1884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个人信息</a:t>
              </a:r>
              <a:endPara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 hidden="1"/>
          <p:cNvGrpSpPr/>
          <p:nvPr/>
        </p:nvGrpSpPr>
        <p:grpSpPr>
          <a:xfrm>
            <a:off x="2990833" y="1449388"/>
            <a:ext cx="9201167" cy="4679951"/>
            <a:chOff x="2990833" y="1449388"/>
            <a:chExt cx="9201167" cy="4679951"/>
          </a:xfrm>
        </p:grpSpPr>
        <p:sp>
          <p:nvSpPr>
            <p:cNvPr id="37" name="矩形 36"/>
            <p:cNvSpPr/>
            <p:nvPr/>
          </p:nvSpPr>
          <p:spPr>
            <a:xfrm>
              <a:off x="11771086" y="1449389"/>
              <a:ext cx="420914" cy="4679950"/>
            </a:xfrm>
            <a:prstGeom prst="rect">
              <a:avLst/>
            </a:prstGeom>
            <a:solidFill>
              <a:srgbClr val="0E9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3035300" y="1449388"/>
              <a:ext cx="5786170" cy="7374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8986509" y="1449388"/>
              <a:ext cx="2595891" cy="2339976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035300" y="2362262"/>
              <a:ext cx="5786170" cy="303589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8986509" y="3935138"/>
              <a:ext cx="2595891" cy="14630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3035300" y="5544457"/>
              <a:ext cx="8547100" cy="57343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8986509" y="2976034"/>
              <a:ext cx="2595891" cy="813330"/>
            </a:xfrm>
            <a:prstGeom prst="rect">
              <a:avLst/>
            </a:prstGeom>
            <a:solidFill>
              <a:srgbClr val="3B4348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465576" y="3055263"/>
              <a:ext cx="17604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沈三木</a:t>
              </a:r>
              <a:endParaRPr lang="zh-CN" altLang="en-US" sz="40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052375" y="1569425"/>
              <a:ext cx="45476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E9693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欢迎光临我的个人网站</a:t>
              </a:r>
              <a:endParaRPr lang="zh-CN" altLang="en-US" sz="2800" dirty="0">
                <a:solidFill>
                  <a:srgbClr val="0E9693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9833717" y="3914655"/>
              <a:ext cx="901474" cy="372554"/>
            </a:xfrm>
            <a:prstGeom prst="rect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865750" y="3905750"/>
              <a:ext cx="8694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座右铭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116344" y="4412500"/>
              <a:ext cx="23615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E9693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“</a:t>
              </a:r>
              <a:r>
                <a:rPr lang="zh-CN" altLang="en-US" sz="2400" b="1" dirty="0" smtClean="0"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不忘初心，方得始终。</a:t>
              </a:r>
              <a:r>
                <a:rPr lang="zh-CN" altLang="en-US" sz="2400" b="1" dirty="0" smtClean="0">
                  <a:solidFill>
                    <a:srgbClr val="0E9693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”</a:t>
              </a:r>
              <a:endParaRPr lang="zh-CN" altLang="en-US" sz="2400" b="1" dirty="0">
                <a:solidFill>
                  <a:srgbClr val="0E9693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052375" y="2362262"/>
              <a:ext cx="5769095" cy="3035898"/>
            </a:xfrm>
            <a:prstGeom prst="rect">
              <a:avLst/>
            </a:prstGeom>
            <a:solidFill>
              <a:srgbClr val="3B4348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50055" y="2311420"/>
              <a:ext cx="17604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沈三木</a:t>
              </a:r>
              <a:endParaRPr lang="zh-CN" altLang="en-US" sz="40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3050055" y="2962747"/>
              <a:ext cx="151200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60"/>
            <p:cNvSpPr txBox="1"/>
            <p:nvPr/>
          </p:nvSpPr>
          <p:spPr>
            <a:xfrm>
              <a:off x="3022440" y="3002065"/>
              <a:ext cx="13616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20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岁</a:t>
              </a:r>
              <a:endParaRPr lang="zh-CN" altLang="en-US" sz="32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990833" y="3539138"/>
              <a:ext cx="33067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求职意向：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XX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岗位</a:t>
              </a:r>
              <a:endParaRPr lang="zh-CN" altLang="en-US" sz="2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3262" y="4107209"/>
              <a:ext cx="360000" cy="360000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6957553" y="4117411"/>
              <a:ext cx="1420891" cy="366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</a:rPr>
                <a:t>491831557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3262" y="4564445"/>
              <a:ext cx="360000" cy="360000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7029624" y="4564445"/>
              <a:ext cx="12844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@V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森森森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54"/>
            <p:cNvSpPr>
              <a:spLocks noEditPoints="1"/>
            </p:cNvSpPr>
            <p:nvPr/>
          </p:nvSpPr>
          <p:spPr bwMode="auto">
            <a:xfrm>
              <a:off x="8207830" y="5046984"/>
              <a:ext cx="324000" cy="180000"/>
            </a:xfrm>
            <a:custGeom>
              <a:avLst/>
              <a:gdLst>
                <a:gd name="T0" fmla="*/ 0 w 192"/>
                <a:gd name="T1" fmla="*/ 124 h 140"/>
                <a:gd name="T2" fmla="*/ 16 w 192"/>
                <a:gd name="T3" fmla="*/ 140 h 140"/>
                <a:gd name="T4" fmla="*/ 176 w 192"/>
                <a:gd name="T5" fmla="*/ 140 h 140"/>
                <a:gd name="T6" fmla="*/ 192 w 192"/>
                <a:gd name="T7" fmla="*/ 124 h 140"/>
                <a:gd name="T8" fmla="*/ 192 w 192"/>
                <a:gd name="T9" fmla="*/ 16 h 140"/>
                <a:gd name="T10" fmla="*/ 176 w 192"/>
                <a:gd name="T11" fmla="*/ 0 h 140"/>
                <a:gd name="T12" fmla="*/ 16 w 192"/>
                <a:gd name="T13" fmla="*/ 0 h 140"/>
                <a:gd name="T14" fmla="*/ 0 w 192"/>
                <a:gd name="T15" fmla="*/ 16 h 140"/>
                <a:gd name="T16" fmla="*/ 0 w 192"/>
                <a:gd name="T17" fmla="*/ 124 h 140"/>
                <a:gd name="T18" fmla="*/ 59 w 192"/>
                <a:gd name="T19" fmla="*/ 70 h 140"/>
                <a:gd name="T20" fmla="*/ 22 w 192"/>
                <a:gd name="T21" fmla="*/ 33 h 140"/>
                <a:gd name="T22" fmla="*/ 22 w 192"/>
                <a:gd name="T23" fmla="*/ 22 h 140"/>
                <a:gd name="T24" fmla="*/ 33 w 192"/>
                <a:gd name="T25" fmla="*/ 22 h 140"/>
                <a:gd name="T26" fmla="*/ 92 w 192"/>
                <a:gd name="T27" fmla="*/ 81 h 140"/>
                <a:gd name="T28" fmla="*/ 100 w 192"/>
                <a:gd name="T29" fmla="*/ 81 h 140"/>
                <a:gd name="T30" fmla="*/ 159 w 192"/>
                <a:gd name="T31" fmla="*/ 22 h 140"/>
                <a:gd name="T32" fmla="*/ 170 w 192"/>
                <a:gd name="T33" fmla="*/ 22 h 140"/>
                <a:gd name="T34" fmla="*/ 170 w 192"/>
                <a:gd name="T35" fmla="*/ 33 h 140"/>
                <a:gd name="T36" fmla="*/ 133 w 192"/>
                <a:gd name="T37" fmla="*/ 70 h 140"/>
                <a:gd name="T38" fmla="*/ 170 w 192"/>
                <a:gd name="T39" fmla="*/ 107 h 140"/>
                <a:gd name="T40" fmla="*/ 170 w 192"/>
                <a:gd name="T41" fmla="*/ 118 h 140"/>
                <a:gd name="T42" fmla="*/ 159 w 192"/>
                <a:gd name="T43" fmla="*/ 118 h 140"/>
                <a:gd name="T44" fmla="*/ 122 w 192"/>
                <a:gd name="T45" fmla="*/ 81 h 140"/>
                <a:gd name="T46" fmla="*/ 109 w 192"/>
                <a:gd name="T47" fmla="*/ 95 h 140"/>
                <a:gd name="T48" fmla="*/ 96 w 192"/>
                <a:gd name="T49" fmla="*/ 100 h 140"/>
                <a:gd name="T50" fmla="*/ 83 w 192"/>
                <a:gd name="T51" fmla="*/ 95 h 140"/>
                <a:gd name="T52" fmla="*/ 70 w 192"/>
                <a:gd name="T53" fmla="*/ 81 h 140"/>
                <a:gd name="T54" fmla="*/ 33 w 192"/>
                <a:gd name="T55" fmla="*/ 118 h 140"/>
                <a:gd name="T56" fmla="*/ 22 w 192"/>
                <a:gd name="T57" fmla="*/ 118 h 140"/>
                <a:gd name="T58" fmla="*/ 22 w 192"/>
                <a:gd name="T59" fmla="*/ 107 h 140"/>
                <a:gd name="T60" fmla="*/ 59 w 192"/>
                <a:gd name="T6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2" h="140">
                  <a:moveTo>
                    <a:pt x="0" y="124"/>
                  </a:moveTo>
                  <a:cubicBezTo>
                    <a:pt x="0" y="133"/>
                    <a:pt x="7" y="140"/>
                    <a:pt x="16" y="140"/>
                  </a:cubicBezTo>
                  <a:cubicBezTo>
                    <a:pt x="176" y="140"/>
                    <a:pt x="176" y="140"/>
                    <a:pt x="176" y="140"/>
                  </a:cubicBezTo>
                  <a:cubicBezTo>
                    <a:pt x="185" y="140"/>
                    <a:pt x="192" y="133"/>
                    <a:pt x="192" y="124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92" y="7"/>
                    <a:pt x="185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lnTo>
                    <a:pt x="0" y="124"/>
                  </a:lnTo>
                  <a:close/>
                  <a:moveTo>
                    <a:pt x="59" y="70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19" y="30"/>
                    <a:pt x="19" y="25"/>
                    <a:pt x="22" y="22"/>
                  </a:cubicBezTo>
                  <a:cubicBezTo>
                    <a:pt x="25" y="19"/>
                    <a:pt x="30" y="19"/>
                    <a:pt x="33" y="22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4" y="83"/>
                    <a:pt x="98" y="83"/>
                    <a:pt x="100" y="81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2" y="19"/>
                    <a:pt x="167" y="19"/>
                    <a:pt x="170" y="22"/>
                  </a:cubicBezTo>
                  <a:cubicBezTo>
                    <a:pt x="173" y="25"/>
                    <a:pt x="173" y="30"/>
                    <a:pt x="170" y="33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73" y="110"/>
                    <a:pt x="173" y="115"/>
                    <a:pt x="170" y="118"/>
                  </a:cubicBezTo>
                  <a:cubicBezTo>
                    <a:pt x="167" y="121"/>
                    <a:pt x="162" y="121"/>
                    <a:pt x="159" y="118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11" y="93"/>
                    <a:pt x="109" y="95"/>
                  </a:cubicBezTo>
                  <a:cubicBezTo>
                    <a:pt x="105" y="98"/>
                    <a:pt x="101" y="100"/>
                    <a:pt x="96" y="100"/>
                  </a:cubicBezTo>
                  <a:cubicBezTo>
                    <a:pt x="91" y="100"/>
                    <a:pt x="87" y="98"/>
                    <a:pt x="83" y="95"/>
                  </a:cubicBezTo>
                  <a:cubicBezTo>
                    <a:pt x="81" y="93"/>
                    <a:pt x="70" y="81"/>
                    <a:pt x="70" y="81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0" y="121"/>
                    <a:pt x="25" y="121"/>
                    <a:pt x="22" y="118"/>
                  </a:cubicBezTo>
                  <a:cubicBezTo>
                    <a:pt x="19" y="115"/>
                    <a:pt x="19" y="110"/>
                    <a:pt x="22" y="107"/>
                  </a:cubicBezTo>
                  <a:lnTo>
                    <a:pt x="59" y="7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059447" y="4924113"/>
              <a:ext cx="21972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</a:rPr>
                <a:t>491831557@qq.com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3150599" y="5586954"/>
              <a:ext cx="46060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E9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联系电话：</a:t>
              </a:r>
              <a:r>
                <a:rPr lang="en-US" altLang="zh-CN" sz="2800" b="1" dirty="0" smtClean="0">
                  <a:solidFill>
                    <a:srgbClr val="0E9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182xxxxxxxx</a:t>
              </a:r>
              <a:endParaRPr lang="zh-CN" altLang="en-US" sz="2800" b="1" dirty="0">
                <a:solidFill>
                  <a:srgbClr val="0E96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854943" y="5642192"/>
              <a:ext cx="17604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0E9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了解更多</a:t>
              </a:r>
              <a:r>
                <a:rPr lang="en-US" altLang="zh-CN" sz="2000" b="1" dirty="0" smtClean="0">
                  <a:solidFill>
                    <a:srgbClr val="0E9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2000" b="1" dirty="0">
                <a:solidFill>
                  <a:srgbClr val="0E96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06367" y="2555439"/>
            <a:ext cx="1969383" cy="544726"/>
            <a:chOff x="706367" y="1642156"/>
            <a:chExt cx="1969383" cy="544726"/>
          </a:xfrm>
        </p:grpSpPr>
        <p:sp>
          <p:nvSpPr>
            <p:cNvPr id="72" name="圆角矩形 71"/>
            <p:cNvSpPr/>
            <p:nvPr/>
          </p:nvSpPr>
          <p:spPr>
            <a:xfrm>
              <a:off x="706367" y="1645366"/>
              <a:ext cx="1865224" cy="541516"/>
            </a:xfrm>
            <a:prstGeom prst="roundRect">
              <a:avLst>
                <a:gd name="adj" fmla="val 27778"/>
              </a:avLst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91084" y="1642156"/>
              <a:ext cx="1884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教育背景</a:t>
              </a:r>
              <a:endPara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029606" y="5179460"/>
            <a:ext cx="1828800" cy="934220"/>
            <a:chOff x="3029606" y="5179460"/>
            <a:chExt cx="1828800" cy="934220"/>
          </a:xfrm>
        </p:grpSpPr>
        <p:sp>
          <p:nvSpPr>
            <p:cNvPr id="46" name="圆角矩形 45"/>
            <p:cNvSpPr/>
            <p:nvPr/>
          </p:nvSpPr>
          <p:spPr>
            <a:xfrm>
              <a:off x="3029606" y="5199280"/>
              <a:ext cx="1828800" cy="914400"/>
            </a:xfrm>
            <a:prstGeom prst="roundRect">
              <a:avLst>
                <a:gd name="adj" fmla="val 50000"/>
              </a:avLst>
            </a:prstGeom>
            <a:solidFill>
              <a:srgbClr val="0E9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521993" y="5179460"/>
              <a:ext cx="8763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2012</a:t>
              </a:r>
              <a:endParaRPr lang="zh-CN" altLang="en-US" sz="2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164027" y="5598633"/>
              <a:ext cx="16805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XXXX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学校</a:t>
              </a:r>
              <a:endParaRPr lang="zh-CN" altLang="en-US" sz="2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84" name="Freeform 13"/>
          <p:cNvSpPr>
            <a:spLocks noEditPoints="1"/>
          </p:cNvSpPr>
          <p:nvPr/>
        </p:nvSpPr>
        <p:spPr bwMode="auto">
          <a:xfrm>
            <a:off x="5016643" y="4279244"/>
            <a:ext cx="762000" cy="762000"/>
          </a:xfrm>
          <a:custGeom>
            <a:avLst/>
            <a:gdLst>
              <a:gd name="T0" fmla="*/ 180 w 200"/>
              <a:gd name="T1" fmla="*/ 10 h 200"/>
              <a:gd name="T2" fmla="*/ 20 w 200"/>
              <a:gd name="T3" fmla="*/ 28 h 200"/>
              <a:gd name="T4" fmla="*/ 10 w 200"/>
              <a:gd name="T5" fmla="*/ 0 h 200"/>
              <a:gd name="T6" fmla="*/ 0 w 200"/>
              <a:gd name="T7" fmla="*/ 200 h 200"/>
              <a:gd name="T8" fmla="*/ 20 w 200"/>
              <a:gd name="T9" fmla="*/ 108 h 200"/>
              <a:gd name="T10" fmla="*/ 180 w 200"/>
              <a:gd name="T11" fmla="*/ 200 h 200"/>
              <a:gd name="T12" fmla="*/ 200 w 200"/>
              <a:gd name="T13" fmla="*/ 10 h 200"/>
              <a:gd name="T14" fmla="*/ 180 w 200"/>
              <a:gd name="T15" fmla="*/ 100 h 200"/>
              <a:gd name="T16" fmla="*/ 20 w 200"/>
              <a:gd name="T17" fmla="*/ 36 h 200"/>
              <a:gd name="T18" fmla="*/ 180 w 200"/>
              <a:gd name="T19" fmla="*/ 100 h 200"/>
              <a:gd name="T20" fmla="*/ 37 w 200"/>
              <a:gd name="T21" fmla="*/ 76 h 200"/>
              <a:gd name="T22" fmla="*/ 44 w 200"/>
              <a:gd name="T23" fmla="*/ 84 h 200"/>
              <a:gd name="T24" fmla="*/ 49 w 200"/>
              <a:gd name="T25" fmla="*/ 65 h 200"/>
              <a:gd name="T26" fmla="*/ 48 w 200"/>
              <a:gd name="T27" fmla="*/ 57 h 200"/>
              <a:gd name="T28" fmla="*/ 56 w 200"/>
              <a:gd name="T29" fmla="*/ 53 h 200"/>
              <a:gd name="T30" fmla="*/ 35 w 200"/>
              <a:gd name="T31" fmla="*/ 61 h 200"/>
              <a:gd name="T32" fmla="*/ 50 w 200"/>
              <a:gd name="T33" fmla="*/ 75 h 200"/>
              <a:gd name="T34" fmla="*/ 68 w 200"/>
              <a:gd name="T35" fmla="*/ 84 h 200"/>
              <a:gd name="T36" fmla="*/ 76 w 200"/>
              <a:gd name="T37" fmla="*/ 58 h 200"/>
              <a:gd name="T38" fmla="*/ 85 w 200"/>
              <a:gd name="T39" fmla="*/ 52 h 200"/>
              <a:gd name="T40" fmla="*/ 60 w 200"/>
              <a:gd name="T41" fmla="*/ 58 h 200"/>
              <a:gd name="T42" fmla="*/ 68 w 200"/>
              <a:gd name="T43" fmla="*/ 84 h 200"/>
              <a:gd name="T44" fmla="*/ 93 w 200"/>
              <a:gd name="T45" fmla="*/ 76 h 200"/>
              <a:gd name="T46" fmla="*/ 104 w 200"/>
              <a:gd name="T47" fmla="*/ 84 h 200"/>
              <a:gd name="T48" fmla="*/ 102 w 200"/>
              <a:gd name="T49" fmla="*/ 52 h 200"/>
              <a:gd name="T50" fmla="*/ 83 w 200"/>
              <a:gd name="T51" fmla="*/ 84 h 200"/>
              <a:gd name="T52" fmla="*/ 96 w 200"/>
              <a:gd name="T53" fmla="*/ 63 h 200"/>
              <a:gd name="T54" fmla="*/ 97 w 200"/>
              <a:gd name="T55" fmla="*/ 57 h 200"/>
              <a:gd name="T56" fmla="*/ 101 w 200"/>
              <a:gd name="T57" fmla="*/ 70 h 200"/>
              <a:gd name="T58" fmla="*/ 96 w 200"/>
              <a:gd name="T59" fmla="*/ 63 h 200"/>
              <a:gd name="T60" fmla="*/ 126 w 200"/>
              <a:gd name="T61" fmla="*/ 71 h 200"/>
              <a:gd name="T62" fmla="*/ 133 w 200"/>
              <a:gd name="T63" fmla="*/ 84 h 200"/>
              <a:gd name="T64" fmla="*/ 138 w 200"/>
              <a:gd name="T65" fmla="*/ 75 h 200"/>
              <a:gd name="T66" fmla="*/ 134 w 200"/>
              <a:gd name="T67" fmla="*/ 69 h 200"/>
              <a:gd name="T68" fmla="*/ 137 w 200"/>
              <a:gd name="T69" fmla="*/ 54 h 200"/>
              <a:gd name="T70" fmla="*/ 117 w 200"/>
              <a:gd name="T71" fmla="*/ 52 h 200"/>
              <a:gd name="T72" fmla="*/ 124 w 200"/>
              <a:gd name="T73" fmla="*/ 84 h 200"/>
              <a:gd name="T74" fmla="*/ 124 w 200"/>
              <a:gd name="T75" fmla="*/ 57 h 200"/>
              <a:gd name="T76" fmla="*/ 132 w 200"/>
              <a:gd name="T77" fmla="*/ 61 h 200"/>
              <a:gd name="T78" fmla="*/ 124 w 200"/>
              <a:gd name="T79" fmla="*/ 66 h 200"/>
              <a:gd name="T80" fmla="*/ 151 w 200"/>
              <a:gd name="T81" fmla="*/ 84 h 200"/>
              <a:gd name="T82" fmla="*/ 159 w 200"/>
              <a:gd name="T83" fmla="*/ 58 h 200"/>
              <a:gd name="T84" fmla="*/ 167 w 200"/>
              <a:gd name="T85" fmla="*/ 52 h 200"/>
              <a:gd name="T86" fmla="*/ 143 w 200"/>
              <a:gd name="T87" fmla="*/ 58 h 200"/>
              <a:gd name="T88" fmla="*/ 151 w 200"/>
              <a:gd name="T89" fmla="*/ 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0" h="200">
                <a:moveTo>
                  <a:pt x="190" y="0"/>
                </a:moveTo>
                <a:cubicBezTo>
                  <a:pt x="185" y="0"/>
                  <a:pt x="180" y="5"/>
                  <a:pt x="180" y="10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5"/>
                  <a:pt x="16" y="0"/>
                  <a:pt x="10" y="0"/>
                </a:cubicBezTo>
                <a:cubicBezTo>
                  <a:pt x="5" y="0"/>
                  <a:pt x="0" y="5"/>
                  <a:pt x="0" y="10"/>
                </a:cubicBezTo>
                <a:cubicBezTo>
                  <a:pt x="0" y="200"/>
                  <a:pt x="0" y="200"/>
                  <a:pt x="0" y="200"/>
                </a:cubicBezTo>
                <a:cubicBezTo>
                  <a:pt x="20" y="200"/>
                  <a:pt x="20" y="200"/>
                  <a:pt x="20" y="200"/>
                </a:cubicBezTo>
                <a:cubicBezTo>
                  <a:pt x="20" y="108"/>
                  <a:pt x="20" y="108"/>
                  <a:pt x="20" y="108"/>
                </a:cubicBezTo>
                <a:cubicBezTo>
                  <a:pt x="180" y="108"/>
                  <a:pt x="180" y="108"/>
                  <a:pt x="180" y="108"/>
                </a:cubicBezTo>
                <a:cubicBezTo>
                  <a:pt x="180" y="200"/>
                  <a:pt x="180" y="200"/>
                  <a:pt x="180" y="200"/>
                </a:cubicBezTo>
                <a:cubicBezTo>
                  <a:pt x="200" y="200"/>
                  <a:pt x="200" y="200"/>
                  <a:pt x="200" y="200"/>
                </a:cubicBezTo>
                <a:cubicBezTo>
                  <a:pt x="200" y="10"/>
                  <a:pt x="200" y="10"/>
                  <a:pt x="200" y="10"/>
                </a:cubicBezTo>
                <a:cubicBezTo>
                  <a:pt x="200" y="5"/>
                  <a:pt x="196" y="0"/>
                  <a:pt x="190" y="0"/>
                </a:cubicBezTo>
                <a:close/>
                <a:moveTo>
                  <a:pt x="180" y="100"/>
                </a:moveTo>
                <a:cubicBezTo>
                  <a:pt x="20" y="100"/>
                  <a:pt x="20" y="100"/>
                  <a:pt x="20" y="100"/>
                </a:cubicBezTo>
                <a:cubicBezTo>
                  <a:pt x="20" y="36"/>
                  <a:pt x="20" y="36"/>
                  <a:pt x="20" y="36"/>
                </a:cubicBezTo>
                <a:cubicBezTo>
                  <a:pt x="180" y="36"/>
                  <a:pt x="180" y="36"/>
                  <a:pt x="180" y="36"/>
                </a:cubicBezTo>
                <a:lnTo>
                  <a:pt x="180" y="100"/>
                </a:lnTo>
                <a:close/>
                <a:moveTo>
                  <a:pt x="45" y="78"/>
                </a:moveTo>
                <a:cubicBezTo>
                  <a:pt x="42" y="78"/>
                  <a:pt x="38" y="77"/>
                  <a:pt x="37" y="76"/>
                </a:cubicBezTo>
                <a:cubicBezTo>
                  <a:pt x="35" y="82"/>
                  <a:pt x="35" y="82"/>
                  <a:pt x="35" y="82"/>
                </a:cubicBezTo>
                <a:cubicBezTo>
                  <a:pt x="37" y="83"/>
                  <a:pt x="41" y="84"/>
                  <a:pt x="44" y="84"/>
                </a:cubicBezTo>
                <a:cubicBezTo>
                  <a:pt x="53" y="84"/>
                  <a:pt x="57" y="80"/>
                  <a:pt x="57" y="74"/>
                </a:cubicBezTo>
                <a:cubicBezTo>
                  <a:pt x="57" y="70"/>
                  <a:pt x="55" y="67"/>
                  <a:pt x="49" y="65"/>
                </a:cubicBezTo>
                <a:cubicBezTo>
                  <a:pt x="45" y="63"/>
                  <a:pt x="43" y="62"/>
                  <a:pt x="43" y="60"/>
                </a:cubicBezTo>
                <a:cubicBezTo>
                  <a:pt x="43" y="59"/>
                  <a:pt x="44" y="57"/>
                  <a:pt x="48" y="57"/>
                </a:cubicBezTo>
                <a:cubicBezTo>
                  <a:pt x="51" y="57"/>
                  <a:pt x="53" y="58"/>
                  <a:pt x="54" y="59"/>
                </a:cubicBezTo>
                <a:cubicBezTo>
                  <a:pt x="56" y="53"/>
                  <a:pt x="56" y="53"/>
                  <a:pt x="56" y="53"/>
                </a:cubicBezTo>
                <a:cubicBezTo>
                  <a:pt x="54" y="52"/>
                  <a:pt x="51" y="51"/>
                  <a:pt x="48" y="51"/>
                </a:cubicBezTo>
                <a:cubicBezTo>
                  <a:pt x="40" y="51"/>
                  <a:pt x="35" y="55"/>
                  <a:pt x="35" y="61"/>
                </a:cubicBezTo>
                <a:cubicBezTo>
                  <a:pt x="35" y="65"/>
                  <a:pt x="39" y="68"/>
                  <a:pt x="44" y="70"/>
                </a:cubicBezTo>
                <a:cubicBezTo>
                  <a:pt x="48" y="72"/>
                  <a:pt x="50" y="73"/>
                  <a:pt x="50" y="75"/>
                </a:cubicBezTo>
                <a:cubicBezTo>
                  <a:pt x="50" y="77"/>
                  <a:pt x="48" y="78"/>
                  <a:pt x="45" y="78"/>
                </a:cubicBezTo>
                <a:close/>
                <a:moveTo>
                  <a:pt x="68" y="84"/>
                </a:moveTo>
                <a:cubicBezTo>
                  <a:pt x="76" y="84"/>
                  <a:pt x="76" y="84"/>
                  <a:pt x="76" y="84"/>
                </a:cubicBezTo>
                <a:cubicBezTo>
                  <a:pt x="76" y="58"/>
                  <a:pt x="76" y="58"/>
                  <a:pt x="76" y="58"/>
                </a:cubicBezTo>
                <a:cubicBezTo>
                  <a:pt x="85" y="58"/>
                  <a:pt x="85" y="58"/>
                  <a:pt x="85" y="58"/>
                </a:cubicBezTo>
                <a:cubicBezTo>
                  <a:pt x="85" y="52"/>
                  <a:pt x="85" y="52"/>
                  <a:pt x="85" y="52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8"/>
                  <a:pt x="60" y="58"/>
                  <a:pt x="60" y="58"/>
                </a:cubicBezTo>
                <a:cubicBezTo>
                  <a:pt x="68" y="58"/>
                  <a:pt x="68" y="58"/>
                  <a:pt x="68" y="58"/>
                </a:cubicBezTo>
                <a:lnTo>
                  <a:pt x="68" y="84"/>
                </a:lnTo>
                <a:close/>
                <a:moveTo>
                  <a:pt x="90" y="84"/>
                </a:moveTo>
                <a:cubicBezTo>
                  <a:pt x="93" y="76"/>
                  <a:pt x="93" y="76"/>
                  <a:pt x="93" y="76"/>
                </a:cubicBezTo>
                <a:cubicBezTo>
                  <a:pt x="102" y="76"/>
                  <a:pt x="102" y="76"/>
                  <a:pt x="102" y="76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93" y="52"/>
                  <a:pt x="93" y="52"/>
                  <a:pt x="93" y="52"/>
                </a:cubicBezTo>
                <a:cubicBezTo>
                  <a:pt x="83" y="84"/>
                  <a:pt x="83" y="84"/>
                  <a:pt x="83" y="84"/>
                </a:cubicBezTo>
                <a:lnTo>
                  <a:pt x="90" y="84"/>
                </a:lnTo>
                <a:close/>
                <a:moveTo>
                  <a:pt x="96" y="63"/>
                </a:moveTo>
                <a:cubicBezTo>
                  <a:pt x="96" y="61"/>
                  <a:pt x="97" y="59"/>
                  <a:pt x="97" y="57"/>
                </a:cubicBezTo>
                <a:cubicBezTo>
                  <a:pt x="97" y="57"/>
                  <a:pt x="97" y="57"/>
                  <a:pt x="97" y="57"/>
                </a:cubicBezTo>
                <a:cubicBezTo>
                  <a:pt x="98" y="59"/>
                  <a:pt x="98" y="61"/>
                  <a:pt x="99" y="63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94" y="70"/>
                  <a:pt x="94" y="70"/>
                  <a:pt x="94" y="70"/>
                </a:cubicBezTo>
                <a:lnTo>
                  <a:pt x="96" y="63"/>
                </a:lnTo>
                <a:close/>
                <a:moveTo>
                  <a:pt x="124" y="71"/>
                </a:moveTo>
                <a:cubicBezTo>
                  <a:pt x="126" y="71"/>
                  <a:pt x="126" y="71"/>
                  <a:pt x="126" y="71"/>
                </a:cubicBezTo>
                <a:cubicBezTo>
                  <a:pt x="129" y="71"/>
                  <a:pt x="130" y="72"/>
                  <a:pt x="131" y="76"/>
                </a:cubicBezTo>
                <a:cubicBezTo>
                  <a:pt x="132" y="80"/>
                  <a:pt x="133" y="83"/>
                  <a:pt x="133" y="84"/>
                </a:cubicBezTo>
                <a:cubicBezTo>
                  <a:pt x="141" y="84"/>
                  <a:pt x="141" y="84"/>
                  <a:pt x="141" y="84"/>
                </a:cubicBezTo>
                <a:cubicBezTo>
                  <a:pt x="140" y="83"/>
                  <a:pt x="139" y="78"/>
                  <a:pt x="138" y="75"/>
                </a:cubicBezTo>
                <a:cubicBezTo>
                  <a:pt x="138" y="72"/>
                  <a:pt x="136" y="70"/>
                  <a:pt x="134" y="69"/>
                </a:cubicBezTo>
                <a:cubicBezTo>
                  <a:pt x="134" y="69"/>
                  <a:pt x="134" y="69"/>
                  <a:pt x="134" y="69"/>
                </a:cubicBezTo>
                <a:cubicBezTo>
                  <a:pt x="137" y="68"/>
                  <a:pt x="140" y="65"/>
                  <a:pt x="140" y="61"/>
                </a:cubicBezTo>
                <a:cubicBezTo>
                  <a:pt x="140" y="58"/>
                  <a:pt x="139" y="55"/>
                  <a:pt x="137" y="54"/>
                </a:cubicBezTo>
                <a:cubicBezTo>
                  <a:pt x="134" y="52"/>
                  <a:pt x="131" y="51"/>
                  <a:pt x="126" y="51"/>
                </a:cubicBezTo>
                <a:cubicBezTo>
                  <a:pt x="122" y="51"/>
                  <a:pt x="119" y="52"/>
                  <a:pt x="117" y="52"/>
                </a:cubicBezTo>
                <a:cubicBezTo>
                  <a:pt x="117" y="84"/>
                  <a:pt x="117" y="84"/>
                  <a:pt x="117" y="84"/>
                </a:cubicBezTo>
                <a:cubicBezTo>
                  <a:pt x="124" y="84"/>
                  <a:pt x="124" y="84"/>
                  <a:pt x="124" y="84"/>
                </a:cubicBezTo>
                <a:lnTo>
                  <a:pt x="124" y="71"/>
                </a:lnTo>
                <a:close/>
                <a:moveTo>
                  <a:pt x="124" y="57"/>
                </a:moveTo>
                <a:cubicBezTo>
                  <a:pt x="124" y="57"/>
                  <a:pt x="125" y="57"/>
                  <a:pt x="127" y="57"/>
                </a:cubicBezTo>
                <a:cubicBezTo>
                  <a:pt x="130" y="57"/>
                  <a:pt x="132" y="58"/>
                  <a:pt x="132" y="61"/>
                </a:cubicBezTo>
                <a:cubicBezTo>
                  <a:pt x="132" y="64"/>
                  <a:pt x="130" y="66"/>
                  <a:pt x="127" y="66"/>
                </a:cubicBezTo>
                <a:cubicBezTo>
                  <a:pt x="124" y="66"/>
                  <a:pt x="124" y="66"/>
                  <a:pt x="124" y="66"/>
                </a:cubicBezTo>
                <a:lnTo>
                  <a:pt x="124" y="57"/>
                </a:lnTo>
                <a:close/>
                <a:moveTo>
                  <a:pt x="151" y="84"/>
                </a:moveTo>
                <a:cubicBezTo>
                  <a:pt x="159" y="84"/>
                  <a:pt x="159" y="84"/>
                  <a:pt x="159" y="84"/>
                </a:cubicBezTo>
                <a:cubicBezTo>
                  <a:pt x="159" y="58"/>
                  <a:pt x="159" y="58"/>
                  <a:pt x="159" y="58"/>
                </a:cubicBezTo>
                <a:cubicBezTo>
                  <a:pt x="167" y="58"/>
                  <a:pt x="167" y="58"/>
                  <a:pt x="167" y="58"/>
                </a:cubicBezTo>
                <a:cubicBezTo>
                  <a:pt x="167" y="52"/>
                  <a:pt x="167" y="52"/>
                  <a:pt x="167" y="52"/>
                </a:cubicBezTo>
                <a:cubicBezTo>
                  <a:pt x="143" y="52"/>
                  <a:pt x="143" y="52"/>
                  <a:pt x="143" y="52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51" y="58"/>
                  <a:pt x="151" y="58"/>
                  <a:pt x="151" y="58"/>
                </a:cubicBezTo>
                <a:lnTo>
                  <a:pt x="151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文本框 84"/>
          <p:cNvSpPr txBox="1"/>
          <p:nvPr/>
        </p:nvSpPr>
        <p:spPr>
          <a:xfrm>
            <a:off x="4984014" y="5168637"/>
            <a:ext cx="83548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XXXXXXX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XXXXXXX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XXXXXXX</a:t>
            </a:r>
            <a:endParaRPr lang="zh-CN" altLang="en-US" sz="1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703667" y="3946156"/>
            <a:ext cx="14246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CET 4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CET 6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XXXX</a:t>
            </a:r>
            <a:r>
              <a:rPr lang="zh-CN" alt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证书</a:t>
            </a:r>
            <a:endParaRPr lang="en-US" altLang="zh-CN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7" name="Freeform 17"/>
          <p:cNvSpPr>
            <a:spLocks noEditPoints="1"/>
          </p:cNvSpPr>
          <p:nvPr/>
        </p:nvSpPr>
        <p:spPr bwMode="auto">
          <a:xfrm>
            <a:off x="6703352" y="3324184"/>
            <a:ext cx="736599" cy="565150"/>
          </a:xfrm>
          <a:custGeom>
            <a:avLst/>
            <a:gdLst>
              <a:gd name="T0" fmla="*/ 167 w 193"/>
              <a:gd name="T1" fmla="*/ 14 h 148"/>
              <a:gd name="T2" fmla="*/ 159 w 193"/>
              <a:gd name="T3" fmla="*/ 0 h 148"/>
              <a:gd name="T4" fmla="*/ 139 w 193"/>
              <a:gd name="T5" fmla="*/ 6 h 148"/>
              <a:gd name="T6" fmla="*/ 125 w 193"/>
              <a:gd name="T7" fmla="*/ 20 h 148"/>
              <a:gd name="T8" fmla="*/ 55 w 193"/>
              <a:gd name="T9" fmla="*/ 14 h 148"/>
              <a:gd name="T10" fmla="*/ 47 w 193"/>
              <a:gd name="T11" fmla="*/ 0 h 148"/>
              <a:gd name="T12" fmla="*/ 26 w 193"/>
              <a:gd name="T13" fmla="*/ 6 h 148"/>
              <a:gd name="T14" fmla="*/ 15 w 193"/>
              <a:gd name="T15" fmla="*/ 20 h 148"/>
              <a:gd name="T16" fmla="*/ 0 w 193"/>
              <a:gd name="T17" fmla="*/ 134 h 148"/>
              <a:gd name="T18" fmla="*/ 178 w 193"/>
              <a:gd name="T19" fmla="*/ 148 h 148"/>
              <a:gd name="T20" fmla="*/ 193 w 193"/>
              <a:gd name="T21" fmla="*/ 34 h 148"/>
              <a:gd name="T22" fmla="*/ 146 w 193"/>
              <a:gd name="T23" fmla="*/ 14 h 148"/>
              <a:gd name="T24" fmla="*/ 153 w 193"/>
              <a:gd name="T25" fmla="*/ 7 h 148"/>
              <a:gd name="T26" fmla="*/ 160 w 193"/>
              <a:gd name="T27" fmla="*/ 28 h 148"/>
              <a:gd name="T28" fmla="*/ 153 w 193"/>
              <a:gd name="T29" fmla="*/ 35 h 148"/>
              <a:gd name="T30" fmla="*/ 146 w 193"/>
              <a:gd name="T31" fmla="*/ 14 h 148"/>
              <a:gd name="T32" fmla="*/ 107 w 193"/>
              <a:gd name="T33" fmla="*/ 92 h 148"/>
              <a:gd name="T34" fmla="*/ 107 w 193"/>
              <a:gd name="T35" fmla="*/ 84 h 148"/>
              <a:gd name="T36" fmla="*/ 146 w 193"/>
              <a:gd name="T37" fmla="*/ 88 h 148"/>
              <a:gd name="T38" fmla="*/ 146 w 193"/>
              <a:gd name="T39" fmla="*/ 104 h 148"/>
              <a:gd name="T40" fmla="*/ 108 w 193"/>
              <a:gd name="T41" fmla="*/ 108 h 148"/>
              <a:gd name="T42" fmla="*/ 108 w 193"/>
              <a:gd name="T43" fmla="*/ 100 h 148"/>
              <a:gd name="T44" fmla="*/ 146 w 193"/>
              <a:gd name="T45" fmla="*/ 104 h 148"/>
              <a:gd name="T46" fmla="*/ 68 w 193"/>
              <a:gd name="T47" fmla="*/ 80 h 148"/>
              <a:gd name="T48" fmla="*/ 40 w 193"/>
              <a:gd name="T49" fmla="*/ 80 h 148"/>
              <a:gd name="T50" fmla="*/ 34 w 193"/>
              <a:gd name="T51" fmla="*/ 14 h 148"/>
              <a:gd name="T52" fmla="*/ 41 w 193"/>
              <a:gd name="T53" fmla="*/ 7 h 148"/>
              <a:gd name="T54" fmla="*/ 47 w 193"/>
              <a:gd name="T55" fmla="*/ 28 h 148"/>
              <a:gd name="T56" fmla="*/ 40 w 193"/>
              <a:gd name="T57" fmla="*/ 35 h 148"/>
              <a:gd name="T58" fmla="*/ 34 w 193"/>
              <a:gd name="T59" fmla="*/ 14 h 148"/>
              <a:gd name="T60" fmla="*/ 31 w 193"/>
              <a:gd name="T61" fmla="*/ 123 h 148"/>
              <a:gd name="T62" fmla="*/ 28 w 193"/>
              <a:gd name="T63" fmla="*/ 113 h 148"/>
              <a:gd name="T64" fmla="*/ 44 w 193"/>
              <a:gd name="T65" fmla="*/ 103 h 148"/>
              <a:gd name="T66" fmla="*/ 56 w 193"/>
              <a:gd name="T67" fmla="*/ 107 h 148"/>
              <a:gd name="T68" fmla="*/ 74 w 193"/>
              <a:gd name="T69" fmla="*/ 103 h 148"/>
              <a:gd name="T70" fmla="*/ 83 w 193"/>
              <a:gd name="T71" fmla="*/ 117 h 148"/>
              <a:gd name="T72" fmla="*/ 143 w 193"/>
              <a:gd name="T73" fmla="*/ 124 h 148"/>
              <a:gd name="T74" fmla="*/ 103 w 193"/>
              <a:gd name="T75" fmla="*/ 119 h 148"/>
              <a:gd name="T76" fmla="*/ 143 w 193"/>
              <a:gd name="T77" fmla="*/ 116 h 148"/>
              <a:gd name="T78" fmla="*/ 143 w 193"/>
              <a:gd name="T79" fmla="*/ 124 h 148"/>
              <a:gd name="T80" fmla="*/ 111 w 193"/>
              <a:gd name="T81" fmla="*/ 76 h 148"/>
              <a:gd name="T82" fmla="*/ 111 w 193"/>
              <a:gd name="T83" fmla="*/ 63 h 148"/>
              <a:gd name="T84" fmla="*/ 167 w 193"/>
              <a:gd name="T85" fmla="*/ 6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3" h="148">
                <a:moveTo>
                  <a:pt x="178" y="20"/>
                </a:moveTo>
                <a:cubicBezTo>
                  <a:pt x="178" y="20"/>
                  <a:pt x="167" y="20"/>
                  <a:pt x="167" y="14"/>
                </a:cubicBezTo>
                <a:cubicBezTo>
                  <a:pt x="167" y="7"/>
                  <a:pt x="167" y="7"/>
                  <a:pt x="167" y="7"/>
                </a:cubicBezTo>
                <a:cubicBezTo>
                  <a:pt x="167" y="7"/>
                  <a:pt x="166" y="0"/>
                  <a:pt x="159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39" y="0"/>
                  <a:pt x="139" y="6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9" y="21"/>
                  <a:pt x="125" y="20"/>
                  <a:pt x="125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55" y="20"/>
                  <a:pt x="55" y="14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5"/>
                  <a:pt x="55" y="0"/>
                  <a:pt x="47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3" y="0"/>
                  <a:pt x="26" y="0"/>
                  <a:pt x="26" y="6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9" y="20"/>
                  <a:pt x="15" y="20"/>
                </a:cubicBezTo>
                <a:cubicBezTo>
                  <a:pt x="15" y="20"/>
                  <a:pt x="0" y="19"/>
                  <a:pt x="0" y="3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4"/>
                  <a:pt x="1" y="148"/>
                  <a:pt x="14" y="148"/>
                </a:cubicBezTo>
                <a:cubicBezTo>
                  <a:pt x="178" y="148"/>
                  <a:pt x="178" y="148"/>
                  <a:pt x="178" y="148"/>
                </a:cubicBezTo>
                <a:cubicBezTo>
                  <a:pt x="178" y="148"/>
                  <a:pt x="193" y="147"/>
                  <a:pt x="193" y="134"/>
                </a:cubicBezTo>
                <a:cubicBezTo>
                  <a:pt x="193" y="34"/>
                  <a:pt x="193" y="34"/>
                  <a:pt x="193" y="34"/>
                </a:cubicBezTo>
                <a:cubicBezTo>
                  <a:pt x="193" y="34"/>
                  <a:pt x="192" y="20"/>
                  <a:pt x="178" y="20"/>
                </a:cubicBezTo>
                <a:close/>
                <a:moveTo>
                  <a:pt x="146" y="14"/>
                </a:moveTo>
                <a:cubicBezTo>
                  <a:pt x="146" y="10"/>
                  <a:pt x="149" y="7"/>
                  <a:pt x="152" y="7"/>
                </a:cubicBezTo>
                <a:cubicBezTo>
                  <a:pt x="153" y="7"/>
                  <a:pt x="153" y="7"/>
                  <a:pt x="153" y="7"/>
                </a:cubicBezTo>
                <a:cubicBezTo>
                  <a:pt x="157" y="7"/>
                  <a:pt x="160" y="10"/>
                  <a:pt x="160" y="14"/>
                </a:cubicBezTo>
                <a:cubicBezTo>
                  <a:pt x="160" y="28"/>
                  <a:pt x="160" y="28"/>
                  <a:pt x="160" y="28"/>
                </a:cubicBezTo>
                <a:cubicBezTo>
                  <a:pt x="160" y="32"/>
                  <a:pt x="157" y="35"/>
                  <a:pt x="153" y="35"/>
                </a:cubicBezTo>
                <a:cubicBezTo>
                  <a:pt x="153" y="35"/>
                  <a:pt x="153" y="35"/>
                  <a:pt x="153" y="35"/>
                </a:cubicBezTo>
                <a:cubicBezTo>
                  <a:pt x="149" y="35"/>
                  <a:pt x="146" y="32"/>
                  <a:pt x="146" y="28"/>
                </a:cubicBezTo>
                <a:lnTo>
                  <a:pt x="146" y="14"/>
                </a:lnTo>
                <a:close/>
                <a:moveTo>
                  <a:pt x="142" y="92"/>
                </a:moveTo>
                <a:cubicBezTo>
                  <a:pt x="107" y="92"/>
                  <a:pt x="107" y="92"/>
                  <a:pt x="107" y="92"/>
                </a:cubicBezTo>
                <a:cubicBezTo>
                  <a:pt x="105" y="92"/>
                  <a:pt x="104" y="90"/>
                  <a:pt x="104" y="88"/>
                </a:cubicBezTo>
                <a:cubicBezTo>
                  <a:pt x="104" y="86"/>
                  <a:pt x="105" y="84"/>
                  <a:pt x="107" y="8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4"/>
                  <a:pt x="146" y="86"/>
                  <a:pt x="146" y="88"/>
                </a:cubicBezTo>
                <a:cubicBezTo>
                  <a:pt x="146" y="90"/>
                  <a:pt x="144" y="92"/>
                  <a:pt x="142" y="92"/>
                </a:cubicBezTo>
                <a:close/>
                <a:moveTo>
                  <a:pt x="146" y="104"/>
                </a:moveTo>
                <a:cubicBezTo>
                  <a:pt x="146" y="106"/>
                  <a:pt x="144" y="108"/>
                  <a:pt x="142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6" y="108"/>
                  <a:pt x="104" y="106"/>
                  <a:pt x="104" y="104"/>
                </a:cubicBezTo>
                <a:cubicBezTo>
                  <a:pt x="104" y="102"/>
                  <a:pt x="106" y="100"/>
                  <a:pt x="108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4" y="100"/>
                  <a:pt x="146" y="102"/>
                  <a:pt x="146" y="104"/>
                </a:cubicBezTo>
                <a:close/>
                <a:moveTo>
                  <a:pt x="54" y="63"/>
                </a:moveTo>
                <a:cubicBezTo>
                  <a:pt x="62" y="63"/>
                  <a:pt x="68" y="71"/>
                  <a:pt x="68" y="80"/>
                </a:cubicBezTo>
                <a:cubicBezTo>
                  <a:pt x="68" y="89"/>
                  <a:pt x="62" y="97"/>
                  <a:pt x="54" y="97"/>
                </a:cubicBezTo>
                <a:cubicBezTo>
                  <a:pt x="46" y="97"/>
                  <a:pt x="40" y="89"/>
                  <a:pt x="40" y="80"/>
                </a:cubicBezTo>
                <a:cubicBezTo>
                  <a:pt x="40" y="71"/>
                  <a:pt x="46" y="63"/>
                  <a:pt x="54" y="63"/>
                </a:cubicBezTo>
                <a:close/>
                <a:moveTo>
                  <a:pt x="34" y="14"/>
                </a:moveTo>
                <a:cubicBezTo>
                  <a:pt x="34" y="10"/>
                  <a:pt x="36" y="7"/>
                  <a:pt x="40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5" y="7"/>
                  <a:pt x="47" y="10"/>
                  <a:pt x="47" y="14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32"/>
                  <a:pt x="44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36" y="35"/>
                  <a:pt x="34" y="32"/>
                  <a:pt x="34" y="28"/>
                </a:cubicBezTo>
                <a:lnTo>
                  <a:pt x="34" y="14"/>
                </a:lnTo>
                <a:close/>
                <a:moveTo>
                  <a:pt x="79" y="123"/>
                </a:move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26" y="122"/>
                  <a:pt x="26" y="117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28" y="113"/>
                  <a:pt x="31" y="107"/>
                  <a:pt x="35" y="103"/>
                </a:cubicBezTo>
                <a:cubicBezTo>
                  <a:pt x="39" y="98"/>
                  <a:pt x="44" y="103"/>
                  <a:pt x="44" y="103"/>
                </a:cubicBezTo>
                <a:cubicBezTo>
                  <a:pt x="44" y="103"/>
                  <a:pt x="46" y="107"/>
                  <a:pt x="54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63" y="107"/>
                  <a:pt x="65" y="103"/>
                  <a:pt x="65" y="103"/>
                </a:cubicBezTo>
                <a:cubicBezTo>
                  <a:pt x="65" y="103"/>
                  <a:pt x="70" y="98"/>
                  <a:pt x="74" y="103"/>
                </a:cubicBezTo>
                <a:cubicBezTo>
                  <a:pt x="78" y="107"/>
                  <a:pt x="81" y="113"/>
                  <a:pt x="81" y="113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3" y="122"/>
                  <a:pt x="79" y="123"/>
                  <a:pt x="79" y="123"/>
                </a:cubicBezTo>
                <a:close/>
                <a:moveTo>
                  <a:pt x="143" y="124"/>
                </a:moveTo>
                <a:cubicBezTo>
                  <a:pt x="107" y="124"/>
                  <a:pt x="107" y="124"/>
                  <a:pt x="107" y="124"/>
                </a:cubicBezTo>
                <a:cubicBezTo>
                  <a:pt x="105" y="124"/>
                  <a:pt x="103" y="121"/>
                  <a:pt x="103" y="119"/>
                </a:cubicBezTo>
                <a:cubicBezTo>
                  <a:pt x="103" y="118"/>
                  <a:pt x="105" y="116"/>
                  <a:pt x="107" y="116"/>
                </a:cubicBezTo>
                <a:cubicBezTo>
                  <a:pt x="143" y="116"/>
                  <a:pt x="143" y="116"/>
                  <a:pt x="143" y="116"/>
                </a:cubicBezTo>
                <a:cubicBezTo>
                  <a:pt x="145" y="116"/>
                  <a:pt x="146" y="118"/>
                  <a:pt x="146" y="119"/>
                </a:cubicBezTo>
                <a:cubicBezTo>
                  <a:pt x="146" y="121"/>
                  <a:pt x="145" y="124"/>
                  <a:pt x="143" y="124"/>
                </a:cubicBezTo>
                <a:close/>
                <a:moveTo>
                  <a:pt x="160" y="76"/>
                </a:moveTo>
                <a:cubicBezTo>
                  <a:pt x="111" y="76"/>
                  <a:pt x="111" y="76"/>
                  <a:pt x="111" y="76"/>
                </a:cubicBezTo>
                <a:cubicBezTo>
                  <a:pt x="107" y="76"/>
                  <a:pt x="104" y="73"/>
                  <a:pt x="104" y="69"/>
                </a:cubicBezTo>
                <a:cubicBezTo>
                  <a:pt x="104" y="65"/>
                  <a:pt x="107" y="63"/>
                  <a:pt x="111" y="63"/>
                </a:cubicBezTo>
                <a:cubicBezTo>
                  <a:pt x="160" y="63"/>
                  <a:pt x="160" y="63"/>
                  <a:pt x="160" y="63"/>
                </a:cubicBezTo>
                <a:cubicBezTo>
                  <a:pt x="164" y="63"/>
                  <a:pt x="167" y="65"/>
                  <a:pt x="167" y="69"/>
                </a:cubicBezTo>
                <a:cubicBezTo>
                  <a:pt x="167" y="73"/>
                  <a:pt x="164" y="76"/>
                  <a:pt x="160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文本框 87"/>
          <p:cNvSpPr txBox="1"/>
          <p:nvPr/>
        </p:nvSpPr>
        <p:spPr>
          <a:xfrm>
            <a:off x="8608149" y="3032003"/>
            <a:ext cx="10021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奖学金</a:t>
            </a:r>
            <a:endParaRPr lang="en-US" altLang="zh-CN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XXX</a:t>
            </a:r>
            <a:r>
              <a:rPr lang="zh-CN" altLang="en-US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一等奖</a:t>
            </a:r>
            <a:endParaRPr lang="en-US" altLang="zh-CN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9" name="Freeform 9"/>
          <p:cNvSpPr>
            <a:spLocks noEditPoints="1"/>
          </p:cNvSpPr>
          <p:nvPr/>
        </p:nvSpPr>
        <p:spPr bwMode="auto">
          <a:xfrm>
            <a:off x="8733220" y="2182817"/>
            <a:ext cx="741363" cy="762000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5"/>
          <p:cNvSpPr>
            <a:spLocks noEditPoints="1"/>
          </p:cNvSpPr>
          <p:nvPr/>
        </p:nvSpPr>
        <p:spPr bwMode="auto">
          <a:xfrm>
            <a:off x="10755462" y="1275047"/>
            <a:ext cx="961302" cy="589251"/>
          </a:xfrm>
          <a:custGeom>
            <a:avLst/>
            <a:gdLst>
              <a:gd name="T0" fmla="*/ 155 w 199"/>
              <a:gd name="T1" fmla="*/ 65 h 121"/>
              <a:gd name="T2" fmla="*/ 103 w 199"/>
              <a:gd name="T3" fmla="*/ 43 h 121"/>
              <a:gd name="T4" fmla="*/ 45 w 199"/>
              <a:gd name="T5" fmla="*/ 65 h 121"/>
              <a:gd name="T6" fmla="*/ 29 w 199"/>
              <a:gd name="T7" fmla="*/ 58 h 121"/>
              <a:gd name="T8" fmla="*/ 29 w 199"/>
              <a:gd name="T9" fmla="*/ 78 h 121"/>
              <a:gd name="T10" fmla="*/ 33 w 199"/>
              <a:gd name="T11" fmla="*/ 84 h 121"/>
              <a:gd name="T12" fmla="*/ 29 w 199"/>
              <a:gd name="T13" fmla="*/ 90 h 121"/>
              <a:gd name="T14" fmla="*/ 33 w 199"/>
              <a:gd name="T15" fmla="*/ 112 h 121"/>
              <a:gd name="T16" fmla="*/ 19 w 199"/>
              <a:gd name="T17" fmla="*/ 112 h 121"/>
              <a:gd name="T18" fmla="*/ 24 w 199"/>
              <a:gd name="T19" fmla="*/ 90 h 121"/>
              <a:gd name="T20" fmla="*/ 20 w 199"/>
              <a:gd name="T21" fmla="*/ 84 h 121"/>
              <a:gd name="T22" fmla="*/ 24 w 199"/>
              <a:gd name="T23" fmla="*/ 78 h 121"/>
              <a:gd name="T24" fmla="*/ 24 w 199"/>
              <a:gd name="T25" fmla="*/ 56 h 121"/>
              <a:gd name="T26" fmla="*/ 0 w 199"/>
              <a:gd name="T27" fmla="*/ 46 h 121"/>
              <a:gd name="T28" fmla="*/ 104 w 199"/>
              <a:gd name="T29" fmla="*/ 0 h 121"/>
              <a:gd name="T30" fmla="*/ 199 w 199"/>
              <a:gd name="T31" fmla="*/ 47 h 121"/>
              <a:gd name="T32" fmla="*/ 155 w 199"/>
              <a:gd name="T33" fmla="*/ 65 h 121"/>
              <a:gd name="T34" fmla="*/ 102 w 199"/>
              <a:gd name="T35" fmla="*/ 54 h 121"/>
              <a:gd name="T36" fmla="*/ 149 w 199"/>
              <a:gd name="T37" fmla="*/ 70 h 121"/>
              <a:gd name="T38" fmla="*/ 149 w 199"/>
              <a:gd name="T39" fmla="*/ 108 h 121"/>
              <a:gd name="T40" fmla="*/ 99 w 199"/>
              <a:gd name="T41" fmla="*/ 121 h 121"/>
              <a:gd name="T42" fmla="*/ 56 w 199"/>
              <a:gd name="T43" fmla="*/ 108 h 121"/>
              <a:gd name="T44" fmla="*/ 56 w 199"/>
              <a:gd name="T45" fmla="*/ 70 h 121"/>
              <a:gd name="T46" fmla="*/ 102 w 199"/>
              <a:gd name="T47" fmla="*/ 54 h 121"/>
              <a:gd name="T48" fmla="*/ 101 w 199"/>
              <a:gd name="T49" fmla="*/ 114 h 121"/>
              <a:gd name="T50" fmla="*/ 139 w 199"/>
              <a:gd name="T51" fmla="*/ 104 h 121"/>
              <a:gd name="T52" fmla="*/ 101 w 199"/>
              <a:gd name="T53" fmla="*/ 95 h 121"/>
              <a:gd name="T54" fmla="*/ 63 w 199"/>
              <a:gd name="T55" fmla="*/ 104 h 121"/>
              <a:gd name="T56" fmla="*/ 101 w 199"/>
              <a:gd name="T57" fmla="*/ 11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9" h="121">
                <a:moveTo>
                  <a:pt x="155" y="65"/>
                </a:moveTo>
                <a:cubicBezTo>
                  <a:pt x="155" y="65"/>
                  <a:pt x="133" y="43"/>
                  <a:pt x="103" y="43"/>
                </a:cubicBezTo>
                <a:cubicBezTo>
                  <a:pt x="74" y="43"/>
                  <a:pt x="45" y="65"/>
                  <a:pt x="45" y="65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78"/>
                  <a:pt x="29" y="78"/>
                  <a:pt x="29" y="78"/>
                </a:cubicBezTo>
                <a:cubicBezTo>
                  <a:pt x="31" y="79"/>
                  <a:pt x="33" y="81"/>
                  <a:pt x="33" y="84"/>
                </a:cubicBezTo>
                <a:cubicBezTo>
                  <a:pt x="33" y="87"/>
                  <a:pt x="31" y="89"/>
                  <a:pt x="29" y="90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24" y="90"/>
                  <a:pt x="24" y="90"/>
                  <a:pt x="24" y="90"/>
                </a:cubicBezTo>
                <a:cubicBezTo>
                  <a:pt x="22" y="89"/>
                  <a:pt x="20" y="87"/>
                  <a:pt x="20" y="84"/>
                </a:cubicBezTo>
                <a:cubicBezTo>
                  <a:pt x="20" y="81"/>
                  <a:pt x="22" y="79"/>
                  <a:pt x="24" y="78"/>
                </a:cubicBezTo>
                <a:cubicBezTo>
                  <a:pt x="24" y="56"/>
                  <a:pt x="24" y="56"/>
                  <a:pt x="24" y="56"/>
                </a:cubicBezTo>
                <a:cubicBezTo>
                  <a:pt x="0" y="46"/>
                  <a:pt x="0" y="46"/>
                  <a:pt x="0" y="46"/>
                </a:cubicBezTo>
                <a:cubicBezTo>
                  <a:pt x="104" y="0"/>
                  <a:pt x="104" y="0"/>
                  <a:pt x="104" y="0"/>
                </a:cubicBezTo>
                <a:cubicBezTo>
                  <a:pt x="199" y="47"/>
                  <a:pt x="199" y="47"/>
                  <a:pt x="199" y="47"/>
                </a:cubicBezTo>
                <a:lnTo>
                  <a:pt x="155" y="65"/>
                </a:lnTo>
                <a:close/>
                <a:moveTo>
                  <a:pt x="102" y="54"/>
                </a:moveTo>
                <a:cubicBezTo>
                  <a:pt x="132" y="54"/>
                  <a:pt x="149" y="70"/>
                  <a:pt x="149" y="70"/>
                </a:cubicBezTo>
                <a:cubicBezTo>
                  <a:pt x="149" y="108"/>
                  <a:pt x="149" y="108"/>
                  <a:pt x="149" y="108"/>
                </a:cubicBezTo>
                <a:cubicBezTo>
                  <a:pt x="149" y="108"/>
                  <a:pt x="131" y="121"/>
                  <a:pt x="99" y="121"/>
                </a:cubicBezTo>
                <a:cubicBezTo>
                  <a:pt x="68" y="121"/>
                  <a:pt x="56" y="108"/>
                  <a:pt x="56" y="108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70"/>
                  <a:pt x="72" y="54"/>
                  <a:pt x="102" y="54"/>
                </a:cubicBezTo>
                <a:close/>
                <a:moveTo>
                  <a:pt x="101" y="114"/>
                </a:moveTo>
                <a:cubicBezTo>
                  <a:pt x="122" y="114"/>
                  <a:pt x="139" y="110"/>
                  <a:pt x="139" y="104"/>
                </a:cubicBezTo>
                <a:cubicBezTo>
                  <a:pt x="139" y="99"/>
                  <a:pt x="122" y="95"/>
                  <a:pt x="101" y="95"/>
                </a:cubicBezTo>
                <a:cubicBezTo>
                  <a:pt x="80" y="95"/>
                  <a:pt x="63" y="99"/>
                  <a:pt x="63" y="104"/>
                </a:cubicBezTo>
                <a:cubicBezTo>
                  <a:pt x="63" y="110"/>
                  <a:pt x="80" y="114"/>
                  <a:pt x="101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741201" y="1969479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XXXXXXXXX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XXXXXXXXX</a:t>
            </a:r>
            <a:endParaRPr lang="zh-CN" altLang="en-US" sz="1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032804" y="5837249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2012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749701" y="4724058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2013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750229" y="3564742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2014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0887582" y="2423999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2015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029606" y="1556599"/>
            <a:ext cx="2003198" cy="670538"/>
            <a:chOff x="3029606" y="1556599"/>
            <a:chExt cx="2003198" cy="670538"/>
          </a:xfrm>
        </p:grpSpPr>
        <p:sp>
          <p:nvSpPr>
            <p:cNvPr id="95" name="圆角矩形 94"/>
            <p:cNvSpPr/>
            <p:nvPr/>
          </p:nvSpPr>
          <p:spPr>
            <a:xfrm>
              <a:off x="3029606" y="1556599"/>
              <a:ext cx="2003198" cy="670538"/>
            </a:xfrm>
            <a:prstGeom prst="roundRect">
              <a:avLst>
                <a:gd name="adj" fmla="val 50000"/>
              </a:avLst>
            </a:prstGeom>
            <a:solidFill>
              <a:srgbClr val="0E9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082464" y="1667185"/>
              <a:ext cx="19166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XXXX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专业</a:t>
              </a:r>
              <a:endParaRPr lang="zh-CN" altLang="en-US" sz="2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052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86" grpId="0"/>
      <p:bldP spid="87" grpId="0" animBg="1"/>
      <p:bldP spid="88" grpId="0"/>
      <p:bldP spid="89" grpId="0" animBg="1"/>
      <p:bldP spid="90" grpId="0" animBg="1"/>
      <p:bldP spid="91" grpId="0"/>
      <p:bldP spid="49" grpId="0"/>
      <p:bldP spid="92" grpId="0"/>
      <p:bldP spid="93" grpId="0"/>
      <p:bldP spid="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组合 130"/>
          <p:cNvGrpSpPr/>
          <p:nvPr/>
        </p:nvGrpSpPr>
        <p:grpSpPr>
          <a:xfrm>
            <a:off x="3051325" y="2691496"/>
            <a:ext cx="4452023" cy="1031309"/>
            <a:chOff x="3051325" y="2691496"/>
            <a:chExt cx="4452023" cy="1031309"/>
          </a:xfrm>
        </p:grpSpPr>
        <p:cxnSp>
          <p:nvCxnSpPr>
            <p:cNvPr id="96" name="直接连接符 95"/>
            <p:cNvCxnSpPr/>
            <p:nvPr/>
          </p:nvCxnSpPr>
          <p:spPr>
            <a:xfrm flipH="1">
              <a:off x="4984014" y="3606124"/>
              <a:ext cx="2519334" cy="0"/>
            </a:xfrm>
            <a:prstGeom prst="line">
              <a:avLst/>
            </a:prstGeom>
            <a:ln w="28575">
              <a:solidFill>
                <a:srgbClr val="0E969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矩形 96"/>
            <p:cNvSpPr/>
            <p:nvPr/>
          </p:nvSpPr>
          <p:spPr>
            <a:xfrm flipH="1">
              <a:off x="3051325" y="2691496"/>
              <a:ext cx="1937756" cy="1008331"/>
            </a:xfrm>
            <a:prstGeom prst="rect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3084949" y="2698746"/>
              <a:ext cx="1908728" cy="1024059"/>
              <a:chOff x="5847913" y="5100703"/>
              <a:chExt cx="1908728" cy="1024059"/>
            </a:xfrm>
          </p:grpSpPr>
          <p:sp>
            <p:nvSpPr>
              <p:cNvPr id="119" name="文本框 118"/>
              <p:cNvSpPr txBox="1"/>
              <p:nvPr/>
            </p:nvSpPr>
            <p:spPr>
              <a:xfrm>
                <a:off x="6154167" y="5100703"/>
                <a:ext cx="13769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XXX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时间</a:t>
                </a:r>
                <a:endParaRPr lang="zh-CN" altLang="en-US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cxnSp>
            <p:nvCxnSpPr>
              <p:cNvPr id="120" name="直接连接符 119"/>
              <p:cNvCxnSpPr/>
              <p:nvPr/>
            </p:nvCxnSpPr>
            <p:spPr>
              <a:xfrm>
                <a:off x="5847913" y="5455584"/>
                <a:ext cx="184995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文本框 120"/>
              <p:cNvSpPr txBox="1"/>
              <p:nvPr/>
            </p:nvSpPr>
            <p:spPr>
              <a:xfrm>
                <a:off x="6183554" y="5435967"/>
                <a:ext cx="13769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XXX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项目</a:t>
                </a:r>
                <a:endParaRPr lang="zh-CN" altLang="en-US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5906576" y="5755430"/>
                <a:ext cx="18500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XXXXXXXX</a:t>
                </a:r>
                <a:endParaRPr lang="zh-CN" altLang="en-US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</p:grpSp>
      </p:grpSp>
      <p:grpSp>
        <p:nvGrpSpPr>
          <p:cNvPr id="130" name="组合 129"/>
          <p:cNvGrpSpPr/>
          <p:nvPr/>
        </p:nvGrpSpPr>
        <p:grpSpPr>
          <a:xfrm>
            <a:off x="6101349" y="4308272"/>
            <a:ext cx="4872048" cy="1050649"/>
            <a:chOff x="6101349" y="4308272"/>
            <a:chExt cx="4872048" cy="1050649"/>
          </a:xfrm>
        </p:grpSpPr>
        <p:cxnSp>
          <p:nvCxnSpPr>
            <p:cNvPr id="93" name="直接连接符 92"/>
            <p:cNvCxnSpPr/>
            <p:nvPr/>
          </p:nvCxnSpPr>
          <p:spPr>
            <a:xfrm>
              <a:off x="6101349" y="4470491"/>
              <a:ext cx="2944316" cy="4598"/>
            </a:xfrm>
            <a:prstGeom prst="line">
              <a:avLst/>
            </a:prstGeom>
            <a:ln w="28575">
              <a:solidFill>
                <a:srgbClr val="0E969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矩形 93"/>
            <p:cNvSpPr/>
            <p:nvPr/>
          </p:nvSpPr>
          <p:spPr>
            <a:xfrm>
              <a:off x="9017783" y="4324705"/>
              <a:ext cx="1937756" cy="1034216"/>
            </a:xfrm>
            <a:prstGeom prst="rect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9064669" y="4308272"/>
              <a:ext cx="1908728" cy="1024059"/>
              <a:chOff x="5847913" y="5100703"/>
              <a:chExt cx="1908728" cy="1024059"/>
            </a:xfrm>
          </p:grpSpPr>
          <p:sp>
            <p:nvSpPr>
              <p:cNvPr id="114" name="文本框 113"/>
              <p:cNvSpPr txBox="1"/>
              <p:nvPr/>
            </p:nvSpPr>
            <p:spPr>
              <a:xfrm>
                <a:off x="6154167" y="5100703"/>
                <a:ext cx="13769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XXX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时间</a:t>
                </a:r>
                <a:endParaRPr lang="zh-CN" altLang="en-US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cxnSp>
            <p:nvCxnSpPr>
              <p:cNvPr id="115" name="直接连接符 114"/>
              <p:cNvCxnSpPr/>
              <p:nvPr/>
            </p:nvCxnSpPr>
            <p:spPr>
              <a:xfrm>
                <a:off x="5847913" y="5455584"/>
                <a:ext cx="184995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6" name="文本框 115"/>
              <p:cNvSpPr txBox="1"/>
              <p:nvPr/>
            </p:nvSpPr>
            <p:spPr>
              <a:xfrm>
                <a:off x="6183554" y="5435967"/>
                <a:ext cx="13769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XXX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项目</a:t>
                </a:r>
                <a:endParaRPr lang="zh-CN" altLang="en-US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17" name="文本框 116"/>
              <p:cNvSpPr txBox="1"/>
              <p:nvPr/>
            </p:nvSpPr>
            <p:spPr>
              <a:xfrm>
                <a:off x="5906576" y="5755430"/>
                <a:ext cx="18500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XXXXXXXX</a:t>
                </a:r>
                <a:endParaRPr lang="zh-CN" altLang="en-US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</p:grpSp>
      </p:grpSp>
      <p:grpSp>
        <p:nvGrpSpPr>
          <p:cNvPr id="129" name="组合 128"/>
          <p:cNvGrpSpPr/>
          <p:nvPr/>
        </p:nvGrpSpPr>
        <p:grpSpPr>
          <a:xfrm>
            <a:off x="4653817" y="5100703"/>
            <a:ext cx="3102824" cy="1024059"/>
            <a:chOff x="4653817" y="5100703"/>
            <a:chExt cx="3102824" cy="1024059"/>
          </a:xfrm>
        </p:grpSpPr>
        <p:cxnSp>
          <p:nvCxnSpPr>
            <p:cNvPr id="91" name="直接连接符 90"/>
            <p:cNvCxnSpPr/>
            <p:nvPr/>
          </p:nvCxnSpPr>
          <p:spPr>
            <a:xfrm rot="300000" flipV="1">
              <a:off x="4653817" y="5220908"/>
              <a:ext cx="1162926" cy="99913"/>
            </a:xfrm>
            <a:prstGeom prst="line">
              <a:avLst/>
            </a:prstGeom>
            <a:ln w="28575">
              <a:solidFill>
                <a:srgbClr val="0E969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矩形 91"/>
            <p:cNvSpPr/>
            <p:nvPr/>
          </p:nvSpPr>
          <p:spPr>
            <a:xfrm>
              <a:off x="5818885" y="5124168"/>
              <a:ext cx="1937756" cy="984151"/>
            </a:xfrm>
            <a:prstGeom prst="rect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2" name="组合 111"/>
            <p:cNvGrpSpPr/>
            <p:nvPr/>
          </p:nvGrpSpPr>
          <p:grpSpPr>
            <a:xfrm>
              <a:off x="5847913" y="5100703"/>
              <a:ext cx="1908728" cy="1024059"/>
              <a:chOff x="5847913" y="5100703"/>
              <a:chExt cx="1908728" cy="1024059"/>
            </a:xfrm>
          </p:grpSpPr>
          <p:sp>
            <p:nvSpPr>
              <p:cNvPr id="107" name="文本框 106"/>
              <p:cNvSpPr txBox="1"/>
              <p:nvPr/>
            </p:nvSpPr>
            <p:spPr>
              <a:xfrm>
                <a:off x="6154167" y="5100703"/>
                <a:ext cx="13769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XXX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时间</a:t>
                </a:r>
                <a:endParaRPr lang="zh-CN" altLang="en-US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cxnSp>
            <p:nvCxnSpPr>
              <p:cNvPr id="109" name="直接连接符 108"/>
              <p:cNvCxnSpPr/>
              <p:nvPr/>
            </p:nvCxnSpPr>
            <p:spPr>
              <a:xfrm>
                <a:off x="5847913" y="5455584"/>
                <a:ext cx="184995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文本框 109"/>
              <p:cNvSpPr txBox="1"/>
              <p:nvPr/>
            </p:nvSpPr>
            <p:spPr>
              <a:xfrm>
                <a:off x="6183554" y="5435967"/>
                <a:ext cx="13769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XXX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项目</a:t>
                </a:r>
                <a:endParaRPr lang="zh-CN" altLang="en-US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>
                <a:off x="5906576" y="5755430"/>
                <a:ext cx="18500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XXXXXXXX</a:t>
                </a:r>
                <a:endParaRPr lang="zh-CN" altLang="en-US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0" y="1447862"/>
            <a:ext cx="914400" cy="914400"/>
            <a:chOff x="3105830" y="5119749"/>
            <a:chExt cx="914400" cy="914400"/>
          </a:xfrm>
        </p:grpSpPr>
        <p:sp>
          <p:nvSpPr>
            <p:cNvPr id="4" name="椭圆 3"/>
            <p:cNvSpPr/>
            <p:nvPr/>
          </p:nvSpPr>
          <p:spPr>
            <a:xfrm>
              <a:off x="3105830" y="5119749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153"/>
            <p:cNvSpPr>
              <a:spLocks noEditPoints="1"/>
            </p:cNvSpPr>
            <p:nvPr/>
          </p:nvSpPr>
          <p:spPr bwMode="auto">
            <a:xfrm>
              <a:off x="3324691" y="5341445"/>
              <a:ext cx="467661" cy="406531"/>
            </a:xfrm>
            <a:custGeom>
              <a:avLst/>
              <a:gdLst>
                <a:gd name="T0" fmla="*/ 160 w 160"/>
                <a:gd name="T1" fmla="*/ 140 h 140"/>
                <a:gd name="T2" fmla="*/ 0 w 160"/>
                <a:gd name="T3" fmla="*/ 140 h 140"/>
                <a:gd name="T4" fmla="*/ 0 w 160"/>
                <a:gd name="T5" fmla="*/ 127 h 140"/>
                <a:gd name="T6" fmla="*/ 42 w 160"/>
                <a:gd name="T7" fmla="*/ 85 h 140"/>
                <a:gd name="T8" fmla="*/ 118 w 160"/>
                <a:gd name="T9" fmla="*/ 85 h 140"/>
                <a:gd name="T10" fmla="*/ 160 w 160"/>
                <a:gd name="T11" fmla="*/ 127 h 140"/>
                <a:gd name="T12" fmla="*/ 160 w 160"/>
                <a:gd name="T13" fmla="*/ 140 h 140"/>
                <a:gd name="T14" fmla="*/ 8 w 160"/>
                <a:gd name="T15" fmla="*/ 132 h 140"/>
                <a:gd name="T16" fmla="*/ 152 w 160"/>
                <a:gd name="T17" fmla="*/ 132 h 140"/>
                <a:gd name="T18" fmla="*/ 152 w 160"/>
                <a:gd name="T19" fmla="*/ 127 h 140"/>
                <a:gd name="T20" fmla="*/ 118 w 160"/>
                <a:gd name="T21" fmla="*/ 93 h 140"/>
                <a:gd name="T22" fmla="*/ 42 w 160"/>
                <a:gd name="T23" fmla="*/ 93 h 140"/>
                <a:gd name="T24" fmla="*/ 8 w 160"/>
                <a:gd name="T25" fmla="*/ 127 h 140"/>
                <a:gd name="T26" fmla="*/ 8 w 160"/>
                <a:gd name="T27" fmla="*/ 132 h 140"/>
                <a:gd name="T28" fmla="*/ 80 w 160"/>
                <a:gd name="T29" fmla="*/ 83 h 140"/>
                <a:gd name="T30" fmla="*/ 38 w 160"/>
                <a:gd name="T31" fmla="*/ 42 h 140"/>
                <a:gd name="T32" fmla="*/ 80 w 160"/>
                <a:gd name="T33" fmla="*/ 0 h 140"/>
                <a:gd name="T34" fmla="*/ 122 w 160"/>
                <a:gd name="T35" fmla="*/ 42 h 140"/>
                <a:gd name="T36" fmla="*/ 80 w 160"/>
                <a:gd name="T37" fmla="*/ 83 h 140"/>
                <a:gd name="T38" fmla="*/ 80 w 160"/>
                <a:gd name="T39" fmla="*/ 8 h 140"/>
                <a:gd name="T40" fmla="*/ 46 w 160"/>
                <a:gd name="T41" fmla="*/ 42 h 140"/>
                <a:gd name="T42" fmla="*/ 80 w 160"/>
                <a:gd name="T43" fmla="*/ 75 h 140"/>
                <a:gd name="T44" fmla="*/ 114 w 160"/>
                <a:gd name="T45" fmla="*/ 42 h 140"/>
                <a:gd name="T46" fmla="*/ 80 w 160"/>
                <a:gd name="T47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40">
                  <a:moveTo>
                    <a:pt x="16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04"/>
                    <a:pt x="19" y="85"/>
                    <a:pt x="42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41" y="85"/>
                    <a:pt x="160" y="104"/>
                    <a:pt x="160" y="127"/>
                  </a:cubicBezTo>
                  <a:lnTo>
                    <a:pt x="160" y="140"/>
                  </a:lnTo>
                  <a:close/>
                  <a:moveTo>
                    <a:pt x="8" y="132"/>
                  </a:moveTo>
                  <a:cubicBezTo>
                    <a:pt x="152" y="132"/>
                    <a:pt x="152" y="132"/>
                    <a:pt x="152" y="132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52" y="108"/>
                    <a:pt x="137" y="93"/>
                    <a:pt x="118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23" y="93"/>
                    <a:pt x="8" y="108"/>
                    <a:pt x="8" y="127"/>
                  </a:cubicBezTo>
                  <a:lnTo>
                    <a:pt x="8" y="132"/>
                  </a:lnTo>
                  <a:close/>
                  <a:moveTo>
                    <a:pt x="80" y="83"/>
                  </a:moveTo>
                  <a:cubicBezTo>
                    <a:pt x="57" y="83"/>
                    <a:pt x="38" y="65"/>
                    <a:pt x="38" y="42"/>
                  </a:cubicBezTo>
                  <a:cubicBezTo>
                    <a:pt x="38" y="18"/>
                    <a:pt x="57" y="0"/>
                    <a:pt x="80" y="0"/>
                  </a:cubicBezTo>
                  <a:cubicBezTo>
                    <a:pt x="103" y="0"/>
                    <a:pt x="122" y="18"/>
                    <a:pt x="122" y="42"/>
                  </a:cubicBezTo>
                  <a:cubicBezTo>
                    <a:pt x="122" y="65"/>
                    <a:pt x="103" y="83"/>
                    <a:pt x="80" y="83"/>
                  </a:cubicBezTo>
                  <a:close/>
                  <a:moveTo>
                    <a:pt x="80" y="8"/>
                  </a:moveTo>
                  <a:cubicBezTo>
                    <a:pt x="61" y="8"/>
                    <a:pt x="46" y="23"/>
                    <a:pt x="46" y="42"/>
                  </a:cubicBezTo>
                  <a:cubicBezTo>
                    <a:pt x="46" y="60"/>
                    <a:pt x="61" y="75"/>
                    <a:pt x="80" y="75"/>
                  </a:cubicBezTo>
                  <a:cubicBezTo>
                    <a:pt x="99" y="75"/>
                    <a:pt x="114" y="60"/>
                    <a:pt x="114" y="42"/>
                  </a:cubicBezTo>
                  <a:cubicBezTo>
                    <a:pt x="114" y="23"/>
                    <a:pt x="99" y="8"/>
                    <a:pt x="8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52" y="2364142"/>
            <a:ext cx="914400" cy="914400"/>
            <a:chOff x="3667005" y="3596168"/>
            <a:chExt cx="914400" cy="914400"/>
          </a:xfrm>
        </p:grpSpPr>
        <p:sp>
          <p:nvSpPr>
            <p:cNvPr id="7" name="椭圆 6"/>
            <p:cNvSpPr/>
            <p:nvPr/>
          </p:nvSpPr>
          <p:spPr>
            <a:xfrm>
              <a:off x="3667005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943192" y="3818669"/>
              <a:ext cx="336050" cy="449844"/>
              <a:chOff x="10521951" y="4057651"/>
              <a:chExt cx="300037" cy="401638"/>
            </a:xfrm>
          </p:grpSpPr>
          <p:sp>
            <p:nvSpPr>
              <p:cNvPr id="9" name="Freeform 154"/>
              <p:cNvSpPr>
                <a:spLocks/>
              </p:cNvSpPr>
              <p:nvPr/>
            </p:nvSpPr>
            <p:spPr bwMode="auto">
              <a:xfrm>
                <a:off x="10675938" y="4119563"/>
                <a:ext cx="85725" cy="87313"/>
              </a:xfrm>
              <a:custGeom>
                <a:avLst/>
                <a:gdLst>
                  <a:gd name="T0" fmla="*/ 54 w 54"/>
                  <a:gd name="T1" fmla="*/ 55 h 55"/>
                  <a:gd name="T2" fmla="*/ 0 w 54"/>
                  <a:gd name="T3" fmla="*/ 55 h 55"/>
                  <a:gd name="T4" fmla="*/ 0 w 54"/>
                  <a:gd name="T5" fmla="*/ 0 h 55"/>
                  <a:gd name="T6" fmla="*/ 9 w 54"/>
                  <a:gd name="T7" fmla="*/ 0 h 55"/>
                  <a:gd name="T8" fmla="*/ 9 w 54"/>
                  <a:gd name="T9" fmla="*/ 45 h 55"/>
                  <a:gd name="T10" fmla="*/ 54 w 54"/>
                  <a:gd name="T11" fmla="*/ 45 h 55"/>
                  <a:gd name="T12" fmla="*/ 54 w 54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5">
                    <a:moveTo>
                      <a:pt x="54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45"/>
                    </a:lnTo>
                    <a:lnTo>
                      <a:pt x="54" y="45"/>
                    </a:lnTo>
                    <a:lnTo>
                      <a:pt x="54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55"/>
              <p:cNvSpPr>
                <a:spLocks noEditPoints="1"/>
              </p:cNvSpPr>
              <p:nvPr/>
            </p:nvSpPr>
            <p:spPr bwMode="auto">
              <a:xfrm>
                <a:off x="10521951" y="4111626"/>
                <a:ext cx="249238" cy="347663"/>
              </a:xfrm>
              <a:custGeom>
                <a:avLst/>
                <a:gdLst>
                  <a:gd name="T0" fmla="*/ 157 w 157"/>
                  <a:gd name="T1" fmla="*/ 219 h 219"/>
                  <a:gd name="T2" fmla="*/ 0 w 157"/>
                  <a:gd name="T3" fmla="*/ 219 h 219"/>
                  <a:gd name="T4" fmla="*/ 0 w 157"/>
                  <a:gd name="T5" fmla="*/ 0 h 219"/>
                  <a:gd name="T6" fmla="*/ 105 w 157"/>
                  <a:gd name="T7" fmla="*/ 0 h 219"/>
                  <a:gd name="T8" fmla="*/ 157 w 157"/>
                  <a:gd name="T9" fmla="*/ 52 h 219"/>
                  <a:gd name="T10" fmla="*/ 157 w 157"/>
                  <a:gd name="T11" fmla="*/ 219 h 219"/>
                  <a:gd name="T12" fmla="*/ 9 w 157"/>
                  <a:gd name="T13" fmla="*/ 210 h 219"/>
                  <a:gd name="T14" fmla="*/ 147 w 157"/>
                  <a:gd name="T15" fmla="*/ 210 h 219"/>
                  <a:gd name="T16" fmla="*/ 147 w 157"/>
                  <a:gd name="T17" fmla="*/ 56 h 219"/>
                  <a:gd name="T18" fmla="*/ 101 w 157"/>
                  <a:gd name="T19" fmla="*/ 10 h 219"/>
                  <a:gd name="T20" fmla="*/ 9 w 157"/>
                  <a:gd name="T21" fmla="*/ 10 h 219"/>
                  <a:gd name="T22" fmla="*/ 9 w 157"/>
                  <a:gd name="T23" fmla="*/ 21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219">
                    <a:moveTo>
                      <a:pt x="157" y="219"/>
                    </a:moveTo>
                    <a:lnTo>
                      <a:pt x="0" y="21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7" y="52"/>
                    </a:lnTo>
                    <a:lnTo>
                      <a:pt x="157" y="219"/>
                    </a:lnTo>
                    <a:close/>
                    <a:moveTo>
                      <a:pt x="9" y="210"/>
                    </a:moveTo>
                    <a:lnTo>
                      <a:pt x="147" y="210"/>
                    </a:lnTo>
                    <a:lnTo>
                      <a:pt x="147" y="56"/>
                    </a:lnTo>
                    <a:lnTo>
                      <a:pt x="101" y="10"/>
                    </a:lnTo>
                    <a:lnTo>
                      <a:pt x="9" y="10"/>
                    </a:lnTo>
                    <a:lnTo>
                      <a:pt x="9" y="2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6"/>
              <p:cNvSpPr>
                <a:spLocks/>
              </p:cNvSpPr>
              <p:nvPr/>
            </p:nvSpPr>
            <p:spPr bwMode="auto">
              <a:xfrm>
                <a:off x="10726738" y="4065588"/>
                <a:ext cx="87313" cy="87313"/>
              </a:xfrm>
              <a:custGeom>
                <a:avLst/>
                <a:gdLst>
                  <a:gd name="T0" fmla="*/ 55 w 55"/>
                  <a:gd name="T1" fmla="*/ 55 h 55"/>
                  <a:gd name="T2" fmla="*/ 0 w 55"/>
                  <a:gd name="T3" fmla="*/ 55 h 55"/>
                  <a:gd name="T4" fmla="*/ 0 w 55"/>
                  <a:gd name="T5" fmla="*/ 0 h 55"/>
                  <a:gd name="T6" fmla="*/ 10 w 55"/>
                  <a:gd name="T7" fmla="*/ 0 h 55"/>
                  <a:gd name="T8" fmla="*/ 10 w 55"/>
                  <a:gd name="T9" fmla="*/ 45 h 55"/>
                  <a:gd name="T10" fmla="*/ 55 w 55"/>
                  <a:gd name="T11" fmla="*/ 45 h 55"/>
                  <a:gd name="T12" fmla="*/ 55 w 55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5">
                    <a:moveTo>
                      <a:pt x="55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45"/>
                    </a:lnTo>
                    <a:lnTo>
                      <a:pt x="55" y="45"/>
                    </a:lnTo>
                    <a:lnTo>
                      <a:pt x="55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57"/>
              <p:cNvSpPr>
                <a:spLocks/>
              </p:cNvSpPr>
              <p:nvPr/>
            </p:nvSpPr>
            <p:spPr bwMode="auto">
              <a:xfrm>
                <a:off x="10574338" y="4057651"/>
                <a:ext cx="247650" cy="347663"/>
              </a:xfrm>
              <a:custGeom>
                <a:avLst/>
                <a:gdLst>
                  <a:gd name="T0" fmla="*/ 156 w 156"/>
                  <a:gd name="T1" fmla="*/ 219 h 219"/>
                  <a:gd name="T2" fmla="*/ 118 w 156"/>
                  <a:gd name="T3" fmla="*/ 219 h 219"/>
                  <a:gd name="T4" fmla="*/ 118 w 156"/>
                  <a:gd name="T5" fmla="*/ 210 h 219"/>
                  <a:gd name="T6" fmla="*/ 147 w 156"/>
                  <a:gd name="T7" fmla="*/ 210 h 219"/>
                  <a:gd name="T8" fmla="*/ 147 w 156"/>
                  <a:gd name="T9" fmla="*/ 56 h 219"/>
                  <a:gd name="T10" fmla="*/ 100 w 156"/>
                  <a:gd name="T11" fmla="*/ 9 h 219"/>
                  <a:gd name="T12" fmla="*/ 9 w 156"/>
                  <a:gd name="T13" fmla="*/ 9 h 219"/>
                  <a:gd name="T14" fmla="*/ 9 w 156"/>
                  <a:gd name="T15" fmla="*/ 39 h 219"/>
                  <a:gd name="T16" fmla="*/ 0 w 156"/>
                  <a:gd name="T17" fmla="*/ 39 h 219"/>
                  <a:gd name="T18" fmla="*/ 0 w 156"/>
                  <a:gd name="T19" fmla="*/ 0 h 219"/>
                  <a:gd name="T20" fmla="*/ 105 w 156"/>
                  <a:gd name="T21" fmla="*/ 0 h 219"/>
                  <a:gd name="T22" fmla="*/ 156 w 156"/>
                  <a:gd name="T23" fmla="*/ 52 h 219"/>
                  <a:gd name="T24" fmla="*/ 156 w 156"/>
                  <a:gd name="T25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219">
                    <a:moveTo>
                      <a:pt x="156" y="219"/>
                    </a:moveTo>
                    <a:lnTo>
                      <a:pt x="118" y="219"/>
                    </a:lnTo>
                    <a:lnTo>
                      <a:pt x="118" y="210"/>
                    </a:lnTo>
                    <a:lnTo>
                      <a:pt x="147" y="210"/>
                    </a:lnTo>
                    <a:lnTo>
                      <a:pt x="147" y="56"/>
                    </a:lnTo>
                    <a:lnTo>
                      <a:pt x="100" y="9"/>
                    </a:lnTo>
                    <a:lnTo>
                      <a:pt x="9" y="9"/>
                    </a:lnTo>
                    <a:lnTo>
                      <a:pt x="9" y="39"/>
                    </a:lnTo>
                    <a:lnTo>
                      <a:pt x="0" y="3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6" y="52"/>
                    </a:lnTo>
                    <a:lnTo>
                      <a:pt x="156" y="21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-10408" y="3314655"/>
            <a:ext cx="914400" cy="914400"/>
            <a:chOff x="5541620" y="2800645"/>
            <a:chExt cx="914400" cy="914400"/>
          </a:xfrm>
        </p:grpSpPr>
        <p:sp>
          <p:nvSpPr>
            <p:cNvPr id="14" name="椭圆 13"/>
            <p:cNvSpPr/>
            <p:nvPr/>
          </p:nvSpPr>
          <p:spPr>
            <a:xfrm>
              <a:off x="5541620" y="2800645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800820" y="3025128"/>
              <a:ext cx="396000" cy="396000"/>
              <a:chOff x="5502276" y="3243263"/>
              <a:chExt cx="376237" cy="368301"/>
            </a:xfrm>
            <a:solidFill>
              <a:schemeClr val="bg1"/>
            </a:solidFill>
          </p:grpSpPr>
          <p:sp>
            <p:nvSpPr>
              <p:cNvPr id="16" name="Freeform 129"/>
              <p:cNvSpPr>
                <a:spLocks noEditPoints="1"/>
              </p:cNvSpPr>
              <p:nvPr/>
            </p:nvSpPr>
            <p:spPr bwMode="auto">
              <a:xfrm>
                <a:off x="5694363" y="3448051"/>
                <a:ext cx="184150" cy="163513"/>
              </a:xfrm>
              <a:custGeom>
                <a:avLst/>
                <a:gdLst>
                  <a:gd name="T0" fmla="*/ 60 w 85"/>
                  <a:gd name="T1" fmla="*/ 76 h 76"/>
                  <a:gd name="T2" fmla="*/ 60 w 85"/>
                  <a:gd name="T3" fmla="*/ 76 h 76"/>
                  <a:gd name="T4" fmla="*/ 52 w 85"/>
                  <a:gd name="T5" fmla="*/ 73 h 76"/>
                  <a:gd name="T6" fmla="*/ 0 w 85"/>
                  <a:gd name="T7" fmla="*/ 22 h 76"/>
                  <a:gd name="T8" fmla="*/ 13 w 85"/>
                  <a:gd name="T9" fmla="*/ 9 h 76"/>
                  <a:gd name="T10" fmla="*/ 30 w 85"/>
                  <a:gd name="T11" fmla="*/ 1 h 76"/>
                  <a:gd name="T12" fmla="*/ 33 w 85"/>
                  <a:gd name="T13" fmla="*/ 0 h 76"/>
                  <a:gd name="T14" fmla="*/ 79 w 85"/>
                  <a:gd name="T15" fmla="*/ 46 h 76"/>
                  <a:gd name="T16" fmla="*/ 74 w 85"/>
                  <a:gd name="T17" fmla="*/ 69 h 76"/>
                  <a:gd name="T18" fmla="*/ 60 w 85"/>
                  <a:gd name="T19" fmla="*/ 76 h 76"/>
                  <a:gd name="T20" fmla="*/ 58 w 85"/>
                  <a:gd name="T21" fmla="*/ 68 h 76"/>
                  <a:gd name="T22" fmla="*/ 60 w 85"/>
                  <a:gd name="T23" fmla="*/ 68 h 76"/>
                  <a:gd name="T24" fmla="*/ 68 w 85"/>
                  <a:gd name="T25" fmla="*/ 63 h 76"/>
                  <a:gd name="T26" fmla="*/ 73 w 85"/>
                  <a:gd name="T27" fmla="*/ 52 h 76"/>
                  <a:gd name="T28" fmla="*/ 30 w 85"/>
                  <a:gd name="T29" fmla="*/ 9 h 76"/>
                  <a:gd name="T30" fmla="*/ 18 w 85"/>
                  <a:gd name="T31" fmla="*/ 14 h 76"/>
                  <a:gd name="T32" fmla="*/ 11 w 85"/>
                  <a:gd name="T33" fmla="*/ 21 h 76"/>
                  <a:gd name="T34" fmla="*/ 58 w 85"/>
                  <a:gd name="T35" fmla="*/ 68 h 76"/>
                  <a:gd name="T36" fmla="*/ 58 w 85"/>
                  <a:gd name="T37" fmla="*/ 6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5" h="76">
                    <a:moveTo>
                      <a:pt x="60" y="76"/>
                    </a:moveTo>
                    <a:cubicBezTo>
                      <a:pt x="60" y="76"/>
                      <a:pt x="60" y="76"/>
                      <a:pt x="60" y="76"/>
                    </a:cubicBezTo>
                    <a:cubicBezTo>
                      <a:pt x="55" y="76"/>
                      <a:pt x="52" y="74"/>
                      <a:pt x="52" y="7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8"/>
                      <a:pt x="17" y="5"/>
                      <a:pt x="30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79" y="46"/>
                      <a:pt x="79" y="46"/>
                      <a:pt x="79" y="46"/>
                    </a:cubicBezTo>
                    <a:cubicBezTo>
                      <a:pt x="82" y="49"/>
                      <a:pt x="85" y="58"/>
                      <a:pt x="74" y="69"/>
                    </a:cubicBezTo>
                    <a:cubicBezTo>
                      <a:pt x="69" y="74"/>
                      <a:pt x="64" y="76"/>
                      <a:pt x="60" y="76"/>
                    </a:cubicBezTo>
                    <a:close/>
                    <a:moveTo>
                      <a:pt x="58" y="68"/>
                    </a:moveTo>
                    <a:cubicBezTo>
                      <a:pt x="58" y="68"/>
                      <a:pt x="58" y="68"/>
                      <a:pt x="60" y="68"/>
                    </a:cubicBezTo>
                    <a:cubicBezTo>
                      <a:pt x="62" y="68"/>
                      <a:pt x="65" y="66"/>
                      <a:pt x="68" y="63"/>
                    </a:cubicBezTo>
                    <a:cubicBezTo>
                      <a:pt x="76" y="56"/>
                      <a:pt x="73" y="52"/>
                      <a:pt x="73" y="52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1" y="12"/>
                      <a:pt x="19" y="14"/>
                      <a:pt x="18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8" y="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0"/>
              <p:cNvSpPr>
                <a:spLocks noEditPoints="1"/>
              </p:cNvSpPr>
              <p:nvPr/>
            </p:nvSpPr>
            <p:spPr bwMode="auto">
              <a:xfrm>
                <a:off x="5502276" y="3243263"/>
                <a:ext cx="174625" cy="173038"/>
              </a:xfrm>
              <a:custGeom>
                <a:avLst/>
                <a:gdLst>
                  <a:gd name="T0" fmla="*/ 65 w 81"/>
                  <a:gd name="T1" fmla="*/ 80 h 80"/>
                  <a:gd name="T2" fmla="*/ 32 w 81"/>
                  <a:gd name="T3" fmla="*/ 47 h 80"/>
                  <a:gd name="T4" fmla="*/ 18 w 81"/>
                  <a:gd name="T5" fmla="*/ 41 h 80"/>
                  <a:gd name="T6" fmla="*/ 0 w 81"/>
                  <a:gd name="T7" fmla="*/ 15 h 80"/>
                  <a:gd name="T8" fmla="*/ 15 w 81"/>
                  <a:gd name="T9" fmla="*/ 0 h 80"/>
                  <a:gd name="T10" fmla="*/ 42 w 81"/>
                  <a:gd name="T11" fmla="*/ 17 h 80"/>
                  <a:gd name="T12" fmla="*/ 48 w 81"/>
                  <a:gd name="T13" fmla="*/ 31 h 80"/>
                  <a:gd name="T14" fmla="*/ 81 w 81"/>
                  <a:gd name="T15" fmla="*/ 64 h 80"/>
                  <a:gd name="T16" fmla="*/ 79 w 81"/>
                  <a:gd name="T17" fmla="*/ 67 h 80"/>
                  <a:gd name="T18" fmla="*/ 74 w 81"/>
                  <a:gd name="T19" fmla="*/ 72 h 80"/>
                  <a:gd name="T20" fmla="*/ 74 w 81"/>
                  <a:gd name="T21" fmla="*/ 73 h 80"/>
                  <a:gd name="T22" fmla="*/ 65 w 81"/>
                  <a:gd name="T23" fmla="*/ 80 h 80"/>
                  <a:gd name="T24" fmla="*/ 23 w 81"/>
                  <a:gd name="T25" fmla="*/ 35 h 80"/>
                  <a:gd name="T26" fmla="*/ 36 w 81"/>
                  <a:gd name="T27" fmla="*/ 41 h 80"/>
                  <a:gd name="T28" fmla="*/ 65 w 81"/>
                  <a:gd name="T29" fmla="*/ 70 h 80"/>
                  <a:gd name="T30" fmla="*/ 69 w 81"/>
                  <a:gd name="T31" fmla="*/ 66 h 80"/>
                  <a:gd name="T32" fmla="*/ 70 w 81"/>
                  <a:gd name="T33" fmla="*/ 65 h 80"/>
                  <a:gd name="T34" fmla="*/ 41 w 81"/>
                  <a:gd name="T35" fmla="*/ 36 h 80"/>
                  <a:gd name="T36" fmla="*/ 35 w 81"/>
                  <a:gd name="T37" fmla="*/ 22 h 80"/>
                  <a:gd name="T38" fmla="*/ 16 w 81"/>
                  <a:gd name="T39" fmla="*/ 10 h 80"/>
                  <a:gd name="T40" fmla="*/ 11 w 81"/>
                  <a:gd name="T41" fmla="*/ 16 h 80"/>
                  <a:gd name="T42" fmla="*/ 23 w 81"/>
                  <a:gd name="T43" fmla="*/ 3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" h="80">
                    <a:moveTo>
                      <a:pt x="65" y="80"/>
                    </a:moveTo>
                    <a:cubicBezTo>
                      <a:pt x="32" y="47"/>
                      <a:pt x="32" y="47"/>
                      <a:pt x="32" y="47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7" y="69"/>
                      <a:pt x="76" y="71"/>
                      <a:pt x="74" y="72"/>
                    </a:cubicBezTo>
                    <a:cubicBezTo>
                      <a:pt x="74" y="73"/>
                      <a:pt x="74" y="73"/>
                      <a:pt x="74" y="73"/>
                    </a:cubicBezTo>
                    <a:lnTo>
                      <a:pt x="65" y="80"/>
                    </a:lnTo>
                    <a:close/>
                    <a:moveTo>
                      <a:pt x="23" y="35"/>
                    </a:moveTo>
                    <a:cubicBezTo>
                      <a:pt x="36" y="41"/>
                      <a:pt x="36" y="41"/>
                      <a:pt x="36" y="41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70" y="65"/>
                      <a:pt x="70" y="65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1" y="16"/>
                      <a:pt x="11" y="16"/>
                      <a:pt x="11" y="16"/>
                    </a:cubicBezTo>
                    <a:lnTo>
                      <a:pt x="23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1"/>
              <p:cNvSpPr>
                <a:spLocks noEditPoints="1"/>
              </p:cNvSpPr>
              <p:nvPr/>
            </p:nvSpPr>
            <p:spPr bwMode="auto">
              <a:xfrm>
                <a:off x="5508626" y="3267076"/>
                <a:ext cx="344488" cy="325438"/>
              </a:xfrm>
              <a:custGeom>
                <a:avLst/>
                <a:gdLst>
                  <a:gd name="T0" fmla="*/ 127 w 159"/>
                  <a:gd name="T1" fmla="*/ 4 h 150"/>
                  <a:gd name="T2" fmla="*/ 140 w 159"/>
                  <a:gd name="T3" fmla="*/ 6 h 150"/>
                  <a:gd name="T4" fmla="*/ 123 w 159"/>
                  <a:gd name="T5" fmla="*/ 13 h 150"/>
                  <a:gd name="T6" fmla="*/ 121 w 159"/>
                  <a:gd name="T7" fmla="*/ 14 h 150"/>
                  <a:gd name="T8" fmla="*/ 121 w 159"/>
                  <a:gd name="T9" fmla="*/ 16 h 150"/>
                  <a:gd name="T10" fmla="*/ 120 w 159"/>
                  <a:gd name="T11" fmla="*/ 23 h 150"/>
                  <a:gd name="T12" fmla="*/ 120 w 159"/>
                  <a:gd name="T13" fmla="*/ 24 h 150"/>
                  <a:gd name="T14" fmla="*/ 120 w 159"/>
                  <a:gd name="T15" fmla="*/ 25 h 150"/>
                  <a:gd name="T16" fmla="*/ 126 w 159"/>
                  <a:gd name="T17" fmla="*/ 39 h 150"/>
                  <a:gd name="T18" fmla="*/ 128 w 159"/>
                  <a:gd name="T19" fmla="*/ 43 h 150"/>
                  <a:gd name="T20" fmla="*/ 131 w 159"/>
                  <a:gd name="T21" fmla="*/ 41 h 150"/>
                  <a:gd name="T22" fmla="*/ 152 w 159"/>
                  <a:gd name="T23" fmla="*/ 32 h 150"/>
                  <a:gd name="T24" fmla="*/ 135 w 159"/>
                  <a:gd name="T25" fmla="*/ 50 h 150"/>
                  <a:gd name="T26" fmla="*/ 132 w 159"/>
                  <a:gd name="T27" fmla="*/ 52 h 150"/>
                  <a:gd name="T28" fmla="*/ 133 w 159"/>
                  <a:gd name="T29" fmla="*/ 56 h 150"/>
                  <a:gd name="T30" fmla="*/ 138 w 159"/>
                  <a:gd name="T31" fmla="*/ 68 h 150"/>
                  <a:gd name="T32" fmla="*/ 90 w 159"/>
                  <a:gd name="T33" fmla="*/ 83 h 150"/>
                  <a:gd name="T34" fmla="*/ 33 w 159"/>
                  <a:gd name="T35" fmla="*/ 142 h 150"/>
                  <a:gd name="T36" fmla="*/ 23 w 159"/>
                  <a:gd name="T37" fmla="*/ 146 h 150"/>
                  <a:gd name="T38" fmla="*/ 15 w 159"/>
                  <a:gd name="T39" fmla="*/ 142 h 150"/>
                  <a:gd name="T40" fmla="*/ 15 w 159"/>
                  <a:gd name="T41" fmla="*/ 123 h 150"/>
                  <a:gd name="T42" fmla="*/ 80 w 159"/>
                  <a:gd name="T43" fmla="*/ 71 h 150"/>
                  <a:gd name="T44" fmla="*/ 80 w 159"/>
                  <a:gd name="T45" fmla="*/ 71 h 150"/>
                  <a:gd name="T46" fmla="*/ 80 w 159"/>
                  <a:gd name="T47" fmla="*/ 70 h 150"/>
                  <a:gd name="T48" fmla="*/ 102 w 159"/>
                  <a:gd name="T49" fmla="*/ 23 h 150"/>
                  <a:gd name="T50" fmla="*/ 104 w 159"/>
                  <a:gd name="T51" fmla="*/ 15 h 150"/>
                  <a:gd name="T52" fmla="*/ 121 w 159"/>
                  <a:gd name="T53" fmla="*/ 4 h 150"/>
                  <a:gd name="T54" fmla="*/ 122 w 159"/>
                  <a:gd name="T55" fmla="*/ 4 h 150"/>
                  <a:gd name="T56" fmla="*/ 127 w 159"/>
                  <a:gd name="T57" fmla="*/ 4 h 150"/>
                  <a:gd name="T58" fmla="*/ 127 w 159"/>
                  <a:gd name="T59" fmla="*/ 4 h 150"/>
                  <a:gd name="T60" fmla="*/ 24 w 159"/>
                  <a:gd name="T61" fmla="*/ 142 h 150"/>
                  <a:gd name="T62" fmla="*/ 31 w 159"/>
                  <a:gd name="T63" fmla="*/ 139 h 150"/>
                  <a:gd name="T64" fmla="*/ 31 w 159"/>
                  <a:gd name="T65" fmla="*/ 125 h 150"/>
                  <a:gd name="T66" fmla="*/ 24 w 159"/>
                  <a:gd name="T67" fmla="*/ 122 h 150"/>
                  <a:gd name="T68" fmla="*/ 17 w 159"/>
                  <a:gd name="T69" fmla="*/ 125 h 150"/>
                  <a:gd name="T70" fmla="*/ 17 w 159"/>
                  <a:gd name="T71" fmla="*/ 139 h 150"/>
                  <a:gd name="T72" fmla="*/ 24 w 159"/>
                  <a:gd name="T73" fmla="*/ 142 h 150"/>
                  <a:gd name="T74" fmla="*/ 127 w 159"/>
                  <a:gd name="T75" fmla="*/ 0 h 150"/>
                  <a:gd name="T76" fmla="*/ 121 w 159"/>
                  <a:gd name="T77" fmla="*/ 0 h 150"/>
                  <a:gd name="T78" fmla="*/ 100 w 159"/>
                  <a:gd name="T79" fmla="*/ 13 h 150"/>
                  <a:gd name="T80" fmla="*/ 77 w 159"/>
                  <a:gd name="T81" fmla="*/ 68 h 150"/>
                  <a:gd name="T82" fmla="*/ 12 w 159"/>
                  <a:gd name="T83" fmla="*/ 120 h 150"/>
                  <a:gd name="T84" fmla="*/ 12 w 159"/>
                  <a:gd name="T85" fmla="*/ 145 h 150"/>
                  <a:gd name="T86" fmla="*/ 23 w 159"/>
                  <a:gd name="T87" fmla="*/ 150 h 150"/>
                  <a:gd name="T88" fmla="*/ 36 w 159"/>
                  <a:gd name="T89" fmla="*/ 145 h 150"/>
                  <a:gd name="T90" fmla="*/ 93 w 159"/>
                  <a:gd name="T91" fmla="*/ 85 h 150"/>
                  <a:gd name="T92" fmla="*/ 144 w 159"/>
                  <a:gd name="T93" fmla="*/ 71 h 150"/>
                  <a:gd name="T94" fmla="*/ 137 w 159"/>
                  <a:gd name="T95" fmla="*/ 54 h 150"/>
                  <a:gd name="T96" fmla="*/ 159 w 159"/>
                  <a:gd name="T97" fmla="*/ 25 h 150"/>
                  <a:gd name="T98" fmla="*/ 130 w 159"/>
                  <a:gd name="T99" fmla="*/ 37 h 150"/>
                  <a:gd name="T100" fmla="*/ 124 w 159"/>
                  <a:gd name="T101" fmla="*/ 24 h 150"/>
                  <a:gd name="T102" fmla="*/ 125 w 159"/>
                  <a:gd name="T103" fmla="*/ 17 h 150"/>
                  <a:gd name="T104" fmla="*/ 149 w 159"/>
                  <a:gd name="T105" fmla="*/ 6 h 150"/>
                  <a:gd name="T106" fmla="*/ 127 w 159"/>
                  <a:gd name="T107" fmla="*/ 0 h 150"/>
                  <a:gd name="T108" fmla="*/ 24 w 159"/>
                  <a:gd name="T109" fmla="*/ 138 h 150"/>
                  <a:gd name="T110" fmla="*/ 20 w 159"/>
                  <a:gd name="T111" fmla="*/ 136 h 150"/>
                  <a:gd name="T112" fmla="*/ 20 w 159"/>
                  <a:gd name="T113" fmla="*/ 128 h 150"/>
                  <a:gd name="T114" fmla="*/ 24 w 159"/>
                  <a:gd name="T115" fmla="*/ 126 h 150"/>
                  <a:gd name="T116" fmla="*/ 29 w 159"/>
                  <a:gd name="T117" fmla="*/ 128 h 150"/>
                  <a:gd name="T118" fmla="*/ 29 w 159"/>
                  <a:gd name="T119" fmla="*/ 136 h 150"/>
                  <a:gd name="T120" fmla="*/ 24 w 159"/>
                  <a:gd name="T121" fmla="*/ 1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9" h="150">
                    <a:moveTo>
                      <a:pt x="127" y="4"/>
                    </a:moveTo>
                    <a:cubicBezTo>
                      <a:pt x="132" y="4"/>
                      <a:pt x="136" y="5"/>
                      <a:pt x="140" y="6"/>
                    </a:cubicBezTo>
                    <a:cubicBezTo>
                      <a:pt x="123" y="13"/>
                      <a:pt x="123" y="13"/>
                      <a:pt x="123" y="13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8" y="43"/>
                      <a:pt x="128" y="43"/>
                      <a:pt x="128" y="43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52" y="32"/>
                      <a:pt x="152" y="32"/>
                      <a:pt x="152" y="32"/>
                    </a:cubicBezTo>
                    <a:cubicBezTo>
                      <a:pt x="148" y="38"/>
                      <a:pt x="143" y="46"/>
                      <a:pt x="135" y="50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3" y="56"/>
                      <a:pt x="133" y="56"/>
                      <a:pt x="133" y="56"/>
                    </a:cubicBezTo>
                    <a:cubicBezTo>
                      <a:pt x="138" y="68"/>
                      <a:pt x="138" y="68"/>
                      <a:pt x="138" y="68"/>
                    </a:cubicBezTo>
                    <a:cubicBezTo>
                      <a:pt x="126" y="69"/>
                      <a:pt x="98" y="74"/>
                      <a:pt x="90" y="83"/>
                    </a:cubicBezTo>
                    <a:cubicBezTo>
                      <a:pt x="33" y="142"/>
                      <a:pt x="33" y="142"/>
                      <a:pt x="33" y="142"/>
                    </a:cubicBezTo>
                    <a:cubicBezTo>
                      <a:pt x="33" y="142"/>
                      <a:pt x="28" y="146"/>
                      <a:pt x="23" y="146"/>
                    </a:cubicBezTo>
                    <a:cubicBezTo>
                      <a:pt x="20" y="146"/>
                      <a:pt x="17" y="144"/>
                      <a:pt x="15" y="142"/>
                    </a:cubicBezTo>
                    <a:cubicBezTo>
                      <a:pt x="7" y="134"/>
                      <a:pt x="13" y="125"/>
                      <a:pt x="15" y="123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93" y="58"/>
                      <a:pt x="98" y="36"/>
                      <a:pt x="102" y="23"/>
                    </a:cubicBezTo>
                    <a:cubicBezTo>
                      <a:pt x="103" y="19"/>
                      <a:pt x="103" y="17"/>
                      <a:pt x="104" y="15"/>
                    </a:cubicBezTo>
                    <a:cubicBezTo>
                      <a:pt x="106" y="7"/>
                      <a:pt x="107" y="7"/>
                      <a:pt x="121" y="4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24" y="4"/>
                      <a:pt x="125" y="4"/>
                      <a:pt x="127" y="4"/>
                    </a:cubicBezTo>
                    <a:cubicBezTo>
                      <a:pt x="127" y="4"/>
                      <a:pt x="127" y="4"/>
                      <a:pt x="127" y="4"/>
                    </a:cubicBezTo>
                    <a:moveTo>
                      <a:pt x="24" y="142"/>
                    </a:moveTo>
                    <a:cubicBezTo>
                      <a:pt x="27" y="142"/>
                      <a:pt x="30" y="141"/>
                      <a:pt x="31" y="139"/>
                    </a:cubicBezTo>
                    <a:cubicBezTo>
                      <a:pt x="35" y="135"/>
                      <a:pt x="35" y="129"/>
                      <a:pt x="31" y="125"/>
                    </a:cubicBezTo>
                    <a:cubicBezTo>
                      <a:pt x="30" y="123"/>
                      <a:pt x="27" y="122"/>
                      <a:pt x="24" y="122"/>
                    </a:cubicBezTo>
                    <a:cubicBezTo>
                      <a:pt x="22" y="122"/>
                      <a:pt x="19" y="123"/>
                      <a:pt x="17" y="125"/>
                    </a:cubicBezTo>
                    <a:cubicBezTo>
                      <a:pt x="13" y="129"/>
                      <a:pt x="13" y="135"/>
                      <a:pt x="17" y="139"/>
                    </a:cubicBezTo>
                    <a:cubicBezTo>
                      <a:pt x="19" y="141"/>
                      <a:pt x="22" y="142"/>
                      <a:pt x="24" y="142"/>
                    </a:cubicBezTo>
                    <a:moveTo>
                      <a:pt x="127" y="0"/>
                    </a:moveTo>
                    <a:cubicBezTo>
                      <a:pt x="125" y="0"/>
                      <a:pt x="123" y="0"/>
                      <a:pt x="121" y="0"/>
                    </a:cubicBezTo>
                    <a:cubicBezTo>
                      <a:pt x="106" y="3"/>
                      <a:pt x="103" y="4"/>
                      <a:pt x="100" y="13"/>
                    </a:cubicBezTo>
                    <a:cubicBezTo>
                      <a:pt x="97" y="23"/>
                      <a:pt x="93" y="53"/>
                      <a:pt x="77" y="68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2" y="120"/>
                      <a:pt x="0" y="133"/>
                      <a:pt x="12" y="145"/>
                    </a:cubicBezTo>
                    <a:cubicBezTo>
                      <a:pt x="16" y="148"/>
                      <a:pt x="20" y="150"/>
                      <a:pt x="23" y="150"/>
                    </a:cubicBezTo>
                    <a:cubicBezTo>
                      <a:pt x="30" y="150"/>
                      <a:pt x="36" y="145"/>
                      <a:pt x="36" y="145"/>
                    </a:cubicBezTo>
                    <a:cubicBezTo>
                      <a:pt x="93" y="85"/>
                      <a:pt x="93" y="85"/>
                      <a:pt x="93" y="85"/>
                    </a:cubicBezTo>
                    <a:cubicBezTo>
                      <a:pt x="102" y="76"/>
                      <a:pt x="144" y="71"/>
                      <a:pt x="144" y="71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53" y="46"/>
                      <a:pt x="159" y="25"/>
                      <a:pt x="159" y="25"/>
                    </a:cubicBezTo>
                    <a:cubicBezTo>
                      <a:pt x="130" y="37"/>
                      <a:pt x="130" y="37"/>
                      <a:pt x="130" y="37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125" y="17"/>
                      <a:pt x="125" y="17"/>
                      <a:pt x="125" y="17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49" y="6"/>
                      <a:pt x="139" y="0"/>
                      <a:pt x="127" y="0"/>
                    </a:cubicBezTo>
                    <a:close/>
                    <a:moveTo>
                      <a:pt x="24" y="138"/>
                    </a:moveTo>
                    <a:cubicBezTo>
                      <a:pt x="23" y="138"/>
                      <a:pt x="21" y="138"/>
                      <a:pt x="20" y="136"/>
                    </a:cubicBezTo>
                    <a:cubicBezTo>
                      <a:pt x="17" y="134"/>
                      <a:pt x="17" y="130"/>
                      <a:pt x="20" y="128"/>
                    </a:cubicBezTo>
                    <a:cubicBezTo>
                      <a:pt x="21" y="127"/>
                      <a:pt x="23" y="126"/>
                      <a:pt x="24" y="126"/>
                    </a:cubicBezTo>
                    <a:cubicBezTo>
                      <a:pt x="26" y="126"/>
                      <a:pt x="27" y="127"/>
                      <a:pt x="29" y="128"/>
                    </a:cubicBezTo>
                    <a:cubicBezTo>
                      <a:pt x="31" y="130"/>
                      <a:pt x="31" y="134"/>
                      <a:pt x="29" y="136"/>
                    </a:cubicBezTo>
                    <a:cubicBezTo>
                      <a:pt x="27" y="138"/>
                      <a:pt x="26" y="138"/>
                      <a:pt x="24" y="1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-10408" y="4245223"/>
            <a:ext cx="914400" cy="914400"/>
            <a:chOff x="7363929" y="3596168"/>
            <a:chExt cx="914400" cy="914400"/>
          </a:xfrm>
        </p:grpSpPr>
        <p:sp>
          <p:nvSpPr>
            <p:cNvPr id="20" name="椭圆 19"/>
            <p:cNvSpPr/>
            <p:nvPr/>
          </p:nvSpPr>
          <p:spPr>
            <a:xfrm>
              <a:off x="7363929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51"/>
            <p:cNvSpPr>
              <a:spLocks noEditPoints="1"/>
            </p:cNvSpPr>
            <p:nvPr/>
          </p:nvSpPr>
          <p:spPr bwMode="auto">
            <a:xfrm>
              <a:off x="7632369" y="3764965"/>
              <a:ext cx="396000" cy="576000"/>
            </a:xfrm>
            <a:custGeom>
              <a:avLst/>
              <a:gdLst>
                <a:gd name="T0" fmla="*/ 160 w 160"/>
                <a:gd name="T1" fmla="*/ 80 h 232"/>
                <a:gd name="T2" fmla="*/ 80 w 160"/>
                <a:gd name="T3" fmla="*/ 0 h 232"/>
                <a:gd name="T4" fmla="*/ 0 w 160"/>
                <a:gd name="T5" fmla="*/ 80 h 232"/>
                <a:gd name="T6" fmla="*/ 32 w 160"/>
                <a:gd name="T7" fmla="*/ 144 h 232"/>
                <a:gd name="T8" fmla="*/ 32 w 160"/>
                <a:gd name="T9" fmla="*/ 144 h 232"/>
                <a:gd name="T10" fmla="*/ 33 w 160"/>
                <a:gd name="T11" fmla="*/ 145 h 232"/>
                <a:gd name="T12" fmla="*/ 33 w 160"/>
                <a:gd name="T13" fmla="*/ 145 h 232"/>
                <a:gd name="T14" fmla="*/ 48 w 160"/>
                <a:gd name="T15" fmla="*/ 176 h 232"/>
                <a:gd name="T16" fmla="*/ 48 w 160"/>
                <a:gd name="T17" fmla="*/ 232 h 232"/>
                <a:gd name="T18" fmla="*/ 112 w 160"/>
                <a:gd name="T19" fmla="*/ 232 h 232"/>
                <a:gd name="T20" fmla="*/ 112 w 160"/>
                <a:gd name="T21" fmla="*/ 176 h 232"/>
                <a:gd name="T22" fmla="*/ 128 w 160"/>
                <a:gd name="T23" fmla="*/ 144 h 232"/>
                <a:gd name="T24" fmla="*/ 128 w 160"/>
                <a:gd name="T25" fmla="*/ 144 h 232"/>
                <a:gd name="T26" fmla="*/ 160 w 160"/>
                <a:gd name="T27" fmla="*/ 80 h 232"/>
                <a:gd name="T28" fmla="*/ 56 w 160"/>
                <a:gd name="T29" fmla="*/ 224 h 232"/>
                <a:gd name="T30" fmla="*/ 56 w 160"/>
                <a:gd name="T31" fmla="*/ 200 h 232"/>
                <a:gd name="T32" fmla="*/ 104 w 160"/>
                <a:gd name="T33" fmla="*/ 200 h 232"/>
                <a:gd name="T34" fmla="*/ 104 w 160"/>
                <a:gd name="T35" fmla="*/ 224 h 232"/>
                <a:gd name="T36" fmla="*/ 56 w 160"/>
                <a:gd name="T37" fmla="*/ 224 h 232"/>
                <a:gd name="T38" fmla="*/ 80 w 160"/>
                <a:gd name="T39" fmla="*/ 88 h 232"/>
                <a:gd name="T40" fmla="*/ 72 w 160"/>
                <a:gd name="T41" fmla="*/ 80 h 232"/>
                <a:gd name="T42" fmla="*/ 80 w 160"/>
                <a:gd name="T43" fmla="*/ 72 h 232"/>
                <a:gd name="T44" fmla="*/ 88 w 160"/>
                <a:gd name="T45" fmla="*/ 80 h 232"/>
                <a:gd name="T46" fmla="*/ 80 w 160"/>
                <a:gd name="T47" fmla="*/ 88 h 232"/>
                <a:gd name="T48" fmla="*/ 123 w 160"/>
                <a:gd name="T49" fmla="*/ 138 h 232"/>
                <a:gd name="T50" fmla="*/ 123 w 160"/>
                <a:gd name="T51" fmla="*/ 138 h 232"/>
                <a:gd name="T52" fmla="*/ 104 w 160"/>
                <a:gd name="T53" fmla="*/ 176 h 232"/>
                <a:gd name="T54" fmla="*/ 104 w 160"/>
                <a:gd name="T55" fmla="*/ 192 h 232"/>
                <a:gd name="T56" fmla="*/ 84 w 160"/>
                <a:gd name="T57" fmla="*/ 192 h 232"/>
                <a:gd name="T58" fmla="*/ 84 w 160"/>
                <a:gd name="T59" fmla="*/ 96 h 232"/>
                <a:gd name="T60" fmla="*/ 96 w 160"/>
                <a:gd name="T61" fmla="*/ 80 h 232"/>
                <a:gd name="T62" fmla="*/ 80 w 160"/>
                <a:gd name="T63" fmla="*/ 64 h 232"/>
                <a:gd name="T64" fmla="*/ 64 w 160"/>
                <a:gd name="T65" fmla="*/ 80 h 232"/>
                <a:gd name="T66" fmla="*/ 76 w 160"/>
                <a:gd name="T67" fmla="*/ 96 h 232"/>
                <a:gd name="T68" fmla="*/ 76 w 160"/>
                <a:gd name="T69" fmla="*/ 192 h 232"/>
                <a:gd name="T70" fmla="*/ 56 w 160"/>
                <a:gd name="T71" fmla="*/ 192 h 232"/>
                <a:gd name="T72" fmla="*/ 56 w 160"/>
                <a:gd name="T73" fmla="*/ 176 h 232"/>
                <a:gd name="T74" fmla="*/ 38 w 160"/>
                <a:gd name="T75" fmla="*/ 139 h 232"/>
                <a:gd name="T76" fmla="*/ 38 w 160"/>
                <a:gd name="T77" fmla="*/ 138 h 232"/>
                <a:gd name="T78" fmla="*/ 37 w 160"/>
                <a:gd name="T79" fmla="*/ 138 h 232"/>
                <a:gd name="T80" fmla="*/ 36 w 160"/>
                <a:gd name="T81" fmla="*/ 138 h 232"/>
                <a:gd name="T82" fmla="*/ 8 w 160"/>
                <a:gd name="T83" fmla="*/ 80 h 232"/>
                <a:gd name="T84" fmla="*/ 80 w 160"/>
                <a:gd name="T85" fmla="*/ 8 h 232"/>
                <a:gd name="T86" fmla="*/ 152 w 160"/>
                <a:gd name="T87" fmla="*/ 80 h 232"/>
                <a:gd name="T88" fmla="*/ 123 w 160"/>
                <a:gd name="T89" fmla="*/ 13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0" h="232">
                  <a:moveTo>
                    <a:pt x="160" y="80"/>
                  </a:move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06"/>
                    <a:pt x="12" y="129"/>
                    <a:pt x="32" y="144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32" y="144"/>
                    <a:pt x="32" y="144"/>
                    <a:pt x="33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9" y="150"/>
                    <a:pt x="48" y="161"/>
                    <a:pt x="48" y="176"/>
                  </a:cubicBezTo>
                  <a:cubicBezTo>
                    <a:pt x="48" y="232"/>
                    <a:pt x="48" y="232"/>
                    <a:pt x="48" y="232"/>
                  </a:cubicBezTo>
                  <a:cubicBezTo>
                    <a:pt x="112" y="232"/>
                    <a:pt x="112" y="232"/>
                    <a:pt x="112" y="232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2" y="160"/>
                    <a:pt x="121" y="149"/>
                    <a:pt x="128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47" y="130"/>
                    <a:pt x="160" y="106"/>
                    <a:pt x="160" y="80"/>
                  </a:cubicBezTo>
                  <a:close/>
                  <a:moveTo>
                    <a:pt x="56" y="224"/>
                  </a:moveTo>
                  <a:cubicBezTo>
                    <a:pt x="56" y="200"/>
                    <a:pt x="56" y="200"/>
                    <a:pt x="56" y="200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104" y="224"/>
                    <a:pt x="104" y="224"/>
                    <a:pt x="104" y="224"/>
                  </a:cubicBezTo>
                  <a:lnTo>
                    <a:pt x="56" y="224"/>
                  </a:lnTo>
                  <a:close/>
                  <a:moveTo>
                    <a:pt x="80" y="88"/>
                  </a:moveTo>
                  <a:cubicBezTo>
                    <a:pt x="76" y="88"/>
                    <a:pt x="72" y="85"/>
                    <a:pt x="72" y="80"/>
                  </a:cubicBezTo>
                  <a:cubicBezTo>
                    <a:pt x="72" y="76"/>
                    <a:pt x="76" y="72"/>
                    <a:pt x="80" y="72"/>
                  </a:cubicBezTo>
                  <a:cubicBezTo>
                    <a:pt x="84" y="72"/>
                    <a:pt x="88" y="76"/>
                    <a:pt x="88" y="80"/>
                  </a:cubicBezTo>
                  <a:cubicBezTo>
                    <a:pt x="88" y="85"/>
                    <a:pt x="84" y="88"/>
                    <a:pt x="80" y="88"/>
                  </a:cubicBezTo>
                  <a:close/>
                  <a:moveTo>
                    <a:pt x="123" y="138"/>
                  </a:moveTo>
                  <a:cubicBezTo>
                    <a:pt x="123" y="138"/>
                    <a:pt x="123" y="138"/>
                    <a:pt x="123" y="138"/>
                  </a:cubicBezTo>
                  <a:cubicBezTo>
                    <a:pt x="114" y="144"/>
                    <a:pt x="104" y="158"/>
                    <a:pt x="104" y="176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91" y="94"/>
                    <a:pt x="96" y="88"/>
                    <a:pt x="96" y="80"/>
                  </a:cubicBezTo>
                  <a:cubicBezTo>
                    <a:pt x="96" y="71"/>
                    <a:pt x="89" y="64"/>
                    <a:pt x="80" y="64"/>
                  </a:cubicBezTo>
                  <a:cubicBezTo>
                    <a:pt x="71" y="64"/>
                    <a:pt x="64" y="71"/>
                    <a:pt x="64" y="80"/>
                  </a:cubicBezTo>
                  <a:cubicBezTo>
                    <a:pt x="64" y="88"/>
                    <a:pt x="69" y="94"/>
                    <a:pt x="76" y="96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59"/>
                    <a:pt x="46" y="145"/>
                    <a:pt x="38" y="139"/>
                  </a:cubicBezTo>
                  <a:cubicBezTo>
                    <a:pt x="38" y="139"/>
                    <a:pt x="38" y="138"/>
                    <a:pt x="38" y="138"/>
                  </a:cubicBezTo>
                  <a:cubicBezTo>
                    <a:pt x="37" y="138"/>
                    <a:pt x="37" y="138"/>
                    <a:pt x="37" y="138"/>
                  </a:cubicBezTo>
                  <a:cubicBezTo>
                    <a:pt x="37" y="138"/>
                    <a:pt x="37" y="138"/>
                    <a:pt x="36" y="138"/>
                  </a:cubicBezTo>
                  <a:cubicBezTo>
                    <a:pt x="18" y="124"/>
                    <a:pt x="8" y="103"/>
                    <a:pt x="8" y="80"/>
                  </a:cubicBezTo>
                  <a:cubicBezTo>
                    <a:pt x="8" y="41"/>
                    <a:pt x="40" y="8"/>
                    <a:pt x="80" y="8"/>
                  </a:cubicBezTo>
                  <a:cubicBezTo>
                    <a:pt x="120" y="8"/>
                    <a:pt x="152" y="41"/>
                    <a:pt x="152" y="80"/>
                  </a:cubicBezTo>
                  <a:cubicBezTo>
                    <a:pt x="152" y="103"/>
                    <a:pt x="141" y="124"/>
                    <a:pt x="123" y="13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-10322" y="5203489"/>
            <a:ext cx="914400" cy="914400"/>
            <a:chOff x="7934592" y="5132893"/>
            <a:chExt cx="914400" cy="914400"/>
          </a:xfrm>
        </p:grpSpPr>
        <p:sp>
          <p:nvSpPr>
            <p:cNvPr id="23" name="椭圆 22"/>
            <p:cNvSpPr/>
            <p:nvPr/>
          </p:nvSpPr>
          <p:spPr>
            <a:xfrm>
              <a:off x="7934592" y="5132893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35"/>
            <p:cNvSpPr>
              <a:spLocks noEditPoints="1"/>
            </p:cNvSpPr>
            <p:nvPr/>
          </p:nvSpPr>
          <p:spPr bwMode="auto">
            <a:xfrm>
              <a:off x="8127702" y="5327564"/>
              <a:ext cx="504000" cy="540000"/>
            </a:xfrm>
            <a:custGeom>
              <a:avLst/>
              <a:gdLst>
                <a:gd name="T0" fmla="*/ 178 w 185"/>
                <a:gd name="T1" fmla="*/ 48 h 200"/>
                <a:gd name="T2" fmla="*/ 123 w 185"/>
                <a:gd name="T3" fmla="*/ 42 h 200"/>
                <a:gd name="T4" fmla="*/ 58 w 185"/>
                <a:gd name="T5" fmla="*/ 41 h 200"/>
                <a:gd name="T6" fmla="*/ 7 w 185"/>
                <a:gd name="T7" fmla="*/ 48 h 200"/>
                <a:gd name="T8" fmla="*/ 28 w 185"/>
                <a:gd name="T9" fmla="*/ 100 h 200"/>
                <a:gd name="T10" fmla="*/ 32 w 185"/>
                <a:gd name="T11" fmla="*/ 162 h 200"/>
                <a:gd name="T12" fmla="*/ 91 w 185"/>
                <a:gd name="T13" fmla="*/ 200 h 200"/>
                <a:gd name="T14" fmla="*/ 153 w 185"/>
                <a:gd name="T15" fmla="*/ 162 h 200"/>
                <a:gd name="T16" fmla="*/ 157 w 185"/>
                <a:gd name="T17" fmla="*/ 100 h 200"/>
                <a:gd name="T18" fmla="*/ 171 w 185"/>
                <a:gd name="T19" fmla="*/ 52 h 200"/>
                <a:gd name="T20" fmla="*/ 129 w 185"/>
                <a:gd name="T21" fmla="*/ 76 h 200"/>
                <a:gd name="T22" fmla="*/ 153 w 185"/>
                <a:gd name="T23" fmla="*/ 45 h 200"/>
                <a:gd name="T24" fmla="*/ 92 w 185"/>
                <a:gd name="T25" fmla="*/ 136 h 200"/>
                <a:gd name="T26" fmla="*/ 59 w 185"/>
                <a:gd name="T27" fmla="*/ 116 h 200"/>
                <a:gd name="T28" fmla="*/ 59 w 185"/>
                <a:gd name="T29" fmla="*/ 83 h 200"/>
                <a:gd name="T30" fmla="*/ 92 w 185"/>
                <a:gd name="T31" fmla="*/ 63 h 200"/>
                <a:gd name="T32" fmla="*/ 122 w 185"/>
                <a:gd name="T33" fmla="*/ 81 h 200"/>
                <a:gd name="T34" fmla="*/ 122 w 185"/>
                <a:gd name="T35" fmla="*/ 119 h 200"/>
                <a:gd name="T36" fmla="*/ 121 w 185"/>
                <a:gd name="T37" fmla="*/ 129 h 200"/>
                <a:gd name="T38" fmla="*/ 101 w 185"/>
                <a:gd name="T39" fmla="*/ 140 h 200"/>
                <a:gd name="T40" fmla="*/ 121 w 185"/>
                <a:gd name="T41" fmla="*/ 129 h 200"/>
                <a:gd name="T42" fmla="*/ 64 w 185"/>
                <a:gd name="T43" fmla="*/ 148 h 200"/>
                <a:gd name="T44" fmla="*/ 72 w 185"/>
                <a:gd name="T45" fmla="*/ 134 h 200"/>
                <a:gd name="T46" fmla="*/ 51 w 185"/>
                <a:gd name="T47" fmla="*/ 110 h 200"/>
                <a:gd name="T48" fmla="*/ 51 w 185"/>
                <a:gd name="T49" fmla="*/ 90 h 200"/>
                <a:gd name="T50" fmla="*/ 51 w 185"/>
                <a:gd name="T51" fmla="*/ 110 h 200"/>
                <a:gd name="T52" fmla="*/ 64 w 185"/>
                <a:gd name="T53" fmla="*/ 51 h 200"/>
                <a:gd name="T54" fmla="*/ 72 w 185"/>
                <a:gd name="T55" fmla="*/ 66 h 200"/>
                <a:gd name="T56" fmla="*/ 101 w 185"/>
                <a:gd name="T57" fmla="*/ 59 h 200"/>
                <a:gd name="T58" fmla="*/ 121 w 185"/>
                <a:gd name="T59" fmla="*/ 71 h 200"/>
                <a:gd name="T60" fmla="*/ 101 w 185"/>
                <a:gd name="T61" fmla="*/ 59 h 200"/>
                <a:gd name="T62" fmla="*/ 145 w 185"/>
                <a:gd name="T63" fmla="*/ 100 h 200"/>
                <a:gd name="T64" fmla="*/ 131 w 185"/>
                <a:gd name="T65" fmla="*/ 100 h 200"/>
                <a:gd name="T66" fmla="*/ 91 w 185"/>
                <a:gd name="T67" fmla="*/ 8 h 200"/>
                <a:gd name="T68" fmla="*/ 92 w 185"/>
                <a:gd name="T69" fmla="*/ 54 h 200"/>
                <a:gd name="T70" fmla="*/ 91 w 185"/>
                <a:gd name="T71" fmla="*/ 8 h 200"/>
                <a:gd name="T72" fmla="*/ 32 w 185"/>
                <a:gd name="T73" fmla="*/ 45 h 200"/>
                <a:gd name="T74" fmla="*/ 52 w 185"/>
                <a:gd name="T75" fmla="*/ 79 h 200"/>
                <a:gd name="T76" fmla="*/ 24 w 185"/>
                <a:gd name="T77" fmla="*/ 84 h 200"/>
                <a:gd name="T78" fmla="*/ 32 w 185"/>
                <a:gd name="T79" fmla="*/ 154 h 200"/>
                <a:gd name="T80" fmla="*/ 34 w 185"/>
                <a:gd name="T81" fmla="*/ 105 h 200"/>
                <a:gd name="T82" fmla="*/ 56 w 185"/>
                <a:gd name="T83" fmla="*/ 150 h 200"/>
                <a:gd name="T84" fmla="*/ 91 w 185"/>
                <a:gd name="T85" fmla="*/ 192 h 200"/>
                <a:gd name="T86" fmla="*/ 92 w 185"/>
                <a:gd name="T87" fmla="*/ 145 h 200"/>
                <a:gd name="T88" fmla="*/ 91 w 185"/>
                <a:gd name="T89" fmla="*/ 192 h 200"/>
                <a:gd name="T90" fmla="*/ 153 w 185"/>
                <a:gd name="T91" fmla="*/ 154 h 200"/>
                <a:gd name="T92" fmla="*/ 129 w 185"/>
                <a:gd name="T93" fmla="*/ 123 h 200"/>
                <a:gd name="T94" fmla="*/ 171 w 185"/>
                <a:gd name="T95" fmla="*/ 14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5" h="200">
                  <a:moveTo>
                    <a:pt x="157" y="100"/>
                  </a:moveTo>
                  <a:cubicBezTo>
                    <a:pt x="176" y="80"/>
                    <a:pt x="185" y="60"/>
                    <a:pt x="178" y="48"/>
                  </a:cubicBezTo>
                  <a:cubicBezTo>
                    <a:pt x="175" y="43"/>
                    <a:pt x="168" y="37"/>
                    <a:pt x="153" y="37"/>
                  </a:cubicBezTo>
                  <a:cubicBezTo>
                    <a:pt x="144" y="37"/>
                    <a:pt x="134" y="39"/>
                    <a:pt x="123" y="42"/>
                  </a:cubicBezTo>
                  <a:cubicBezTo>
                    <a:pt x="116" y="16"/>
                    <a:pt x="104" y="0"/>
                    <a:pt x="91" y="0"/>
                  </a:cubicBezTo>
                  <a:cubicBezTo>
                    <a:pt x="77" y="0"/>
                    <a:pt x="65" y="16"/>
                    <a:pt x="58" y="41"/>
                  </a:cubicBezTo>
                  <a:cubicBezTo>
                    <a:pt x="49" y="39"/>
                    <a:pt x="40" y="37"/>
                    <a:pt x="32" y="37"/>
                  </a:cubicBezTo>
                  <a:cubicBezTo>
                    <a:pt x="17" y="37"/>
                    <a:pt x="10" y="43"/>
                    <a:pt x="7" y="48"/>
                  </a:cubicBezTo>
                  <a:cubicBezTo>
                    <a:pt x="1" y="58"/>
                    <a:pt x="5" y="72"/>
                    <a:pt x="18" y="89"/>
                  </a:cubicBezTo>
                  <a:cubicBezTo>
                    <a:pt x="21" y="92"/>
                    <a:pt x="24" y="96"/>
                    <a:pt x="28" y="100"/>
                  </a:cubicBezTo>
                  <a:cubicBezTo>
                    <a:pt x="8" y="120"/>
                    <a:pt x="0" y="140"/>
                    <a:pt x="7" y="152"/>
                  </a:cubicBezTo>
                  <a:cubicBezTo>
                    <a:pt x="10" y="156"/>
                    <a:pt x="17" y="162"/>
                    <a:pt x="32" y="162"/>
                  </a:cubicBezTo>
                  <a:cubicBezTo>
                    <a:pt x="40" y="162"/>
                    <a:pt x="49" y="161"/>
                    <a:pt x="58" y="158"/>
                  </a:cubicBezTo>
                  <a:cubicBezTo>
                    <a:pt x="65" y="184"/>
                    <a:pt x="77" y="200"/>
                    <a:pt x="91" y="200"/>
                  </a:cubicBezTo>
                  <a:cubicBezTo>
                    <a:pt x="104" y="200"/>
                    <a:pt x="116" y="183"/>
                    <a:pt x="123" y="157"/>
                  </a:cubicBezTo>
                  <a:cubicBezTo>
                    <a:pt x="134" y="161"/>
                    <a:pt x="144" y="162"/>
                    <a:pt x="153" y="162"/>
                  </a:cubicBezTo>
                  <a:cubicBezTo>
                    <a:pt x="168" y="162"/>
                    <a:pt x="175" y="156"/>
                    <a:pt x="178" y="152"/>
                  </a:cubicBezTo>
                  <a:cubicBezTo>
                    <a:pt x="185" y="140"/>
                    <a:pt x="176" y="120"/>
                    <a:pt x="157" y="100"/>
                  </a:cubicBezTo>
                  <a:close/>
                  <a:moveTo>
                    <a:pt x="153" y="45"/>
                  </a:moveTo>
                  <a:cubicBezTo>
                    <a:pt x="159" y="45"/>
                    <a:pt x="168" y="46"/>
                    <a:pt x="171" y="52"/>
                  </a:cubicBezTo>
                  <a:cubicBezTo>
                    <a:pt x="176" y="60"/>
                    <a:pt x="169" y="76"/>
                    <a:pt x="151" y="94"/>
                  </a:cubicBezTo>
                  <a:cubicBezTo>
                    <a:pt x="145" y="88"/>
                    <a:pt x="137" y="82"/>
                    <a:pt x="129" y="76"/>
                  </a:cubicBezTo>
                  <a:cubicBezTo>
                    <a:pt x="129" y="67"/>
                    <a:pt x="127" y="58"/>
                    <a:pt x="125" y="50"/>
                  </a:cubicBezTo>
                  <a:cubicBezTo>
                    <a:pt x="136" y="47"/>
                    <a:pt x="145" y="45"/>
                    <a:pt x="153" y="45"/>
                  </a:cubicBezTo>
                  <a:close/>
                  <a:moveTo>
                    <a:pt x="109" y="127"/>
                  </a:moveTo>
                  <a:cubicBezTo>
                    <a:pt x="103" y="130"/>
                    <a:pt x="98" y="133"/>
                    <a:pt x="92" y="136"/>
                  </a:cubicBezTo>
                  <a:cubicBezTo>
                    <a:pt x="87" y="133"/>
                    <a:pt x="81" y="130"/>
                    <a:pt x="76" y="127"/>
                  </a:cubicBezTo>
                  <a:cubicBezTo>
                    <a:pt x="70" y="123"/>
                    <a:pt x="65" y="120"/>
                    <a:pt x="59" y="116"/>
                  </a:cubicBezTo>
                  <a:cubicBezTo>
                    <a:pt x="59" y="111"/>
                    <a:pt x="59" y="105"/>
                    <a:pt x="59" y="100"/>
                  </a:cubicBezTo>
                  <a:cubicBezTo>
                    <a:pt x="59" y="94"/>
                    <a:pt x="59" y="89"/>
                    <a:pt x="59" y="83"/>
                  </a:cubicBezTo>
                  <a:cubicBezTo>
                    <a:pt x="65" y="80"/>
                    <a:pt x="70" y="76"/>
                    <a:pt x="76" y="73"/>
                  </a:cubicBezTo>
                  <a:cubicBezTo>
                    <a:pt x="81" y="69"/>
                    <a:pt x="87" y="66"/>
                    <a:pt x="92" y="63"/>
                  </a:cubicBezTo>
                  <a:cubicBezTo>
                    <a:pt x="98" y="66"/>
                    <a:pt x="103" y="69"/>
                    <a:pt x="109" y="73"/>
                  </a:cubicBezTo>
                  <a:cubicBezTo>
                    <a:pt x="113" y="75"/>
                    <a:pt x="118" y="78"/>
                    <a:pt x="122" y="81"/>
                  </a:cubicBezTo>
                  <a:cubicBezTo>
                    <a:pt x="122" y="87"/>
                    <a:pt x="123" y="93"/>
                    <a:pt x="123" y="100"/>
                  </a:cubicBezTo>
                  <a:cubicBezTo>
                    <a:pt x="123" y="106"/>
                    <a:pt x="122" y="113"/>
                    <a:pt x="122" y="119"/>
                  </a:cubicBezTo>
                  <a:cubicBezTo>
                    <a:pt x="118" y="121"/>
                    <a:pt x="113" y="124"/>
                    <a:pt x="109" y="127"/>
                  </a:cubicBezTo>
                  <a:close/>
                  <a:moveTo>
                    <a:pt x="121" y="129"/>
                  </a:moveTo>
                  <a:cubicBezTo>
                    <a:pt x="120" y="135"/>
                    <a:pt x="119" y="141"/>
                    <a:pt x="118" y="147"/>
                  </a:cubicBezTo>
                  <a:cubicBezTo>
                    <a:pt x="112" y="145"/>
                    <a:pt x="107" y="143"/>
                    <a:pt x="101" y="140"/>
                  </a:cubicBezTo>
                  <a:cubicBezTo>
                    <a:pt x="105" y="138"/>
                    <a:pt x="109" y="136"/>
                    <a:pt x="113" y="134"/>
                  </a:cubicBezTo>
                  <a:cubicBezTo>
                    <a:pt x="116" y="132"/>
                    <a:pt x="118" y="131"/>
                    <a:pt x="121" y="129"/>
                  </a:cubicBezTo>
                  <a:close/>
                  <a:moveTo>
                    <a:pt x="83" y="140"/>
                  </a:moveTo>
                  <a:cubicBezTo>
                    <a:pt x="77" y="143"/>
                    <a:pt x="70" y="146"/>
                    <a:pt x="64" y="148"/>
                  </a:cubicBezTo>
                  <a:cubicBezTo>
                    <a:pt x="62" y="141"/>
                    <a:pt x="61" y="134"/>
                    <a:pt x="60" y="126"/>
                  </a:cubicBezTo>
                  <a:cubicBezTo>
                    <a:pt x="64" y="129"/>
                    <a:pt x="68" y="131"/>
                    <a:pt x="72" y="134"/>
                  </a:cubicBezTo>
                  <a:cubicBezTo>
                    <a:pt x="76" y="136"/>
                    <a:pt x="80" y="138"/>
                    <a:pt x="83" y="140"/>
                  </a:cubicBezTo>
                  <a:close/>
                  <a:moveTo>
                    <a:pt x="51" y="110"/>
                  </a:moveTo>
                  <a:cubicBezTo>
                    <a:pt x="47" y="106"/>
                    <a:pt x="43" y="103"/>
                    <a:pt x="39" y="100"/>
                  </a:cubicBezTo>
                  <a:cubicBezTo>
                    <a:pt x="43" y="96"/>
                    <a:pt x="47" y="93"/>
                    <a:pt x="51" y="90"/>
                  </a:cubicBezTo>
                  <a:cubicBezTo>
                    <a:pt x="51" y="93"/>
                    <a:pt x="51" y="96"/>
                    <a:pt x="51" y="100"/>
                  </a:cubicBezTo>
                  <a:cubicBezTo>
                    <a:pt x="51" y="103"/>
                    <a:pt x="51" y="106"/>
                    <a:pt x="51" y="110"/>
                  </a:cubicBezTo>
                  <a:close/>
                  <a:moveTo>
                    <a:pt x="60" y="73"/>
                  </a:moveTo>
                  <a:cubicBezTo>
                    <a:pt x="61" y="65"/>
                    <a:pt x="62" y="58"/>
                    <a:pt x="64" y="51"/>
                  </a:cubicBezTo>
                  <a:cubicBezTo>
                    <a:pt x="70" y="53"/>
                    <a:pt x="77" y="56"/>
                    <a:pt x="83" y="59"/>
                  </a:cubicBezTo>
                  <a:cubicBezTo>
                    <a:pt x="80" y="61"/>
                    <a:pt x="76" y="63"/>
                    <a:pt x="72" y="66"/>
                  </a:cubicBezTo>
                  <a:cubicBezTo>
                    <a:pt x="68" y="68"/>
                    <a:pt x="64" y="71"/>
                    <a:pt x="60" y="73"/>
                  </a:cubicBezTo>
                  <a:close/>
                  <a:moveTo>
                    <a:pt x="101" y="59"/>
                  </a:moveTo>
                  <a:cubicBezTo>
                    <a:pt x="107" y="56"/>
                    <a:pt x="112" y="54"/>
                    <a:pt x="118" y="52"/>
                  </a:cubicBezTo>
                  <a:cubicBezTo>
                    <a:pt x="119" y="58"/>
                    <a:pt x="120" y="64"/>
                    <a:pt x="121" y="71"/>
                  </a:cubicBezTo>
                  <a:cubicBezTo>
                    <a:pt x="118" y="69"/>
                    <a:pt x="116" y="67"/>
                    <a:pt x="113" y="66"/>
                  </a:cubicBezTo>
                  <a:cubicBezTo>
                    <a:pt x="109" y="63"/>
                    <a:pt x="105" y="61"/>
                    <a:pt x="101" y="59"/>
                  </a:cubicBezTo>
                  <a:close/>
                  <a:moveTo>
                    <a:pt x="130" y="87"/>
                  </a:moveTo>
                  <a:cubicBezTo>
                    <a:pt x="136" y="91"/>
                    <a:pt x="141" y="96"/>
                    <a:pt x="145" y="100"/>
                  </a:cubicBezTo>
                  <a:cubicBezTo>
                    <a:pt x="141" y="104"/>
                    <a:pt x="136" y="108"/>
                    <a:pt x="130" y="112"/>
                  </a:cubicBezTo>
                  <a:cubicBezTo>
                    <a:pt x="130" y="108"/>
                    <a:pt x="131" y="104"/>
                    <a:pt x="131" y="100"/>
                  </a:cubicBezTo>
                  <a:cubicBezTo>
                    <a:pt x="131" y="95"/>
                    <a:pt x="130" y="91"/>
                    <a:pt x="130" y="87"/>
                  </a:cubicBezTo>
                  <a:close/>
                  <a:moveTo>
                    <a:pt x="91" y="8"/>
                  </a:moveTo>
                  <a:cubicBezTo>
                    <a:pt x="100" y="8"/>
                    <a:pt x="109" y="22"/>
                    <a:pt x="116" y="45"/>
                  </a:cubicBezTo>
                  <a:cubicBezTo>
                    <a:pt x="108" y="47"/>
                    <a:pt x="100" y="50"/>
                    <a:pt x="92" y="54"/>
                  </a:cubicBezTo>
                  <a:cubicBezTo>
                    <a:pt x="83" y="50"/>
                    <a:pt x="74" y="46"/>
                    <a:pt x="66" y="43"/>
                  </a:cubicBezTo>
                  <a:cubicBezTo>
                    <a:pt x="72" y="21"/>
                    <a:pt x="82" y="8"/>
                    <a:pt x="91" y="8"/>
                  </a:cubicBezTo>
                  <a:close/>
                  <a:moveTo>
                    <a:pt x="14" y="52"/>
                  </a:moveTo>
                  <a:cubicBezTo>
                    <a:pt x="17" y="46"/>
                    <a:pt x="26" y="45"/>
                    <a:pt x="32" y="45"/>
                  </a:cubicBezTo>
                  <a:cubicBezTo>
                    <a:pt x="39" y="45"/>
                    <a:pt x="47" y="47"/>
                    <a:pt x="56" y="49"/>
                  </a:cubicBezTo>
                  <a:cubicBezTo>
                    <a:pt x="54" y="58"/>
                    <a:pt x="52" y="68"/>
                    <a:pt x="52" y="79"/>
                  </a:cubicBezTo>
                  <a:cubicBezTo>
                    <a:pt x="45" y="84"/>
                    <a:pt x="39" y="89"/>
                    <a:pt x="34" y="94"/>
                  </a:cubicBezTo>
                  <a:cubicBezTo>
                    <a:pt x="30" y="91"/>
                    <a:pt x="27" y="87"/>
                    <a:pt x="24" y="84"/>
                  </a:cubicBezTo>
                  <a:cubicBezTo>
                    <a:pt x="14" y="70"/>
                    <a:pt x="10" y="59"/>
                    <a:pt x="14" y="52"/>
                  </a:cubicBezTo>
                  <a:close/>
                  <a:moveTo>
                    <a:pt x="32" y="154"/>
                  </a:moveTo>
                  <a:cubicBezTo>
                    <a:pt x="26" y="154"/>
                    <a:pt x="17" y="153"/>
                    <a:pt x="14" y="148"/>
                  </a:cubicBezTo>
                  <a:cubicBezTo>
                    <a:pt x="9" y="139"/>
                    <a:pt x="16" y="123"/>
                    <a:pt x="34" y="105"/>
                  </a:cubicBezTo>
                  <a:cubicBezTo>
                    <a:pt x="39" y="110"/>
                    <a:pt x="45" y="115"/>
                    <a:pt x="52" y="120"/>
                  </a:cubicBezTo>
                  <a:cubicBezTo>
                    <a:pt x="52" y="131"/>
                    <a:pt x="54" y="141"/>
                    <a:pt x="56" y="150"/>
                  </a:cubicBezTo>
                  <a:cubicBezTo>
                    <a:pt x="47" y="153"/>
                    <a:pt x="39" y="154"/>
                    <a:pt x="32" y="154"/>
                  </a:cubicBezTo>
                  <a:close/>
                  <a:moveTo>
                    <a:pt x="91" y="192"/>
                  </a:moveTo>
                  <a:cubicBezTo>
                    <a:pt x="82" y="192"/>
                    <a:pt x="72" y="178"/>
                    <a:pt x="66" y="156"/>
                  </a:cubicBezTo>
                  <a:cubicBezTo>
                    <a:pt x="74" y="153"/>
                    <a:pt x="83" y="150"/>
                    <a:pt x="92" y="145"/>
                  </a:cubicBezTo>
                  <a:cubicBezTo>
                    <a:pt x="100" y="149"/>
                    <a:pt x="108" y="152"/>
                    <a:pt x="116" y="155"/>
                  </a:cubicBezTo>
                  <a:cubicBezTo>
                    <a:pt x="109" y="178"/>
                    <a:pt x="100" y="192"/>
                    <a:pt x="91" y="192"/>
                  </a:cubicBezTo>
                  <a:close/>
                  <a:moveTo>
                    <a:pt x="171" y="148"/>
                  </a:moveTo>
                  <a:cubicBezTo>
                    <a:pt x="168" y="153"/>
                    <a:pt x="159" y="154"/>
                    <a:pt x="153" y="154"/>
                  </a:cubicBezTo>
                  <a:cubicBezTo>
                    <a:pt x="145" y="154"/>
                    <a:pt x="136" y="153"/>
                    <a:pt x="125" y="150"/>
                  </a:cubicBezTo>
                  <a:cubicBezTo>
                    <a:pt x="127" y="141"/>
                    <a:pt x="129" y="132"/>
                    <a:pt x="129" y="123"/>
                  </a:cubicBezTo>
                  <a:cubicBezTo>
                    <a:pt x="137" y="117"/>
                    <a:pt x="145" y="111"/>
                    <a:pt x="151" y="105"/>
                  </a:cubicBezTo>
                  <a:cubicBezTo>
                    <a:pt x="169" y="123"/>
                    <a:pt x="176" y="139"/>
                    <a:pt x="171" y="1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15225" y="189300"/>
            <a:ext cx="4676775" cy="753675"/>
            <a:chOff x="7515225" y="189300"/>
            <a:chExt cx="4676775" cy="753675"/>
          </a:xfrm>
        </p:grpSpPr>
        <p:sp>
          <p:nvSpPr>
            <p:cNvPr id="29" name="矩形 28"/>
            <p:cNvSpPr/>
            <p:nvPr/>
          </p:nvSpPr>
          <p:spPr>
            <a:xfrm>
              <a:off x="7515225" y="189300"/>
              <a:ext cx="4676775" cy="7536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756641" y="301406"/>
              <a:ext cx="9908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8821470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8986509" y="301406"/>
              <a:ext cx="1359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E9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</a:t>
              </a:r>
              <a:endParaRPr lang="zh-CN" altLang="en-US" sz="2800" b="1" dirty="0">
                <a:solidFill>
                  <a:srgbClr val="0E96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0410461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10637014" y="301406"/>
              <a:ext cx="1359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</a:t>
              </a:r>
              <a:r>
                <a:rPr lang="zh-CN" altLang="en-US" sz="28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endParaRPr lang="zh-CN" altLang="en-US" sz="28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12024905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 36"/>
          <p:cNvSpPr/>
          <p:nvPr/>
        </p:nvSpPr>
        <p:spPr>
          <a:xfrm>
            <a:off x="-10408" y="926100"/>
            <a:ext cx="12192000" cy="118349"/>
          </a:xfrm>
          <a:prstGeom prst="rect">
            <a:avLst/>
          </a:prstGeom>
          <a:solidFill>
            <a:srgbClr val="0E9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706367" y="2555439"/>
            <a:ext cx="1969383" cy="544726"/>
            <a:chOff x="706367" y="1642156"/>
            <a:chExt cx="1969383" cy="544726"/>
          </a:xfrm>
        </p:grpSpPr>
        <p:sp>
          <p:nvSpPr>
            <p:cNvPr id="39" name="圆角矩形 38"/>
            <p:cNvSpPr/>
            <p:nvPr/>
          </p:nvSpPr>
          <p:spPr>
            <a:xfrm>
              <a:off x="706367" y="1645366"/>
              <a:ext cx="1865224" cy="541516"/>
            </a:xfrm>
            <a:prstGeom prst="roundRect">
              <a:avLst>
                <a:gd name="adj" fmla="val 27778"/>
              </a:avLst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91084" y="1642156"/>
              <a:ext cx="1884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教育背景</a:t>
              </a:r>
              <a:endPara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 hidden="1"/>
          <p:cNvGrpSpPr/>
          <p:nvPr/>
        </p:nvGrpSpPr>
        <p:grpSpPr>
          <a:xfrm>
            <a:off x="3029606" y="1275047"/>
            <a:ext cx="8984179" cy="4962312"/>
            <a:chOff x="3029606" y="1275047"/>
            <a:chExt cx="8984179" cy="4962312"/>
          </a:xfrm>
        </p:grpSpPr>
        <p:grpSp>
          <p:nvGrpSpPr>
            <p:cNvPr id="41" name="组合 40"/>
            <p:cNvGrpSpPr/>
            <p:nvPr/>
          </p:nvGrpSpPr>
          <p:grpSpPr>
            <a:xfrm>
              <a:off x="4085127" y="2451097"/>
              <a:ext cx="7928658" cy="3424844"/>
              <a:chOff x="1215342" y="1986742"/>
              <a:chExt cx="6105672" cy="3424844"/>
            </a:xfrm>
          </p:grpSpPr>
          <p:cxnSp>
            <p:nvCxnSpPr>
              <p:cNvPr id="42" name="直接连接符 41"/>
              <p:cNvCxnSpPr/>
              <p:nvPr/>
            </p:nvCxnSpPr>
            <p:spPr>
              <a:xfrm>
                <a:off x="1215342" y="5411586"/>
                <a:ext cx="1519545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2743199" y="4272742"/>
                <a:ext cx="0" cy="1138844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2736438" y="4272742"/>
                <a:ext cx="1519545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4264295" y="3133898"/>
                <a:ext cx="0" cy="1138844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4265980" y="3125586"/>
                <a:ext cx="1519545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5793837" y="1986742"/>
                <a:ext cx="0" cy="1138844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5793837" y="1986742"/>
                <a:ext cx="152717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组合 48"/>
            <p:cNvGrpSpPr/>
            <p:nvPr/>
          </p:nvGrpSpPr>
          <p:grpSpPr>
            <a:xfrm>
              <a:off x="3029606" y="5179460"/>
              <a:ext cx="1828800" cy="934220"/>
              <a:chOff x="3029606" y="5179460"/>
              <a:chExt cx="1828800" cy="934220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3029606" y="5199280"/>
                <a:ext cx="1828800" cy="914400"/>
              </a:xfrm>
              <a:prstGeom prst="roundRect">
                <a:avLst>
                  <a:gd name="adj" fmla="val 50000"/>
                </a:avLst>
              </a:prstGeom>
              <a:solidFill>
                <a:srgbClr val="0E96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3521993" y="5179460"/>
                <a:ext cx="8763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2012</a:t>
                </a:r>
                <a:endParaRPr lang="zh-CN" altLang="en-US" sz="2800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3164027" y="5598633"/>
                <a:ext cx="168050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XXXX</a:t>
                </a:r>
                <a:r>
                  <a:rPr lang="zh-CN" altLang="en-US" sz="2000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学校</a:t>
                </a:r>
                <a:endParaRPr lang="zh-CN" altLang="en-US" sz="2000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</p:grpSp>
        <p:sp>
          <p:nvSpPr>
            <p:cNvPr id="53" name="Freeform 13"/>
            <p:cNvSpPr>
              <a:spLocks noEditPoints="1"/>
            </p:cNvSpPr>
            <p:nvPr/>
          </p:nvSpPr>
          <p:spPr bwMode="auto">
            <a:xfrm>
              <a:off x="5016643" y="4279244"/>
              <a:ext cx="762000" cy="762000"/>
            </a:xfrm>
            <a:custGeom>
              <a:avLst/>
              <a:gdLst>
                <a:gd name="T0" fmla="*/ 180 w 200"/>
                <a:gd name="T1" fmla="*/ 10 h 200"/>
                <a:gd name="T2" fmla="*/ 20 w 200"/>
                <a:gd name="T3" fmla="*/ 28 h 200"/>
                <a:gd name="T4" fmla="*/ 10 w 200"/>
                <a:gd name="T5" fmla="*/ 0 h 200"/>
                <a:gd name="T6" fmla="*/ 0 w 200"/>
                <a:gd name="T7" fmla="*/ 200 h 200"/>
                <a:gd name="T8" fmla="*/ 20 w 200"/>
                <a:gd name="T9" fmla="*/ 108 h 200"/>
                <a:gd name="T10" fmla="*/ 180 w 200"/>
                <a:gd name="T11" fmla="*/ 200 h 200"/>
                <a:gd name="T12" fmla="*/ 200 w 200"/>
                <a:gd name="T13" fmla="*/ 10 h 200"/>
                <a:gd name="T14" fmla="*/ 180 w 200"/>
                <a:gd name="T15" fmla="*/ 100 h 200"/>
                <a:gd name="T16" fmla="*/ 20 w 200"/>
                <a:gd name="T17" fmla="*/ 36 h 200"/>
                <a:gd name="T18" fmla="*/ 180 w 200"/>
                <a:gd name="T19" fmla="*/ 100 h 200"/>
                <a:gd name="T20" fmla="*/ 37 w 200"/>
                <a:gd name="T21" fmla="*/ 76 h 200"/>
                <a:gd name="T22" fmla="*/ 44 w 200"/>
                <a:gd name="T23" fmla="*/ 84 h 200"/>
                <a:gd name="T24" fmla="*/ 49 w 200"/>
                <a:gd name="T25" fmla="*/ 65 h 200"/>
                <a:gd name="T26" fmla="*/ 48 w 200"/>
                <a:gd name="T27" fmla="*/ 57 h 200"/>
                <a:gd name="T28" fmla="*/ 56 w 200"/>
                <a:gd name="T29" fmla="*/ 53 h 200"/>
                <a:gd name="T30" fmla="*/ 35 w 200"/>
                <a:gd name="T31" fmla="*/ 61 h 200"/>
                <a:gd name="T32" fmla="*/ 50 w 200"/>
                <a:gd name="T33" fmla="*/ 75 h 200"/>
                <a:gd name="T34" fmla="*/ 68 w 200"/>
                <a:gd name="T35" fmla="*/ 84 h 200"/>
                <a:gd name="T36" fmla="*/ 76 w 200"/>
                <a:gd name="T37" fmla="*/ 58 h 200"/>
                <a:gd name="T38" fmla="*/ 85 w 200"/>
                <a:gd name="T39" fmla="*/ 52 h 200"/>
                <a:gd name="T40" fmla="*/ 60 w 200"/>
                <a:gd name="T41" fmla="*/ 58 h 200"/>
                <a:gd name="T42" fmla="*/ 68 w 200"/>
                <a:gd name="T43" fmla="*/ 84 h 200"/>
                <a:gd name="T44" fmla="*/ 93 w 200"/>
                <a:gd name="T45" fmla="*/ 76 h 200"/>
                <a:gd name="T46" fmla="*/ 104 w 200"/>
                <a:gd name="T47" fmla="*/ 84 h 200"/>
                <a:gd name="T48" fmla="*/ 102 w 200"/>
                <a:gd name="T49" fmla="*/ 52 h 200"/>
                <a:gd name="T50" fmla="*/ 83 w 200"/>
                <a:gd name="T51" fmla="*/ 84 h 200"/>
                <a:gd name="T52" fmla="*/ 96 w 200"/>
                <a:gd name="T53" fmla="*/ 63 h 200"/>
                <a:gd name="T54" fmla="*/ 97 w 200"/>
                <a:gd name="T55" fmla="*/ 57 h 200"/>
                <a:gd name="T56" fmla="*/ 101 w 200"/>
                <a:gd name="T57" fmla="*/ 70 h 200"/>
                <a:gd name="T58" fmla="*/ 96 w 200"/>
                <a:gd name="T59" fmla="*/ 63 h 200"/>
                <a:gd name="T60" fmla="*/ 126 w 200"/>
                <a:gd name="T61" fmla="*/ 71 h 200"/>
                <a:gd name="T62" fmla="*/ 133 w 200"/>
                <a:gd name="T63" fmla="*/ 84 h 200"/>
                <a:gd name="T64" fmla="*/ 138 w 200"/>
                <a:gd name="T65" fmla="*/ 75 h 200"/>
                <a:gd name="T66" fmla="*/ 134 w 200"/>
                <a:gd name="T67" fmla="*/ 69 h 200"/>
                <a:gd name="T68" fmla="*/ 137 w 200"/>
                <a:gd name="T69" fmla="*/ 54 h 200"/>
                <a:gd name="T70" fmla="*/ 117 w 200"/>
                <a:gd name="T71" fmla="*/ 52 h 200"/>
                <a:gd name="T72" fmla="*/ 124 w 200"/>
                <a:gd name="T73" fmla="*/ 84 h 200"/>
                <a:gd name="T74" fmla="*/ 124 w 200"/>
                <a:gd name="T75" fmla="*/ 57 h 200"/>
                <a:gd name="T76" fmla="*/ 132 w 200"/>
                <a:gd name="T77" fmla="*/ 61 h 200"/>
                <a:gd name="T78" fmla="*/ 124 w 200"/>
                <a:gd name="T79" fmla="*/ 66 h 200"/>
                <a:gd name="T80" fmla="*/ 151 w 200"/>
                <a:gd name="T81" fmla="*/ 84 h 200"/>
                <a:gd name="T82" fmla="*/ 159 w 200"/>
                <a:gd name="T83" fmla="*/ 58 h 200"/>
                <a:gd name="T84" fmla="*/ 167 w 200"/>
                <a:gd name="T85" fmla="*/ 52 h 200"/>
                <a:gd name="T86" fmla="*/ 143 w 200"/>
                <a:gd name="T87" fmla="*/ 58 h 200"/>
                <a:gd name="T88" fmla="*/ 151 w 200"/>
                <a:gd name="T89" fmla="*/ 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" h="200">
                  <a:moveTo>
                    <a:pt x="190" y="0"/>
                  </a:moveTo>
                  <a:cubicBezTo>
                    <a:pt x="185" y="0"/>
                    <a:pt x="180" y="5"/>
                    <a:pt x="180" y="10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5"/>
                    <a:pt x="16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20" y="108"/>
                    <a:pt x="20" y="108"/>
                    <a:pt x="20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200"/>
                    <a:pt x="180" y="200"/>
                    <a:pt x="180" y="200"/>
                  </a:cubicBezTo>
                  <a:cubicBezTo>
                    <a:pt x="200" y="200"/>
                    <a:pt x="200" y="200"/>
                    <a:pt x="200" y="200"/>
                  </a:cubicBezTo>
                  <a:cubicBezTo>
                    <a:pt x="200" y="10"/>
                    <a:pt x="200" y="10"/>
                    <a:pt x="200" y="10"/>
                  </a:cubicBezTo>
                  <a:cubicBezTo>
                    <a:pt x="200" y="5"/>
                    <a:pt x="196" y="0"/>
                    <a:pt x="190" y="0"/>
                  </a:cubicBezTo>
                  <a:close/>
                  <a:moveTo>
                    <a:pt x="180" y="100"/>
                  </a:moveTo>
                  <a:cubicBezTo>
                    <a:pt x="20" y="100"/>
                    <a:pt x="20" y="100"/>
                    <a:pt x="20" y="100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0" y="36"/>
                    <a:pt x="180" y="36"/>
                    <a:pt x="180" y="36"/>
                  </a:cubicBezTo>
                  <a:lnTo>
                    <a:pt x="180" y="100"/>
                  </a:lnTo>
                  <a:close/>
                  <a:moveTo>
                    <a:pt x="45" y="78"/>
                  </a:moveTo>
                  <a:cubicBezTo>
                    <a:pt x="42" y="78"/>
                    <a:pt x="38" y="77"/>
                    <a:pt x="37" y="76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7" y="83"/>
                    <a:pt x="41" y="84"/>
                    <a:pt x="44" y="84"/>
                  </a:cubicBezTo>
                  <a:cubicBezTo>
                    <a:pt x="53" y="84"/>
                    <a:pt x="57" y="80"/>
                    <a:pt x="57" y="74"/>
                  </a:cubicBezTo>
                  <a:cubicBezTo>
                    <a:pt x="57" y="70"/>
                    <a:pt x="55" y="67"/>
                    <a:pt x="49" y="65"/>
                  </a:cubicBezTo>
                  <a:cubicBezTo>
                    <a:pt x="45" y="63"/>
                    <a:pt x="43" y="62"/>
                    <a:pt x="43" y="60"/>
                  </a:cubicBezTo>
                  <a:cubicBezTo>
                    <a:pt x="43" y="59"/>
                    <a:pt x="44" y="57"/>
                    <a:pt x="48" y="57"/>
                  </a:cubicBezTo>
                  <a:cubicBezTo>
                    <a:pt x="51" y="57"/>
                    <a:pt x="53" y="58"/>
                    <a:pt x="54" y="59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4" y="52"/>
                    <a:pt x="51" y="51"/>
                    <a:pt x="48" y="51"/>
                  </a:cubicBezTo>
                  <a:cubicBezTo>
                    <a:pt x="40" y="51"/>
                    <a:pt x="35" y="55"/>
                    <a:pt x="35" y="61"/>
                  </a:cubicBezTo>
                  <a:cubicBezTo>
                    <a:pt x="35" y="65"/>
                    <a:pt x="39" y="68"/>
                    <a:pt x="44" y="70"/>
                  </a:cubicBezTo>
                  <a:cubicBezTo>
                    <a:pt x="48" y="72"/>
                    <a:pt x="50" y="73"/>
                    <a:pt x="50" y="75"/>
                  </a:cubicBezTo>
                  <a:cubicBezTo>
                    <a:pt x="50" y="77"/>
                    <a:pt x="48" y="78"/>
                    <a:pt x="45" y="78"/>
                  </a:cubicBezTo>
                  <a:close/>
                  <a:moveTo>
                    <a:pt x="68" y="84"/>
                  </a:moveTo>
                  <a:cubicBezTo>
                    <a:pt x="76" y="84"/>
                    <a:pt x="76" y="84"/>
                    <a:pt x="76" y="84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8" y="58"/>
                    <a:pt x="68" y="58"/>
                    <a:pt x="68" y="58"/>
                  </a:cubicBezTo>
                  <a:lnTo>
                    <a:pt x="68" y="84"/>
                  </a:lnTo>
                  <a:close/>
                  <a:moveTo>
                    <a:pt x="90" y="84"/>
                  </a:moveTo>
                  <a:cubicBezTo>
                    <a:pt x="93" y="76"/>
                    <a:pt x="93" y="76"/>
                    <a:pt x="93" y="76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83" y="84"/>
                    <a:pt x="83" y="84"/>
                    <a:pt x="83" y="84"/>
                  </a:cubicBezTo>
                  <a:lnTo>
                    <a:pt x="90" y="84"/>
                  </a:lnTo>
                  <a:close/>
                  <a:moveTo>
                    <a:pt x="96" y="63"/>
                  </a:moveTo>
                  <a:cubicBezTo>
                    <a:pt x="96" y="61"/>
                    <a:pt x="97" y="59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8" y="59"/>
                    <a:pt x="98" y="61"/>
                    <a:pt x="99" y="63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94" y="70"/>
                    <a:pt x="94" y="70"/>
                    <a:pt x="94" y="70"/>
                  </a:cubicBezTo>
                  <a:lnTo>
                    <a:pt x="96" y="63"/>
                  </a:lnTo>
                  <a:close/>
                  <a:moveTo>
                    <a:pt x="124" y="71"/>
                  </a:moveTo>
                  <a:cubicBezTo>
                    <a:pt x="126" y="71"/>
                    <a:pt x="126" y="71"/>
                    <a:pt x="126" y="71"/>
                  </a:cubicBezTo>
                  <a:cubicBezTo>
                    <a:pt x="129" y="71"/>
                    <a:pt x="130" y="72"/>
                    <a:pt x="131" y="76"/>
                  </a:cubicBezTo>
                  <a:cubicBezTo>
                    <a:pt x="132" y="80"/>
                    <a:pt x="133" y="83"/>
                    <a:pt x="133" y="84"/>
                  </a:cubicBezTo>
                  <a:cubicBezTo>
                    <a:pt x="141" y="84"/>
                    <a:pt x="141" y="84"/>
                    <a:pt x="141" y="84"/>
                  </a:cubicBezTo>
                  <a:cubicBezTo>
                    <a:pt x="140" y="83"/>
                    <a:pt x="139" y="78"/>
                    <a:pt x="138" y="75"/>
                  </a:cubicBezTo>
                  <a:cubicBezTo>
                    <a:pt x="138" y="72"/>
                    <a:pt x="136" y="70"/>
                    <a:pt x="134" y="69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37" y="68"/>
                    <a:pt x="140" y="65"/>
                    <a:pt x="140" y="61"/>
                  </a:cubicBezTo>
                  <a:cubicBezTo>
                    <a:pt x="140" y="58"/>
                    <a:pt x="139" y="55"/>
                    <a:pt x="137" y="54"/>
                  </a:cubicBezTo>
                  <a:cubicBezTo>
                    <a:pt x="134" y="52"/>
                    <a:pt x="131" y="51"/>
                    <a:pt x="126" y="51"/>
                  </a:cubicBezTo>
                  <a:cubicBezTo>
                    <a:pt x="122" y="51"/>
                    <a:pt x="119" y="52"/>
                    <a:pt x="117" y="52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124" y="84"/>
                    <a:pt x="124" y="84"/>
                    <a:pt x="124" y="84"/>
                  </a:cubicBezTo>
                  <a:lnTo>
                    <a:pt x="124" y="71"/>
                  </a:lnTo>
                  <a:close/>
                  <a:moveTo>
                    <a:pt x="124" y="57"/>
                  </a:moveTo>
                  <a:cubicBezTo>
                    <a:pt x="124" y="57"/>
                    <a:pt x="125" y="57"/>
                    <a:pt x="127" y="57"/>
                  </a:cubicBezTo>
                  <a:cubicBezTo>
                    <a:pt x="130" y="57"/>
                    <a:pt x="132" y="58"/>
                    <a:pt x="132" y="61"/>
                  </a:cubicBezTo>
                  <a:cubicBezTo>
                    <a:pt x="132" y="64"/>
                    <a:pt x="130" y="66"/>
                    <a:pt x="127" y="66"/>
                  </a:cubicBezTo>
                  <a:cubicBezTo>
                    <a:pt x="124" y="66"/>
                    <a:pt x="124" y="66"/>
                    <a:pt x="124" y="66"/>
                  </a:cubicBezTo>
                  <a:lnTo>
                    <a:pt x="124" y="57"/>
                  </a:lnTo>
                  <a:close/>
                  <a:moveTo>
                    <a:pt x="151" y="84"/>
                  </a:moveTo>
                  <a:cubicBezTo>
                    <a:pt x="159" y="84"/>
                    <a:pt x="159" y="84"/>
                    <a:pt x="159" y="84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67" y="58"/>
                    <a:pt x="167" y="58"/>
                    <a:pt x="167" y="58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43" y="52"/>
                    <a:pt x="143" y="52"/>
                    <a:pt x="143" y="52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51" y="58"/>
                    <a:pt x="151" y="58"/>
                    <a:pt x="151" y="58"/>
                  </a:cubicBezTo>
                  <a:lnTo>
                    <a:pt x="151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984014" y="5168637"/>
              <a:ext cx="83548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XXXXXXX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XXXXXXX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XXXXXXX</a:t>
              </a:r>
              <a:endParaRPr lang="zh-CN" altLang="en-US" sz="14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703667" y="3946156"/>
              <a:ext cx="142467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CET 4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CET 6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XXXX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证书</a:t>
              </a:r>
              <a:endPara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6" name="Freeform 17"/>
            <p:cNvSpPr>
              <a:spLocks noEditPoints="1"/>
            </p:cNvSpPr>
            <p:nvPr/>
          </p:nvSpPr>
          <p:spPr bwMode="auto">
            <a:xfrm>
              <a:off x="6703352" y="3324184"/>
              <a:ext cx="736599" cy="565150"/>
            </a:xfrm>
            <a:custGeom>
              <a:avLst/>
              <a:gdLst>
                <a:gd name="T0" fmla="*/ 167 w 193"/>
                <a:gd name="T1" fmla="*/ 14 h 148"/>
                <a:gd name="T2" fmla="*/ 159 w 193"/>
                <a:gd name="T3" fmla="*/ 0 h 148"/>
                <a:gd name="T4" fmla="*/ 139 w 193"/>
                <a:gd name="T5" fmla="*/ 6 h 148"/>
                <a:gd name="T6" fmla="*/ 125 w 193"/>
                <a:gd name="T7" fmla="*/ 20 h 148"/>
                <a:gd name="T8" fmla="*/ 55 w 193"/>
                <a:gd name="T9" fmla="*/ 14 h 148"/>
                <a:gd name="T10" fmla="*/ 47 w 193"/>
                <a:gd name="T11" fmla="*/ 0 h 148"/>
                <a:gd name="T12" fmla="*/ 26 w 193"/>
                <a:gd name="T13" fmla="*/ 6 h 148"/>
                <a:gd name="T14" fmla="*/ 15 w 193"/>
                <a:gd name="T15" fmla="*/ 20 h 148"/>
                <a:gd name="T16" fmla="*/ 0 w 193"/>
                <a:gd name="T17" fmla="*/ 134 h 148"/>
                <a:gd name="T18" fmla="*/ 178 w 193"/>
                <a:gd name="T19" fmla="*/ 148 h 148"/>
                <a:gd name="T20" fmla="*/ 193 w 193"/>
                <a:gd name="T21" fmla="*/ 34 h 148"/>
                <a:gd name="T22" fmla="*/ 146 w 193"/>
                <a:gd name="T23" fmla="*/ 14 h 148"/>
                <a:gd name="T24" fmla="*/ 153 w 193"/>
                <a:gd name="T25" fmla="*/ 7 h 148"/>
                <a:gd name="T26" fmla="*/ 160 w 193"/>
                <a:gd name="T27" fmla="*/ 28 h 148"/>
                <a:gd name="T28" fmla="*/ 153 w 193"/>
                <a:gd name="T29" fmla="*/ 35 h 148"/>
                <a:gd name="T30" fmla="*/ 146 w 193"/>
                <a:gd name="T31" fmla="*/ 14 h 148"/>
                <a:gd name="T32" fmla="*/ 107 w 193"/>
                <a:gd name="T33" fmla="*/ 92 h 148"/>
                <a:gd name="T34" fmla="*/ 107 w 193"/>
                <a:gd name="T35" fmla="*/ 84 h 148"/>
                <a:gd name="T36" fmla="*/ 146 w 193"/>
                <a:gd name="T37" fmla="*/ 88 h 148"/>
                <a:gd name="T38" fmla="*/ 146 w 193"/>
                <a:gd name="T39" fmla="*/ 104 h 148"/>
                <a:gd name="T40" fmla="*/ 108 w 193"/>
                <a:gd name="T41" fmla="*/ 108 h 148"/>
                <a:gd name="T42" fmla="*/ 108 w 193"/>
                <a:gd name="T43" fmla="*/ 100 h 148"/>
                <a:gd name="T44" fmla="*/ 146 w 193"/>
                <a:gd name="T45" fmla="*/ 104 h 148"/>
                <a:gd name="T46" fmla="*/ 68 w 193"/>
                <a:gd name="T47" fmla="*/ 80 h 148"/>
                <a:gd name="T48" fmla="*/ 40 w 193"/>
                <a:gd name="T49" fmla="*/ 80 h 148"/>
                <a:gd name="T50" fmla="*/ 34 w 193"/>
                <a:gd name="T51" fmla="*/ 14 h 148"/>
                <a:gd name="T52" fmla="*/ 41 w 193"/>
                <a:gd name="T53" fmla="*/ 7 h 148"/>
                <a:gd name="T54" fmla="*/ 47 w 193"/>
                <a:gd name="T55" fmla="*/ 28 h 148"/>
                <a:gd name="T56" fmla="*/ 40 w 193"/>
                <a:gd name="T57" fmla="*/ 35 h 148"/>
                <a:gd name="T58" fmla="*/ 34 w 193"/>
                <a:gd name="T59" fmla="*/ 14 h 148"/>
                <a:gd name="T60" fmla="*/ 31 w 193"/>
                <a:gd name="T61" fmla="*/ 123 h 148"/>
                <a:gd name="T62" fmla="*/ 28 w 193"/>
                <a:gd name="T63" fmla="*/ 113 h 148"/>
                <a:gd name="T64" fmla="*/ 44 w 193"/>
                <a:gd name="T65" fmla="*/ 103 h 148"/>
                <a:gd name="T66" fmla="*/ 56 w 193"/>
                <a:gd name="T67" fmla="*/ 107 h 148"/>
                <a:gd name="T68" fmla="*/ 74 w 193"/>
                <a:gd name="T69" fmla="*/ 103 h 148"/>
                <a:gd name="T70" fmla="*/ 83 w 193"/>
                <a:gd name="T71" fmla="*/ 117 h 148"/>
                <a:gd name="T72" fmla="*/ 143 w 193"/>
                <a:gd name="T73" fmla="*/ 124 h 148"/>
                <a:gd name="T74" fmla="*/ 103 w 193"/>
                <a:gd name="T75" fmla="*/ 119 h 148"/>
                <a:gd name="T76" fmla="*/ 143 w 193"/>
                <a:gd name="T77" fmla="*/ 116 h 148"/>
                <a:gd name="T78" fmla="*/ 143 w 193"/>
                <a:gd name="T79" fmla="*/ 124 h 148"/>
                <a:gd name="T80" fmla="*/ 111 w 193"/>
                <a:gd name="T81" fmla="*/ 76 h 148"/>
                <a:gd name="T82" fmla="*/ 111 w 193"/>
                <a:gd name="T83" fmla="*/ 63 h 148"/>
                <a:gd name="T84" fmla="*/ 167 w 193"/>
                <a:gd name="T85" fmla="*/ 6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3" h="148">
                  <a:moveTo>
                    <a:pt x="178" y="20"/>
                  </a:moveTo>
                  <a:cubicBezTo>
                    <a:pt x="178" y="20"/>
                    <a:pt x="167" y="20"/>
                    <a:pt x="167" y="14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6" y="0"/>
                    <a:pt x="159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39" y="0"/>
                    <a:pt x="139" y="6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21"/>
                    <a:pt x="125" y="20"/>
                    <a:pt x="125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55" y="20"/>
                    <a:pt x="55" y="1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0"/>
                    <a:pt x="4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26" y="0"/>
                    <a:pt x="26" y="6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9" y="20"/>
                    <a:pt x="15" y="20"/>
                  </a:cubicBezTo>
                  <a:cubicBezTo>
                    <a:pt x="15" y="20"/>
                    <a:pt x="0" y="19"/>
                    <a:pt x="0" y="3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1" y="148"/>
                    <a:pt x="14" y="148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8"/>
                    <a:pt x="193" y="147"/>
                    <a:pt x="193" y="134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3" y="34"/>
                    <a:pt x="192" y="20"/>
                    <a:pt x="178" y="20"/>
                  </a:cubicBezTo>
                  <a:close/>
                  <a:moveTo>
                    <a:pt x="146" y="14"/>
                  </a:moveTo>
                  <a:cubicBezTo>
                    <a:pt x="146" y="10"/>
                    <a:pt x="149" y="7"/>
                    <a:pt x="152" y="7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7" y="7"/>
                    <a:pt x="160" y="10"/>
                    <a:pt x="160" y="14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32"/>
                    <a:pt x="157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49" y="35"/>
                    <a:pt x="146" y="32"/>
                    <a:pt x="146" y="28"/>
                  </a:cubicBezTo>
                  <a:lnTo>
                    <a:pt x="146" y="14"/>
                  </a:lnTo>
                  <a:close/>
                  <a:moveTo>
                    <a:pt x="142" y="92"/>
                  </a:moveTo>
                  <a:cubicBezTo>
                    <a:pt x="107" y="92"/>
                    <a:pt x="107" y="92"/>
                    <a:pt x="107" y="92"/>
                  </a:cubicBezTo>
                  <a:cubicBezTo>
                    <a:pt x="105" y="92"/>
                    <a:pt x="104" y="90"/>
                    <a:pt x="104" y="88"/>
                  </a:cubicBezTo>
                  <a:cubicBezTo>
                    <a:pt x="104" y="86"/>
                    <a:pt x="105" y="84"/>
                    <a:pt x="107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4" y="84"/>
                    <a:pt x="146" y="86"/>
                    <a:pt x="146" y="88"/>
                  </a:cubicBezTo>
                  <a:cubicBezTo>
                    <a:pt x="146" y="90"/>
                    <a:pt x="144" y="92"/>
                    <a:pt x="142" y="92"/>
                  </a:cubicBezTo>
                  <a:close/>
                  <a:moveTo>
                    <a:pt x="146" y="104"/>
                  </a:moveTo>
                  <a:cubicBezTo>
                    <a:pt x="146" y="106"/>
                    <a:pt x="144" y="108"/>
                    <a:pt x="142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6" y="108"/>
                    <a:pt x="104" y="106"/>
                    <a:pt x="104" y="104"/>
                  </a:cubicBezTo>
                  <a:cubicBezTo>
                    <a:pt x="104" y="102"/>
                    <a:pt x="106" y="100"/>
                    <a:pt x="108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4" y="100"/>
                    <a:pt x="146" y="102"/>
                    <a:pt x="146" y="104"/>
                  </a:cubicBezTo>
                  <a:close/>
                  <a:moveTo>
                    <a:pt x="54" y="63"/>
                  </a:moveTo>
                  <a:cubicBezTo>
                    <a:pt x="62" y="63"/>
                    <a:pt x="68" y="71"/>
                    <a:pt x="68" y="80"/>
                  </a:cubicBezTo>
                  <a:cubicBezTo>
                    <a:pt x="68" y="89"/>
                    <a:pt x="62" y="97"/>
                    <a:pt x="54" y="97"/>
                  </a:cubicBezTo>
                  <a:cubicBezTo>
                    <a:pt x="46" y="97"/>
                    <a:pt x="40" y="89"/>
                    <a:pt x="40" y="80"/>
                  </a:cubicBezTo>
                  <a:cubicBezTo>
                    <a:pt x="40" y="71"/>
                    <a:pt x="46" y="63"/>
                    <a:pt x="54" y="63"/>
                  </a:cubicBezTo>
                  <a:close/>
                  <a:moveTo>
                    <a:pt x="34" y="14"/>
                  </a:moveTo>
                  <a:cubicBezTo>
                    <a:pt x="34" y="10"/>
                    <a:pt x="36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5" y="7"/>
                    <a:pt x="47" y="10"/>
                    <a:pt x="47" y="14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32"/>
                    <a:pt x="44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6" y="35"/>
                    <a:pt x="34" y="32"/>
                    <a:pt x="34" y="28"/>
                  </a:cubicBezTo>
                  <a:lnTo>
                    <a:pt x="34" y="14"/>
                  </a:lnTo>
                  <a:close/>
                  <a:moveTo>
                    <a:pt x="79" y="123"/>
                  </a:moveTo>
                  <a:cubicBezTo>
                    <a:pt x="31" y="123"/>
                    <a:pt x="31" y="123"/>
                    <a:pt x="31" y="123"/>
                  </a:cubicBezTo>
                  <a:cubicBezTo>
                    <a:pt x="31" y="123"/>
                    <a:pt x="26" y="122"/>
                    <a:pt x="26" y="117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8" y="113"/>
                    <a:pt x="31" y="107"/>
                    <a:pt x="35" y="103"/>
                  </a:cubicBezTo>
                  <a:cubicBezTo>
                    <a:pt x="39" y="98"/>
                    <a:pt x="44" y="103"/>
                    <a:pt x="44" y="103"/>
                  </a:cubicBezTo>
                  <a:cubicBezTo>
                    <a:pt x="44" y="103"/>
                    <a:pt x="46" y="107"/>
                    <a:pt x="54" y="107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63" y="107"/>
                    <a:pt x="65" y="103"/>
                    <a:pt x="65" y="103"/>
                  </a:cubicBezTo>
                  <a:cubicBezTo>
                    <a:pt x="65" y="103"/>
                    <a:pt x="70" y="98"/>
                    <a:pt x="74" y="103"/>
                  </a:cubicBezTo>
                  <a:cubicBezTo>
                    <a:pt x="78" y="107"/>
                    <a:pt x="81" y="113"/>
                    <a:pt x="81" y="113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3" y="122"/>
                    <a:pt x="79" y="123"/>
                    <a:pt x="79" y="123"/>
                  </a:cubicBezTo>
                  <a:close/>
                  <a:moveTo>
                    <a:pt x="143" y="124"/>
                  </a:moveTo>
                  <a:cubicBezTo>
                    <a:pt x="107" y="124"/>
                    <a:pt x="107" y="124"/>
                    <a:pt x="107" y="124"/>
                  </a:cubicBezTo>
                  <a:cubicBezTo>
                    <a:pt x="105" y="124"/>
                    <a:pt x="103" y="121"/>
                    <a:pt x="103" y="119"/>
                  </a:cubicBezTo>
                  <a:cubicBezTo>
                    <a:pt x="103" y="118"/>
                    <a:pt x="105" y="116"/>
                    <a:pt x="107" y="116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45" y="116"/>
                    <a:pt x="146" y="118"/>
                    <a:pt x="146" y="119"/>
                  </a:cubicBezTo>
                  <a:cubicBezTo>
                    <a:pt x="146" y="121"/>
                    <a:pt x="145" y="124"/>
                    <a:pt x="143" y="124"/>
                  </a:cubicBezTo>
                  <a:close/>
                  <a:moveTo>
                    <a:pt x="160" y="76"/>
                  </a:moveTo>
                  <a:cubicBezTo>
                    <a:pt x="111" y="76"/>
                    <a:pt x="111" y="76"/>
                    <a:pt x="111" y="76"/>
                  </a:cubicBezTo>
                  <a:cubicBezTo>
                    <a:pt x="107" y="76"/>
                    <a:pt x="104" y="73"/>
                    <a:pt x="104" y="69"/>
                  </a:cubicBezTo>
                  <a:cubicBezTo>
                    <a:pt x="104" y="65"/>
                    <a:pt x="107" y="63"/>
                    <a:pt x="111" y="63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4" y="63"/>
                    <a:pt x="167" y="65"/>
                    <a:pt x="167" y="69"/>
                  </a:cubicBezTo>
                  <a:cubicBezTo>
                    <a:pt x="167" y="73"/>
                    <a:pt x="164" y="76"/>
                    <a:pt x="160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8608149" y="3032003"/>
              <a:ext cx="10021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奖学金</a:t>
              </a:r>
              <a:endPara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XXX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一等奖</a:t>
              </a:r>
              <a:endPara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8" name="Freeform 9"/>
            <p:cNvSpPr>
              <a:spLocks noEditPoints="1"/>
            </p:cNvSpPr>
            <p:nvPr/>
          </p:nvSpPr>
          <p:spPr bwMode="auto">
            <a:xfrm>
              <a:off x="8733220" y="2182817"/>
              <a:ext cx="741363" cy="762000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10755462" y="1275047"/>
              <a:ext cx="961302" cy="589251"/>
            </a:xfrm>
            <a:custGeom>
              <a:avLst/>
              <a:gdLst>
                <a:gd name="T0" fmla="*/ 155 w 199"/>
                <a:gd name="T1" fmla="*/ 65 h 121"/>
                <a:gd name="T2" fmla="*/ 103 w 199"/>
                <a:gd name="T3" fmla="*/ 43 h 121"/>
                <a:gd name="T4" fmla="*/ 45 w 199"/>
                <a:gd name="T5" fmla="*/ 65 h 121"/>
                <a:gd name="T6" fmla="*/ 29 w 199"/>
                <a:gd name="T7" fmla="*/ 58 h 121"/>
                <a:gd name="T8" fmla="*/ 29 w 199"/>
                <a:gd name="T9" fmla="*/ 78 h 121"/>
                <a:gd name="T10" fmla="*/ 33 w 199"/>
                <a:gd name="T11" fmla="*/ 84 h 121"/>
                <a:gd name="T12" fmla="*/ 29 w 199"/>
                <a:gd name="T13" fmla="*/ 90 h 121"/>
                <a:gd name="T14" fmla="*/ 33 w 199"/>
                <a:gd name="T15" fmla="*/ 112 h 121"/>
                <a:gd name="T16" fmla="*/ 19 w 199"/>
                <a:gd name="T17" fmla="*/ 112 h 121"/>
                <a:gd name="T18" fmla="*/ 24 w 199"/>
                <a:gd name="T19" fmla="*/ 90 h 121"/>
                <a:gd name="T20" fmla="*/ 20 w 199"/>
                <a:gd name="T21" fmla="*/ 84 h 121"/>
                <a:gd name="T22" fmla="*/ 24 w 199"/>
                <a:gd name="T23" fmla="*/ 78 h 121"/>
                <a:gd name="T24" fmla="*/ 24 w 199"/>
                <a:gd name="T25" fmla="*/ 56 h 121"/>
                <a:gd name="T26" fmla="*/ 0 w 199"/>
                <a:gd name="T27" fmla="*/ 46 h 121"/>
                <a:gd name="T28" fmla="*/ 104 w 199"/>
                <a:gd name="T29" fmla="*/ 0 h 121"/>
                <a:gd name="T30" fmla="*/ 199 w 199"/>
                <a:gd name="T31" fmla="*/ 47 h 121"/>
                <a:gd name="T32" fmla="*/ 155 w 199"/>
                <a:gd name="T33" fmla="*/ 65 h 121"/>
                <a:gd name="T34" fmla="*/ 102 w 199"/>
                <a:gd name="T35" fmla="*/ 54 h 121"/>
                <a:gd name="T36" fmla="*/ 149 w 199"/>
                <a:gd name="T37" fmla="*/ 70 h 121"/>
                <a:gd name="T38" fmla="*/ 149 w 199"/>
                <a:gd name="T39" fmla="*/ 108 h 121"/>
                <a:gd name="T40" fmla="*/ 99 w 199"/>
                <a:gd name="T41" fmla="*/ 121 h 121"/>
                <a:gd name="T42" fmla="*/ 56 w 199"/>
                <a:gd name="T43" fmla="*/ 108 h 121"/>
                <a:gd name="T44" fmla="*/ 56 w 199"/>
                <a:gd name="T45" fmla="*/ 70 h 121"/>
                <a:gd name="T46" fmla="*/ 102 w 199"/>
                <a:gd name="T47" fmla="*/ 54 h 121"/>
                <a:gd name="T48" fmla="*/ 101 w 199"/>
                <a:gd name="T49" fmla="*/ 114 h 121"/>
                <a:gd name="T50" fmla="*/ 139 w 199"/>
                <a:gd name="T51" fmla="*/ 104 h 121"/>
                <a:gd name="T52" fmla="*/ 101 w 199"/>
                <a:gd name="T53" fmla="*/ 95 h 121"/>
                <a:gd name="T54" fmla="*/ 63 w 199"/>
                <a:gd name="T55" fmla="*/ 104 h 121"/>
                <a:gd name="T56" fmla="*/ 101 w 199"/>
                <a:gd name="T57" fmla="*/ 1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9" h="121">
                  <a:moveTo>
                    <a:pt x="155" y="65"/>
                  </a:moveTo>
                  <a:cubicBezTo>
                    <a:pt x="155" y="65"/>
                    <a:pt x="133" y="43"/>
                    <a:pt x="103" y="43"/>
                  </a:cubicBezTo>
                  <a:cubicBezTo>
                    <a:pt x="74" y="43"/>
                    <a:pt x="45" y="65"/>
                    <a:pt x="45" y="65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1" y="79"/>
                    <a:pt x="33" y="81"/>
                    <a:pt x="33" y="84"/>
                  </a:cubicBezTo>
                  <a:cubicBezTo>
                    <a:pt x="33" y="87"/>
                    <a:pt x="31" y="89"/>
                    <a:pt x="29" y="90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2" y="89"/>
                    <a:pt x="20" y="87"/>
                    <a:pt x="20" y="84"/>
                  </a:cubicBezTo>
                  <a:cubicBezTo>
                    <a:pt x="20" y="81"/>
                    <a:pt x="22" y="79"/>
                    <a:pt x="24" y="78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99" y="47"/>
                    <a:pt x="199" y="47"/>
                    <a:pt x="199" y="47"/>
                  </a:cubicBezTo>
                  <a:lnTo>
                    <a:pt x="155" y="65"/>
                  </a:lnTo>
                  <a:close/>
                  <a:moveTo>
                    <a:pt x="102" y="54"/>
                  </a:moveTo>
                  <a:cubicBezTo>
                    <a:pt x="132" y="54"/>
                    <a:pt x="149" y="70"/>
                    <a:pt x="149" y="70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8"/>
                    <a:pt x="131" y="121"/>
                    <a:pt x="99" y="121"/>
                  </a:cubicBezTo>
                  <a:cubicBezTo>
                    <a:pt x="68" y="121"/>
                    <a:pt x="56" y="108"/>
                    <a:pt x="56" y="108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72" y="54"/>
                    <a:pt x="102" y="54"/>
                  </a:cubicBezTo>
                  <a:close/>
                  <a:moveTo>
                    <a:pt x="101" y="114"/>
                  </a:moveTo>
                  <a:cubicBezTo>
                    <a:pt x="122" y="114"/>
                    <a:pt x="139" y="110"/>
                    <a:pt x="139" y="104"/>
                  </a:cubicBezTo>
                  <a:cubicBezTo>
                    <a:pt x="139" y="99"/>
                    <a:pt x="122" y="95"/>
                    <a:pt x="101" y="95"/>
                  </a:cubicBezTo>
                  <a:cubicBezTo>
                    <a:pt x="80" y="95"/>
                    <a:pt x="63" y="99"/>
                    <a:pt x="63" y="104"/>
                  </a:cubicBezTo>
                  <a:cubicBezTo>
                    <a:pt x="63" y="110"/>
                    <a:pt x="80" y="114"/>
                    <a:pt x="101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0741201" y="1969479"/>
              <a:ext cx="10214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XXXXXXXXX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XXXXXXXXX</a:t>
              </a:r>
              <a:endParaRPr lang="zh-CN" altLang="en-US" sz="14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032804" y="5837249"/>
              <a:ext cx="762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</a:rPr>
                <a:t>2012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749701" y="4724058"/>
              <a:ext cx="762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</a:rPr>
                <a:t>2013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8750229" y="3564742"/>
              <a:ext cx="762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</a:rPr>
                <a:t>2014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0887582" y="2423999"/>
              <a:ext cx="762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</a:rPr>
                <a:t>2015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3029606" y="1556599"/>
              <a:ext cx="2003198" cy="670538"/>
              <a:chOff x="3029606" y="1556599"/>
              <a:chExt cx="2003198" cy="670538"/>
            </a:xfrm>
          </p:grpSpPr>
          <p:sp>
            <p:nvSpPr>
              <p:cNvPr id="66" name="圆角矩形 65"/>
              <p:cNvSpPr/>
              <p:nvPr/>
            </p:nvSpPr>
            <p:spPr>
              <a:xfrm>
                <a:off x="3029606" y="1556599"/>
                <a:ext cx="2003198" cy="670538"/>
              </a:xfrm>
              <a:prstGeom prst="roundRect">
                <a:avLst>
                  <a:gd name="adj" fmla="val 50000"/>
                </a:avLst>
              </a:prstGeom>
              <a:solidFill>
                <a:srgbClr val="0E96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3082464" y="1667185"/>
                <a:ext cx="19166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XXXX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专业</a:t>
                </a:r>
                <a:endParaRPr lang="zh-CN" altLang="en-US" sz="2400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706367" y="3520768"/>
            <a:ext cx="1969383" cy="544726"/>
            <a:chOff x="706367" y="1642156"/>
            <a:chExt cx="1969383" cy="544726"/>
          </a:xfrm>
        </p:grpSpPr>
        <p:sp>
          <p:nvSpPr>
            <p:cNvPr id="70" name="圆角矩形 69"/>
            <p:cNvSpPr/>
            <p:nvPr/>
          </p:nvSpPr>
          <p:spPr>
            <a:xfrm>
              <a:off x="706367" y="1645366"/>
              <a:ext cx="1865224" cy="541516"/>
            </a:xfrm>
            <a:prstGeom prst="roundRect">
              <a:avLst>
                <a:gd name="adj" fmla="val 27778"/>
              </a:avLst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91084" y="1642156"/>
              <a:ext cx="1884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相关经历</a:t>
              </a:r>
              <a:endPara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 flipV="1">
            <a:off x="3069660" y="5259008"/>
            <a:ext cx="1538790" cy="864341"/>
          </a:xfrm>
          <a:prstGeom prst="line">
            <a:avLst/>
          </a:prstGeom>
          <a:ln w="38100">
            <a:solidFill>
              <a:srgbClr val="0E9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rot="720000" flipV="1">
            <a:off x="4667036" y="4252598"/>
            <a:ext cx="1367513" cy="1202362"/>
          </a:xfrm>
          <a:prstGeom prst="line">
            <a:avLst/>
          </a:prstGeom>
          <a:ln w="38100">
            <a:solidFill>
              <a:srgbClr val="0E9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rot="720000" flipV="1">
            <a:off x="6053429" y="3473319"/>
            <a:ext cx="1367513" cy="1202362"/>
          </a:xfrm>
          <a:prstGeom prst="line">
            <a:avLst/>
          </a:prstGeom>
          <a:ln w="38100">
            <a:solidFill>
              <a:srgbClr val="0E9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rot="720000" flipV="1">
            <a:off x="7618965" y="2794561"/>
            <a:ext cx="1092368" cy="960445"/>
          </a:xfrm>
          <a:prstGeom prst="line">
            <a:avLst/>
          </a:prstGeom>
          <a:ln w="38100">
            <a:solidFill>
              <a:srgbClr val="0E9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rot="720000" flipV="1">
            <a:off x="8923093" y="1861899"/>
            <a:ext cx="1367513" cy="1202362"/>
          </a:xfrm>
          <a:prstGeom prst="line">
            <a:avLst/>
          </a:prstGeom>
          <a:ln w="38100">
            <a:solidFill>
              <a:srgbClr val="0E9693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椭圆 85"/>
          <p:cNvSpPr/>
          <p:nvPr/>
        </p:nvSpPr>
        <p:spPr>
          <a:xfrm>
            <a:off x="4507717" y="5142921"/>
            <a:ext cx="216000" cy="216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5943315" y="4326467"/>
            <a:ext cx="216000" cy="216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7452839" y="3498759"/>
            <a:ext cx="216000" cy="216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670092" y="2801745"/>
            <a:ext cx="216000" cy="216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2" name="组合 131"/>
          <p:cNvGrpSpPr/>
          <p:nvPr/>
        </p:nvGrpSpPr>
        <p:grpSpPr>
          <a:xfrm>
            <a:off x="5387609" y="1969479"/>
            <a:ext cx="3282483" cy="1074627"/>
            <a:chOff x="5387609" y="1969479"/>
            <a:chExt cx="3282483" cy="1074627"/>
          </a:xfrm>
        </p:grpSpPr>
        <p:cxnSp>
          <p:nvCxnSpPr>
            <p:cNvPr id="99" name="直接连接符 98"/>
            <p:cNvCxnSpPr>
              <a:endCxn id="89" idx="2"/>
            </p:cNvCxnSpPr>
            <p:nvPr/>
          </p:nvCxnSpPr>
          <p:spPr>
            <a:xfrm flipV="1">
              <a:off x="7176251" y="2909745"/>
              <a:ext cx="1493841" cy="11911"/>
            </a:xfrm>
            <a:prstGeom prst="line">
              <a:avLst/>
            </a:prstGeom>
            <a:ln w="28575">
              <a:solidFill>
                <a:srgbClr val="0E969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矩形 102"/>
            <p:cNvSpPr/>
            <p:nvPr/>
          </p:nvSpPr>
          <p:spPr>
            <a:xfrm>
              <a:off x="5387609" y="1969479"/>
              <a:ext cx="1937756" cy="1074627"/>
            </a:xfrm>
            <a:prstGeom prst="rect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3" name="组合 122"/>
            <p:cNvGrpSpPr/>
            <p:nvPr/>
          </p:nvGrpSpPr>
          <p:grpSpPr>
            <a:xfrm>
              <a:off x="5434787" y="1988210"/>
              <a:ext cx="1908728" cy="1024059"/>
              <a:chOff x="5847913" y="5100703"/>
              <a:chExt cx="1908728" cy="1024059"/>
            </a:xfrm>
          </p:grpSpPr>
          <p:sp>
            <p:nvSpPr>
              <p:cNvPr id="124" name="文本框 123"/>
              <p:cNvSpPr txBox="1"/>
              <p:nvPr/>
            </p:nvSpPr>
            <p:spPr>
              <a:xfrm>
                <a:off x="6154167" y="5100703"/>
                <a:ext cx="13769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XXX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时间</a:t>
                </a:r>
                <a:endParaRPr lang="zh-CN" altLang="en-US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cxnSp>
            <p:nvCxnSpPr>
              <p:cNvPr id="125" name="直接连接符 124"/>
              <p:cNvCxnSpPr/>
              <p:nvPr/>
            </p:nvCxnSpPr>
            <p:spPr>
              <a:xfrm>
                <a:off x="5847913" y="5455584"/>
                <a:ext cx="184995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文本框 125"/>
              <p:cNvSpPr txBox="1"/>
              <p:nvPr/>
            </p:nvSpPr>
            <p:spPr>
              <a:xfrm>
                <a:off x="6183554" y="5435967"/>
                <a:ext cx="13769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XXX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项目</a:t>
                </a:r>
                <a:endParaRPr lang="zh-CN" altLang="en-US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27" name="文本框 126"/>
              <p:cNvSpPr txBox="1"/>
              <p:nvPr/>
            </p:nvSpPr>
            <p:spPr>
              <a:xfrm>
                <a:off x="5906576" y="5755430"/>
                <a:ext cx="18500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XXXXXXXX</a:t>
                </a:r>
                <a:endParaRPr lang="zh-CN" altLang="en-US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</p:grpSp>
      </p:grpSp>
      <p:sp>
        <p:nvSpPr>
          <p:cNvPr id="128" name="文本框 127"/>
          <p:cNvSpPr txBox="1"/>
          <p:nvPr/>
        </p:nvSpPr>
        <p:spPr>
          <a:xfrm>
            <a:off x="9545821" y="1582159"/>
            <a:ext cx="2635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TO BE BETTER</a:t>
            </a:r>
            <a:endParaRPr lang="zh-CN" altLang="en-US" sz="2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911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 animBg="1"/>
      <p:bldP spid="88" grpId="0" animBg="1"/>
      <p:bldP spid="89" grpId="0" animBg="1"/>
      <p:bldP spid="1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1447862"/>
            <a:ext cx="914400" cy="914400"/>
            <a:chOff x="3105830" y="5119749"/>
            <a:chExt cx="914400" cy="914400"/>
          </a:xfrm>
        </p:grpSpPr>
        <p:sp>
          <p:nvSpPr>
            <p:cNvPr id="4" name="椭圆 3"/>
            <p:cNvSpPr/>
            <p:nvPr/>
          </p:nvSpPr>
          <p:spPr>
            <a:xfrm>
              <a:off x="3105830" y="5119749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153"/>
            <p:cNvSpPr>
              <a:spLocks noEditPoints="1"/>
            </p:cNvSpPr>
            <p:nvPr/>
          </p:nvSpPr>
          <p:spPr bwMode="auto">
            <a:xfrm>
              <a:off x="3324691" y="5341445"/>
              <a:ext cx="467661" cy="406531"/>
            </a:xfrm>
            <a:custGeom>
              <a:avLst/>
              <a:gdLst>
                <a:gd name="T0" fmla="*/ 160 w 160"/>
                <a:gd name="T1" fmla="*/ 140 h 140"/>
                <a:gd name="T2" fmla="*/ 0 w 160"/>
                <a:gd name="T3" fmla="*/ 140 h 140"/>
                <a:gd name="T4" fmla="*/ 0 w 160"/>
                <a:gd name="T5" fmla="*/ 127 h 140"/>
                <a:gd name="T6" fmla="*/ 42 w 160"/>
                <a:gd name="T7" fmla="*/ 85 h 140"/>
                <a:gd name="T8" fmla="*/ 118 w 160"/>
                <a:gd name="T9" fmla="*/ 85 h 140"/>
                <a:gd name="T10" fmla="*/ 160 w 160"/>
                <a:gd name="T11" fmla="*/ 127 h 140"/>
                <a:gd name="T12" fmla="*/ 160 w 160"/>
                <a:gd name="T13" fmla="*/ 140 h 140"/>
                <a:gd name="T14" fmla="*/ 8 w 160"/>
                <a:gd name="T15" fmla="*/ 132 h 140"/>
                <a:gd name="T16" fmla="*/ 152 w 160"/>
                <a:gd name="T17" fmla="*/ 132 h 140"/>
                <a:gd name="T18" fmla="*/ 152 w 160"/>
                <a:gd name="T19" fmla="*/ 127 h 140"/>
                <a:gd name="T20" fmla="*/ 118 w 160"/>
                <a:gd name="T21" fmla="*/ 93 h 140"/>
                <a:gd name="T22" fmla="*/ 42 w 160"/>
                <a:gd name="T23" fmla="*/ 93 h 140"/>
                <a:gd name="T24" fmla="*/ 8 w 160"/>
                <a:gd name="T25" fmla="*/ 127 h 140"/>
                <a:gd name="T26" fmla="*/ 8 w 160"/>
                <a:gd name="T27" fmla="*/ 132 h 140"/>
                <a:gd name="T28" fmla="*/ 80 w 160"/>
                <a:gd name="T29" fmla="*/ 83 h 140"/>
                <a:gd name="T30" fmla="*/ 38 w 160"/>
                <a:gd name="T31" fmla="*/ 42 h 140"/>
                <a:gd name="T32" fmla="*/ 80 w 160"/>
                <a:gd name="T33" fmla="*/ 0 h 140"/>
                <a:gd name="T34" fmla="*/ 122 w 160"/>
                <a:gd name="T35" fmla="*/ 42 h 140"/>
                <a:gd name="T36" fmla="*/ 80 w 160"/>
                <a:gd name="T37" fmla="*/ 83 h 140"/>
                <a:gd name="T38" fmla="*/ 80 w 160"/>
                <a:gd name="T39" fmla="*/ 8 h 140"/>
                <a:gd name="T40" fmla="*/ 46 w 160"/>
                <a:gd name="T41" fmla="*/ 42 h 140"/>
                <a:gd name="T42" fmla="*/ 80 w 160"/>
                <a:gd name="T43" fmla="*/ 75 h 140"/>
                <a:gd name="T44" fmla="*/ 114 w 160"/>
                <a:gd name="T45" fmla="*/ 42 h 140"/>
                <a:gd name="T46" fmla="*/ 80 w 160"/>
                <a:gd name="T47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40">
                  <a:moveTo>
                    <a:pt x="16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04"/>
                    <a:pt x="19" y="85"/>
                    <a:pt x="42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41" y="85"/>
                    <a:pt x="160" y="104"/>
                    <a:pt x="160" y="127"/>
                  </a:cubicBezTo>
                  <a:lnTo>
                    <a:pt x="160" y="140"/>
                  </a:lnTo>
                  <a:close/>
                  <a:moveTo>
                    <a:pt x="8" y="132"/>
                  </a:moveTo>
                  <a:cubicBezTo>
                    <a:pt x="152" y="132"/>
                    <a:pt x="152" y="132"/>
                    <a:pt x="152" y="132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52" y="108"/>
                    <a:pt x="137" y="93"/>
                    <a:pt x="118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23" y="93"/>
                    <a:pt x="8" y="108"/>
                    <a:pt x="8" y="127"/>
                  </a:cubicBezTo>
                  <a:lnTo>
                    <a:pt x="8" y="132"/>
                  </a:lnTo>
                  <a:close/>
                  <a:moveTo>
                    <a:pt x="80" y="83"/>
                  </a:moveTo>
                  <a:cubicBezTo>
                    <a:pt x="57" y="83"/>
                    <a:pt x="38" y="65"/>
                    <a:pt x="38" y="42"/>
                  </a:cubicBezTo>
                  <a:cubicBezTo>
                    <a:pt x="38" y="18"/>
                    <a:pt x="57" y="0"/>
                    <a:pt x="80" y="0"/>
                  </a:cubicBezTo>
                  <a:cubicBezTo>
                    <a:pt x="103" y="0"/>
                    <a:pt x="122" y="18"/>
                    <a:pt x="122" y="42"/>
                  </a:cubicBezTo>
                  <a:cubicBezTo>
                    <a:pt x="122" y="65"/>
                    <a:pt x="103" y="83"/>
                    <a:pt x="80" y="83"/>
                  </a:cubicBezTo>
                  <a:close/>
                  <a:moveTo>
                    <a:pt x="80" y="8"/>
                  </a:moveTo>
                  <a:cubicBezTo>
                    <a:pt x="61" y="8"/>
                    <a:pt x="46" y="23"/>
                    <a:pt x="46" y="42"/>
                  </a:cubicBezTo>
                  <a:cubicBezTo>
                    <a:pt x="46" y="60"/>
                    <a:pt x="61" y="75"/>
                    <a:pt x="80" y="75"/>
                  </a:cubicBezTo>
                  <a:cubicBezTo>
                    <a:pt x="99" y="75"/>
                    <a:pt x="114" y="60"/>
                    <a:pt x="114" y="42"/>
                  </a:cubicBezTo>
                  <a:cubicBezTo>
                    <a:pt x="114" y="23"/>
                    <a:pt x="99" y="8"/>
                    <a:pt x="8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52" y="2364142"/>
            <a:ext cx="914400" cy="914400"/>
            <a:chOff x="3667005" y="3596168"/>
            <a:chExt cx="914400" cy="914400"/>
          </a:xfrm>
        </p:grpSpPr>
        <p:sp>
          <p:nvSpPr>
            <p:cNvPr id="7" name="椭圆 6"/>
            <p:cNvSpPr/>
            <p:nvPr/>
          </p:nvSpPr>
          <p:spPr>
            <a:xfrm>
              <a:off x="3667005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943192" y="3818669"/>
              <a:ext cx="336050" cy="449844"/>
              <a:chOff x="10521951" y="4057651"/>
              <a:chExt cx="300037" cy="401638"/>
            </a:xfrm>
          </p:grpSpPr>
          <p:sp>
            <p:nvSpPr>
              <p:cNvPr id="9" name="Freeform 154"/>
              <p:cNvSpPr>
                <a:spLocks/>
              </p:cNvSpPr>
              <p:nvPr/>
            </p:nvSpPr>
            <p:spPr bwMode="auto">
              <a:xfrm>
                <a:off x="10675938" y="4119563"/>
                <a:ext cx="85725" cy="87313"/>
              </a:xfrm>
              <a:custGeom>
                <a:avLst/>
                <a:gdLst>
                  <a:gd name="T0" fmla="*/ 54 w 54"/>
                  <a:gd name="T1" fmla="*/ 55 h 55"/>
                  <a:gd name="T2" fmla="*/ 0 w 54"/>
                  <a:gd name="T3" fmla="*/ 55 h 55"/>
                  <a:gd name="T4" fmla="*/ 0 w 54"/>
                  <a:gd name="T5" fmla="*/ 0 h 55"/>
                  <a:gd name="T6" fmla="*/ 9 w 54"/>
                  <a:gd name="T7" fmla="*/ 0 h 55"/>
                  <a:gd name="T8" fmla="*/ 9 w 54"/>
                  <a:gd name="T9" fmla="*/ 45 h 55"/>
                  <a:gd name="T10" fmla="*/ 54 w 54"/>
                  <a:gd name="T11" fmla="*/ 45 h 55"/>
                  <a:gd name="T12" fmla="*/ 54 w 54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5">
                    <a:moveTo>
                      <a:pt x="54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45"/>
                    </a:lnTo>
                    <a:lnTo>
                      <a:pt x="54" y="45"/>
                    </a:lnTo>
                    <a:lnTo>
                      <a:pt x="54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55"/>
              <p:cNvSpPr>
                <a:spLocks noEditPoints="1"/>
              </p:cNvSpPr>
              <p:nvPr/>
            </p:nvSpPr>
            <p:spPr bwMode="auto">
              <a:xfrm>
                <a:off x="10521951" y="4111626"/>
                <a:ext cx="249238" cy="347663"/>
              </a:xfrm>
              <a:custGeom>
                <a:avLst/>
                <a:gdLst>
                  <a:gd name="T0" fmla="*/ 157 w 157"/>
                  <a:gd name="T1" fmla="*/ 219 h 219"/>
                  <a:gd name="T2" fmla="*/ 0 w 157"/>
                  <a:gd name="T3" fmla="*/ 219 h 219"/>
                  <a:gd name="T4" fmla="*/ 0 w 157"/>
                  <a:gd name="T5" fmla="*/ 0 h 219"/>
                  <a:gd name="T6" fmla="*/ 105 w 157"/>
                  <a:gd name="T7" fmla="*/ 0 h 219"/>
                  <a:gd name="T8" fmla="*/ 157 w 157"/>
                  <a:gd name="T9" fmla="*/ 52 h 219"/>
                  <a:gd name="T10" fmla="*/ 157 w 157"/>
                  <a:gd name="T11" fmla="*/ 219 h 219"/>
                  <a:gd name="T12" fmla="*/ 9 w 157"/>
                  <a:gd name="T13" fmla="*/ 210 h 219"/>
                  <a:gd name="T14" fmla="*/ 147 w 157"/>
                  <a:gd name="T15" fmla="*/ 210 h 219"/>
                  <a:gd name="T16" fmla="*/ 147 w 157"/>
                  <a:gd name="T17" fmla="*/ 56 h 219"/>
                  <a:gd name="T18" fmla="*/ 101 w 157"/>
                  <a:gd name="T19" fmla="*/ 10 h 219"/>
                  <a:gd name="T20" fmla="*/ 9 w 157"/>
                  <a:gd name="T21" fmla="*/ 10 h 219"/>
                  <a:gd name="T22" fmla="*/ 9 w 157"/>
                  <a:gd name="T23" fmla="*/ 21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219">
                    <a:moveTo>
                      <a:pt x="157" y="219"/>
                    </a:moveTo>
                    <a:lnTo>
                      <a:pt x="0" y="21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7" y="52"/>
                    </a:lnTo>
                    <a:lnTo>
                      <a:pt x="157" y="219"/>
                    </a:lnTo>
                    <a:close/>
                    <a:moveTo>
                      <a:pt x="9" y="210"/>
                    </a:moveTo>
                    <a:lnTo>
                      <a:pt x="147" y="210"/>
                    </a:lnTo>
                    <a:lnTo>
                      <a:pt x="147" y="56"/>
                    </a:lnTo>
                    <a:lnTo>
                      <a:pt x="101" y="10"/>
                    </a:lnTo>
                    <a:lnTo>
                      <a:pt x="9" y="10"/>
                    </a:lnTo>
                    <a:lnTo>
                      <a:pt x="9" y="2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6"/>
              <p:cNvSpPr>
                <a:spLocks/>
              </p:cNvSpPr>
              <p:nvPr/>
            </p:nvSpPr>
            <p:spPr bwMode="auto">
              <a:xfrm>
                <a:off x="10726738" y="4065588"/>
                <a:ext cx="87313" cy="87313"/>
              </a:xfrm>
              <a:custGeom>
                <a:avLst/>
                <a:gdLst>
                  <a:gd name="T0" fmla="*/ 55 w 55"/>
                  <a:gd name="T1" fmla="*/ 55 h 55"/>
                  <a:gd name="T2" fmla="*/ 0 w 55"/>
                  <a:gd name="T3" fmla="*/ 55 h 55"/>
                  <a:gd name="T4" fmla="*/ 0 w 55"/>
                  <a:gd name="T5" fmla="*/ 0 h 55"/>
                  <a:gd name="T6" fmla="*/ 10 w 55"/>
                  <a:gd name="T7" fmla="*/ 0 h 55"/>
                  <a:gd name="T8" fmla="*/ 10 w 55"/>
                  <a:gd name="T9" fmla="*/ 45 h 55"/>
                  <a:gd name="T10" fmla="*/ 55 w 55"/>
                  <a:gd name="T11" fmla="*/ 45 h 55"/>
                  <a:gd name="T12" fmla="*/ 55 w 55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5">
                    <a:moveTo>
                      <a:pt x="55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45"/>
                    </a:lnTo>
                    <a:lnTo>
                      <a:pt x="55" y="45"/>
                    </a:lnTo>
                    <a:lnTo>
                      <a:pt x="55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57"/>
              <p:cNvSpPr>
                <a:spLocks/>
              </p:cNvSpPr>
              <p:nvPr/>
            </p:nvSpPr>
            <p:spPr bwMode="auto">
              <a:xfrm>
                <a:off x="10574338" y="4057651"/>
                <a:ext cx="247650" cy="347663"/>
              </a:xfrm>
              <a:custGeom>
                <a:avLst/>
                <a:gdLst>
                  <a:gd name="T0" fmla="*/ 156 w 156"/>
                  <a:gd name="T1" fmla="*/ 219 h 219"/>
                  <a:gd name="T2" fmla="*/ 118 w 156"/>
                  <a:gd name="T3" fmla="*/ 219 h 219"/>
                  <a:gd name="T4" fmla="*/ 118 w 156"/>
                  <a:gd name="T5" fmla="*/ 210 h 219"/>
                  <a:gd name="T6" fmla="*/ 147 w 156"/>
                  <a:gd name="T7" fmla="*/ 210 h 219"/>
                  <a:gd name="T8" fmla="*/ 147 w 156"/>
                  <a:gd name="T9" fmla="*/ 56 h 219"/>
                  <a:gd name="T10" fmla="*/ 100 w 156"/>
                  <a:gd name="T11" fmla="*/ 9 h 219"/>
                  <a:gd name="T12" fmla="*/ 9 w 156"/>
                  <a:gd name="T13" fmla="*/ 9 h 219"/>
                  <a:gd name="T14" fmla="*/ 9 w 156"/>
                  <a:gd name="T15" fmla="*/ 39 h 219"/>
                  <a:gd name="T16" fmla="*/ 0 w 156"/>
                  <a:gd name="T17" fmla="*/ 39 h 219"/>
                  <a:gd name="T18" fmla="*/ 0 w 156"/>
                  <a:gd name="T19" fmla="*/ 0 h 219"/>
                  <a:gd name="T20" fmla="*/ 105 w 156"/>
                  <a:gd name="T21" fmla="*/ 0 h 219"/>
                  <a:gd name="T22" fmla="*/ 156 w 156"/>
                  <a:gd name="T23" fmla="*/ 52 h 219"/>
                  <a:gd name="T24" fmla="*/ 156 w 156"/>
                  <a:gd name="T25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219">
                    <a:moveTo>
                      <a:pt x="156" y="219"/>
                    </a:moveTo>
                    <a:lnTo>
                      <a:pt x="118" y="219"/>
                    </a:lnTo>
                    <a:lnTo>
                      <a:pt x="118" y="210"/>
                    </a:lnTo>
                    <a:lnTo>
                      <a:pt x="147" y="210"/>
                    </a:lnTo>
                    <a:lnTo>
                      <a:pt x="147" y="56"/>
                    </a:lnTo>
                    <a:lnTo>
                      <a:pt x="100" y="9"/>
                    </a:lnTo>
                    <a:lnTo>
                      <a:pt x="9" y="9"/>
                    </a:lnTo>
                    <a:lnTo>
                      <a:pt x="9" y="39"/>
                    </a:lnTo>
                    <a:lnTo>
                      <a:pt x="0" y="3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6" y="52"/>
                    </a:lnTo>
                    <a:lnTo>
                      <a:pt x="156" y="21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-10408" y="3314655"/>
            <a:ext cx="914400" cy="914400"/>
            <a:chOff x="5541620" y="2800645"/>
            <a:chExt cx="914400" cy="914400"/>
          </a:xfrm>
        </p:grpSpPr>
        <p:sp>
          <p:nvSpPr>
            <p:cNvPr id="14" name="椭圆 13"/>
            <p:cNvSpPr/>
            <p:nvPr/>
          </p:nvSpPr>
          <p:spPr>
            <a:xfrm>
              <a:off x="5541620" y="2800645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800820" y="3025128"/>
              <a:ext cx="396000" cy="396000"/>
              <a:chOff x="5502276" y="3243263"/>
              <a:chExt cx="376237" cy="368301"/>
            </a:xfrm>
            <a:solidFill>
              <a:schemeClr val="bg1"/>
            </a:solidFill>
          </p:grpSpPr>
          <p:sp>
            <p:nvSpPr>
              <p:cNvPr id="16" name="Freeform 129"/>
              <p:cNvSpPr>
                <a:spLocks noEditPoints="1"/>
              </p:cNvSpPr>
              <p:nvPr/>
            </p:nvSpPr>
            <p:spPr bwMode="auto">
              <a:xfrm>
                <a:off x="5694363" y="3448051"/>
                <a:ext cx="184150" cy="163513"/>
              </a:xfrm>
              <a:custGeom>
                <a:avLst/>
                <a:gdLst>
                  <a:gd name="T0" fmla="*/ 60 w 85"/>
                  <a:gd name="T1" fmla="*/ 76 h 76"/>
                  <a:gd name="T2" fmla="*/ 60 w 85"/>
                  <a:gd name="T3" fmla="*/ 76 h 76"/>
                  <a:gd name="T4" fmla="*/ 52 w 85"/>
                  <a:gd name="T5" fmla="*/ 73 h 76"/>
                  <a:gd name="T6" fmla="*/ 0 w 85"/>
                  <a:gd name="T7" fmla="*/ 22 h 76"/>
                  <a:gd name="T8" fmla="*/ 13 w 85"/>
                  <a:gd name="T9" fmla="*/ 9 h 76"/>
                  <a:gd name="T10" fmla="*/ 30 w 85"/>
                  <a:gd name="T11" fmla="*/ 1 h 76"/>
                  <a:gd name="T12" fmla="*/ 33 w 85"/>
                  <a:gd name="T13" fmla="*/ 0 h 76"/>
                  <a:gd name="T14" fmla="*/ 79 w 85"/>
                  <a:gd name="T15" fmla="*/ 46 h 76"/>
                  <a:gd name="T16" fmla="*/ 74 w 85"/>
                  <a:gd name="T17" fmla="*/ 69 h 76"/>
                  <a:gd name="T18" fmla="*/ 60 w 85"/>
                  <a:gd name="T19" fmla="*/ 76 h 76"/>
                  <a:gd name="T20" fmla="*/ 58 w 85"/>
                  <a:gd name="T21" fmla="*/ 68 h 76"/>
                  <a:gd name="T22" fmla="*/ 60 w 85"/>
                  <a:gd name="T23" fmla="*/ 68 h 76"/>
                  <a:gd name="T24" fmla="*/ 68 w 85"/>
                  <a:gd name="T25" fmla="*/ 63 h 76"/>
                  <a:gd name="T26" fmla="*/ 73 w 85"/>
                  <a:gd name="T27" fmla="*/ 52 h 76"/>
                  <a:gd name="T28" fmla="*/ 30 w 85"/>
                  <a:gd name="T29" fmla="*/ 9 h 76"/>
                  <a:gd name="T30" fmla="*/ 18 w 85"/>
                  <a:gd name="T31" fmla="*/ 14 h 76"/>
                  <a:gd name="T32" fmla="*/ 11 w 85"/>
                  <a:gd name="T33" fmla="*/ 21 h 76"/>
                  <a:gd name="T34" fmla="*/ 58 w 85"/>
                  <a:gd name="T35" fmla="*/ 68 h 76"/>
                  <a:gd name="T36" fmla="*/ 58 w 85"/>
                  <a:gd name="T37" fmla="*/ 6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5" h="76">
                    <a:moveTo>
                      <a:pt x="60" y="76"/>
                    </a:moveTo>
                    <a:cubicBezTo>
                      <a:pt x="60" y="76"/>
                      <a:pt x="60" y="76"/>
                      <a:pt x="60" y="76"/>
                    </a:cubicBezTo>
                    <a:cubicBezTo>
                      <a:pt x="55" y="76"/>
                      <a:pt x="52" y="74"/>
                      <a:pt x="52" y="7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8"/>
                      <a:pt x="17" y="5"/>
                      <a:pt x="30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79" y="46"/>
                      <a:pt x="79" y="46"/>
                      <a:pt x="79" y="46"/>
                    </a:cubicBezTo>
                    <a:cubicBezTo>
                      <a:pt x="82" y="49"/>
                      <a:pt x="85" y="58"/>
                      <a:pt x="74" y="69"/>
                    </a:cubicBezTo>
                    <a:cubicBezTo>
                      <a:pt x="69" y="74"/>
                      <a:pt x="64" y="76"/>
                      <a:pt x="60" y="76"/>
                    </a:cubicBezTo>
                    <a:close/>
                    <a:moveTo>
                      <a:pt x="58" y="68"/>
                    </a:moveTo>
                    <a:cubicBezTo>
                      <a:pt x="58" y="68"/>
                      <a:pt x="58" y="68"/>
                      <a:pt x="60" y="68"/>
                    </a:cubicBezTo>
                    <a:cubicBezTo>
                      <a:pt x="62" y="68"/>
                      <a:pt x="65" y="66"/>
                      <a:pt x="68" y="63"/>
                    </a:cubicBezTo>
                    <a:cubicBezTo>
                      <a:pt x="76" y="56"/>
                      <a:pt x="73" y="52"/>
                      <a:pt x="73" y="52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1" y="12"/>
                      <a:pt x="19" y="14"/>
                      <a:pt x="18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8" y="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0"/>
              <p:cNvSpPr>
                <a:spLocks noEditPoints="1"/>
              </p:cNvSpPr>
              <p:nvPr/>
            </p:nvSpPr>
            <p:spPr bwMode="auto">
              <a:xfrm>
                <a:off x="5502276" y="3243263"/>
                <a:ext cx="174625" cy="173038"/>
              </a:xfrm>
              <a:custGeom>
                <a:avLst/>
                <a:gdLst>
                  <a:gd name="T0" fmla="*/ 65 w 81"/>
                  <a:gd name="T1" fmla="*/ 80 h 80"/>
                  <a:gd name="T2" fmla="*/ 32 w 81"/>
                  <a:gd name="T3" fmla="*/ 47 h 80"/>
                  <a:gd name="T4" fmla="*/ 18 w 81"/>
                  <a:gd name="T5" fmla="*/ 41 h 80"/>
                  <a:gd name="T6" fmla="*/ 0 w 81"/>
                  <a:gd name="T7" fmla="*/ 15 h 80"/>
                  <a:gd name="T8" fmla="*/ 15 w 81"/>
                  <a:gd name="T9" fmla="*/ 0 h 80"/>
                  <a:gd name="T10" fmla="*/ 42 w 81"/>
                  <a:gd name="T11" fmla="*/ 17 h 80"/>
                  <a:gd name="T12" fmla="*/ 48 w 81"/>
                  <a:gd name="T13" fmla="*/ 31 h 80"/>
                  <a:gd name="T14" fmla="*/ 81 w 81"/>
                  <a:gd name="T15" fmla="*/ 64 h 80"/>
                  <a:gd name="T16" fmla="*/ 79 w 81"/>
                  <a:gd name="T17" fmla="*/ 67 h 80"/>
                  <a:gd name="T18" fmla="*/ 74 w 81"/>
                  <a:gd name="T19" fmla="*/ 72 h 80"/>
                  <a:gd name="T20" fmla="*/ 74 w 81"/>
                  <a:gd name="T21" fmla="*/ 73 h 80"/>
                  <a:gd name="T22" fmla="*/ 65 w 81"/>
                  <a:gd name="T23" fmla="*/ 80 h 80"/>
                  <a:gd name="T24" fmla="*/ 23 w 81"/>
                  <a:gd name="T25" fmla="*/ 35 h 80"/>
                  <a:gd name="T26" fmla="*/ 36 w 81"/>
                  <a:gd name="T27" fmla="*/ 41 h 80"/>
                  <a:gd name="T28" fmla="*/ 65 w 81"/>
                  <a:gd name="T29" fmla="*/ 70 h 80"/>
                  <a:gd name="T30" fmla="*/ 69 w 81"/>
                  <a:gd name="T31" fmla="*/ 66 h 80"/>
                  <a:gd name="T32" fmla="*/ 70 w 81"/>
                  <a:gd name="T33" fmla="*/ 65 h 80"/>
                  <a:gd name="T34" fmla="*/ 41 w 81"/>
                  <a:gd name="T35" fmla="*/ 36 h 80"/>
                  <a:gd name="T36" fmla="*/ 35 w 81"/>
                  <a:gd name="T37" fmla="*/ 22 h 80"/>
                  <a:gd name="T38" fmla="*/ 16 w 81"/>
                  <a:gd name="T39" fmla="*/ 10 h 80"/>
                  <a:gd name="T40" fmla="*/ 11 w 81"/>
                  <a:gd name="T41" fmla="*/ 16 h 80"/>
                  <a:gd name="T42" fmla="*/ 23 w 81"/>
                  <a:gd name="T43" fmla="*/ 3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" h="80">
                    <a:moveTo>
                      <a:pt x="65" y="80"/>
                    </a:moveTo>
                    <a:cubicBezTo>
                      <a:pt x="32" y="47"/>
                      <a:pt x="32" y="47"/>
                      <a:pt x="32" y="47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7" y="69"/>
                      <a:pt x="76" y="71"/>
                      <a:pt x="74" y="72"/>
                    </a:cubicBezTo>
                    <a:cubicBezTo>
                      <a:pt x="74" y="73"/>
                      <a:pt x="74" y="73"/>
                      <a:pt x="74" y="73"/>
                    </a:cubicBezTo>
                    <a:lnTo>
                      <a:pt x="65" y="80"/>
                    </a:lnTo>
                    <a:close/>
                    <a:moveTo>
                      <a:pt x="23" y="35"/>
                    </a:moveTo>
                    <a:cubicBezTo>
                      <a:pt x="36" y="41"/>
                      <a:pt x="36" y="41"/>
                      <a:pt x="36" y="41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70" y="65"/>
                      <a:pt x="70" y="65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1" y="16"/>
                      <a:pt x="11" y="16"/>
                      <a:pt x="11" y="16"/>
                    </a:cubicBezTo>
                    <a:lnTo>
                      <a:pt x="23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1"/>
              <p:cNvSpPr>
                <a:spLocks noEditPoints="1"/>
              </p:cNvSpPr>
              <p:nvPr/>
            </p:nvSpPr>
            <p:spPr bwMode="auto">
              <a:xfrm>
                <a:off x="5508626" y="3267076"/>
                <a:ext cx="344488" cy="325438"/>
              </a:xfrm>
              <a:custGeom>
                <a:avLst/>
                <a:gdLst>
                  <a:gd name="T0" fmla="*/ 127 w 159"/>
                  <a:gd name="T1" fmla="*/ 4 h 150"/>
                  <a:gd name="T2" fmla="*/ 140 w 159"/>
                  <a:gd name="T3" fmla="*/ 6 h 150"/>
                  <a:gd name="T4" fmla="*/ 123 w 159"/>
                  <a:gd name="T5" fmla="*/ 13 h 150"/>
                  <a:gd name="T6" fmla="*/ 121 w 159"/>
                  <a:gd name="T7" fmla="*/ 14 h 150"/>
                  <a:gd name="T8" fmla="*/ 121 w 159"/>
                  <a:gd name="T9" fmla="*/ 16 h 150"/>
                  <a:gd name="T10" fmla="*/ 120 w 159"/>
                  <a:gd name="T11" fmla="*/ 23 h 150"/>
                  <a:gd name="T12" fmla="*/ 120 w 159"/>
                  <a:gd name="T13" fmla="*/ 24 h 150"/>
                  <a:gd name="T14" fmla="*/ 120 w 159"/>
                  <a:gd name="T15" fmla="*/ 25 h 150"/>
                  <a:gd name="T16" fmla="*/ 126 w 159"/>
                  <a:gd name="T17" fmla="*/ 39 h 150"/>
                  <a:gd name="T18" fmla="*/ 128 w 159"/>
                  <a:gd name="T19" fmla="*/ 43 h 150"/>
                  <a:gd name="T20" fmla="*/ 131 w 159"/>
                  <a:gd name="T21" fmla="*/ 41 h 150"/>
                  <a:gd name="T22" fmla="*/ 152 w 159"/>
                  <a:gd name="T23" fmla="*/ 32 h 150"/>
                  <a:gd name="T24" fmla="*/ 135 w 159"/>
                  <a:gd name="T25" fmla="*/ 50 h 150"/>
                  <a:gd name="T26" fmla="*/ 132 w 159"/>
                  <a:gd name="T27" fmla="*/ 52 h 150"/>
                  <a:gd name="T28" fmla="*/ 133 w 159"/>
                  <a:gd name="T29" fmla="*/ 56 h 150"/>
                  <a:gd name="T30" fmla="*/ 138 w 159"/>
                  <a:gd name="T31" fmla="*/ 68 h 150"/>
                  <a:gd name="T32" fmla="*/ 90 w 159"/>
                  <a:gd name="T33" fmla="*/ 83 h 150"/>
                  <a:gd name="T34" fmla="*/ 33 w 159"/>
                  <a:gd name="T35" fmla="*/ 142 h 150"/>
                  <a:gd name="T36" fmla="*/ 23 w 159"/>
                  <a:gd name="T37" fmla="*/ 146 h 150"/>
                  <a:gd name="T38" fmla="*/ 15 w 159"/>
                  <a:gd name="T39" fmla="*/ 142 h 150"/>
                  <a:gd name="T40" fmla="*/ 15 w 159"/>
                  <a:gd name="T41" fmla="*/ 123 h 150"/>
                  <a:gd name="T42" fmla="*/ 80 w 159"/>
                  <a:gd name="T43" fmla="*/ 71 h 150"/>
                  <a:gd name="T44" fmla="*/ 80 w 159"/>
                  <a:gd name="T45" fmla="*/ 71 h 150"/>
                  <a:gd name="T46" fmla="*/ 80 w 159"/>
                  <a:gd name="T47" fmla="*/ 70 h 150"/>
                  <a:gd name="T48" fmla="*/ 102 w 159"/>
                  <a:gd name="T49" fmla="*/ 23 h 150"/>
                  <a:gd name="T50" fmla="*/ 104 w 159"/>
                  <a:gd name="T51" fmla="*/ 15 h 150"/>
                  <a:gd name="T52" fmla="*/ 121 w 159"/>
                  <a:gd name="T53" fmla="*/ 4 h 150"/>
                  <a:gd name="T54" fmla="*/ 122 w 159"/>
                  <a:gd name="T55" fmla="*/ 4 h 150"/>
                  <a:gd name="T56" fmla="*/ 127 w 159"/>
                  <a:gd name="T57" fmla="*/ 4 h 150"/>
                  <a:gd name="T58" fmla="*/ 127 w 159"/>
                  <a:gd name="T59" fmla="*/ 4 h 150"/>
                  <a:gd name="T60" fmla="*/ 24 w 159"/>
                  <a:gd name="T61" fmla="*/ 142 h 150"/>
                  <a:gd name="T62" fmla="*/ 31 w 159"/>
                  <a:gd name="T63" fmla="*/ 139 h 150"/>
                  <a:gd name="T64" fmla="*/ 31 w 159"/>
                  <a:gd name="T65" fmla="*/ 125 h 150"/>
                  <a:gd name="T66" fmla="*/ 24 w 159"/>
                  <a:gd name="T67" fmla="*/ 122 h 150"/>
                  <a:gd name="T68" fmla="*/ 17 w 159"/>
                  <a:gd name="T69" fmla="*/ 125 h 150"/>
                  <a:gd name="T70" fmla="*/ 17 w 159"/>
                  <a:gd name="T71" fmla="*/ 139 h 150"/>
                  <a:gd name="T72" fmla="*/ 24 w 159"/>
                  <a:gd name="T73" fmla="*/ 142 h 150"/>
                  <a:gd name="T74" fmla="*/ 127 w 159"/>
                  <a:gd name="T75" fmla="*/ 0 h 150"/>
                  <a:gd name="T76" fmla="*/ 121 w 159"/>
                  <a:gd name="T77" fmla="*/ 0 h 150"/>
                  <a:gd name="T78" fmla="*/ 100 w 159"/>
                  <a:gd name="T79" fmla="*/ 13 h 150"/>
                  <a:gd name="T80" fmla="*/ 77 w 159"/>
                  <a:gd name="T81" fmla="*/ 68 h 150"/>
                  <a:gd name="T82" fmla="*/ 12 w 159"/>
                  <a:gd name="T83" fmla="*/ 120 h 150"/>
                  <a:gd name="T84" fmla="*/ 12 w 159"/>
                  <a:gd name="T85" fmla="*/ 145 h 150"/>
                  <a:gd name="T86" fmla="*/ 23 w 159"/>
                  <a:gd name="T87" fmla="*/ 150 h 150"/>
                  <a:gd name="T88" fmla="*/ 36 w 159"/>
                  <a:gd name="T89" fmla="*/ 145 h 150"/>
                  <a:gd name="T90" fmla="*/ 93 w 159"/>
                  <a:gd name="T91" fmla="*/ 85 h 150"/>
                  <a:gd name="T92" fmla="*/ 144 w 159"/>
                  <a:gd name="T93" fmla="*/ 71 h 150"/>
                  <a:gd name="T94" fmla="*/ 137 w 159"/>
                  <a:gd name="T95" fmla="*/ 54 h 150"/>
                  <a:gd name="T96" fmla="*/ 159 w 159"/>
                  <a:gd name="T97" fmla="*/ 25 h 150"/>
                  <a:gd name="T98" fmla="*/ 130 w 159"/>
                  <a:gd name="T99" fmla="*/ 37 h 150"/>
                  <a:gd name="T100" fmla="*/ 124 w 159"/>
                  <a:gd name="T101" fmla="*/ 24 h 150"/>
                  <a:gd name="T102" fmla="*/ 125 w 159"/>
                  <a:gd name="T103" fmla="*/ 17 h 150"/>
                  <a:gd name="T104" fmla="*/ 149 w 159"/>
                  <a:gd name="T105" fmla="*/ 6 h 150"/>
                  <a:gd name="T106" fmla="*/ 127 w 159"/>
                  <a:gd name="T107" fmla="*/ 0 h 150"/>
                  <a:gd name="T108" fmla="*/ 24 w 159"/>
                  <a:gd name="T109" fmla="*/ 138 h 150"/>
                  <a:gd name="T110" fmla="*/ 20 w 159"/>
                  <a:gd name="T111" fmla="*/ 136 h 150"/>
                  <a:gd name="T112" fmla="*/ 20 w 159"/>
                  <a:gd name="T113" fmla="*/ 128 h 150"/>
                  <a:gd name="T114" fmla="*/ 24 w 159"/>
                  <a:gd name="T115" fmla="*/ 126 h 150"/>
                  <a:gd name="T116" fmla="*/ 29 w 159"/>
                  <a:gd name="T117" fmla="*/ 128 h 150"/>
                  <a:gd name="T118" fmla="*/ 29 w 159"/>
                  <a:gd name="T119" fmla="*/ 136 h 150"/>
                  <a:gd name="T120" fmla="*/ 24 w 159"/>
                  <a:gd name="T121" fmla="*/ 1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9" h="150">
                    <a:moveTo>
                      <a:pt x="127" y="4"/>
                    </a:moveTo>
                    <a:cubicBezTo>
                      <a:pt x="132" y="4"/>
                      <a:pt x="136" y="5"/>
                      <a:pt x="140" y="6"/>
                    </a:cubicBezTo>
                    <a:cubicBezTo>
                      <a:pt x="123" y="13"/>
                      <a:pt x="123" y="13"/>
                      <a:pt x="123" y="13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8" y="43"/>
                      <a:pt x="128" y="43"/>
                      <a:pt x="128" y="43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52" y="32"/>
                      <a:pt x="152" y="32"/>
                      <a:pt x="152" y="32"/>
                    </a:cubicBezTo>
                    <a:cubicBezTo>
                      <a:pt x="148" y="38"/>
                      <a:pt x="143" y="46"/>
                      <a:pt x="135" y="50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3" y="56"/>
                      <a:pt x="133" y="56"/>
                      <a:pt x="133" y="56"/>
                    </a:cubicBezTo>
                    <a:cubicBezTo>
                      <a:pt x="138" y="68"/>
                      <a:pt x="138" y="68"/>
                      <a:pt x="138" y="68"/>
                    </a:cubicBezTo>
                    <a:cubicBezTo>
                      <a:pt x="126" y="69"/>
                      <a:pt x="98" y="74"/>
                      <a:pt x="90" y="83"/>
                    </a:cubicBezTo>
                    <a:cubicBezTo>
                      <a:pt x="33" y="142"/>
                      <a:pt x="33" y="142"/>
                      <a:pt x="33" y="142"/>
                    </a:cubicBezTo>
                    <a:cubicBezTo>
                      <a:pt x="33" y="142"/>
                      <a:pt x="28" y="146"/>
                      <a:pt x="23" y="146"/>
                    </a:cubicBezTo>
                    <a:cubicBezTo>
                      <a:pt x="20" y="146"/>
                      <a:pt x="17" y="144"/>
                      <a:pt x="15" y="142"/>
                    </a:cubicBezTo>
                    <a:cubicBezTo>
                      <a:pt x="7" y="134"/>
                      <a:pt x="13" y="125"/>
                      <a:pt x="15" y="123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93" y="58"/>
                      <a:pt x="98" y="36"/>
                      <a:pt x="102" y="23"/>
                    </a:cubicBezTo>
                    <a:cubicBezTo>
                      <a:pt x="103" y="19"/>
                      <a:pt x="103" y="17"/>
                      <a:pt x="104" y="15"/>
                    </a:cubicBezTo>
                    <a:cubicBezTo>
                      <a:pt x="106" y="7"/>
                      <a:pt x="107" y="7"/>
                      <a:pt x="121" y="4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24" y="4"/>
                      <a:pt x="125" y="4"/>
                      <a:pt x="127" y="4"/>
                    </a:cubicBezTo>
                    <a:cubicBezTo>
                      <a:pt x="127" y="4"/>
                      <a:pt x="127" y="4"/>
                      <a:pt x="127" y="4"/>
                    </a:cubicBezTo>
                    <a:moveTo>
                      <a:pt x="24" y="142"/>
                    </a:moveTo>
                    <a:cubicBezTo>
                      <a:pt x="27" y="142"/>
                      <a:pt x="30" y="141"/>
                      <a:pt x="31" y="139"/>
                    </a:cubicBezTo>
                    <a:cubicBezTo>
                      <a:pt x="35" y="135"/>
                      <a:pt x="35" y="129"/>
                      <a:pt x="31" y="125"/>
                    </a:cubicBezTo>
                    <a:cubicBezTo>
                      <a:pt x="30" y="123"/>
                      <a:pt x="27" y="122"/>
                      <a:pt x="24" y="122"/>
                    </a:cubicBezTo>
                    <a:cubicBezTo>
                      <a:pt x="22" y="122"/>
                      <a:pt x="19" y="123"/>
                      <a:pt x="17" y="125"/>
                    </a:cubicBezTo>
                    <a:cubicBezTo>
                      <a:pt x="13" y="129"/>
                      <a:pt x="13" y="135"/>
                      <a:pt x="17" y="139"/>
                    </a:cubicBezTo>
                    <a:cubicBezTo>
                      <a:pt x="19" y="141"/>
                      <a:pt x="22" y="142"/>
                      <a:pt x="24" y="142"/>
                    </a:cubicBezTo>
                    <a:moveTo>
                      <a:pt x="127" y="0"/>
                    </a:moveTo>
                    <a:cubicBezTo>
                      <a:pt x="125" y="0"/>
                      <a:pt x="123" y="0"/>
                      <a:pt x="121" y="0"/>
                    </a:cubicBezTo>
                    <a:cubicBezTo>
                      <a:pt x="106" y="3"/>
                      <a:pt x="103" y="4"/>
                      <a:pt x="100" y="13"/>
                    </a:cubicBezTo>
                    <a:cubicBezTo>
                      <a:pt x="97" y="23"/>
                      <a:pt x="93" y="53"/>
                      <a:pt x="77" y="68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2" y="120"/>
                      <a:pt x="0" y="133"/>
                      <a:pt x="12" y="145"/>
                    </a:cubicBezTo>
                    <a:cubicBezTo>
                      <a:pt x="16" y="148"/>
                      <a:pt x="20" y="150"/>
                      <a:pt x="23" y="150"/>
                    </a:cubicBezTo>
                    <a:cubicBezTo>
                      <a:pt x="30" y="150"/>
                      <a:pt x="36" y="145"/>
                      <a:pt x="36" y="145"/>
                    </a:cubicBezTo>
                    <a:cubicBezTo>
                      <a:pt x="93" y="85"/>
                      <a:pt x="93" y="85"/>
                      <a:pt x="93" y="85"/>
                    </a:cubicBezTo>
                    <a:cubicBezTo>
                      <a:pt x="102" y="76"/>
                      <a:pt x="144" y="71"/>
                      <a:pt x="144" y="71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53" y="46"/>
                      <a:pt x="159" y="25"/>
                      <a:pt x="159" y="25"/>
                    </a:cubicBezTo>
                    <a:cubicBezTo>
                      <a:pt x="130" y="37"/>
                      <a:pt x="130" y="37"/>
                      <a:pt x="130" y="37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125" y="17"/>
                      <a:pt x="125" y="17"/>
                      <a:pt x="125" y="17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49" y="6"/>
                      <a:pt x="139" y="0"/>
                      <a:pt x="127" y="0"/>
                    </a:cubicBezTo>
                    <a:close/>
                    <a:moveTo>
                      <a:pt x="24" y="138"/>
                    </a:moveTo>
                    <a:cubicBezTo>
                      <a:pt x="23" y="138"/>
                      <a:pt x="21" y="138"/>
                      <a:pt x="20" y="136"/>
                    </a:cubicBezTo>
                    <a:cubicBezTo>
                      <a:pt x="17" y="134"/>
                      <a:pt x="17" y="130"/>
                      <a:pt x="20" y="128"/>
                    </a:cubicBezTo>
                    <a:cubicBezTo>
                      <a:pt x="21" y="127"/>
                      <a:pt x="23" y="126"/>
                      <a:pt x="24" y="126"/>
                    </a:cubicBezTo>
                    <a:cubicBezTo>
                      <a:pt x="26" y="126"/>
                      <a:pt x="27" y="127"/>
                      <a:pt x="29" y="128"/>
                    </a:cubicBezTo>
                    <a:cubicBezTo>
                      <a:pt x="31" y="130"/>
                      <a:pt x="31" y="134"/>
                      <a:pt x="29" y="136"/>
                    </a:cubicBezTo>
                    <a:cubicBezTo>
                      <a:pt x="27" y="138"/>
                      <a:pt x="26" y="138"/>
                      <a:pt x="24" y="1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-10408" y="4245223"/>
            <a:ext cx="914400" cy="914400"/>
            <a:chOff x="7363929" y="3596168"/>
            <a:chExt cx="914400" cy="914400"/>
          </a:xfrm>
        </p:grpSpPr>
        <p:sp>
          <p:nvSpPr>
            <p:cNvPr id="20" name="椭圆 19"/>
            <p:cNvSpPr/>
            <p:nvPr/>
          </p:nvSpPr>
          <p:spPr>
            <a:xfrm>
              <a:off x="7363929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51"/>
            <p:cNvSpPr>
              <a:spLocks noEditPoints="1"/>
            </p:cNvSpPr>
            <p:nvPr/>
          </p:nvSpPr>
          <p:spPr bwMode="auto">
            <a:xfrm>
              <a:off x="7632369" y="3764965"/>
              <a:ext cx="396000" cy="576000"/>
            </a:xfrm>
            <a:custGeom>
              <a:avLst/>
              <a:gdLst>
                <a:gd name="T0" fmla="*/ 160 w 160"/>
                <a:gd name="T1" fmla="*/ 80 h 232"/>
                <a:gd name="T2" fmla="*/ 80 w 160"/>
                <a:gd name="T3" fmla="*/ 0 h 232"/>
                <a:gd name="T4" fmla="*/ 0 w 160"/>
                <a:gd name="T5" fmla="*/ 80 h 232"/>
                <a:gd name="T6" fmla="*/ 32 w 160"/>
                <a:gd name="T7" fmla="*/ 144 h 232"/>
                <a:gd name="T8" fmla="*/ 32 w 160"/>
                <a:gd name="T9" fmla="*/ 144 h 232"/>
                <a:gd name="T10" fmla="*/ 33 w 160"/>
                <a:gd name="T11" fmla="*/ 145 h 232"/>
                <a:gd name="T12" fmla="*/ 33 w 160"/>
                <a:gd name="T13" fmla="*/ 145 h 232"/>
                <a:gd name="T14" fmla="*/ 48 w 160"/>
                <a:gd name="T15" fmla="*/ 176 h 232"/>
                <a:gd name="T16" fmla="*/ 48 w 160"/>
                <a:gd name="T17" fmla="*/ 232 h 232"/>
                <a:gd name="T18" fmla="*/ 112 w 160"/>
                <a:gd name="T19" fmla="*/ 232 h 232"/>
                <a:gd name="T20" fmla="*/ 112 w 160"/>
                <a:gd name="T21" fmla="*/ 176 h 232"/>
                <a:gd name="T22" fmla="*/ 128 w 160"/>
                <a:gd name="T23" fmla="*/ 144 h 232"/>
                <a:gd name="T24" fmla="*/ 128 w 160"/>
                <a:gd name="T25" fmla="*/ 144 h 232"/>
                <a:gd name="T26" fmla="*/ 160 w 160"/>
                <a:gd name="T27" fmla="*/ 80 h 232"/>
                <a:gd name="T28" fmla="*/ 56 w 160"/>
                <a:gd name="T29" fmla="*/ 224 h 232"/>
                <a:gd name="T30" fmla="*/ 56 w 160"/>
                <a:gd name="T31" fmla="*/ 200 h 232"/>
                <a:gd name="T32" fmla="*/ 104 w 160"/>
                <a:gd name="T33" fmla="*/ 200 h 232"/>
                <a:gd name="T34" fmla="*/ 104 w 160"/>
                <a:gd name="T35" fmla="*/ 224 h 232"/>
                <a:gd name="T36" fmla="*/ 56 w 160"/>
                <a:gd name="T37" fmla="*/ 224 h 232"/>
                <a:gd name="T38" fmla="*/ 80 w 160"/>
                <a:gd name="T39" fmla="*/ 88 h 232"/>
                <a:gd name="T40" fmla="*/ 72 w 160"/>
                <a:gd name="T41" fmla="*/ 80 h 232"/>
                <a:gd name="T42" fmla="*/ 80 w 160"/>
                <a:gd name="T43" fmla="*/ 72 h 232"/>
                <a:gd name="T44" fmla="*/ 88 w 160"/>
                <a:gd name="T45" fmla="*/ 80 h 232"/>
                <a:gd name="T46" fmla="*/ 80 w 160"/>
                <a:gd name="T47" fmla="*/ 88 h 232"/>
                <a:gd name="T48" fmla="*/ 123 w 160"/>
                <a:gd name="T49" fmla="*/ 138 h 232"/>
                <a:gd name="T50" fmla="*/ 123 w 160"/>
                <a:gd name="T51" fmla="*/ 138 h 232"/>
                <a:gd name="T52" fmla="*/ 104 w 160"/>
                <a:gd name="T53" fmla="*/ 176 h 232"/>
                <a:gd name="T54" fmla="*/ 104 w 160"/>
                <a:gd name="T55" fmla="*/ 192 h 232"/>
                <a:gd name="T56" fmla="*/ 84 w 160"/>
                <a:gd name="T57" fmla="*/ 192 h 232"/>
                <a:gd name="T58" fmla="*/ 84 w 160"/>
                <a:gd name="T59" fmla="*/ 96 h 232"/>
                <a:gd name="T60" fmla="*/ 96 w 160"/>
                <a:gd name="T61" fmla="*/ 80 h 232"/>
                <a:gd name="T62" fmla="*/ 80 w 160"/>
                <a:gd name="T63" fmla="*/ 64 h 232"/>
                <a:gd name="T64" fmla="*/ 64 w 160"/>
                <a:gd name="T65" fmla="*/ 80 h 232"/>
                <a:gd name="T66" fmla="*/ 76 w 160"/>
                <a:gd name="T67" fmla="*/ 96 h 232"/>
                <a:gd name="T68" fmla="*/ 76 w 160"/>
                <a:gd name="T69" fmla="*/ 192 h 232"/>
                <a:gd name="T70" fmla="*/ 56 w 160"/>
                <a:gd name="T71" fmla="*/ 192 h 232"/>
                <a:gd name="T72" fmla="*/ 56 w 160"/>
                <a:gd name="T73" fmla="*/ 176 h 232"/>
                <a:gd name="T74" fmla="*/ 38 w 160"/>
                <a:gd name="T75" fmla="*/ 139 h 232"/>
                <a:gd name="T76" fmla="*/ 38 w 160"/>
                <a:gd name="T77" fmla="*/ 138 h 232"/>
                <a:gd name="T78" fmla="*/ 37 w 160"/>
                <a:gd name="T79" fmla="*/ 138 h 232"/>
                <a:gd name="T80" fmla="*/ 36 w 160"/>
                <a:gd name="T81" fmla="*/ 138 h 232"/>
                <a:gd name="T82" fmla="*/ 8 w 160"/>
                <a:gd name="T83" fmla="*/ 80 h 232"/>
                <a:gd name="T84" fmla="*/ 80 w 160"/>
                <a:gd name="T85" fmla="*/ 8 h 232"/>
                <a:gd name="T86" fmla="*/ 152 w 160"/>
                <a:gd name="T87" fmla="*/ 80 h 232"/>
                <a:gd name="T88" fmla="*/ 123 w 160"/>
                <a:gd name="T89" fmla="*/ 13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0" h="232">
                  <a:moveTo>
                    <a:pt x="160" y="80"/>
                  </a:move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06"/>
                    <a:pt x="12" y="129"/>
                    <a:pt x="32" y="144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32" y="144"/>
                    <a:pt x="32" y="144"/>
                    <a:pt x="33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9" y="150"/>
                    <a:pt x="48" y="161"/>
                    <a:pt x="48" y="176"/>
                  </a:cubicBezTo>
                  <a:cubicBezTo>
                    <a:pt x="48" y="232"/>
                    <a:pt x="48" y="232"/>
                    <a:pt x="48" y="232"/>
                  </a:cubicBezTo>
                  <a:cubicBezTo>
                    <a:pt x="112" y="232"/>
                    <a:pt x="112" y="232"/>
                    <a:pt x="112" y="232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2" y="160"/>
                    <a:pt x="121" y="149"/>
                    <a:pt x="128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47" y="130"/>
                    <a:pt x="160" y="106"/>
                    <a:pt x="160" y="80"/>
                  </a:cubicBezTo>
                  <a:close/>
                  <a:moveTo>
                    <a:pt x="56" y="224"/>
                  </a:moveTo>
                  <a:cubicBezTo>
                    <a:pt x="56" y="200"/>
                    <a:pt x="56" y="200"/>
                    <a:pt x="56" y="200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104" y="224"/>
                    <a:pt x="104" y="224"/>
                    <a:pt x="104" y="224"/>
                  </a:cubicBezTo>
                  <a:lnTo>
                    <a:pt x="56" y="224"/>
                  </a:lnTo>
                  <a:close/>
                  <a:moveTo>
                    <a:pt x="80" y="88"/>
                  </a:moveTo>
                  <a:cubicBezTo>
                    <a:pt x="76" y="88"/>
                    <a:pt x="72" y="85"/>
                    <a:pt x="72" y="80"/>
                  </a:cubicBezTo>
                  <a:cubicBezTo>
                    <a:pt x="72" y="76"/>
                    <a:pt x="76" y="72"/>
                    <a:pt x="80" y="72"/>
                  </a:cubicBezTo>
                  <a:cubicBezTo>
                    <a:pt x="84" y="72"/>
                    <a:pt x="88" y="76"/>
                    <a:pt x="88" y="80"/>
                  </a:cubicBezTo>
                  <a:cubicBezTo>
                    <a:pt x="88" y="85"/>
                    <a:pt x="84" y="88"/>
                    <a:pt x="80" y="88"/>
                  </a:cubicBezTo>
                  <a:close/>
                  <a:moveTo>
                    <a:pt x="123" y="138"/>
                  </a:moveTo>
                  <a:cubicBezTo>
                    <a:pt x="123" y="138"/>
                    <a:pt x="123" y="138"/>
                    <a:pt x="123" y="138"/>
                  </a:cubicBezTo>
                  <a:cubicBezTo>
                    <a:pt x="114" y="144"/>
                    <a:pt x="104" y="158"/>
                    <a:pt x="104" y="176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91" y="94"/>
                    <a:pt x="96" y="88"/>
                    <a:pt x="96" y="80"/>
                  </a:cubicBezTo>
                  <a:cubicBezTo>
                    <a:pt x="96" y="71"/>
                    <a:pt x="89" y="64"/>
                    <a:pt x="80" y="64"/>
                  </a:cubicBezTo>
                  <a:cubicBezTo>
                    <a:pt x="71" y="64"/>
                    <a:pt x="64" y="71"/>
                    <a:pt x="64" y="80"/>
                  </a:cubicBezTo>
                  <a:cubicBezTo>
                    <a:pt x="64" y="88"/>
                    <a:pt x="69" y="94"/>
                    <a:pt x="76" y="96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59"/>
                    <a:pt x="46" y="145"/>
                    <a:pt x="38" y="139"/>
                  </a:cubicBezTo>
                  <a:cubicBezTo>
                    <a:pt x="38" y="139"/>
                    <a:pt x="38" y="138"/>
                    <a:pt x="38" y="138"/>
                  </a:cubicBezTo>
                  <a:cubicBezTo>
                    <a:pt x="37" y="138"/>
                    <a:pt x="37" y="138"/>
                    <a:pt x="37" y="138"/>
                  </a:cubicBezTo>
                  <a:cubicBezTo>
                    <a:pt x="37" y="138"/>
                    <a:pt x="37" y="138"/>
                    <a:pt x="36" y="138"/>
                  </a:cubicBezTo>
                  <a:cubicBezTo>
                    <a:pt x="18" y="124"/>
                    <a:pt x="8" y="103"/>
                    <a:pt x="8" y="80"/>
                  </a:cubicBezTo>
                  <a:cubicBezTo>
                    <a:pt x="8" y="41"/>
                    <a:pt x="40" y="8"/>
                    <a:pt x="80" y="8"/>
                  </a:cubicBezTo>
                  <a:cubicBezTo>
                    <a:pt x="120" y="8"/>
                    <a:pt x="152" y="41"/>
                    <a:pt x="152" y="80"/>
                  </a:cubicBezTo>
                  <a:cubicBezTo>
                    <a:pt x="152" y="103"/>
                    <a:pt x="141" y="124"/>
                    <a:pt x="123" y="13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-10322" y="5203489"/>
            <a:ext cx="914400" cy="914400"/>
            <a:chOff x="7934592" y="5132893"/>
            <a:chExt cx="914400" cy="914400"/>
          </a:xfrm>
        </p:grpSpPr>
        <p:sp>
          <p:nvSpPr>
            <p:cNvPr id="23" name="椭圆 22"/>
            <p:cNvSpPr/>
            <p:nvPr/>
          </p:nvSpPr>
          <p:spPr>
            <a:xfrm>
              <a:off x="7934592" y="5132893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35"/>
            <p:cNvSpPr>
              <a:spLocks noEditPoints="1"/>
            </p:cNvSpPr>
            <p:nvPr/>
          </p:nvSpPr>
          <p:spPr bwMode="auto">
            <a:xfrm>
              <a:off x="8127702" y="5327564"/>
              <a:ext cx="504000" cy="540000"/>
            </a:xfrm>
            <a:custGeom>
              <a:avLst/>
              <a:gdLst>
                <a:gd name="T0" fmla="*/ 178 w 185"/>
                <a:gd name="T1" fmla="*/ 48 h 200"/>
                <a:gd name="T2" fmla="*/ 123 w 185"/>
                <a:gd name="T3" fmla="*/ 42 h 200"/>
                <a:gd name="T4" fmla="*/ 58 w 185"/>
                <a:gd name="T5" fmla="*/ 41 h 200"/>
                <a:gd name="T6" fmla="*/ 7 w 185"/>
                <a:gd name="T7" fmla="*/ 48 h 200"/>
                <a:gd name="T8" fmla="*/ 28 w 185"/>
                <a:gd name="T9" fmla="*/ 100 h 200"/>
                <a:gd name="T10" fmla="*/ 32 w 185"/>
                <a:gd name="T11" fmla="*/ 162 h 200"/>
                <a:gd name="T12" fmla="*/ 91 w 185"/>
                <a:gd name="T13" fmla="*/ 200 h 200"/>
                <a:gd name="T14" fmla="*/ 153 w 185"/>
                <a:gd name="T15" fmla="*/ 162 h 200"/>
                <a:gd name="T16" fmla="*/ 157 w 185"/>
                <a:gd name="T17" fmla="*/ 100 h 200"/>
                <a:gd name="T18" fmla="*/ 171 w 185"/>
                <a:gd name="T19" fmla="*/ 52 h 200"/>
                <a:gd name="T20" fmla="*/ 129 w 185"/>
                <a:gd name="T21" fmla="*/ 76 h 200"/>
                <a:gd name="T22" fmla="*/ 153 w 185"/>
                <a:gd name="T23" fmla="*/ 45 h 200"/>
                <a:gd name="T24" fmla="*/ 92 w 185"/>
                <a:gd name="T25" fmla="*/ 136 h 200"/>
                <a:gd name="T26" fmla="*/ 59 w 185"/>
                <a:gd name="T27" fmla="*/ 116 h 200"/>
                <a:gd name="T28" fmla="*/ 59 w 185"/>
                <a:gd name="T29" fmla="*/ 83 h 200"/>
                <a:gd name="T30" fmla="*/ 92 w 185"/>
                <a:gd name="T31" fmla="*/ 63 h 200"/>
                <a:gd name="T32" fmla="*/ 122 w 185"/>
                <a:gd name="T33" fmla="*/ 81 h 200"/>
                <a:gd name="T34" fmla="*/ 122 w 185"/>
                <a:gd name="T35" fmla="*/ 119 h 200"/>
                <a:gd name="T36" fmla="*/ 121 w 185"/>
                <a:gd name="T37" fmla="*/ 129 h 200"/>
                <a:gd name="T38" fmla="*/ 101 w 185"/>
                <a:gd name="T39" fmla="*/ 140 h 200"/>
                <a:gd name="T40" fmla="*/ 121 w 185"/>
                <a:gd name="T41" fmla="*/ 129 h 200"/>
                <a:gd name="T42" fmla="*/ 64 w 185"/>
                <a:gd name="T43" fmla="*/ 148 h 200"/>
                <a:gd name="T44" fmla="*/ 72 w 185"/>
                <a:gd name="T45" fmla="*/ 134 h 200"/>
                <a:gd name="T46" fmla="*/ 51 w 185"/>
                <a:gd name="T47" fmla="*/ 110 h 200"/>
                <a:gd name="T48" fmla="*/ 51 w 185"/>
                <a:gd name="T49" fmla="*/ 90 h 200"/>
                <a:gd name="T50" fmla="*/ 51 w 185"/>
                <a:gd name="T51" fmla="*/ 110 h 200"/>
                <a:gd name="T52" fmla="*/ 64 w 185"/>
                <a:gd name="T53" fmla="*/ 51 h 200"/>
                <a:gd name="T54" fmla="*/ 72 w 185"/>
                <a:gd name="T55" fmla="*/ 66 h 200"/>
                <a:gd name="T56" fmla="*/ 101 w 185"/>
                <a:gd name="T57" fmla="*/ 59 h 200"/>
                <a:gd name="T58" fmla="*/ 121 w 185"/>
                <a:gd name="T59" fmla="*/ 71 h 200"/>
                <a:gd name="T60" fmla="*/ 101 w 185"/>
                <a:gd name="T61" fmla="*/ 59 h 200"/>
                <a:gd name="T62" fmla="*/ 145 w 185"/>
                <a:gd name="T63" fmla="*/ 100 h 200"/>
                <a:gd name="T64" fmla="*/ 131 w 185"/>
                <a:gd name="T65" fmla="*/ 100 h 200"/>
                <a:gd name="T66" fmla="*/ 91 w 185"/>
                <a:gd name="T67" fmla="*/ 8 h 200"/>
                <a:gd name="T68" fmla="*/ 92 w 185"/>
                <a:gd name="T69" fmla="*/ 54 h 200"/>
                <a:gd name="T70" fmla="*/ 91 w 185"/>
                <a:gd name="T71" fmla="*/ 8 h 200"/>
                <a:gd name="T72" fmla="*/ 32 w 185"/>
                <a:gd name="T73" fmla="*/ 45 h 200"/>
                <a:gd name="T74" fmla="*/ 52 w 185"/>
                <a:gd name="T75" fmla="*/ 79 h 200"/>
                <a:gd name="T76" fmla="*/ 24 w 185"/>
                <a:gd name="T77" fmla="*/ 84 h 200"/>
                <a:gd name="T78" fmla="*/ 32 w 185"/>
                <a:gd name="T79" fmla="*/ 154 h 200"/>
                <a:gd name="T80" fmla="*/ 34 w 185"/>
                <a:gd name="T81" fmla="*/ 105 h 200"/>
                <a:gd name="T82" fmla="*/ 56 w 185"/>
                <a:gd name="T83" fmla="*/ 150 h 200"/>
                <a:gd name="T84" fmla="*/ 91 w 185"/>
                <a:gd name="T85" fmla="*/ 192 h 200"/>
                <a:gd name="T86" fmla="*/ 92 w 185"/>
                <a:gd name="T87" fmla="*/ 145 h 200"/>
                <a:gd name="T88" fmla="*/ 91 w 185"/>
                <a:gd name="T89" fmla="*/ 192 h 200"/>
                <a:gd name="T90" fmla="*/ 153 w 185"/>
                <a:gd name="T91" fmla="*/ 154 h 200"/>
                <a:gd name="T92" fmla="*/ 129 w 185"/>
                <a:gd name="T93" fmla="*/ 123 h 200"/>
                <a:gd name="T94" fmla="*/ 171 w 185"/>
                <a:gd name="T95" fmla="*/ 14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5" h="200">
                  <a:moveTo>
                    <a:pt x="157" y="100"/>
                  </a:moveTo>
                  <a:cubicBezTo>
                    <a:pt x="176" y="80"/>
                    <a:pt x="185" y="60"/>
                    <a:pt x="178" y="48"/>
                  </a:cubicBezTo>
                  <a:cubicBezTo>
                    <a:pt x="175" y="43"/>
                    <a:pt x="168" y="37"/>
                    <a:pt x="153" y="37"/>
                  </a:cubicBezTo>
                  <a:cubicBezTo>
                    <a:pt x="144" y="37"/>
                    <a:pt x="134" y="39"/>
                    <a:pt x="123" y="42"/>
                  </a:cubicBezTo>
                  <a:cubicBezTo>
                    <a:pt x="116" y="16"/>
                    <a:pt x="104" y="0"/>
                    <a:pt x="91" y="0"/>
                  </a:cubicBezTo>
                  <a:cubicBezTo>
                    <a:pt x="77" y="0"/>
                    <a:pt x="65" y="16"/>
                    <a:pt x="58" y="41"/>
                  </a:cubicBezTo>
                  <a:cubicBezTo>
                    <a:pt x="49" y="39"/>
                    <a:pt x="40" y="37"/>
                    <a:pt x="32" y="37"/>
                  </a:cubicBezTo>
                  <a:cubicBezTo>
                    <a:pt x="17" y="37"/>
                    <a:pt x="10" y="43"/>
                    <a:pt x="7" y="48"/>
                  </a:cubicBezTo>
                  <a:cubicBezTo>
                    <a:pt x="1" y="58"/>
                    <a:pt x="5" y="72"/>
                    <a:pt x="18" y="89"/>
                  </a:cubicBezTo>
                  <a:cubicBezTo>
                    <a:pt x="21" y="92"/>
                    <a:pt x="24" y="96"/>
                    <a:pt x="28" y="100"/>
                  </a:cubicBezTo>
                  <a:cubicBezTo>
                    <a:pt x="8" y="120"/>
                    <a:pt x="0" y="140"/>
                    <a:pt x="7" y="152"/>
                  </a:cubicBezTo>
                  <a:cubicBezTo>
                    <a:pt x="10" y="156"/>
                    <a:pt x="17" y="162"/>
                    <a:pt x="32" y="162"/>
                  </a:cubicBezTo>
                  <a:cubicBezTo>
                    <a:pt x="40" y="162"/>
                    <a:pt x="49" y="161"/>
                    <a:pt x="58" y="158"/>
                  </a:cubicBezTo>
                  <a:cubicBezTo>
                    <a:pt x="65" y="184"/>
                    <a:pt x="77" y="200"/>
                    <a:pt x="91" y="200"/>
                  </a:cubicBezTo>
                  <a:cubicBezTo>
                    <a:pt x="104" y="200"/>
                    <a:pt x="116" y="183"/>
                    <a:pt x="123" y="157"/>
                  </a:cubicBezTo>
                  <a:cubicBezTo>
                    <a:pt x="134" y="161"/>
                    <a:pt x="144" y="162"/>
                    <a:pt x="153" y="162"/>
                  </a:cubicBezTo>
                  <a:cubicBezTo>
                    <a:pt x="168" y="162"/>
                    <a:pt x="175" y="156"/>
                    <a:pt x="178" y="152"/>
                  </a:cubicBezTo>
                  <a:cubicBezTo>
                    <a:pt x="185" y="140"/>
                    <a:pt x="176" y="120"/>
                    <a:pt x="157" y="100"/>
                  </a:cubicBezTo>
                  <a:close/>
                  <a:moveTo>
                    <a:pt x="153" y="45"/>
                  </a:moveTo>
                  <a:cubicBezTo>
                    <a:pt x="159" y="45"/>
                    <a:pt x="168" y="46"/>
                    <a:pt x="171" y="52"/>
                  </a:cubicBezTo>
                  <a:cubicBezTo>
                    <a:pt x="176" y="60"/>
                    <a:pt x="169" y="76"/>
                    <a:pt x="151" y="94"/>
                  </a:cubicBezTo>
                  <a:cubicBezTo>
                    <a:pt x="145" y="88"/>
                    <a:pt x="137" y="82"/>
                    <a:pt x="129" y="76"/>
                  </a:cubicBezTo>
                  <a:cubicBezTo>
                    <a:pt x="129" y="67"/>
                    <a:pt x="127" y="58"/>
                    <a:pt x="125" y="50"/>
                  </a:cubicBezTo>
                  <a:cubicBezTo>
                    <a:pt x="136" y="47"/>
                    <a:pt x="145" y="45"/>
                    <a:pt x="153" y="45"/>
                  </a:cubicBezTo>
                  <a:close/>
                  <a:moveTo>
                    <a:pt x="109" y="127"/>
                  </a:moveTo>
                  <a:cubicBezTo>
                    <a:pt x="103" y="130"/>
                    <a:pt x="98" y="133"/>
                    <a:pt x="92" y="136"/>
                  </a:cubicBezTo>
                  <a:cubicBezTo>
                    <a:pt x="87" y="133"/>
                    <a:pt x="81" y="130"/>
                    <a:pt x="76" y="127"/>
                  </a:cubicBezTo>
                  <a:cubicBezTo>
                    <a:pt x="70" y="123"/>
                    <a:pt x="65" y="120"/>
                    <a:pt x="59" y="116"/>
                  </a:cubicBezTo>
                  <a:cubicBezTo>
                    <a:pt x="59" y="111"/>
                    <a:pt x="59" y="105"/>
                    <a:pt x="59" y="100"/>
                  </a:cubicBezTo>
                  <a:cubicBezTo>
                    <a:pt x="59" y="94"/>
                    <a:pt x="59" y="89"/>
                    <a:pt x="59" y="83"/>
                  </a:cubicBezTo>
                  <a:cubicBezTo>
                    <a:pt x="65" y="80"/>
                    <a:pt x="70" y="76"/>
                    <a:pt x="76" y="73"/>
                  </a:cubicBezTo>
                  <a:cubicBezTo>
                    <a:pt x="81" y="69"/>
                    <a:pt x="87" y="66"/>
                    <a:pt x="92" y="63"/>
                  </a:cubicBezTo>
                  <a:cubicBezTo>
                    <a:pt x="98" y="66"/>
                    <a:pt x="103" y="69"/>
                    <a:pt x="109" y="73"/>
                  </a:cubicBezTo>
                  <a:cubicBezTo>
                    <a:pt x="113" y="75"/>
                    <a:pt x="118" y="78"/>
                    <a:pt x="122" y="81"/>
                  </a:cubicBezTo>
                  <a:cubicBezTo>
                    <a:pt x="122" y="87"/>
                    <a:pt x="123" y="93"/>
                    <a:pt x="123" y="100"/>
                  </a:cubicBezTo>
                  <a:cubicBezTo>
                    <a:pt x="123" y="106"/>
                    <a:pt x="122" y="113"/>
                    <a:pt x="122" y="119"/>
                  </a:cubicBezTo>
                  <a:cubicBezTo>
                    <a:pt x="118" y="121"/>
                    <a:pt x="113" y="124"/>
                    <a:pt x="109" y="127"/>
                  </a:cubicBezTo>
                  <a:close/>
                  <a:moveTo>
                    <a:pt x="121" y="129"/>
                  </a:moveTo>
                  <a:cubicBezTo>
                    <a:pt x="120" y="135"/>
                    <a:pt x="119" y="141"/>
                    <a:pt x="118" y="147"/>
                  </a:cubicBezTo>
                  <a:cubicBezTo>
                    <a:pt x="112" y="145"/>
                    <a:pt x="107" y="143"/>
                    <a:pt x="101" y="140"/>
                  </a:cubicBezTo>
                  <a:cubicBezTo>
                    <a:pt x="105" y="138"/>
                    <a:pt x="109" y="136"/>
                    <a:pt x="113" y="134"/>
                  </a:cubicBezTo>
                  <a:cubicBezTo>
                    <a:pt x="116" y="132"/>
                    <a:pt x="118" y="131"/>
                    <a:pt x="121" y="129"/>
                  </a:cubicBezTo>
                  <a:close/>
                  <a:moveTo>
                    <a:pt x="83" y="140"/>
                  </a:moveTo>
                  <a:cubicBezTo>
                    <a:pt x="77" y="143"/>
                    <a:pt x="70" y="146"/>
                    <a:pt x="64" y="148"/>
                  </a:cubicBezTo>
                  <a:cubicBezTo>
                    <a:pt x="62" y="141"/>
                    <a:pt x="61" y="134"/>
                    <a:pt x="60" y="126"/>
                  </a:cubicBezTo>
                  <a:cubicBezTo>
                    <a:pt x="64" y="129"/>
                    <a:pt x="68" y="131"/>
                    <a:pt x="72" y="134"/>
                  </a:cubicBezTo>
                  <a:cubicBezTo>
                    <a:pt x="76" y="136"/>
                    <a:pt x="80" y="138"/>
                    <a:pt x="83" y="140"/>
                  </a:cubicBezTo>
                  <a:close/>
                  <a:moveTo>
                    <a:pt x="51" y="110"/>
                  </a:moveTo>
                  <a:cubicBezTo>
                    <a:pt x="47" y="106"/>
                    <a:pt x="43" y="103"/>
                    <a:pt x="39" y="100"/>
                  </a:cubicBezTo>
                  <a:cubicBezTo>
                    <a:pt x="43" y="96"/>
                    <a:pt x="47" y="93"/>
                    <a:pt x="51" y="90"/>
                  </a:cubicBezTo>
                  <a:cubicBezTo>
                    <a:pt x="51" y="93"/>
                    <a:pt x="51" y="96"/>
                    <a:pt x="51" y="100"/>
                  </a:cubicBezTo>
                  <a:cubicBezTo>
                    <a:pt x="51" y="103"/>
                    <a:pt x="51" y="106"/>
                    <a:pt x="51" y="110"/>
                  </a:cubicBezTo>
                  <a:close/>
                  <a:moveTo>
                    <a:pt x="60" y="73"/>
                  </a:moveTo>
                  <a:cubicBezTo>
                    <a:pt x="61" y="65"/>
                    <a:pt x="62" y="58"/>
                    <a:pt x="64" y="51"/>
                  </a:cubicBezTo>
                  <a:cubicBezTo>
                    <a:pt x="70" y="53"/>
                    <a:pt x="77" y="56"/>
                    <a:pt x="83" y="59"/>
                  </a:cubicBezTo>
                  <a:cubicBezTo>
                    <a:pt x="80" y="61"/>
                    <a:pt x="76" y="63"/>
                    <a:pt x="72" y="66"/>
                  </a:cubicBezTo>
                  <a:cubicBezTo>
                    <a:pt x="68" y="68"/>
                    <a:pt x="64" y="71"/>
                    <a:pt x="60" y="73"/>
                  </a:cubicBezTo>
                  <a:close/>
                  <a:moveTo>
                    <a:pt x="101" y="59"/>
                  </a:moveTo>
                  <a:cubicBezTo>
                    <a:pt x="107" y="56"/>
                    <a:pt x="112" y="54"/>
                    <a:pt x="118" y="52"/>
                  </a:cubicBezTo>
                  <a:cubicBezTo>
                    <a:pt x="119" y="58"/>
                    <a:pt x="120" y="64"/>
                    <a:pt x="121" y="71"/>
                  </a:cubicBezTo>
                  <a:cubicBezTo>
                    <a:pt x="118" y="69"/>
                    <a:pt x="116" y="67"/>
                    <a:pt x="113" y="66"/>
                  </a:cubicBezTo>
                  <a:cubicBezTo>
                    <a:pt x="109" y="63"/>
                    <a:pt x="105" y="61"/>
                    <a:pt x="101" y="59"/>
                  </a:cubicBezTo>
                  <a:close/>
                  <a:moveTo>
                    <a:pt x="130" y="87"/>
                  </a:moveTo>
                  <a:cubicBezTo>
                    <a:pt x="136" y="91"/>
                    <a:pt x="141" y="96"/>
                    <a:pt x="145" y="100"/>
                  </a:cubicBezTo>
                  <a:cubicBezTo>
                    <a:pt x="141" y="104"/>
                    <a:pt x="136" y="108"/>
                    <a:pt x="130" y="112"/>
                  </a:cubicBezTo>
                  <a:cubicBezTo>
                    <a:pt x="130" y="108"/>
                    <a:pt x="131" y="104"/>
                    <a:pt x="131" y="100"/>
                  </a:cubicBezTo>
                  <a:cubicBezTo>
                    <a:pt x="131" y="95"/>
                    <a:pt x="130" y="91"/>
                    <a:pt x="130" y="87"/>
                  </a:cubicBezTo>
                  <a:close/>
                  <a:moveTo>
                    <a:pt x="91" y="8"/>
                  </a:moveTo>
                  <a:cubicBezTo>
                    <a:pt x="100" y="8"/>
                    <a:pt x="109" y="22"/>
                    <a:pt x="116" y="45"/>
                  </a:cubicBezTo>
                  <a:cubicBezTo>
                    <a:pt x="108" y="47"/>
                    <a:pt x="100" y="50"/>
                    <a:pt x="92" y="54"/>
                  </a:cubicBezTo>
                  <a:cubicBezTo>
                    <a:pt x="83" y="50"/>
                    <a:pt x="74" y="46"/>
                    <a:pt x="66" y="43"/>
                  </a:cubicBezTo>
                  <a:cubicBezTo>
                    <a:pt x="72" y="21"/>
                    <a:pt x="82" y="8"/>
                    <a:pt x="91" y="8"/>
                  </a:cubicBezTo>
                  <a:close/>
                  <a:moveTo>
                    <a:pt x="14" y="52"/>
                  </a:moveTo>
                  <a:cubicBezTo>
                    <a:pt x="17" y="46"/>
                    <a:pt x="26" y="45"/>
                    <a:pt x="32" y="45"/>
                  </a:cubicBezTo>
                  <a:cubicBezTo>
                    <a:pt x="39" y="45"/>
                    <a:pt x="47" y="47"/>
                    <a:pt x="56" y="49"/>
                  </a:cubicBezTo>
                  <a:cubicBezTo>
                    <a:pt x="54" y="58"/>
                    <a:pt x="52" y="68"/>
                    <a:pt x="52" y="79"/>
                  </a:cubicBezTo>
                  <a:cubicBezTo>
                    <a:pt x="45" y="84"/>
                    <a:pt x="39" y="89"/>
                    <a:pt x="34" y="94"/>
                  </a:cubicBezTo>
                  <a:cubicBezTo>
                    <a:pt x="30" y="91"/>
                    <a:pt x="27" y="87"/>
                    <a:pt x="24" y="84"/>
                  </a:cubicBezTo>
                  <a:cubicBezTo>
                    <a:pt x="14" y="70"/>
                    <a:pt x="10" y="59"/>
                    <a:pt x="14" y="52"/>
                  </a:cubicBezTo>
                  <a:close/>
                  <a:moveTo>
                    <a:pt x="32" y="154"/>
                  </a:moveTo>
                  <a:cubicBezTo>
                    <a:pt x="26" y="154"/>
                    <a:pt x="17" y="153"/>
                    <a:pt x="14" y="148"/>
                  </a:cubicBezTo>
                  <a:cubicBezTo>
                    <a:pt x="9" y="139"/>
                    <a:pt x="16" y="123"/>
                    <a:pt x="34" y="105"/>
                  </a:cubicBezTo>
                  <a:cubicBezTo>
                    <a:pt x="39" y="110"/>
                    <a:pt x="45" y="115"/>
                    <a:pt x="52" y="120"/>
                  </a:cubicBezTo>
                  <a:cubicBezTo>
                    <a:pt x="52" y="131"/>
                    <a:pt x="54" y="141"/>
                    <a:pt x="56" y="150"/>
                  </a:cubicBezTo>
                  <a:cubicBezTo>
                    <a:pt x="47" y="153"/>
                    <a:pt x="39" y="154"/>
                    <a:pt x="32" y="154"/>
                  </a:cubicBezTo>
                  <a:close/>
                  <a:moveTo>
                    <a:pt x="91" y="192"/>
                  </a:moveTo>
                  <a:cubicBezTo>
                    <a:pt x="82" y="192"/>
                    <a:pt x="72" y="178"/>
                    <a:pt x="66" y="156"/>
                  </a:cubicBezTo>
                  <a:cubicBezTo>
                    <a:pt x="74" y="153"/>
                    <a:pt x="83" y="150"/>
                    <a:pt x="92" y="145"/>
                  </a:cubicBezTo>
                  <a:cubicBezTo>
                    <a:pt x="100" y="149"/>
                    <a:pt x="108" y="152"/>
                    <a:pt x="116" y="155"/>
                  </a:cubicBezTo>
                  <a:cubicBezTo>
                    <a:pt x="109" y="178"/>
                    <a:pt x="100" y="192"/>
                    <a:pt x="91" y="192"/>
                  </a:cubicBezTo>
                  <a:close/>
                  <a:moveTo>
                    <a:pt x="171" y="148"/>
                  </a:moveTo>
                  <a:cubicBezTo>
                    <a:pt x="168" y="153"/>
                    <a:pt x="159" y="154"/>
                    <a:pt x="153" y="154"/>
                  </a:cubicBezTo>
                  <a:cubicBezTo>
                    <a:pt x="145" y="154"/>
                    <a:pt x="136" y="153"/>
                    <a:pt x="125" y="150"/>
                  </a:cubicBezTo>
                  <a:cubicBezTo>
                    <a:pt x="127" y="141"/>
                    <a:pt x="129" y="132"/>
                    <a:pt x="129" y="123"/>
                  </a:cubicBezTo>
                  <a:cubicBezTo>
                    <a:pt x="137" y="117"/>
                    <a:pt x="145" y="111"/>
                    <a:pt x="151" y="105"/>
                  </a:cubicBezTo>
                  <a:cubicBezTo>
                    <a:pt x="169" y="123"/>
                    <a:pt x="176" y="139"/>
                    <a:pt x="171" y="1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06367" y="3520768"/>
            <a:ext cx="1969383" cy="544726"/>
            <a:chOff x="706367" y="1642156"/>
            <a:chExt cx="1969383" cy="544726"/>
          </a:xfrm>
        </p:grpSpPr>
        <p:sp>
          <p:nvSpPr>
            <p:cNvPr id="29" name="圆角矩形 28"/>
            <p:cNvSpPr/>
            <p:nvPr/>
          </p:nvSpPr>
          <p:spPr>
            <a:xfrm>
              <a:off x="706367" y="1645366"/>
              <a:ext cx="1865224" cy="541516"/>
            </a:xfrm>
            <a:prstGeom prst="roundRect">
              <a:avLst>
                <a:gd name="adj" fmla="val 27778"/>
              </a:avLst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91084" y="1642156"/>
              <a:ext cx="1884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相关经历</a:t>
              </a:r>
              <a:endPara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06367" y="4437967"/>
            <a:ext cx="1969383" cy="544726"/>
            <a:chOff x="706367" y="1642156"/>
            <a:chExt cx="1969383" cy="544726"/>
          </a:xfrm>
        </p:grpSpPr>
        <p:sp>
          <p:nvSpPr>
            <p:cNvPr id="32" name="圆角矩形 31"/>
            <p:cNvSpPr/>
            <p:nvPr/>
          </p:nvSpPr>
          <p:spPr>
            <a:xfrm>
              <a:off x="706367" y="1645366"/>
              <a:ext cx="1865224" cy="541516"/>
            </a:xfrm>
            <a:prstGeom prst="roundRect">
              <a:avLst>
                <a:gd name="adj" fmla="val 27778"/>
              </a:avLst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91084" y="1642156"/>
              <a:ext cx="1884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</a:t>
              </a:r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515225" y="189300"/>
            <a:ext cx="4676775" cy="753675"/>
            <a:chOff x="7515225" y="189300"/>
            <a:chExt cx="4676775" cy="753675"/>
          </a:xfrm>
        </p:grpSpPr>
        <p:sp>
          <p:nvSpPr>
            <p:cNvPr id="35" name="矩形 34"/>
            <p:cNvSpPr/>
            <p:nvPr/>
          </p:nvSpPr>
          <p:spPr>
            <a:xfrm>
              <a:off x="7515225" y="189300"/>
              <a:ext cx="4676775" cy="7536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756641" y="301406"/>
              <a:ext cx="9908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8821470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8986509" y="301406"/>
              <a:ext cx="1359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E9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</a:t>
              </a:r>
              <a:endParaRPr lang="zh-CN" altLang="en-US" sz="2800" b="1" dirty="0">
                <a:solidFill>
                  <a:srgbClr val="0E96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10410461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10637014" y="301406"/>
              <a:ext cx="1359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</a:t>
              </a:r>
              <a:r>
                <a:rPr lang="zh-CN" altLang="en-US" sz="28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endParaRPr lang="zh-CN" altLang="en-US" sz="28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2024905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矩形 42"/>
          <p:cNvSpPr/>
          <p:nvPr/>
        </p:nvSpPr>
        <p:spPr>
          <a:xfrm>
            <a:off x="-10408" y="926100"/>
            <a:ext cx="12192000" cy="118349"/>
          </a:xfrm>
          <a:prstGeom prst="rect">
            <a:avLst/>
          </a:prstGeom>
          <a:solidFill>
            <a:srgbClr val="0E9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5375103" y="1780259"/>
            <a:ext cx="5049058" cy="3985171"/>
            <a:chOff x="5375103" y="1780259"/>
            <a:chExt cx="5049058" cy="3985171"/>
          </a:xfrm>
        </p:grpSpPr>
        <p:sp>
          <p:nvSpPr>
            <p:cNvPr id="45" name="文本框 44"/>
            <p:cNvSpPr txBox="1"/>
            <p:nvPr/>
          </p:nvSpPr>
          <p:spPr>
            <a:xfrm>
              <a:off x="5413203" y="1780259"/>
              <a:ext cx="366791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创新能力</a:t>
              </a:r>
              <a:endParaRPr lang="zh-CN" altLang="en-US" sz="4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413203" y="2584191"/>
              <a:ext cx="366791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沟通能力</a:t>
              </a:r>
              <a:endParaRPr lang="en-US" altLang="zh-CN" sz="4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413203" y="3388124"/>
              <a:ext cx="366791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组织能力</a:t>
              </a:r>
              <a:endParaRPr lang="en-US" altLang="zh-CN" sz="4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413203" y="4192057"/>
              <a:ext cx="291303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文案策划</a:t>
              </a:r>
              <a:endParaRPr lang="en-US" altLang="zh-CN" sz="4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413203" y="4995989"/>
              <a:ext cx="291303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团队协作</a:t>
              </a:r>
              <a:endParaRPr lang="en-US" altLang="zh-CN" sz="4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5375103" y="1949921"/>
              <a:ext cx="0" cy="3777409"/>
            </a:xfrm>
            <a:prstGeom prst="line">
              <a:avLst/>
            </a:prstGeom>
            <a:ln w="57150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8130187" y="1995234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8605654" y="1995234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081121" y="1995234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9556588" y="1995234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0032055" y="1995234"/>
              <a:ext cx="392106" cy="392106"/>
            </a:xfrm>
            <a:prstGeom prst="ellipse">
              <a:avLst/>
            </a:prstGeom>
            <a:noFill/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8130187" y="2814019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8605654" y="2814019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9081121" y="2814019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9556588" y="2814019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10032055" y="2814019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8130187" y="358346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8605654" y="358346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081121" y="358346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9556588" y="358346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0032055" y="3583460"/>
              <a:ext cx="392106" cy="392106"/>
            </a:xfrm>
            <a:prstGeom prst="ellipse">
              <a:avLst/>
            </a:prstGeom>
            <a:noFill/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8130187" y="4390585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8605654" y="4390585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9081121" y="4390585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556588" y="4390585"/>
              <a:ext cx="392106" cy="392106"/>
            </a:xfrm>
            <a:prstGeom prst="ellipse">
              <a:avLst/>
            </a:prstGeom>
            <a:noFill/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10032055" y="4390585"/>
              <a:ext cx="392106" cy="392106"/>
            </a:xfrm>
            <a:prstGeom prst="ellipse">
              <a:avLst/>
            </a:prstGeom>
            <a:noFill/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8130187" y="519322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8605654" y="519322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9081121" y="519322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9556588" y="519322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10032055" y="519322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3811307" y="1941678"/>
            <a:ext cx="156021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E9693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个人能力</a:t>
            </a:r>
            <a:endParaRPr lang="zh-CN" altLang="en-US" sz="6000" dirty="0">
              <a:solidFill>
                <a:srgbClr val="0E9693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696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1447862"/>
            <a:ext cx="914400" cy="914400"/>
            <a:chOff x="3105830" y="5119749"/>
            <a:chExt cx="914400" cy="914400"/>
          </a:xfrm>
        </p:grpSpPr>
        <p:sp>
          <p:nvSpPr>
            <p:cNvPr id="4" name="椭圆 3"/>
            <p:cNvSpPr/>
            <p:nvPr/>
          </p:nvSpPr>
          <p:spPr>
            <a:xfrm>
              <a:off x="3105830" y="5119749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153"/>
            <p:cNvSpPr>
              <a:spLocks noEditPoints="1"/>
            </p:cNvSpPr>
            <p:nvPr/>
          </p:nvSpPr>
          <p:spPr bwMode="auto">
            <a:xfrm>
              <a:off x="3324691" y="5341445"/>
              <a:ext cx="467661" cy="406531"/>
            </a:xfrm>
            <a:custGeom>
              <a:avLst/>
              <a:gdLst>
                <a:gd name="T0" fmla="*/ 160 w 160"/>
                <a:gd name="T1" fmla="*/ 140 h 140"/>
                <a:gd name="T2" fmla="*/ 0 w 160"/>
                <a:gd name="T3" fmla="*/ 140 h 140"/>
                <a:gd name="T4" fmla="*/ 0 w 160"/>
                <a:gd name="T5" fmla="*/ 127 h 140"/>
                <a:gd name="T6" fmla="*/ 42 w 160"/>
                <a:gd name="T7" fmla="*/ 85 h 140"/>
                <a:gd name="T8" fmla="*/ 118 w 160"/>
                <a:gd name="T9" fmla="*/ 85 h 140"/>
                <a:gd name="T10" fmla="*/ 160 w 160"/>
                <a:gd name="T11" fmla="*/ 127 h 140"/>
                <a:gd name="T12" fmla="*/ 160 w 160"/>
                <a:gd name="T13" fmla="*/ 140 h 140"/>
                <a:gd name="T14" fmla="*/ 8 w 160"/>
                <a:gd name="T15" fmla="*/ 132 h 140"/>
                <a:gd name="T16" fmla="*/ 152 w 160"/>
                <a:gd name="T17" fmla="*/ 132 h 140"/>
                <a:gd name="T18" fmla="*/ 152 w 160"/>
                <a:gd name="T19" fmla="*/ 127 h 140"/>
                <a:gd name="T20" fmla="*/ 118 w 160"/>
                <a:gd name="T21" fmla="*/ 93 h 140"/>
                <a:gd name="T22" fmla="*/ 42 w 160"/>
                <a:gd name="T23" fmla="*/ 93 h 140"/>
                <a:gd name="T24" fmla="*/ 8 w 160"/>
                <a:gd name="T25" fmla="*/ 127 h 140"/>
                <a:gd name="T26" fmla="*/ 8 w 160"/>
                <a:gd name="T27" fmla="*/ 132 h 140"/>
                <a:gd name="T28" fmla="*/ 80 w 160"/>
                <a:gd name="T29" fmla="*/ 83 h 140"/>
                <a:gd name="T30" fmla="*/ 38 w 160"/>
                <a:gd name="T31" fmla="*/ 42 h 140"/>
                <a:gd name="T32" fmla="*/ 80 w 160"/>
                <a:gd name="T33" fmla="*/ 0 h 140"/>
                <a:gd name="T34" fmla="*/ 122 w 160"/>
                <a:gd name="T35" fmla="*/ 42 h 140"/>
                <a:gd name="T36" fmla="*/ 80 w 160"/>
                <a:gd name="T37" fmla="*/ 83 h 140"/>
                <a:gd name="T38" fmla="*/ 80 w 160"/>
                <a:gd name="T39" fmla="*/ 8 h 140"/>
                <a:gd name="T40" fmla="*/ 46 w 160"/>
                <a:gd name="T41" fmla="*/ 42 h 140"/>
                <a:gd name="T42" fmla="*/ 80 w 160"/>
                <a:gd name="T43" fmla="*/ 75 h 140"/>
                <a:gd name="T44" fmla="*/ 114 w 160"/>
                <a:gd name="T45" fmla="*/ 42 h 140"/>
                <a:gd name="T46" fmla="*/ 80 w 160"/>
                <a:gd name="T47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40">
                  <a:moveTo>
                    <a:pt x="16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04"/>
                    <a:pt x="19" y="85"/>
                    <a:pt x="42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41" y="85"/>
                    <a:pt x="160" y="104"/>
                    <a:pt x="160" y="127"/>
                  </a:cubicBezTo>
                  <a:lnTo>
                    <a:pt x="160" y="140"/>
                  </a:lnTo>
                  <a:close/>
                  <a:moveTo>
                    <a:pt x="8" y="132"/>
                  </a:moveTo>
                  <a:cubicBezTo>
                    <a:pt x="152" y="132"/>
                    <a:pt x="152" y="132"/>
                    <a:pt x="152" y="132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52" y="108"/>
                    <a:pt x="137" y="93"/>
                    <a:pt x="118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23" y="93"/>
                    <a:pt x="8" y="108"/>
                    <a:pt x="8" y="127"/>
                  </a:cubicBezTo>
                  <a:lnTo>
                    <a:pt x="8" y="132"/>
                  </a:lnTo>
                  <a:close/>
                  <a:moveTo>
                    <a:pt x="80" y="83"/>
                  </a:moveTo>
                  <a:cubicBezTo>
                    <a:pt x="57" y="83"/>
                    <a:pt x="38" y="65"/>
                    <a:pt x="38" y="42"/>
                  </a:cubicBezTo>
                  <a:cubicBezTo>
                    <a:pt x="38" y="18"/>
                    <a:pt x="57" y="0"/>
                    <a:pt x="80" y="0"/>
                  </a:cubicBezTo>
                  <a:cubicBezTo>
                    <a:pt x="103" y="0"/>
                    <a:pt x="122" y="18"/>
                    <a:pt x="122" y="42"/>
                  </a:cubicBezTo>
                  <a:cubicBezTo>
                    <a:pt x="122" y="65"/>
                    <a:pt x="103" y="83"/>
                    <a:pt x="80" y="83"/>
                  </a:cubicBezTo>
                  <a:close/>
                  <a:moveTo>
                    <a:pt x="80" y="8"/>
                  </a:moveTo>
                  <a:cubicBezTo>
                    <a:pt x="61" y="8"/>
                    <a:pt x="46" y="23"/>
                    <a:pt x="46" y="42"/>
                  </a:cubicBezTo>
                  <a:cubicBezTo>
                    <a:pt x="46" y="60"/>
                    <a:pt x="61" y="75"/>
                    <a:pt x="80" y="75"/>
                  </a:cubicBezTo>
                  <a:cubicBezTo>
                    <a:pt x="99" y="75"/>
                    <a:pt x="114" y="60"/>
                    <a:pt x="114" y="42"/>
                  </a:cubicBezTo>
                  <a:cubicBezTo>
                    <a:pt x="114" y="23"/>
                    <a:pt x="99" y="8"/>
                    <a:pt x="8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52" y="2364142"/>
            <a:ext cx="914400" cy="914400"/>
            <a:chOff x="3667005" y="3596168"/>
            <a:chExt cx="914400" cy="914400"/>
          </a:xfrm>
        </p:grpSpPr>
        <p:sp>
          <p:nvSpPr>
            <p:cNvPr id="7" name="椭圆 6"/>
            <p:cNvSpPr/>
            <p:nvPr/>
          </p:nvSpPr>
          <p:spPr>
            <a:xfrm>
              <a:off x="3667005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943192" y="3818669"/>
              <a:ext cx="336050" cy="449844"/>
              <a:chOff x="10521951" y="4057651"/>
              <a:chExt cx="300037" cy="401638"/>
            </a:xfrm>
          </p:grpSpPr>
          <p:sp>
            <p:nvSpPr>
              <p:cNvPr id="9" name="Freeform 154"/>
              <p:cNvSpPr>
                <a:spLocks/>
              </p:cNvSpPr>
              <p:nvPr/>
            </p:nvSpPr>
            <p:spPr bwMode="auto">
              <a:xfrm>
                <a:off x="10675938" y="4119563"/>
                <a:ext cx="85725" cy="87313"/>
              </a:xfrm>
              <a:custGeom>
                <a:avLst/>
                <a:gdLst>
                  <a:gd name="T0" fmla="*/ 54 w 54"/>
                  <a:gd name="T1" fmla="*/ 55 h 55"/>
                  <a:gd name="T2" fmla="*/ 0 w 54"/>
                  <a:gd name="T3" fmla="*/ 55 h 55"/>
                  <a:gd name="T4" fmla="*/ 0 w 54"/>
                  <a:gd name="T5" fmla="*/ 0 h 55"/>
                  <a:gd name="T6" fmla="*/ 9 w 54"/>
                  <a:gd name="T7" fmla="*/ 0 h 55"/>
                  <a:gd name="T8" fmla="*/ 9 w 54"/>
                  <a:gd name="T9" fmla="*/ 45 h 55"/>
                  <a:gd name="T10" fmla="*/ 54 w 54"/>
                  <a:gd name="T11" fmla="*/ 45 h 55"/>
                  <a:gd name="T12" fmla="*/ 54 w 54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5">
                    <a:moveTo>
                      <a:pt x="54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45"/>
                    </a:lnTo>
                    <a:lnTo>
                      <a:pt x="54" y="45"/>
                    </a:lnTo>
                    <a:lnTo>
                      <a:pt x="54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55"/>
              <p:cNvSpPr>
                <a:spLocks noEditPoints="1"/>
              </p:cNvSpPr>
              <p:nvPr/>
            </p:nvSpPr>
            <p:spPr bwMode="auto">
              <a:xfrm>
                <a:off x="10521951" y="4111626"/>
                <a:ext cx="249238" cy="347663"/>
              </a:xfrm>
              <a:custGeom>
                <a:avLst/>
                <a:gdLst>
                  <a:gd name="T0" fmla="*/ 157 w 157"/>
                  <a:gd name="T1" fmla="*/ 219 h 219"/>
                  <a:gd name="T2" fmla="*/ 0 w 157"/>
                  <a:gd name="T3" fmla="*/ 219 h 219"/>
                  <a:gd name="T4" fmla="*/ 0 w 157"/>
                  <a:gd name="T5" fmla="*/ 0 h 219"/>
                  <a:gd name="T6" fmla="*/ 105 w 157"/>
                  <a:gd name="T7" fmla="*/ 0 h 219"/>
                  <a:gd name="T8" fmla="*/ 157 w 157"/>
                  <a:gd name="T9" fmla="*/ 52 h 219"/>
                  <a:gd name="T10" fmla="*/ 157 w 157"/>
                  <a:gd name="T11" fmla="*/ 219 h 219"/>
                  <a:gd name="T12" fmla="*/ 9 w 157"/>
                  <a:gd name="T13" fmla="*/ 210 h 219"/>
                  <a:gd name="T14" fmla="*/ 147 w 157"/>
                  <a:gd name="T15" fmla="*/ 210 h 219"/>
                  <a:gd name="T16" fmla="*/ 147 w 157"/>
                  <a:gd name="T17" fmla="*/ 56 h 219"/>
                  <a:gd name="T18" fmla="*/ 101 w 157"/>
                  <a:gd name="T19" fmla="*/ 10 h 219"/>
                  <a:gd name="T20" fmla="*/ 9 w 157"/>
                  <a:gd name="T21" fmla="*/ 10 h 219"/>
                  <a:gd name="T22" fmla="*/ 9 w 157"/>
                  <a:gd name="T23" fmla="*/ 21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219">
                    <a:moveTo>
                      <a:pt x="157" y="219"/>
                    </a:moveTo>
                    <a:lnTo>
                      <a:pt x="0" y="21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7" y="52"/>
                    </a:lnTo>
                    <a:lnTo>
                      <a:pt x="157" y="219"/>
                    </a:lnTo>
                    <a:close/>
                    <a:moveTo>
                      <a:pt x="9" y="210"/>
                    </a:moveTo>
                    <a:lnTo>
                      <a:pt x="147" y="210"/>
                    </a:lnTo>
                    <a:lnTo>
                      <a:pt x="147" y="56"/>
                    </a:lnTo>
                    <a:lnTo>
                      <a:pt x="101" y="10"/>
                    </a:lnTo>
                    <a:lnTo>
                      <a:pt x="9" y="10"/>
                    </a:lnTo>
                    <a:lnTo>
                      <a:pt x="9" y="2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6"/>
              <p:cNvSpPr>
                <a:spLocks/>
              </p:cNvSpPr>
              <p:nvPr/>
            </p:nvSpPr>
            <p:spPr bwMode="auto">
              <a:xfrm>
                <a:off x="10726738" y="4065588"/>
                <a:ext cx="87313" cy="87313"/>
              </a:xfrm>
              <a:custGeom>
                <a:avLst/>
                <a:gdLst>
                  <a:gd name="T0" fmla="*/ 55 w 55"/>
                  <a:gd name="T1" fmla="*/ 55 h 55"/>
                  <a:gd name="T2" fmla="*/ 0 w 55"/>
                  <a:gd name="T3" fmla="*/ 55 h 55"/>
                  <a:gd name="T4" fmla="*/ 0 w 55"/>
                  <a:gd name="T5" fmla="*/ 0 h 55"/>
                  <a:gd name="T6" fmla="*/ 10 w 55"/>
                  <a:gd name="T7" fmla="*/ 0 h 55"/>
                  <a:gd name="T8" fmla="*/ 10 w 55"/>
                  <a:gd name="T9" fmla="*/ 45 h 55"/>
                  <a:gd name="T10" fmla="*/ 55 w 55"/>
                  <a:gd name="T11" fmla="*/ 45 h 55"/>
                  <a:gd name="T12" fmla="*/ 55 w 55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5">
                    <a:moveTo>
                      <a:pt x="55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45"/>
                    </a:lnTo>
                    <a:lnTo>
                      <a:pt x="55" y="45"/>
                    </a:lnTo>
                    <a:lnTo>
                      <a:pt x="55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57"/>
              <p:cNvSpPr>
                <a:spLocks/>
              </p:cNvSpPr>
              <p:nvPr/>
            </p:nvSpPr>
            <p:spPr bwMode="auto">
              <a:xfrm>
                <a:off x="10574338" y="4057651"/>
                <a:ext cx="247650" cy="347663"/>
              </a:xfrm>
              <a:custGeom>
                <a:avLst/>
                <a:gdLst>
                  <a:gd name="T0" fmla="*/ 156 w 156"/>
                  <a:gd name="T1" fmla="*/ 219 h 219"/>
                  <a:gd name="T2" fmla="*/ 118 w 156"/>
                  <a:gd name="T3" fmla="*/ 219 h 219"/>
                  <a:gd name="T4" fmla="*/ 118 w 156"/>
                  <a:gd name="T5" fmla="*/ 210 h 219"/>
                  <a:gd name="T6" fmla="*/ 147 w 156"/>
                  <a:gd name="T7" fmla="*/ 210 h 219"/>
                  <a:gd name="T8" fmla="*/ 147 w 156"/>
                  <a:gd name="T9" fmla="*/ 56 h 219"/>
                  <a:gd name="T10" fmla="*/ 100 w 156"/>
                  <a:gd name="T11" fmla="*/ 9 h 219"/>
                  <a:gd name="T12" fmla="*/ 9 w 156"/>
                  <a:gd name="T13" fmla="*/ 9 h 219"/>
                  <a:gd name="T14" fmla="*/ 9 w 156"/>
                  <a:gd name="T15" fmla="*/ 39 h 219"/>
                  <a:gd name="T16" fmla="*/ 0 w 156"/>
                  <a:gd name="T17" fmla="*/ 39 h 219"/>
                  <a:gd name="T18" fmla="*/ 0 w 156"/>
                  <a:gd name="T19" fmla="*/ 0 h 219"/>
                  <a:gd name="T20" fmla="*/ 105 w 156"/>
                  <a:gd name="T21" fmla="*/ 0 h 219"/>
                  <a:gd name="T22" fmla="*/ 156 w 156"/>
                  <a:gd name="T23" fmla="*/ 52 h 219"/>
                  <a:gd name="T24" fmla="*/ 156 w 156"/>
                  <a:gd name="T25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219">
                    <a:moveTo>
                      <a:pt x="156" y="219"/>
                    </a:moveTo>
                    <a:lnTo>
                      <a:pt x="118" y="219"/>
                    </a:lnTo>
                    <a:lnTo>
                      <a:pt x="118" y="210"/>
                    </a:lnTo>
                    <a:lnTo>
                      <a:pt x="147" y="210"/>
                    </a:lnTo>
                    <a:lnTo>
                      <a:pt x="147" y="56"/>
                    </a:lnTo>
                    <a:lnTo>
                      <a:pt x="100" y="9"/>
                    </a:lnTo>
                    <a:lnTo>
                      <a:pt x="9" y="9"/>
                    </a:lnTo>
                    <a:lnTo>
                      <a:pt x="9" y="39"/>
                    </a:lnTo>
                    <a:lnTo>
                      <a:pt x="0" y="3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6" y="52"/>
                    </a:lnTo>
                    <a:lnTo>
                      <a:pt x="156" y="21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-10408" y="3314655"/>
            <a:ext cx="914400" cy="914400"/>
            <a:chOff x="5541620" y="2800645"/>
            <a:chExt cx="914400" cy="914400"/>
          </a:xfrm>
        </p:grpSpPr>
        <p:sp>
          <p:nvSpPr>
            <p:cNvPr id="14" name="椭圆 13"/>
            <p:cNvSpPr/>
            <p:nvPr/>
          </p:nvSpPr>
          <p:spPr>
            <a:xfrm>
              <a:off x="5541620" y="2800645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800820" y="3025128"/>
              <a:ext cx="396000" cy="396000"/>
              <a:chOff x="5502276" y="3243263"/>
              <a:chExt cx="376237" cy="368301"/>
            </a:xfrm>
            <a:solidFill>
              <a:schemeClr val="bg1"/>
            </a:solidFill>
          </p:grpSpPr>
          <p:sp>
            <p:nvSpPr>
              <p:cNvPr id="16" name="Freeform 129"/>
              <p:cNvSpPr>
                <a:spLocks noEditPoints="1"/>
              </p:cNvSpPr>
              <p:nvPr/>
            </p:nvSpPr>
            <p:spPr bwMode="auto">
              <a:xfrm>
                <a:off x="5694363" y="3448051"/>
                <a:ext cx="184150" cy="163513"/>
              </a:xfrm>
              <a:custGeom>
                <a:avLst/>
                <a:gdLst>
                  <a:gd name="T0" fmla="*/ 60 w 85"/>
                  <a:gd name="T1" fmla="*/ 76 h 76"/>
                  <a:gd name="T2" fmla="*/ 60 w 85"/>
                  <a:gd name="T3" fmla="*/ 76 h 76"/>
                  <a:gd name="T4" fmla="*/ 52 w 85"/>
                  <a:gd name="T5" fmla="*/ 73 h 76"/>
                  <a:gd name="T6" fmla="*/ 0 w 85"/>
                  <a:gd name="T7" fmla="*/ 22 h 76"/>
                  <a:gd name="T8" fmla="*/ 13 w 85"/>
                  <a:gd name="T9" fmla="*/ 9 h 76"/>
                  <a:gd name="T10" fmla="*/ 30 w 85"/>
                  <a:gd name="T11" fmla="*/ 1 h 76"/>
                  <a:gd name="T12" fmla="*/ 33 w 85"/>
                  <a:gd name="T13" fmla="*/ 0 h 76"/>
                  <a:gd name="T14" fmla="*/ 79 w 85"/>
                  <a:gd name="T15" fmla="*/ 46 h 76"/>
                  <a:gd name="T16" fmla="*/ 74 w 85"/>
                  <a:gd name="T17" fmla="*/ 69 h 76"/>
                  <a:gd name="T18" fmla="*/ 60 w 85"/>
                  <a:gd name="T19" fmla="*/ 76 h 76"/>
                  <a:gd name="T20" fmla="*/ 58 w 85"/>
                  <a:gd name="T21" fmla="*/ 68 h 76"/>
                  <a:gd name="T22" fmla="*/ 60 w 85"/>
                  <a:gd name="T23" fmla="*/ 68 h 76"/>
                  <a:gd name="T24" fmla="*/ 68 w 85"/>
                  <a:gd name="T25" fmla="*/ 63 h 76"/>
                  <a:gd name="T26" fmla="*/ 73 w 85"/>
                  <a:gd name="T27" fmla="*/ 52 h 76"/>
                  <a:gd name="T28" fmla="*/ 30 w 85"/>
                  <a:gd name="T29" fmla="*/ 9 h 76"/>
                  <a:gd name="T30" fmla="*/ 18 w 85"/>
                  <a:gd name="T31" fmla="*/ 14 h 76"/>
                  <a:gd name="T32" fmla="*/ 11 w 85"/>
                  <a:gd name="T33" fmla="*/ 21 h 76"/>
                  <a:gd name="T34" fmla="*/ 58 w 85"/>
                  <a:gd name="T35" fmla="*/ 68 h 76"/>
                  <a:gd name="T36" fmla="*/ 58 w 85"/>
                  <a:gd name="T37" fmla="*/ 6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5" h="76">
                    <a:moveTo>
                      <a:pt x="60" y="76"/>
                    </a:moveTo>
                    <a:cubicBezTo>
                      <a:pt x="60" y="76"/>
                      <a:pt x="60" y="76"/>
                      <a:pt x="60" y="76"/>
                    </a:cubicBezTo>
                    <a:cubicBezTo>
                      <a:pt x="55" y="76"/>
                      <a:pt x="52" y="74"/>
                      <a:pt x="52" y="7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8"/>
                      <a:pt x="17" y="5"/>
                      <a:pt x="30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79" y="46"/>
                      <a:pt x="79" y="46"/>
                      <a:pt x="79" y="46"/>
                    </a:cubicBezTo>
                    <a:cubicBezTo>
                      <a:pt x="82" y="49"/>
                      <a:pt x="85" y="58"/>
                      <a:pt x="74" y="69"/>
                    </a:cubicBezTo>
                    <a:cubicBezTo>
                      <a:pt x="69" y="74"/>
                      <a:pt x="64" y="76"/>
                      <a:pt x="60" y="76"/>
                    </a:cubicBezTo>
                    <a:close/>
                    <a:moveTo>
                      <a:pt x="58" y="68"/>
                    </a:moveTo>
                    <a:cubicBezTo>
                      <a:pt x="58" y="68"/>
                      <a:pt x="58" y="68"/>
                      <a:pt x="60" y="68"/>
                    </a:cubicBezTo>
                    <a:cubicBezTo>
                      <a:pt x="62" y="68"/>
                      <a:pt x="65" y="66"/>
                      <a:pt x="68" y="63"/>
                    </a:cubicBezTo>
                    <a:cubicBezTo>
                      <a:pt x="76" y="56"/>
                      <a:pt x="73" y="52"/>
                      <a:pt x="73" y="52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1" y="12"/>
                      <a:pt x="19" y="14"/>
                      <a:pt x="18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8" y="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0"/>
              <p:cNvSpPr>
                <a:spLocks noEditPoints="1"/>
              </p:cNvSpPr>
              <p:nvPr/>
            </p:nvSpPr>
            <p:spPr bwMode="auto">
              <a:xfrm>
                <a:off x="5502276" y="3243263"/>
                <a:ext cx="174625" cy="173038"/>
              </a:xfrm>
              <a:custGeom>
                <a:avLst/>
                <a:gdLst>
                  <a:gd name="T0" fmla="*/ 65 w 81"/>
                  <a:gd name="T1" fmla="*/ 80 h 80"/>
                  <a:gd name="T2" fmla="*/ 32 w 81"/>
                  <a:gd name="T3" fmla="*/ 47 h 80"/>
                  <a:gd name="T4" fmla="*/ 18 w 81"/>
                  <a:gd name="T5" fmla="*/ 41 h 80"/>
                  <a:gd name="T6" fmla="*/ 0 w 81"/>
                  <a:gd name="T7" fmla="*/ 15 h 80"/>
                  <a:gd name="T8" fmla="*/ 15 w 81"/>
                  <a:gd name="T9" fmla="*/ 0 h 80"/>
                  <a:gd name="T10" fmla="*/ 42 w 81"/>
                  <a:gd name="T11" fmla="*/ 17 h 80"/>
                  <a:gd name="T12" fmla="*/ 48 w 81"/>
                  <a:gd name="T13" fmla="*/ 31 h 80"/>
                  <a:gd name="T14" fmla="*/ 81 w 81"/>
                  <a:gd name="T15" fmla="*/ 64 h 80"/>
                  <a:gd name="T16" fmla="*/ 79 w 81"/>
                  <a:gd name="T17" fmla="*/ 67 h 80"/>
                  <a:gd name="T18" fmla="*/ 74 w 81"/>
                  <a:gd name="T19" fmla="*/ 72 h 80"/>
                  <a:gd name="T20" fmla="*/ 74 w 81"/>
                  <a:gd name="T21" fmla="*/ 73 h 80"/>
                  <a:gd name="T22" fmla="*/ 65 w 81"/>
                  <a:gd name="T23" fmla="*/ 80 h 80"/>
                  <a:gd name="T24" fmla="*/ 23 w 81"/>
                  <a:gd name="T25" fmla="*/ 35 h 80"/>
                  <a:gd name="T26" fmla="*/ 36 w 81"/>
                  <a:gd name="T27" fmla="*/ 41 h 80"/>
                  <a:gd name="T28" fmla="*/ 65 w 81"/>
                  <a:gd name="T29" fmla="*/ 70 h 80"/>
                  <a:gd name="T30" fmla="*/ 69 w 81"/>
                  <a:gd name="T31" fmla="*/ 66 h 80"/>
                  <a:gd name="T32" fmla="*/ 70 w 81"/>
                  <a:gd name="T33" fmla="*/ 65 h 80"/>
                  <a:gd name="T34" fmla="*/ 41 w 81"/>
                  <a:gd name="T35" fmla="*/ 36 h 80"/>
                  <a:gd name="T36" fmla="*/ 35 w 81"/>
                  <a:gd name="T37" fmla="*/ 22 h 80"/>
                  <a:gd name="T38" fmla="*/ 16 w 81"/>
                  <a:gd name="T39" fmla="*/ 10 h 80"/>
                  <a:gd name="T40" fmla="*/ 11 w 81"/>
                  <a:gd name="T41" fmla="*/ 16 h 80"/>
                  <a:gd name="T42" fmla="*/ 23 w 81"/>
                  <a:gd name="T43" fmla="*/ 3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" h="80">
                    <a:moveTo>
                      <a:pt x="65" y="80"/>
                    </a:moveTo>
                    <a:cubicBezTo>
                      <a:pt x="32" y="47"/>
                      <a:pt x="32" y="47"/>
                      <a:pt x="32" y="47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7" y="69"/>
                      <a:pt x="76" y="71"/>
                      <a:pt x="74" y="72"/>
                    </a:cubicBezTo>
                    <a:cubicBezTo>
                      <a:pt x="74" y="73"/>
                      <a:pt x="74" y="73"/>
                      <a:pt x="74" y="73"/>
                    </a:cubicBezTo>
                    <a:lnTo>
                      <a:pt x="65" y="80"/>
                    </a:lnTo>
                    <a:close/>
                    <a:moveTo>
                      <a:pt x="23" y="35"/>
                    </a:moveTo>
                    <a:cubicBezTo>
                      <a:pt x="36" y="41"/>
                      <a:pt x="36" y="41"/>
                      <a:pt x="36" y="41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70" y="65"/>
                      <a:pt x="70" y="65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1" y="16"/>
                      <a:pt x="11" y="16"/>
                      <a:pt x="11" y="16"/>
                    </a:cubicBezTo>
                    <a:lnTo>
                      <a:pt x="23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1"/>
              <p:cNvSpPr>
                <a:spLocks noEditPoints="1"/>
              </p:cNvSpPr>
              <p:nvPr/>
            </p:nvSpPr>
            <p:spPr bwMode="auto">
              <a:xfrm>
                <a:off x="5508626" y="3267076"/>
                <a:ext cx="344488" cy="325438"/>
              </a:xfrm>
              <a:custGeom>
                <a:avLst/>
                <a:gdLst>
                  <a:gd name="T0" fmla="*/ 127 w 159"/>
                  <a:gd name="T1" fmla="*/ 4 h 150"/>
                  <a:gd name="T2" fmla="*/ 140 w 159"/>
                  <a:gd name="T3" fmla="*/ 6 h 150"/>
                  <a:gd name="T4" fmla="*/ 123 w 159"/>
                  <a:gd name="T5" fmla="*/ 13 h 150"/>
                  <a:gd name="T6" fmla="*/ 121 w 159"/>
                  <a:gd name="T7" fmla="*/ 14 h 150"/>
                  <a:gd name="T8" fmla="*/ 121 w 159"/>
                  <a:gd name="T9" fmla="*/ 16 h 150"/>
                  <a:gd name="T10" fmla="*/ 120 w 159"/>
                  <a:gd name="T11" fmla="*/ 23 h 150"/>
                  <a:gd name="T12" fmla="*/ 120 w 159"/>
                  <a:gd name="T13" fmla="*/ 24 h 150"/>
                  <a:gd name="T14" fmla="*/ 120 w 159"/>
                  <a:gd name="T15" fmla="*/ 25 h 150"/>
                  <a:gd name="T16" fmla="*/ 126 w 159"/>
                  <a:gd name="T17" fmla="*/ 39 h 150"/>
                  <a:gd name="T18" fmla="*/ 128 w 159"/>
                  <a:gd name="T19" fmla="*/ 43 h 150"/>
                  <a:gd name="T20" fmla="*/ 131 w 159"/>
                  <a:gd name="T21" fmla="*/ 41 h 150"/>
                  <a:gd name="T22" fmla="*/ 152 w 159"/>
                  <a:gd name="T23" fmla="*/ 32 h 150"/>
                  <a:gd name="T24" fmla="*/ 135 w 159"/>
                  <a:gd name="T25" fmla="*/ 50 h 150"/>
                  <a:gd name="T26" fmla="*/ 132 w 159"/>
                  <a:gd name="T27" fmla="*/ 52 h 150"/>
                  <a:gd name="T28" fmla="*/ 133 w 159"/>
                  <a:gd name="T29" fmla="*/ 56 h 150"/>
                  <a:gd name="T30" fmla="*/ 138 w 159"/>
                  <a:gd name="T31" fmla="*/ 68 h 150"/>
                  <a:gd name="T32" fmla="*/ 90 w 159"/>
                  <a:gd name="T33" fmla="*/ 83 h 150"/>
                  <a:gd name="T34" fmla="*/ 33 w 159"/>
                  <a:gd name="T35" fmla="*/ 142 h 150"/>
                  <a:gd name="T36" fmla="*/ 23 w 159"/>
                  <a:gd name="T37" fmla="*/ 146 h 150"/>
                  <a:gd name="T38" fmla="*/ 15 w 159"/>
                  <a:gd name="T39" fmla="*/ 142 h 150"/>
                  <a:gd name="T40" fmla="*/ 15 w 159"/>
                  <a:gd name="T41" fmla="*/ 123 h 150"/>
                  <a:gd name="T42" fmla="*/ 80 w 159"/>
                  <a:gd name="T43" fmla="*/ 71 h 150"/>
                  <a:gd name="T44" fmla="*/ 80 w 159"/>
                  <a:gd name="T45" fmla="*/ 71 h 150"/>
                  <a:gd name="T46" fmla="*/ 80 w 159"/>
                  <a:gd name="T47" fmla="*/ 70 h 150"/>
                  <a:gd name="T48" fmla="*/ 102 w 159"/>
                  <a:gd name="T49" fmla="*/ 23 h 150"/>
                  <a:gd name="T50" fmla="*/ 104 w 159"/>
                  <a:gd name="T51" fmla="*/ 15 h 150"/>
                  <a:gd name="T52" fmla="*/ 121 w 159"/>
                  <a:gd name="T53" fmla="*/ 4 h 150"/>
                  <a:gd name="T54" fmla="*/ 122 w 159"/>
                  <a:gd name="T55" fmla="*/ 4 h 150"/>
                  <a:gd name="T56" fmla="*/ 127 w 159"/>
                  <a:gd name="T57" fmla="*/ 4 h 150"/>
                  <a:gd name="T58" fmla="*/ 127 w 159"/>
                  <a:gd name="T59" fmla="*/ 4 h 150"/>
                  <a:gd name="T60" fmla="*/ 24 w 159"/>
                  <a:gd name="T61" fmla="*/ 142 h 150"/>
                  <a:gd name="T62" fmla="*/ 31 w 159"/>
                  <a:gd name="T63" fmla="*/ 139 h 150"/>
                  <a:gd name="T64" fmla="*/ 31 w 159"/>
                  <a:gd name="T65" fmla="*/ 125 h 150"/>
                  <a:gd name="T66" fmla="*/ 24 w 159"/>
                  <a:gd name="T67" fmla="*/ 122 h 150"/>
                  <a:gd name="T68" fmla="*/ 17 w 159"/>
                  <a:gd name="T69" fmla="*/ 125 h 150"/>
                  <a:gd name="T70" fmla="*/ 17 w 159"/>
                  <a:gd name="T71" fmla="*/ 139 h 150"/>
                  <a:gd name="T72" fmla="*/ 24 w 159"/>
                  <a:gd name="T73" fmla="*/ 142 h 150"/>
                  <a:gd name="T74" fmla="*/ 127 w 159"/>
                  <a:gd name="T75" fmla="*/ 0 h 150"/>
                  <a:gd name="T76" fmla="*/ 121 w 159"/>
                  <a:gd name="T77" fmla="*/ 0 h 150"/>
                  <a:gd name="T78" fmla="*/ 100 w 159"/>
                  <a:gd name="T79" fmla="*/ 13 h 150"/>
                  <a:gd name="T80" fmla="*/ 77 w 159"/>
                  <a:gd name="T81" fmla="*/ 68 h 150"/>
                  <a:gd name="T82" fmla="*/ 12 w 159"/>
                  <a:gd name="T83" fmla="*/ 120 h 150"/>
                  <a:gd name="T84" fmla="*/ 12 w 159"/>
                  <a:gd name="T85" fmla="*/ 145 h 150"/>
                  <a:gd name="T86" fmla="*/ 23 w 159"/>
                  <a:gd name="T87" fmla="*/ 150 h 150"/>
                  <a:gd name="T88" fmla="*/ 36 w 159"/>
                  <a:gd name="T89" fmla="*/ 145 h 150"/>
                  <a:gd name="T90" fmla="*/ 93 w 159"/>
                  <a:gd name="T91" fmla="*/ 85 h 150"/>
                  <a:gd name="T92" fmla="*/ 144 w 159"/>
                  <a:gd name="T93" fmla="*/ 71 h 150"/>
                  <a:gd name="T94" fmla="*/ 137 w 159"/>
                  <a:gd name="T95" fmla="*/ 54 h 150"/>
                  <a:gd name="T96" fmla="*/ 159 w 159"/>
                  <a:gd name="T97" fmla="*/ 25 h 150"/>
                  <a:gd name="T98" fmla="*/ 130 w 159"/>
                  <a:gd name="T99" fmla="*/ 37 h 150"/>
                  <a:gd name="T100" fmla="*/ 124 w 159"/>
                  <a:gd name="T101" fmla="*/ 24 h 150"/>
                  <a:gd name="T102" fmla="*/ 125 w 159"/>
                  <a:gd name="T103" fmla="*/ 17 h 150"/>
                  <a:gd name="T104" fmla="*/ 149 w 159"/>
                  <a:gd name="T105" fmla="*/ 6 h 150"/>
                  <a:gd name="T106" fmla="*/ 127 w 159"/>
                  <a:gd name="T107" fmla="*/ 0 h 150"/>
                  <a:gd name="T108" fmla="*/ 24 w 159"/>
                  <a:gd name="T109" fmla="*/ 138 h 150"/>
                  <a:gd name="T110" fmla="*/ 20 w 159"/>
                  <a:gd name="T111" fmla="*/ 136 h 150"/>
                  <a:gd name="T112" fmla="*/ 20 w 159"/>
                  <a:gd name="T113" fmla="*/ 128 h 150"/>
                  <a:gd name="T114" fmla="*/ 24 w 159"/>
                  <a:gd name="T115" fmla="*/ 126 h 150"/>
                  <a:gd name="T116" fmla="*/ 29 w 159"/>
                  <a:gd name="T117" fmla="*/ 128 h 150"/>
                  <a:gd name="T118" fmla="*/ 29 w 159"/>
                  <a:gd name="T119" fmla="*/ 136 h 150"/>
                  <a:gd name="T120" fmla="*/ 24 w 159"/>
                  <a:gd name="T121" fmla="*/ 1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9" h="150">
                    <a:moveTo>
                      <a:pt x="127" y="4"/>
                    </a:moveTo>
                    <a:cubicBezTo>
                      <a:pt x="132" y="4"/>
                      <a:pt x="136" y="5"/>
                      <a:pt x="140" y="6"/>
                    </a:cubicBezTo>
                    <a:cubicBezTo>
                      <a:pt x="123" y="13"/>
                      <a:pt x="123" y="13"/>
                      <a:pt x="123" y="13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8" y="43"/>
                      <a:pt x="128" y="43"/>
                      <a:pt x="128" y="43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52" y="32"/>
                      <a:pt x="152" y="32"/>
                      <a:pt x="152" y="32"/>
                    </a:cubicBezTo>
                    <a:cubicBezTo>
                      <a:pt x="148" y="38"/>
                      <a:pt x="143" y="46"/>
                      <a:pt x="135" y="50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3" y="56"/>
                      <a:pt x="133" y="56"/>
                      <a:pt x="133" y="56"/>
                    </a:cubicBezTo>
                    <a:cubicBezTo>
                      <a:pt x="138" y="68"/>
                      <a:pt x="138" y="68"/>
                      <a:pt x="138" y="68"/>
                    </a:cubicBezTo>
                    <a:cubicBezTo>
                      <a:pt x="126" y="69"/>
                      <a:pt x="98" y="74"/>
                      <a:pt x="90" y="83"/>
                    </a:cubicBezTo>
                    <a:cubicBezTo>
                      <a:pt x="33" y="142"/>
                      <a:pt x="33" y="142"/>
                      <a:pt x="33" y="142"/>
                    </a:cubicBezTo>
                    <a:cubicBezTo>
                      <a:pt x="33" y="142"/>
                      <a:pt x="28" y="146"/>
                      <a:pt x="23" y="146"/>
                    </a:cubicBezTo>
                    <a:cubicBezTo>
                      <a:pt x="20" y="146"/>
                      <a:pt x="17" y="144"/>
                      <a:pt x="15" y="142"/>
                    </a:cubicBezTo>
                    <a:cubicBezTo>
                      <a:pt x="7" y="134"/>
                      <a:pt x="13" y="125"/>
                      <a:pt x="15" y="123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93" y="58"/>
                      <a:pt x="98" y="36"/>
                      <a:pt x="102" y="23"/>
                    </a:cubicBezTo>
                    <a:cubicBezTo>
                      <a:pt x="103" y="19"/>
                      <a:pt x="103" y="17"/>
                      <a:pt x="104" y="15"/>
                    </a:cubicBezTo>
                    <a:cubicBezTo>
                      <a:pt x="106" y="7"/>
                      <a:pt x="107" y="7"/>
                      <a:pt x="121" y="4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24" y="4"/>
                      <a:pt x="125" y="4"/>
                      <a:pt x="127" y="4"/>
                    </a:cubicBezTo>
                    <a:cubicBezTo>
                      <a:pt x="127" y="4"/>
                      <a:pt x="127" y="4"/>
                      <a:pt x="127" y="4"/>
                    </a:cubicBezTo>
                    <a:moveTo>
                      <a:pt x="24" y="142"/>
                    </a:moveTo>
                    <a:cubicBezTo>
                      <a:pt x="27" y="142"/>
                      <a:pt x="30" y="141"/>
                      <a:pt x="31" y="139"/>
                    </a:cubicBezTo>
                    <a:cubicBezTo>
                      <a:pt x="35" y="135"/>
                      <a:pt x="35" y="129"/>
                      <a:pt x="31" y="125"/>
                    </a:cubicBezTo>
                    <a:cubicBezTo>
                      <a:pt x="30" y="123"/>
                      <a:pt x="27" y="122"/>
                      <a:pt x="24" y="122"/>
                    </a:cubicBezTo>
                    <a:cubicBezTo>
                      <a:pt x="22" y="122"/>
                      <a:pt x="19" y="123"/>
                      <a:pt x="17" y="125"/>
                    </a:cubicBezTo>
                    <a:cubicBezTo>
                      <a:pt x="13" y="129"/>
                      <a:pt x="13" y="135"/>
                      <a:pt x="17" y="139"/>
                    </a:cubicBezTo>
                    <a:cubicBezTo>
                      <a:pt x="19" y="141"/>
                      <a:pt x="22" y="142"/>
                      <a:pt x="24" y="142"/>
                    </a:cubicBezTo>
                    <a:moveTo>
                      <a:pt x="127" y="0"/>
                    </a:moveTo>
                    <a:cubicBezTo>
                      <a:pt x="125" y="0"/>
                      <a:pt x="123" y="0"/>
                      <a:pt x="121" y="0"/>
                    </a:cubicBezTo>
                    <a:cubicBezTo>
                      <a:pt x="106" y="3"/>
                      <a:pt x="103" y="4"/>
                      <a:pt x="100" y="13"/>
                    </a:cubicBezTo>
                    <a:cubicBezTo>
                      <a:pt x="97" y="23"/>
                      <a:pt x="93" y="53"/>
                      <a:pt x="77" y="68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2" y="120"/>
                      <a:pt x="0" y="133"/>
                      <a:pt x="12" y="145"/>
                    </a:cubicBezTo>
                    <a:cubicBezTo>
                      <a:pt x="16" y="148"/>
                      <a:pt x="20" y="150"/>
                      <a:pt x="23" y="150"/>
                    </a:cubicBezTo>
                    <a:cubicBezTo>
                      <a:pt x="30" y="150"/>
                      <a:pt x="36" y="145"/>
                      <a:pt x="36" y="145"/>
                    </a:cubicBezTo>
                    <a:cubicBezTo>
                      <a:pt x="93" y="85"/>
                      <a:pt x="93" y="85"/>
                      <a:pt x="93" y="85"/>
                    </a:cubicBezTo>
                    <a:cubicBezTo>
                      <a:pt x="102" y="76"/>
                      <a:pt x="144" y="71"/>
                      <a:pt x="144" y="71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53" y="46"/>
                      <a:pt x="159" y="25"/>
                      <a:pt x="159" y="25"/>
                    </a:cubicBezTo>
                    <a:cubicBezTo>
                      <a:pt x="130" y="37"/>
                      <a:pt x="130" y="37"/>
                      <a:pt x="130" y="37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125" y="17"/>
                      <a:pt x="125" y="17"/>
                      <a:pt x="125" y="17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49" y="6"/>
                      <a:pt x="139" y="0"/>
                      <a:pt x="127" y="0"/>
                    </a:cubicBezTo>
                    <a:close/>
                    <a:moveTo>
                      <a:pt x="24" y="138"/>
                    </a:moveTo>
                    <a:cubicBezTo>
                      <a:pt x="23" y="138"/>
                      <a:pt x="21" y="138"/>
                      <a:pt x="20" y="136"/>
                    </a:cubicBezTo>
                    <a:cubicBezTo>
                      <a:pt x="17" y="134"/>
                      <a:pt x="17" y="130"/>
                      <a:pt x="20" y="128"/>
                    </a:cubicBezTo>
                    <a:cubicBezTo>
                      <a:pt x="21" y="127"/>
                      <a:pt x="23" y="126"/>
                      <a:pt x="24" y="126"/>
                    </a:cubicBezTo>
                    <a:cubicBezTo>
                      <a:pt x="26" y="126"/>
                      <a:pt x="27" y="127"/>
                      <a:pt x="29" y="128"/>
                    </a:cubicBezTo>
                    <a:cubicBezTo>
                      <a:pt x="31" y="130"/>
                      <a:pt x="31" y="134"/>
                      <a:pt x="29" y="136"/>
                    </a:cubicBezTo>
                    <a:cubicBezTo>
                      <a:pt x="27" y="138"/>
                      <a:pt x="26" y="138"/>
                      <a:pt x="24" y="1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-10408" y="4245223"/>
            <a:ext cx="914400" cy="914400"/>
            <a:chOff x="7363929" y="3596168"/>
            <a:chExt cx="914400" cy="914400"/>
          </a:xfrm>
        </p:grpSpPr>
        <p:sp>
          <p:nvSpPr>
            <p:cNvPr id="20" name="椭圆 19"/>
            <p:cNvSpPr/>
            <p:nvPr/>
          </p:nvSpPr>
          <p:spPr>
            <a:xfrm>
              <a:off x="7363929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51"/>
            <p:cNvSpPr>
              <a:spLocks noEditPoints="1"/>
            </p:cNvSpPr>
            <p:nvPr/>
          </p:nvSpPr>
          <p:spPr bwMode="auto">
            <a:xfrm>
              <a:off x="7632369" y="3764965"/>
              <a:ext cx="396000" cy="576000"/>
            </a:xfrm>
            <a:custGeom>
              <a:avLst/>
              <a:gdLst>
                <a:gd name="T0" fmla="*/ 160 w 160"/>
                <a:gd name="T1" fmla="*/ 80 h 232"/>
                <a:gd name="T2" fmla="*/ 80 w 160"/>
                <a:gd name="T3" fmla="*/ 0 h 232"/>
                <a:gd name="T4" fmla="*/ 0 w 160"/>
                <a:gd name="T5" fmla="*/ 80 h 232"/>
                <a:gd name="T6" fmla="*/ 32 w 160"/>
                <a:gd name="T7" fmla="*/ 144 h 232"/>
                <a:gd name="T8" fmla="*/ 32 w 160"/>
                <a:gd name="T9" fmla="*/ 144 h 232"/>
                <a:gd name="T10" fmla="*/ 33 w 160"/>
                <a:gd name="T11" fmla="*/ 145 h 232"/>
                <a:gd name="T12" fmla="*/ 33 w 160"/>
                <a:gd name="T13" fmla="*/ 145 h 232"/>
                <a:gd name="T14" fmla="*/ 48 w 160"/>
                <a:gd name="T15" fmla="*/ 176 h 232"/>
                <a:gd name="T16" fmla="*/ 48 w 160"/>
                <a:gd name="T17" fmla="*/ 232 h 232"/>
                <a:gd name="T18" fmla="*/ 112 w 160"/>
                <a:gd name="T19" fmla="*/ 232 h 232"/>
                <a:gd name="T20" fmla="*/ 112 w 160"/>
                <a:gd name="T21" fmla="*/ 176 h 232"/>
                <a:gd name="T22" fmla="*/ 128 w 160"/>
                <a:gd name="T23" fmla="*/ 144 h 232"/>
                <a:gd name="T24" fmla="*/ 128 w 160"/>
                <a:gd name="T25" fmla="*/ 144 h 232"/>
                <a:gd name="T26" fmla="*/ 160 w 160"/>
                <a:gd name="T27" fmla="*/ 80 h 232"/>
                <a:gd name="T28" fmla="*/ 56 w 160"/>
                <a:gd name="T29" fmla="*/ 224 h 232"/>
                <a:gd name="T30" fmla="*/ 56 w 160"/>
                <a:gd name="T31" fmla="*/ 200 h 232"/>
                <a:gd name="T32" fmla="*/ 104 w 160"/>
                <a:gd name="T33" fmla="*/ 200 h 232"/>
                <a:gd name="T34" fmla="*/ 104 w 160"/>
                <a:gd name="T35" fmla="*/ 224 h 232"/>
                <a:gd name="T36" fmla="*/ 56 w 160"/>
                <a:gd name="T37" fmla="*/ 224 h 232"/>
                <a:gd name="T38" fmla="*/ 80 w 160"/>
                <a:gd name="T39" fmla="*/ 88 h 232"/>
                <a:gd name="T40" fmla="*/ 72 w 160"/>
                <a:gd name="T41" fmla="*/ 80 h 232"/>
                <a:gd name="T42" fmla="*/ 80 w 160"/>
                <a:gd name="T43" fmla="*/ 72 h 232"/>
                <a:gd name="T44" fmla="*/ 88 w 160"/>
                <a:gd name="T45" fmla="*/ 80 h 232"/>
                <a:gd name="T46" fmla="*/ 80 w 160"/>
                <a:gd name="T47" fmla="*/ 88 h 232"/>
                <a:gd name="T48" fmla="*/ 123 w 160"/>
                <a:gd name="T49" fmla="*/ 138 h 232"/>
                <a:gd name="T50" fmla="*/ 123 w 160"/>
                <a:gd name="T51" fmla="*/ 138 h 232"/>
                <a:gd name="T52" fmla="*/ 104 w 160"/>
                <a:gd name="T53" fmla="*/ 176 h 232"/>
                <a:gd name="T54" fmla="*/ 104 w 160"/>
                <a:gd name="T55" fmla="*/ 192 h 232"/>
                <a:gd name="T56" fmla="*/ 84 w 160"/>
                <a:gd name="T57" fmla="*/ 192 h 232"/>
                <a:gd name="T58" fmla="*/ 84 w 160"/>
                <a:gd name="T59" fmla="*/ 96 h 232"/>
                <a:gd name="T60" fmla="*/ 96 w 160"/>
                <a:gd name="T61" fmla="*/ 80 h 232"/>
                <a:gd name="T62" fmla="*/ 80 w 160"/>
                <a:gd name="T63" fmla="*/ 64 h 232"/>
                <a:gd name="T64" fmla="*/ 64 w 160"/>
                <a:gd name="T65" fmla="*/ 80 h 232"/>
                <a:gd name="T66" fmla="*/ 76 w 160"/>
                <a:gd name="T67" fmla="*/ 96 h 232"/>
                <a:gd name="T68" fmla="*/ 76 w 160"/>
                <a:gd name="T69" fmla="*/ 192 h 232"/>
                <a:gd name="T70" fmla="*/ 56 w 160"/>
                <a:gd name="T71" fmla="*/ 192 h 232"/>
                <a:gd name="T72" fmla="*/ 56 w 160"/>
                <a:gd name="T73" fmla="*/ 176 h 232"/>
                <a:gd name="T74" fmla="*/ 38 w 160"/>
                <a:gd name="T75" fmla="*/ 139 h 232"/>
                <a:gd name="T76" fmla="*/ 38 w 160"/>
                <a:gd name="T77" fmla="*/ 138 h 232"/>
                <a:gd name="T78" fmla="*/ 37 w 160"/>
                <a:gd name="T79" fmla="*/ 138 h 232"/>
                <a:gd name="T80" fmla="*/ 36 w 160"/>
                <a:gd name="T81" fmla="*/ 138 h 232"/>
                <a:gd name="T82" fmla="*/ 8 w 160"/>
                <a:gd name="T83" fmla="*/ 80 h 232"/>
                <a:gd name="T84" fmla="*/ 80 w 160"/>
                <a:gd name="T85" fmla="*/ 8 h 232"/>
                <a:gd name="T86" fmla="*/ 152 w 160"/>
                <a:gd name="T87" fmla="*/ 80 h 232"/>
                <a:gd name="T88" fmla="*/ 123 w 160"/>
                <a:gd name="T89" fmla="*/ 13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0" h="232">
                  <a:moveTo>
                    <a:pt x="160" y="80"/>
                  </a:move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06"/>
                    <a:pt x="12" y="129"/>
                    <a:pt x="32" y="144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32" y="144"/>
                    <a:pt x="32" y="144"/>
                    <a:pt x="33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9" y="150"/>
                    <a:pt x="48" y="161"/>
                    <a:pt x="48" y="176"/>
                  </a:cubicBezTo>
                  <a:cubicBezTo>
                    <a:pt x="48" y="232"/>
                    <a:pt x="48" y="232"/>
                    <a:pt x="48" y="232"/>
                  </a:cubicBezTo>
                  <a:cubicBezTo>
                    <a:pt x="112" y="232"/>
                    <a:pt x="112" y="232"/>
                    <a:pt x="112" y="232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2" y="160"/>
                    <a:pt x="121" y="149"/>
                    <a:pt x="128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47" y="130"/>
                    <a:pt x="160" y="106"/>
                    <a:pt x="160" y="80"/>
                  </a:cubicBezTo>
                  <a:close/>
                  <a:moveTo>
                    <a:pt x="56" y="224"/>
                  </a:moveTo>
                  <a:cubicBezTo>
                    <a:pt x="56" y="200"/>
                    <a:pt x="56" y="200"/>
                    <a:pt x="56" y="200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104" y="224"/>
                    <a:pt x="104" y="224"/>
                    <a:pt x="104" y="224"/>
                  </a:cubicBezTo>
                  <a:lnTo>
                    <a:pt x="56" y="224"/>
                  </a:lnTo>
                  <a:close/>
                  <a:moveTo>
                    <a:pt x="80" y="88"/>
                  </a:moveTo>
                  <a:cubicBezTo>
                    <a:pt x="76" y="88"/>
                    <a:pt x="72" y="85"/>
                    <a:pt x="72" y="80"/>
                  </a:cubicBezTo>
                  <a:cubicBezTo>
                    <a:pt x="72" y="76"/>
                    <a:pt x="76" y="72"/>
                    <a:pt x="80" y="72"/>
                  </a:cubicBezTo>
                  <a:cubicBezTo>
                    <a:pt x="84" y="72"/>
                    <a:pt x="88" y="76"/>
                    <a:pt x="88" y="80"/>
                  </a:cubicBezTo>
                  <a:cubicBezTo>
                    <a:pt x="88" y="85"/>
                    <a:pt x="84" y="88"/>
                    <a:pt x="80" y="88"/>
                  </a:cubicBezTo>
                  <a:close/>
                  <a:moveTo>
                    <a:pt x="123" y="138"/>
                  </a:moveTo>
                  <a:cubicBezTo>
                    <a:pt x="123" y="138"/>
                    <a:pt x="123" y="138"/>
                    <a:pt x="123" y="138"/>
                  </a:cubicBezTo>
                  <a:cubicBezTo>
                    <a:pt x="114" y="144"/>
                    <a:pt x="104" y="158"/>
                    <a:pt x="104" y="176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91" y="94"/>
                    <a:pt x="96" y="88"/>
                    <a:pt x="96" y="80"/>
                  </a:cubicBezTo>
                  <a:cubicBezTo>
                    <a:pt x="96" y="71"/>
                    <a:pt x="89" y="64"/>
                    <a:pt x="80" y="64"/>
                  </a:cubicBezTo>
                  <a:cubicBezTo>
                    <a:pt x="71" y="64"/>
                    <a:pt x="64" y="71"/>
                    <a:pt x="64" y="80"/>
                  </a:cubicBezTo>
                  <a:cubicBezTo>
                    <a:pt x="64" y="88"/>
                    <a:pt x="69" y="94"/>
                    <a:pt x="76" y="96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59"/>
                    <a:pt x="46" y="145"/>
                    <a:pt x="38" y="139"/>
                  </a:cubicBezTo>
                  <a:cubicBezTo>
                    <a:pt x="38" y="139"/>
                    <a:pt x="38" y="138"/>
                    <a:pt x="38" y="138"/>
                  </a:cubicBezTo>
                  <a:cubicBezTo>
                    <a:pt x="37" y="138"/>
                    <a:pt x="37" y="138"/>
                    <a:pt x="37" y="138"/>
                  </a:cubicBezTo>
                  <a:cubicBezTo>
                    <a:pt x="37" y="138"/>
                    <a:pt x="37" y="138"/>
                    <a:pt x="36" y="138"/>
                  </a:cubicBezTo>
                  <a:cubicBezTo>
                    <a:pt x="18" y="124"/>
                    <a:pt x="8" y="103"/>
                    <a:pt x="8" y="80"/>
                  </a:cubicBezTo>
                  <a:cubicBezTo>
                    <a:pt x="8" y="41"/>
                    <a:pt x="40" y="8"/>
                    <a:pt x="80" y="8"/>
                  </a:cubicBezTo>
                  <a:cubicBezTo>
                    <a:pt x="120" y="8"/>
                    <a:pt x="152" y="41"/>
                    <a:pt x="152" y="80"/>
                  </a:cubicBezTo>
                  <a:cubicBezTo>
                    <a:pt x="152" y="103"/>
                    <a:pt x="141" y="124"/>
                    <a:pt x="123" y="13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-10322" y="5203489"/>
            <a:ext cx="914400" cy="914400"/>
            <a:chOff x="7934592" y="5132893"/>
            <a:chExt cx="914400" cy="914400"/>
          </a:xfrm>
        </p:grpSpPr>
        <p:sp>
          <p:nvSpPr>
            <p:cNvPr id="23" name="椭圆 22"/>
            <p:cNvSpPr/>
            <p:nvPr/>
          </p:nvSpPr>
          <p:spPr>
            <a:xfrm>
              <a:off x="7934592" y="5132893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35"/>
            <p:cNvSpPr>
              <a:spLocks noEditPoints="1"/>
            </p:cNvSpPr>
            <p:nvPr/>
          </p:nvSpPr>
          <p:spPr bwMode="auto">
            <a:xfrm>
              <a:off x="8127702" y="5327564"/>
              <a:ext cx="504000" cy="540000"/>
            </a:xfrm>
            <a:custGeom>
              <a:avLst/>
              <a:gdLst>
                <a:gd name="T0" fmla="*/ 178 w 185"/>
                <a:gd name="T1" fmla="*/ 48 h 200"/>
                <a:gd name="T2" fmla="*/ 123 w 185"/>
                <a:gd name="T3" fmla="*/ 42 h 200"/>
                <a:gd name="T4" fmla="*/ 58 w 185"/>
                <a:gd name="T5" fmla="*/ 41 h 200"/>
                <a:gd name="T6" fmla="*/ 7 w 185"/>
                <a:gd name="T7" fmla="*/ 48 h 200"/>
                <a:gd name="T8" fmla="*/ 28 w 185"/>
                <a:gd name="T9" fmla="*/ 100 h 200"/>
                <a:gd name="T10" fmla="*/ 32 w 185"/>
                <a:gd name="T11" fmla="*/ 162 h 200"/>
                <a:gd name="T12" fmla="*/ 91 w 185"/>
                <a:gd name="T13" fmla="*/ 200 h 200"/>
                <a:gd name="T14" fmla="*/ 153 w 185"/>
                <a:gd name="T15" fmla="*/ 162 h 200"/>
                <a:gd name="T16" fmla="*/ 157 w 185"/>
                <a:gd name="T17" fmla="*/ 100 h 200"/>
                <a:gd name="T18" fmla="*/ 171 w 185"/>
                <a:gd name="T19" fmla="*/ 52 h 200"/>
                <a:gd name="T20" fmla="*/ 129 w 185"/>
                <a:gd name="T21" fmla="*/ 76 h 200"/>
                <a:gd name="T22" fmla="*/ 153 w 185"/>
                <a:gd name="T23" fmla="*/ 45 h 200"/>
                <a:gd name="T24" fmla="*/ 92 w 185"/>
                <a:gd name="T25" fmla="*/ 136 h 200"/>
                <a:gd name="T26" fmla="*/ 59 w 185"/>
                <a:gd name="T27" fmla="*/ 116 h 200"/>
                <a:gd name="T28" fmla="*/ 59 w 185"/>
                <a:gd name="T29" fmla="*/ 83 h 200"/>
                <a:gd name="T30" fmla="*/ 92 w 185"/>
                <a:gd name="T31" fmla="*/ 63 h 200"/>
                <a:gd name="T32" fmla="*/ 122 w 185"/>
                <a:gd name="T33" fmla="*/ 81 h 200"/>
                <a:gd name="T34" fmla="*/ 122 w 185"/>
                <a:gd name="T35" fmla="*/ 119 h 200"/>
                <a:gd name="T36" fmla="*/ 121 w 185"/>
                <a:gd name="T37" fmla="*/ 129 h 200"/>
                <a:gd name="T38" fmla="*/ 101 w 185"/>
                <a:gd name="T39" fmla="*/ 140 h 200"/>
                <a:gd name="T40" fmla="*/ 121 w 185"/>
                <a:gd name="T41" fmla="*/ 129 h 200"/>
                <a:gd name="T42" fmla="*/ 64 w 185"/>
                <a:gd name="T43" fmla="*/ 148 h 200"/>
                <a:gd name="T44" fmla="*/ 72 w 185"/>
                <a:gd name="T45" fmla="*/ 134 h 200"/>
                <a:gd name="T46" fmla="*/ 51 w 185"/>
                <a:gd name="T47" fmla="*/ 110 h 200"/>
                <a:gd name="T48" fmla="*/ 51 w 185"/>
                <a:gd name="T49" fmla="*/ 90 h 200"/>
                <a:gd name="T50" fmla="*/ 51 w 185"/>
                <a:gd name="T51" fmla="*/ 110 h 200"/>
                <a:gd name="T52" fmla="*/ 64 w 185"/>
                <a:gd name="T53" fmla="*/ 51 h 200"/>
                <a:gd name="T54" fmla="*/ 72 w 185"/>
                <a:gd name="T55" fmla="*/ 66 h 200"/>
                <a:gd name="T56" fmla="*/ 101 w 185"/>
                <a:gd name="T57" fmla="*/ 59 h 200"/>
                <a:gd name="T58" fmla="*/ 121 w 185"/>
                <a:gd name="T59" fmla="*/ 71 h 200"/>
                <a:gd name="T60" fmla="*/ 101 w 185"/>
                <a:gd name="T61" fmla="*/ 59 h 200"/>
                <a:gd name="T62" fmla="*/ 145 w 185"/>
                <a:gd name="T63" fmla="*/ 100 h 200"/>
                <a:gd name="T64" fmla="*/ 131 w 185"/>
                <a:gd name="T65" fmla="*/ 100 h 200"/>
                <a:gd name="T66" fmla="*/ 91 w 185"/>
                <a:gd name="T67" fmla="*/ 8 h 200"/>
                <a:gd name="T68" fmla="*/ 92 w 185"/>
                <a:gd name="T69" fmla="*/ 54 h 200"/>
                <a:gd name="T70" fmla="*/ 91 w 185"/>
                <a:gd name="T71" fmla="*/ 8 h 200"/>
                <a:gd name="T72" fmla="*/ 32 w 185"/>
                <a:gd name="T73" fmla="*/ 45 h 200"/>
                <a:gd name="T74" fmla="*/ 52 w 185"/>
                <a:gd name="T75" fmla="*/ 79 h 200"/>
                <a:gd name="T76" fmla="*/ 24 w 185"/>
                <a:gd name="T77" fmla="*/ 84 h 200"/>
                <a:gd name="T78" fmla="*/ 32 w 185"/>
                <a:gd name="T79" fmla="*/ 154 h 200"/>
                <a:gd name="T80" fmla="*/ 34 w 185"/>
                <a:gd name="T81" fmla="*/ 105 h 200"/>
                <a:gd name="T82" fmla="*/ 56 w 185"/>
                <a:gd name="T83" fmla="*/ 150 h 200"/>
                <a:gd name="T84" fmla="*/ 91 w 185"/>
                <a:gd name="T85" fmla="*/ 192 h 200"/>
                <a:gd name="T86" fmla="*/ 92 w 185"/>
                <a:gd name="T87" fmla="*/ 145 h 200"/>
                <a:gd name="T88" fmla="*/ 91 w 185"/>
                <a:gd name="T89" fmla="*/ 192 h 200"/>
                <a:gd name="T90" fmla="*/ 153 w 185"/>
                <a:gd name="T91" fmla="*/ 154 h 200"/>
                <a:gd name="T92" fmla="*/ 129 w 185"/>
                <a:gd name="T93" fmla="*/ 123 h 200"/>
                <a:gd name="T94" fmla="*/ 171 w 185"/>
                <a:gd name="T95" fmla="*/ 14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5" h="200">
                  <a:moveTo>
                    <a:pt x="157" y="100"/>
                  </a:moveTo>
                  <a:cubicBezTo>
                    <a:pt x="176" y="80"/>
                    <a:pt x="185" y="60"/>
                    <a:pt x="178" y="48"/>
                  </a:cubicBezTo>
                  <a:cubicBezTo>
                    <a:pt x="175" y="43"/>
                    <a:pt x="168" y="37"/>
                    <a:pt x="153" y="37"/>
                  </a:cubicBezTo>
                  <a:cubicBezTo>
                    <a:pt x="144" y="37"/>
                    <a:pt x="134" y="39"/>
                    <a:pt x="123" y="42"/>
                  </a:cubicBezTo>
                  <a:cubicBezTo>
                    <a:pt x="116" y="16"/>
                    <a:pt x="104" y="0"/>
                    <a:pt x="91" y="0"/>
                  </a:cubicBezTo>
                  <a:cubicBezTo>
                    <a:pt x="77" y="0"/>
                    <a:pt x="65" y="16"/>
                    <a:pt x="58" y="41"/>
                  </a:cubicBezTo>
                  <a:cubicBezTo>
                    <a:pt x="49" y="39"/>
                    <a:pt x="40" y="37"/>
                    <a:pt x="32" y="37"/>
                  </a:cubicBezTo>
                  <a:cubicBezTo>
                    <a:pt x="17" y="37"/>
                    <a:pt x="10" y="43"/>
                    <a:pt x="7" y="48"/>
                  </a:cubicBezTo>
                  <a:cubicBezTo>
                    <a:pt x="1" y="58"/>
                    <a:pt x="5" y="72"/>
                    <a:pt x="18" y="89"/>
                  </a:cubicBezTo>
                  <a:cubicBezTo>
                    <a:pt x="21" y="92"/>
                    <a:pt x="24" y="96"/>
                    <a:pt x="28" y="100"/>
                  </a:cubicBezTo>
                  <a:cubicBezTo>
                    <a:pt x="8" y="120"/>
                    <a:pt x="0" y="140"/>
                    <a:pt x="7" y="152"/>
                  </a:cubicBezTo>
                  <a:cubicBezTo>
                    <a:pt x="10" y="156"/>
                    <a:pt x="17" y="162"/>
                    <a:pt x="32" y="162"/>
                  </a:cubicBezTo>
                  <a:cubicBezTo>
                    <a:pt x="40" y="162"/>
                    <a:pt x="49" y="161"/>
                    <a:pt x="58" y="158"/>
                  </a:cubicBezTo>
                  <a:cubicBezTo>
                    <a:pt x="65" y="184"/>
                    <a:pt x="77" y="200"/>
                    <a:pt x="91" y="200"/>
                  </a:cubicBezTo>
                  <a:cubicBezTo>
                    <a:pt x="104" y="200"/>
                    <a:pt x="116" y="183"/>
                    <a:pt x="123" y="157"/>
                  </a:cubicBezTo>
                  <a:cubicBezTo>
                    <a:pt x="134" y="161"/>
                    <a:pt x="144" y="162"/>
                    <a:pt x="153" y="162"/>
                  </a:cubicBezTo>
                  <a:cubicBezTo>
                    <a:pt x="168" y="162"/>
                    <a:pt x="175" y="156"/>
                    <a:pt x="178" y="152"/>
                  </a:cubicBezTo>
                  <a:cubicBezTo>
                    <a:pt x="185" y="140"/>
                    <a:pt x="176" y="120"/>
                    <a:pt x="157" y="100"/>
                  </a:cubicBezTo>
                  <a:close/>
                  <a:moveTo>
                    <a:pt x="153" y="45"/>
                  </a:moveTo>
                  <a:cubicBezTo>
                    <a:pt x="159" y="45"/>
                    <a:pt x="168" y="46"/>
                    <a:pt x="171" y="52"/>
                  </a:cubicBezTo>
                  <a:cubicBezTo>
                    <a:pt x="176" y="60"/>
                    <a:pt x="169" y="76"/>
                    <a:pt x="151" y="94"/>
                  </a:cubicBezTo>
                  <a:cubicBezTo>
                    <a:pt x="145" y="88"/>
                    <a:pt x="137" y="82"/>
                    <a:pt x="129" y="76"/>
                  </a:cubicBezTo>
                  <a:cubicBezTo>
                    <a:pt x="129" y="67"/>
                    <a:pt x="127" y="58"/>
                    <a:pt x="125" y="50"/>
                  </a:cubicBezTo>
                  <a:cubicBezTo>
                    <a:pt x="136" y="47"/>
                    <a:pt x="145" y="45"/>
                    <a:pt x="153" y="45"/>
                  </a:cubicBezTo>
                  <a:close/>
                  <a:moveTo>
                    <a:pt x="109" y="127"/>
                  </a:moveTo>
                  <a:cubicBezTo>
                    <a:pt x="103" y="130"/>
                    <a:pt x="98" y="133"/>
                    <a:pt x="92" y="136"/>
                  </a:cubicBezTo>
                  <a:cubicBezTo>
                    <a:pt x="87" y="133"/>
                    <a:pt x="81" y="130"/>
                    <a:pt x="76" y="127"/>
                  </a:cubicBezTo>
                  <a:cubicBezTo>
                    <a:pt x="70" y="123"/>
                    <a:pt x="65" y="120"/>
                    <a:pt x="59" y="116"/>
                  </a:cubicBezTo>
                  <a:cubicBezTo>
                    <a:pt x="59" y="111"/>
                    <a:pt x="59" y="105"/>
                    <a:pt x="59" y="100"/>
                  </a:cubicBezTo>
                  <a:cubicBezTo>
                    <a:pt x="59" y="94"/>
                    <a:pt x="59" y="89"/>
                    <a:pt x="59" y="83"/>
                  </a:cubicBezTo>
                  <a:cubicBezTo>
                    <a:pt x="65" y="80"/>
                    <a:pt x="70" y="76"/>
                    <a:pt x="76" y="73"/>
                  </a:cubicBezTo>
                  <a:cubicBezTo>
                    <a:pt x="81" y="69"/>
                    <a:pt x="87" y="66"/>
                    <a:pt x="92" y="63"/>
                  </a:cubicBezTo>
                  <a:cubicBezTo>
                    <a:pt x="98" y="66"/>
                    <a:pt x="103" y="69"/>
                    <a:pt x="109" y="73"/>
                  </a:cubicBezTo>
                  <a:cubicBezTo>
                    <a:pt x="113" y="75"/>
                    <a:pt x="118" y="78"/>
                    <a:pt x="122" y="81"/>
                  </a:cubicBezTo>
                  <a:cubicBezTo>
                    <a:pt x="122" y="87"/>
                    <a:pt x="123" y="93"/>
                    <a:pt x="123" y="100"/>
                  </a:cubicBezTo>
                  <a:cubicBezTo>
                    <a:pt x="123" y="106"/>
                    <a:pt x="122" y="113"/>
                    <a:pt x="122" y="119"/>
                  </a:cubicBezTo>
                  <a:cubicBezTo>
                    <a:pt x="118" y="121"/>
                    <a:pt x="113" y="124"/>
                    <a:pt x="109" y="127"/>
                  </a:cubicBezTo>
                  <a:close/>
                  <a:moveTo>
                    <a:pt x="121" y="129"/>
                  </a:moveTo>
                  <a:cubicBezTo>
                    <a:pt x="120" y="135"/>
                    <a:pt x="119" y="141"/>
                    <a:pt x="118" y="147"/>
                  </a:cubicBezTo>
                  <a:cubicBezTo>
                    <a:pt x="112" y="145"/>
                    <a:pt x="107" y="143"/>
                    <a:pt x="101" y="140"/>
                  </a:cubicBezTo>
                  <a:cubicBezTo>
                    <a:pt x="105" y="138"/>
                    <a:pt x="109" y="136"/>
                    <a:pt x="113" y="134"/>
                  </a:cubicBezTo>
                  <a:cubicBezTo>
                    <a:pt x="116" y="132"/>
                    <a:pt x="118" y="131"/>
                    <a:pt x="121" y="129"/>
                  </a:cubicBezTo>
                  <a:close/>
                  <a:moveTo>
                    <a:pt x="83" y="140"/>
                  </a:moveTo>
                  <a:cubicBezTo>
                    <a:pt x="77" y="143"/>
                    <a:pt x="70" y="146"/>
                    <a:pt x="64" y="148"/>
                  </a:cubicBezTo>
                  <a:cubicBezTo>
                    <a:pt x="62" y="141"/>
                    <a:pt x="61" y="134"/>
                    <a:pt x="60" y="126"/>
                  </a:cubicBezTo>
                  <a:cubicBezTo>
                    <a:pt x="64" y="129"/>
                    <a:pt x="68" y="131"/>
                    <a:pt x="72" y="134"/>
                  </a:cubicBezTo>
                  <a:cubicBezTo>
                    <a:pt x="76" y="136"/>
                    <a:pt x="80" y="138"/>
                    <a:pt x="83" y="140"/>
                  </a:cubicBezTo>
                  <a:close/>
                  <a:moveTo>
                    <a:pt x="51" y="110"/>
                  </a:moveTo>
                  <a:cubicBezTo>
                    <a:pt x="47" y="106"/>
                    <a:pt x="43" y="103"/>
                    <a:pt x="39" y="100"/>
                  </a:cubicBezTo>
                  <a:cubicBezTo>
                    <a:pt x="43" y="96"/>
                    <a:pt x="47" y="93"/>
                    <a:pt x="51" y="90"/>
                  </a:cubicBezTo>
                  <a:cubicBezTo>
                    <a:pt x="51" y="93"/>
                    <a:pt x="51" y="96"/>
                    <a:pt x="51" y="100"/>
                  </a:cubicBezTo>
                  <a:cubicBezTo>
                    <a:pt x="51" y="103"/>
                    <a:pt x="51" y="106"/>
                    <a:pt x="51" y="110"/>
                  </a:cubicBezTo>
                  <a:close/>
                  <a:moveTo>
                    <a:pt x="60" y="73"/>
                  </a:moveTo>
                  <a:cubicBezTo>
                    <a:pt x="61" y="65"/>
                    <a:pt x="62" y="58"/>
                    <a:pt x="64" y="51"/>
                  </a:cubicBezTo>
                  <a:cubicBezTo>
                    <a:pt x="70" y="53"/>
                    <a:pt x="77" y="56"/>
                    <a:pt x="83" y="59"/>
                  </a:cubicBezTo>
                  <a:cubicBezTo>
                    <a:pt x="80" y="61"/>
                    <a:pt x="76" y="63"/>
                    <a:pt x="72" y="66"/>
                  </a:cubicBezTo>
                  <a:cubicBezTo>
                    <a:pt x="68" y="68"/>
                    <a:pt x="64" y="71"/>
                    <a:pt x="60" y="73"/>
                  </a:cubicBezTo>
                  <a:close/>
                  <a:moveTo>
                    <a:pt x="101" y="59"/>
                  </a:moveTo>
                  <a:cubicBezTo>
                    <a:pt x="107" y="56"/>
                    <a:pt x="112" y="54"/>
                    <a:pt x="118" y="52"/>
                  </a:cubicBezTo>
                  <a:cubicBezTo>
                    <a:pt x="119" y="58"/>
                    <a:pt x="120" y="64"/>
                    <a:pt x="121" y="71"/>
                  </a:cubicBezTo>
                  <a:cubicBezTo>
                    <a:pt x="118" y="69"/>
                    <a:pt x="116" y="67"/>
                    <a:pt x="113" y="66"/>
                  </a:cubicBezTo>
                  <a:cubicBezTo>
                    <a:pt x="109" y="63"/>
                    <a:pt x="105" y="61"/>
                    <a:pt x="101" y="59"/>
                  </a:cubicBezTo>
                  <a:close/>
                  <a:moveTo>
                    <a:pt x="130" y="87"/>
                  </a:moveTo>
                  <a:cubicBezTo>
                    <a:pt x="136" y="91"/>
                    <a:pt x="141" y="96"/>
                    <a:pt x="145" y="100"/>
                  </a:cubicBezTo>
                  <a:cubicBezTo>
                    <a:pt x="141" y="104"/>
                    <a:pt x="136" y="108"/>
                    <a:pt x="130" y="112"/>
                  </a:cubicBezTo>
                  <a:cubicBezTo>
                    <a:pt x="130" y="108"/>
                    <a:pt x="131" y="104"/>
                    <a:pt x="131" y="100"/>
                  </a:cubicBezTo>
                  <a:cubicBezTo>
                    <a:pt x="131" y="95"/>
                    <a:pt x="130" y="91"/>
                    <a:pt x="130" y="87"/>
                  </a:cubicBezTo>
                  <a:close/>
                  <a:moveTo>
                    <a:pt x="91" y="8"/>
                  </a:moveTo>
                  <a:cubicBezTo>
                    <a:pt x="100" y="8"/>
                    <a:pt x="109" y="22"/>
                    <a:pt x="116" y="45"/>
                  </a:cubicBezTo>
                  <a:cubicBezTo>
                    <a:pt x="108" y="47"/>
                    <a:pt x="100" y="50"/>
                    <a:pt x="92" y="54"/>
                  </a:cubicBezTo>
                  <a:cubicBezTo>
                    <a:pt x="83" y="50"/>
                    <a:pt x="74" y="46"/>
                    <a:pt x="66" y="43"/>
                  </a:cubicBezTo>
                  <a:cubicBezTo>
                    <a:pt x="72" y="21"/>
                    <a:pt x="82" y="8"/>
                    <a:pt x="91" y="8"/>
                  </a:cubicBezTo>
                  <a:close/>
                  <a:moveTo>
                    <a:pt x="14" y="52"/>
                  </a:moveTo>
                  <a:cubicBezTo>
                    <a:pt x="17" y="46"/>
                    <a:pt x="26" y="45"/>
                    <a:pt x="32" y="45"/>
                  </a:cubicBezTo>
                  <a:cubicBezTo>
                    <a:pt x="39" y="45"/>
                    <a:pt x="47" y="47"/>
                    <a:pt x="56" y="49"/>
                  </a:cubicBezTo>
                  <a:cubicBezTo>
                    <a:pt x="54" y="58"/>
                    <a:pt x="52" y="68"/>
                    <a:pt x="52" y="79"/>
                  </a:cubicBezTo>
                  <a:cubicBezTo>
                    <a:pt x="45" y="84"/>
                    <a:pt x="39" y="89"/>
                    <a:pt x="34" y="94"/>
                  </a:cubicBezTo>
                  <a:cubicBezTo>
                    <a:pt x="30" y="91"/>
                    <a:pt x="27" y="87"/>
                    <a:pt x="24" y="84"/>
                  </a:cubicBezTo>
                  <a:cubicBezTo>
                    <a:pt x="14" y="70"/>
                    <a:pt x="10" y="59"/>
                    <a:pt x="14" y="52"/>
                  </a:cubicBezTo>
                  <a:close/>
                  <a:moveTo>
                    <a:pt x="32" y="154"/>
                  </a:moveTo>
                  <a:cubicBezTo>
                    <a:pt x="26" y="154"/>
                    <a:pt x="17" y="153"/>
                    <a:pt x="14" y="148"/>
                  </a:cubicBezTo>
                  <a:cubicBezTo>
                    <a:pt x="9" y="139"/>
                    <a:pt x="16" y="123"/>
                    <a:pt x="34" y="105"/>
                  </a:cubicBezTo>
                  <a:cubicBezTo>
                    <a:pt x="39" y="110"/>
                    <a:pt x="45" y="115"/>
                    <a:pt x="52" y="120"/>
                  </a:cubicBezTo>
                  <a:cubicBezTo>
                    <a:pt x="52" y="131"/>
                    <a:pt x="54" y="141"/>
                    <a:pt x="56" y="150"/>
                  </a:cubicBezTo>
                  <a:cubicBezTo>
                    <a:pt x="47" y="153"/>
                    <a:pt x="39" y="154"/>
                    <a:pt x="32" y="154"/>
                  </a:cubicBezTo>
                  <a:close/>
                  <a:moveTo>
                    <a:pt x="91" y="192"/>
                  </a:moveTo>
                  <a:cubicBezTo>
                    <a:pt x="82" y="192"/>
                    <a:pt x="72" y="178"/>
                    <a:pt x="66" y="156"/>
                  </a:cubicBezTo>
                  <a:cubicBezTo>
                    <a:pt x="74" y="153"/>
                    <a:pt x="83" y="150"/>
                    <a:pt x="92" y="145"/>
                  </a:cubicBezTo>
                  <a:cubicBezTo>
                    <a:pt x="100" y="149"/>
                    <a:pt x="108" y="152"/>
                    <a:pt x="116" y="155"/>
                  </a:cubicBezTo>
                  <a:cubicBezTo>
                    <a:pt x="109" y="178"/>
                    <a:pt x="100" y="192"/>
                    <a:pt x="91" y="192"/>
                  </a:cubicBezTo>
                  <a:close/>
                  <a:moveTo>
                    <a:pt x="171" y="148"/>
                  </a:moveTo>
                  <a:cubicBezTo>
                    <a:pt x="168" y="153"/>
                    <a:pt x="159" y="154"/>
                    <a:pt x="153" y="154"/>
                  </a:cubicBezTo>
                  <a:cubicBezTo>
                    <a:pt x="145" y="154"/>
                    <a:pt x="136" y="153"/>
                    <a:pt x="125" y="150"/>
                  </a:cubicBezTo>
                  <a:cubicBezTo>
                    <a:pt x="127" y="141"/>
                    <a:pt x="129" y="132"/>
                    <a:pt x="129" y="123"/>
                  </a:cubicBezTo>
                  <a:cubicBezTo>
                    <a:pt x="137" y="117"/>
                    <a:pt x="145" y="111"/>
                    <a:pt x="151" y="105"/>
                  </a:cubicBezTo>
                  <a:cubicBezTo>
                    <a:pt x="169" y="123"/>
                    <a:pt x="176" y="139"/>
                    <a:pt x="171" y="1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06367" y="4437967"/>
            <a:ext cx="1969383" cy="544726"/>
            <a:chOff x="706367" y="1642156"/>
            <a:chExt cx="1969383" cy="544726"/>
          </a:xfrm>
        </p:grpSpPr>
        <p:sp>
          <p:nvSpPr>
            <p:cNvPr id="29" name="圆角矩形 28"/>
            <p:cNvSpPr/>
            <p:nvPr/>
          </p:nvSpPr>
          <p:spPr>
            <a:xfrm>
              <a:off x="706367" y="1645366"/>
              <a:ext cx="1865224" cy="541516"/>
            </a:xfrm>
            <a:prstGeom prst="roundRect">
              <a:avLst>
                <a:gd name="adj" fmla="val 27778"/>
              </a:avLst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91084" y="1642156"/>
              <a:ext cx="1884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</a:t>
              </a:r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515225" y="189300"/>
            <a:ext cx="4676775" cy="753675"/>
            <a:chOff x="7515225" y="189300"/>
            <a:chExt cx="4676775" cy="753675"/>
          </a:xfrm>
        </p:grpSpPr>
        <p:sp>
          <p:nvSpPr>
            <p:cNvPr id="32" name="矩形 31"/>
            <p:cNvSpPr/>
            <p:nvPr/>
          </p:nvSpPr>
          <p:spPr>
            <a:xfrm>
              <a:off x="7515225" y="189300"/>
              <a:ext cx="4676775" cy="7536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756641" y="301406"/>
              <a:ext cx="9908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</a:t>
              </a: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8821470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8986509" y="301406"/>
              <a:ext cx="1359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E9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</a:t>
              </a:r>
              <a:endParaRPr lang="zh-CN" altLang="en-US" sz="2800" b="1" dirty="0">
                <a:solidFill>
                  <a:srgbClr val="0E96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0410461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10637014" y="301406"/>
              <a:ext cx="1359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</a:t>
              </a:r>
              <a:r>
                <a:rPr lang="zh-CN" altLang="en-US" sz="28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endParaRPr lang="zh-CN" altLang="en-US" sz="28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12024905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矩形 39"/>
          <p:cNvSpPr/>
          <p:nvPr/>
        </p:nvSpPr>
        <p:spPr>
          <a:xfrm>
            <a:off x="-10408" y="926100"/>
            <a:ext cx="12192000" cy="118349"/>
          </a:xfrm>
          <a:prstGeom prst="rect">
            <a:avLst/>
          </a:prstGeom>
          <a:solidFill>
            <a:srgbClr val="0E9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 hidden="1"/>
          <p:cNvGrpSpPr/>
          <p:nvPr/>
        </p:nvGrpSpPr>
        <p:grpSpPr>
          <a:xfrm>
            <a:off x="3811307" y="1780259"/>
            <a:ext cx="6612854" cy="3985171"/>
            <a:chOff x="3811307" y="1780259"/>
            <a:chExt cx="6612854" cy="3985171"/>
          </a:xfrm>
        </p:grpSpPr>
        <p:grpSp>
          <p:nvGrpSpPr>
            <p:cNvPr id="41" name="组合 40"/>
            <p:cNvGrpSpPr/>
            <p:nvPr/>
          </p:nvGrpSpPr>
          <p:grpSpPr>
            <a:xfrm>
              <a:off x="5375103" y="1780259"/>
              <a:ext cx="5049058" cy="3985171"/>
              <a:chOff x="5375103" y="1780259"/>
              <a:chExt cx="5049058" cy="3985171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5413203" y="1780259"/>
                <a:ext cx="366791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创新能力</a:t>
                </a:r>
                <a:endParaRPr lang="zh-CN" altLang="en-US" sz="4400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5413203" y="2584191"/>
                <a:ext cx="366791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沟通能力</a:t>
                </a:r>
                <a:endParaRPr lang="en-US" altLang="zh-CN" sz="4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5413203" y="3388124"/>
                <a:ext cx="3667919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组织能力</a:t>
                </a:r>
                <a:endParaRPr lang="en-US" altLang="zh-CN" sz="4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5413203" y="4192057"/>
                <a:ext cx="291303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文案策划</a:t>
                </a:r>
                <a:endParaRPr lang="en-US" altLang="zh-CN" sz="4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5413203" y="4995989"/>
                <a:ext cx="291303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dirty="0" smtClean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</a:rPr>
                  <a:t>团队协作</a:t>
                </a:r>
                <a:endParaRPr lang="en-US" altLang="zh-CN" sz="4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>
                <a:off x="5375103" y="1949921"/>
                <a:ext cx="0" cy="3777409"/>
              </a:xfrm>
              <a:prstGeom prst="line">
                <a:avLst/>
              </a:prstGeom>
              <a:ln w="57150">
                <a:solidFill>
                  <a:srgbClr val="0E969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椭圆 47"/>
              <p:cNvSpPr/>
              <p:nvPr/>
            </p:nvSpPr>
            <p:spPr>
              <a:xfrm>
                <a:off x="8130187" y="1995234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8605654" y="1995234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9081121" y="1995234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9556588" y="1995234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0032055" y="1995234"/>
                <a:ext cx="392106" cy="392106"/>
              </a:xfrm>
              <a:prstGeom prst="ellipse">
                <a:avLst/>
              </a:prstGeom>
              <a:noFill/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8130187" y="2814019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8605654" y="2814019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9081121" y="2814019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9556588" y="2814019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10032055" y="2814019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8130187" y="3583460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8605654" y="3583460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9081121" y="3583460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9556588" y="3583460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10032055" y="3583460"/>
                <a:ext cx="392106" cy="392106"/>
              </a:xfrm>
              <a:prstGeom prst="ellipse">
                <a:avLst/>
              </a:prstGeom>
              <a:noFill/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8130187" y="4390585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8605654" y="4390585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9081121" y="4390585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9556588" y="4390585"/>
                <a:ext cx="392106" cy="392106"/>
              </a:xfrm>
              <a:prstGeom prst="ellipse">
                <a:avLst/>
              </a:prstGeom>
              <a:noFill/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10032055" y="4390585"/>
                <a:ext cx="392106" cy="392106"/>
              </a:xfrm>
              <a:prstGeom prst="ellipse">
                <a:avLst/>
              </a:prstGeom>
              <a:noFill/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8130187" y="5193220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8605654" y="5193220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9081121" y="5193220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9556588" y="5193220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10032055" y="5193220"/>
                <a:ext cx="392106" cy="392106"/>
              </a:xfrm>
              <a:prstGeom prst="ellipse">
                <a:avLst/>
              </a:prstGeom>
              <a:solidFill>
                <a:srgbClr val="0E9693"/>
              </a:solidFill>
              <a:ln>
                <a:solidFill>
                  <a:srgbClr val="0E96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3811307" y="1941678"/>
              <a:ext cx="1560215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solidFill>
                    <a:srgbClr val="0E9693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个人能力</a:t>
              </a:r>
              <a:endParaRPr lang="zh-CN" altLang="en-US" sz="6000" dirty="0">
                <a:solidFill>
                  <a:srgbClr val="0E9693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3963707" y="2094078"/>
            <a:ext cx="156021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E9693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软件能力</a:t>
            </a:r>
            <a:endParaRPr lang="zh-CN" altLang="en-US" sz="6000" dirty="0">
              <a:solidFill>
                <a:srgbClr val="0E9693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5527503" y="1932659"/>
            <a:ext cx="5049058" cy="3985171"/>
            <a:chOff x="5375103" y="1780259"/>
            <a:chExt cx="5049058" cy="3985171"/>
          </a:xfrm>
        </p:grpSpPr>
        <p:sp>
          <p:nvSpPr>
            <p:cNvPr id="77" name="文本框 76"/>
            <p:cNvSpPr txBox="1"/>
            <p:nvPr/>
          </p:nvSpPr>
          <p:spPr>
            <a:xfrm>
              <a:off x="5413203" y="1780259"/>
              <a:ext cx="366791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EXCEL</a:t>
              </a:r>
              <a:endParaRPr lang="zh-CN" altLang="en-US" sz="4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5413203" y="2584191"/>
              <a:ext cx="366791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WORD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5413203" y="3388124"/>
              <a:ext cx="366791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PPT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5413203" y="4192057"/>
              <a:ext cx="291303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PS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5413203" y="4995989"/>
              <a:ext cx="291303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AI</a:t>
              </a: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5375103" y="1949921"/>
              <a:ext cx="0" cy="3777409"/>
            </a:xfrm>
            <a:prstGeom prst="line">
              <a:avLst/>
            </a:prstGeom>
            <a:ln w="57150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8130187" y="1995234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8605654" y="1995234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9081121" y="1995234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9556588" y="1995234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10032055" y="1995234"/>
              <a:ext cx="392106" cy="392106"/>
            </a:xfrm>
            <a:prstGeom prst="ellipse">
              <a:avLst/>
            </a:prstGeom>
            <a:noFill/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8130187" y="2814019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8605654" y="2814019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9081121" y="2814019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9556588" y="2814019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10032055" y="2814019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8130187" y="358346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8605654" y="358346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9081121" y="358346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9556588" y="358346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0032055" y="3583460"/>
              <a:ext cx="392106" cy="392106"/>
            </a:xfrm>
            <a:prstGeom prst="ellipse">
              <a:avLst/>
            </a:prstGeom>
            <a:noFill/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8130187" y="4390585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8605654" y="4390585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9081121" y="4390585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9556588" y="4390585"/>
              <a:ext cx="392106" cy="392106"/>
            </a:xfrm>
            <a:prstGeom prst="ellipse">
              <a:avLst/>
            </a:prstGeom>
            <a:noFill/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10032055" y="4390585"/>
              <a:ext cx="392106" cy="392106"/>
            </a:xfrm>
            <a:prstGeom prst="ellipse">
              <a:avLst/>
            </a:prstGeom>
            <a:noFill/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8130187" y="519322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8605654" y="519322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9081121" y="519322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556588" y="519322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10032055" y="5193220"/>
              <a:ext cx="392106" cy="392106"/>
            </a:xfrm>
            <a:prstGeom prst="ellipse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879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1447862"/>
            <a:ext cx="914400" cy="914400"/>
            <a:chOff x="3105830" y="5119749"/>
            <a:chExt cx="914400" cy="914400"/>
          </a:xfrm>
        </p:grpSpPr>
        <p:sp>
          <p:nvSpPr>
            <p:cNvPr id="4" name="椭圆 3"/>
            <p:cNvSpPr/>
            <p:nvPr/>
          </p:nvSpPr>
          <p:spPr>
            <a:xfrm>
              <a:off x="3105830" y="5119749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153"/>
            <p:cNvSpPr>
              <a:spLocks noEditPoints="1"/>
            </p:cNvSpPr>
            <p:nvPr/>
          </p:nvSpPr>
          <p:spPr bwMode="auto">
            <a:xfrm>
              <a:off x="3324691" y="5341445"/>
              <a:ext cx="467661" cy="406531"/>
            </a:xfrm>
            <a:custGeom>
              <a:avLst/>
              <a:gdLst>
                <a:gd name="T0" fmla="*/ 160 w 160"/>
                <a:gd name="T1" fmla="*/ 140 h 140"/>
                <a:gd name="T2" fmla="*/ 0 w 160"/>
                <a:gd name="T3" fmla="*/ 140 h 140"/>
                <a:gd name="T4" fmla="*/ 0 w 160"/>
                <a:gd name="T5" fmla="*/ 127 h 140"/>
                <a:gd name="T6" fmla="*/ 42 w 160"/>
                <a:gd name="T7" fmla="*/ 85 h 140"/>
                <a:gd name="T8" fmla="*/ 118 w 160"/>
                <a:gd name="T9" fmla="*/ 85 h 140"/>
                <a:gd name="T10" fmla="*/ 160 w 160"/>
                <a:gd name="T11" fmla="*/ 127 h 140"/>
                <a:gd name="T12" fmla="*/ 160 w 160"/>
                <a:gd name="T13" fmla="*/ 140 h 140"/>
                <a:gd name="T14" fmla="*/ 8 w 160"/>
                <a:gd name="T15" fmla="*/ 132 h 140"/>
                <a:gd name="T16" fmla="*/ 152 w 160"/>
                <a:gd name="T17" fmla="*/ 132 h 140"/>
                <a:gd name="T18" fmla="*/ 152 w 160"/>
                <a:gd name="T19" fmla="*/ 127 h 140"/>
                <a:gd name="T20" fmla="*/ 118 w 160"/>
                <a:gd name="T21" fmla="*/ 93 h 140"/>
                <a:gd name="T22" fmla="*/ 42 w 160"/>
                <a:gd name="T23" fmla="*/ 93 h 140"/>
                <a:gd name="T24" fmla="*/ 8 w 160"/>
                <a:gd name="T25" fmla="*/ 127 h 140"/>
                <a:gd name="T26" fmla="*/ 8 w 160"/>
                <a:gd name="T27" fmla="*/ 132 h 140"/>
                <a:gd name="T28" fmla="*/ 80 w 160"/>
                <a:gd name="T29" fmla="*/ 83 h 140"/>
                <a:gd name="T30" fmla="*/ 38 w 160"/>
                <a:gd name="T31" fmla="*/ 42 h 140"/>
                <a:gd name="T32" fmla="*/ 80 w 160"/>
                <a:gd name="T33" fmla="*/ 0 h 140"/>
                <a:gd name="T34" fmla="*/ 122 w 160"/>
                <a:gd name="T35" fmla="*/ 42 h 140"/>
                <a:gd name="T36" fmla="*/ 80 w 160"/>
                <a:gd name="T37" fmla="*/ 83 h 140"/>
                <a:gd name="T38" fmla="*/ 80 w 160"/>
                <a:gd name="T39" fmla="*/ 8 h 140"/>
                <a:gd name="T40" fmla="*/ 46 w 160"/>
                <a:gd name="T41" fmla="*/ 42 h 140"/>
                <a:gd name="T42" fmla="*/ 80 w 160"/>
                <a:gd name="T43" fmla="*/ 75 h 140"/>
                <a:gd name="T44" fmla="*/ 114 w 160"/>
                <a:gd name="T45" fmla="*/ 42 h 140"/>
                <a:gd name="T46" fmla="*/ 80 w 160"/>
                <a:gd name="T47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40">
                  <a:moveTo>
                    <a:pt x="16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04"/>
                    <a:pt x="19" y="85"/>
                    <a:pt x="42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41" y="85"/>
                    <a:pt x="160" y="104"/>
                    <a:pt x="160" y="127"/>
                  </a:cubicBezTo>
                  <a:lnTo>
                    <a:pt x="160" y="140"/>
                  </a:lnTo>
                  <a:close/>
                  <a:moveTo>
                    <a:pt x="8" y="132"/>
                  </a:moveTo>
                  <a:cubicBezTo>
                    <a:pt x="152" y="132"/>
                    <a:pt x="152" y="132"/>
                    <a:pt x="152" y="132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52" y="108"/>
                    <a:pt x="137" y="93"/>
                    <a:pt x="118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23" y="93"/>
                    <a:pt x="8" y="108"/>
                    <a:pt x="8" y="127"/>
                  </a:cubicBezTo>
                  <a:lnTo>
                    <a:pt x="8" y="132"/>
                  </a:lnTo>
                  <a:close/>
                  <a:moveTo>
                    <a:pt x="80" y="83"/>
                  </a:moveTo>
                  <a:cubicBezTo>
                    <a:pt x="57" y="83"/>
                    <a:pt x="38" y="65"/>
                    <a:pt x="38" y="42"/>
                  </a:cubicBezTo>
                  <a:cubicBezTo>
                    <a:pt x="38" y="18"/>
                    <a:pt x="57" y="0"/>
                    <a:pt x="80" y="0"/>
                  </a:cubicBezTo>
                  <a:cubicBezTo>
                    <a:pt x="103" y="0"/>
                    <a:pt x="122" y="18"/>
                    <a:pt x="122" y="42"/>
                  </a:cubicBezTo>
                  <a:cubicBezTo>
                    <a:pt x="122" y="65"/>
                    <a:pt x="103" y="83"/>
                    <a:pt x="80" y="83"/>
                  </a:cubicBezTo>
                  <a:close/>
                  <a:moveTo>
                    <a:pt x="80" y="8"/>
                  </a:moveTo>
                  <a:cubicBezTo>
                    <a:pt x="61" y="8"/>
                    <a:pt x="46" y="23"/>
                    <a:pt x="46" y="42"/>
                  </a:cubicBezTo>
                  <a:cubicBezTo>
                    <a:pt x="46" y="60"/>
                    <a:pt x="61" y="75"/>
                    <a:pt x="80" y="75"/>
                  </a:cubicBezTo>
                  <a:cubicBezTo>
                    <a:pt x="99" y="75"/>
                    <a:pt x="114" y="60"/>
                    <a:pt x="114" y="42"/>
                  </a:cubicBezTo>
                  <a:cubicBezTo>
                    <a:pt x="114" y="23"/>
                    <a:pt x="99" y="8"/>
                    <a:pt x="8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52" y="2364142"/>
            <a:ext cx="914400" cy="914400"/>
            <a:chOff x="3667005" y="3596168"/>
            <a:chExt cx="914400" cy="914400"/>
          </a:xfrm>
        </p:grpSpPr>
        <p:sp>
          <p:nvSpPr>
            <p:cNvPr id="7" name="椭圆 6"/>
            <p:cNvSpPr/>
            <p:nvPr/>
          </p:nvSpPr>
          <p:spPr>
            <a:xfrm>
              <a:off x="3667005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943192" y="3818669"/>
              <a:ext cx="336050" cy="449844"/>
              <a:chOff x="10521951" y="4057651"/>
              <a:chExt cx="300037" cy="401638"/>
            </a:xfrm>
          </p:grpSpPr>
          <p:sp>
            <p:nvSpPr>
              <p:cNvPr id="9" name="Freeform 154"/>
              <p:cNvSpPr>
                <a:spLocks/>
              </p:cNvSpPr>
              <p:nvPr/>
            </p:nvSpPr>
            <p:spPr bwMode="auto">
              <a:xfrm>
                <a:off x="10675938" y="4119563"/>
                <a:ext cx="85725" cy="87313"/>
              </a:xfrm>
              <a:custGeom>
                <a:avLst/>
                <a:gdLst>
                  <a:gd name="T0" fmla="*/ 54 w 54"/>
                  <a:gd name="T1" fmla="*/ 55 h 55"/>
                  <a:gd name="T2" fmla="*/ 0 w 54"/>
                  <a:gd name="T3" fmla="*/ 55 h 55"/>
                  <a:gd name="T4" fmla="*/ 0 w 54"/>
                  <a:gd name="T5" fmla="*/ 0 h 55"/>
                  <a:gd name="T6" fmla="*/ 9 w 54"/>
                  <a:gd name="T7" fmla="*/ 0 h 55"/>
                  <a:gd name="T8" fmla="*/ 9 w 54"/>
                  <a:gd name="T9" fmla="*/ 45 h 55"/>
                  <a:gd name="T10" fmla="*/ 54 w 54"/>
                  <a:gd name="T11" fmla="*/ 45 h 55"/>
                  <a:gd name="T12" fmla="*/ 54 w 54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5">
                    <a:moveTo>
                      <a:pt x="54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45"/>
                    </a:lnTo>
                    <a:lnTo>
                      <a:pt x="54" y="45"/>
                    </a:lnTo>
                    <a:lnTo>
                      <a:pt x="54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55"/>
              <p:cNvSpPr>
                <a:spLocks noEditPoints="1"/>
              </p:cNvSpPr>
              <p:nvPr/>
            </p:nvSpPr>
            <p:spPr bwMode="auto">
              <a:xfrm>
                <a:off x="10521951" y="4111626"/>
                <a:ext cx="249238" cy="347663"/>
              </a:xfrm>
              <a:custGeom>
                <a:avLst/>
                <a:gdLst>
                  <a:gd name="T0" fmla="*/ 157 w 157"/>
                  <a:gd name="T1" fmla="*/ 219 h 219"/>
                  <a:gd name="T2" fmla="*/ 0 w 157"/>
                  <a:gd name="T3" fmla="*/ 219 h 219"/>
                  <a:gd name="T4" fmla="*/ 0 w 157"/>
                  <a:gd name="T5" fmla="*/ 0 h 219"/>
                  <a:gd name="T6" fmla="*/ 105 w 157"/>
                  <a:gd name="T7" fmla="*/ 0 h 219"/>
                  <a:gd name="T8" fmla="*/ 157 w 157"/>
                  <a:gd name="T9" fmla="*/ 52 h 219"/>
                  <a:gd name="T10" fmla="*/ 157 w 157"/>
                  <a:gd name="T11" fmla="*/ 219 h 219"/>
                  <a:gd name="T12" fmla="*/ 9 w 157"/>
                  <a:gd name="T13" fmla="*/ 210 h 219"/>
                  <a:gd name="T14" fmla="*/ 147 w 157"/>
                  <a:gd name="T15" fmla="*/ 210 h 219"/>
                  <a:gd name="T16" fmla="*/ 147 w 157"/>
                  <a:gd name="T17" fmla="*/ 56 h 219"/>
                  <a:gd name="T18" fmla="*/ 101 w 157"/>
                  <a:gd name="T19" fmla="*/ 10 h 219"/>
                  <a:gd name="T20" fmla="*/ 9 w 157"/>
                  <a:gd name="T21" fmla="*/ 10 h 219"/>
                  <a:gd name="T22" fmla="*/ 9 w 157"/>
                  <a:gd name="T23" fmla="*/ 21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219">
                    <a:moveTo>
                      <a:pt x="157" y="219"/>
                    </a:moveTo>
                    <a:lnTo>
                      <a:pt x="0" y="21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7" y="52"/>
                    </a:lnTo>
                    <a:lnTo>
                      <a:pt x="157" y="219"/>
                    </a:lnTo>
                    <a:close/>
                    <a:moveTo>
                      <a:pt x="9" y="210"/>
                    </a:moveTo>
                    <a:lnTo>
                      <a:pt x="147" y="210"/>
                    </a:lnTo>
                    <a:lnTo>
                      <a:pt x="147" y="56"/>
                    </a:lnTo>
                    <a:lnTo>
                      <a:pt x="101" y="10"/>
                    </a:lnTo>
                    <a:lnTo>
                      <a:pt x="9" y="10"/>
                    </a:lnTo>
                    <a:lnTo>
                      <a:pt x="9" y="2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6"/>
              <p:cNvSpPr>
                <a:spLocks/>
              </p:cNvSpPr>
              <p:nvPr/>
            </p:nvSpPr>
            <p:spPr bwMode="auto">
              <a:xfrm>
                <a:off x="10726738" y="4065588"/>
                <a:ext cx="87313" cy="87313"/>
              </a:xfrm>
              <a:custGeom>
                <a:avLst/>
                <a:gdLst>
                  <a:gd name="T0" fmla="*/ 55 w 55"/>
                  <a:gd name="T1" fmla="*/ 55 h 55"/>
                  <a:gd name="T2" fmla="*/ 0 w 55"/>
                  <a:gd name="T3" fmla="*/ 55 h 55"/>
                  <a:gd name="T4" fmla="*/ 0 w 55"/>
                  <a:gd name="T5" fmla="*/ 0 h 55"/>
                  <a:gd name="T6" fmla="*/ 10 w 55"/>
                  <a:gd name="T7" fmla="*/ 0 h 55"/>
                  <a:gd name="T8" fmla="*/ 10 w 55"/>
                  <a:gd name="T9" fmla="*/ 45 h 55"/>
                  <a:gd name="T10" fmla="*/ 55 w 55"/>
                  <a:gd name="T11" fmla="*/ 45 h 55"/>
                  <a:gd name="T12" fmla="*/ 55 w 55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5">
                    <a:moveTo>
                      <a:pt x="55" y="55"/>
                    </a:moveTo>
                    <a:lnTo>
                      <a:pt x="0" y="55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45"/>
                    </a:lnTo>
                    <a:lnTo>
                      <a:pt x="55" y="45"/>
                    </a:lnTo>
                    <a:lnTo>
                      <a:pt x="55" y="5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57"/>
              <p:cNvSpPr>
                <a:spLocks/>
              </p:cNvSpPr>
              <p:nvPr/>
            </p:nvSpPr>
            <p:spPr bwMode="auto">
              <a:xfrm>
                <a:off x="10574338" y="4057651"/>
                <a:ext cx="247650" cy="347663"/>
              </a:xfrm>
              <a:custGeom>
                <a:avLst/>
                <a:gdLst>
                  <a:gd name="T0" fmla="*/ 156 w 156"/>
                  <a:gd name="T1" fmla="*/ 219 h 219"/>
                  <a:gd name="T2" fmla="*/ 118 w 156"/>
                  <a:gd name="T3" fmla="*/ 219 h 219"/>
                  <a:gd name="T4" fmla="*/ 118 w 156"/>
                  <a:gd name="T5" fmla="*/ 210 h 219"/>
                  <a:gd name="T6" fmla="*/ 147 w 156"/>
                  <a:gd name="T7" fmla="*/ 210 h 219"/>
                  <a:gd name="T8" fmla="*/ 147 w 156"/>
                  <a:gd name="T9" fmla="*/ 56 h 219"/>
                  <a:gd name="T10" fmla="*/ 100 w 156"/>
                  <a:gd name="T11" fmla="*/ 9 h 219"/>
                  <a:gd name="T12" fmla="*/ 9 w 156"/>
                  <a:gd name="T13" fmla="*/ 9 h 219"/>
                  <a:gd name="T14" fmla="*/ 9 w 156"/>
                  <a:gd name="T15" fmla="*/ 39 h 219"/>
                  <a:gd name="T16" fmla="*/ 0 w 156"/>
                  <a:gd name="T17" fmla="*/ 39 h 219"/>
                  <a:gd name="T18" fmla="*/ 0 w 156"/>
                  <a:gd name="T19" fmla="*/ 0 h 219"/>
                  <a:gd name="T20" fmla="*/ 105 w 156"/>
                  <a:gd name="T21" fmla="*/ 0 h 219"/>
                  <a:gd name="T22" fmla="*/ 156 w 156"/>
                  <a:gd name="T23" fmla="*/ 52 h 219"/>
                  <a:gd name="T24" fmla="*/ 156 w 156"/>
                  <a:gd name="T25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219">
                    <a:moveTo>
                      <a:pt x="156" y="219"/>
                    </a:moveTo>
                    <a:lnTo>
                      <a:pt x="118" y="219"/>
                    </a:lnTo>
                    <a:lnTo>
                      <a:pt x="118" y="210"/>
                    </a:lnTo>
                    <a:lnTo>
                      <a:pt x="147" y="210"/>
                    </a:lnTo>
                    <a:lnTo>
                      <a:pt x="147" y="56"/>
                    </a:lnTo>
                    <a:lnTo>
                      <a:pt x="100" y="9"/>
                    </a:lnTo>
                    <a:lnTo>
                      <a:pt x="9" y="9"/>
                    </a:lnTo>
                    <a:lnTo>
                      <a:pt x="9" y="39"/>
                    </a:lnTo>
                    <a:lnTo>
                      <a:pt x="0" y="39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56" y="52"/>
                    </a:lnTo>
                    <a:lnTo>
                      <a:pt x="156" y="21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-10408" y="3314655"/>
            <a:ext cx="914400" cy="914400"/>
            <a:chOff x="5541620" y="2800645"/>
            <a:chExt cx="914400" cy="914400"/>
          </a:xfrm>
        </p:grpSpPr>
        <p:sp>
          <p:nvSpPr>
            <p:cNvPr id="14" name="椭圆 13"/>
            <p:cNvSpPr/>
            <p:nvPr/>
          </p:nvSpPr>
          <p:spPr>
            <a:xfrm>
              <a:off x="5541620" y="2800645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800820" y="3025128"/>
              <a:ext cx="396000" cy="396000"/>
              <a:chOff x="5502276" y="3243263"/>
              <a:chExt cx="376237" cy="368301"/>
            </a:xfrm>
            <a:solidFill>
              <a:schemeClr val="bg1"/>
            </a:solidFill>
          </p:grpSpPr>
          <p:sp>
            <p:nvSpPr>
              <p:cNvPr id="16" name="Freeform 129"/>
              <p:cNvSpPr>
                <a:spLocks noEditPoints="1"/>
              </p:cNvSpPr>
              <p:nvPr/>
            </p:nvSpPr>
            <p:spPr bwMode="auto">
              <a:xfrm>
                <a:off x="5694363" y="3448051"/>
                <a:ext cx="184150" cy="163513"/>
              </a:xfrm>
              <a:custGeom>
                <a:avLst/>
                <a:gdLst>
                  <a:gd name="T0" fmla="*/ 60 w 85"/>
                  <a:gd name="T1" fmla="*/ 76 h 76"/>
                  <a:gd name="T2" fmla="*/ 60 w 85"/>
                  <a:gd name="T3" fmla="*/ 76 h 76"/>
                  <a:gd name="T4" fmla="*/ 52 w 85"/>
                  <a:gd name="T5" fmla="*/ 73 h 76"/>
                  <a:gd name="T6" fmla="*/ 0 w 85"/>
                  <a:gd name="T7" fmla="*/ 22 h 76"/>
                  <a:gd name="T8" fmla="*/ 13 w 85"/>
                  <a:gd name="T9" fmla="*/ 9 h 76"/>
                  <a:gd name="T10" fmla="*/ 30 w 85"/>
                  <a:gd name="T11" fmla="*/ 1 h 76"/>
                  <a:gd name="T12" fmla="*/ 33 w 85"/>
                  <a:gd name="T13" fmla="*/ 0 h 76"/>
                  <a:gd name="T14" fmla="*/ 79 w 85"/>
                  <a:gd name="T15" fmla="*/ 46 h 76"/>
                  <a:gd name="T16" fmla="*/ 74 w 85"/>
                  <a:gd name="T17" fmla="*/ 69 h 76"/>
                  <a:gd name="T18" fmla="*/ 60 w 85"/>
                  <a:gd name="T19" fmla="*/ 76 h 76"/>
                  <a:gd name="T20" fmla="*/ 58 w 85"/>
                  <a:gd name="T21" fmla="*/ 68 h 76"/>
                  <a:gd name="T22" fmla="*/ 60 w 85"/>
                  <a:gd name="T23" fmla="*/ 68 h 76"/>
                  <a:gd name="T24" fmla="*/ 68 w 85"/>
                  <a:gd name="T25" fmla="*/ 63 h 76"/>
                  <a:gd name="T26" fmla="*/ 73 w 85"/>
                  <a:gd name="T27" fmla="*/ 52 h 76"/>
                  <a:gd name="T28" fmla="*/ 30 w 85"/>
                  <a:gd name="T29" fmla="*/ 9 h 76"/>
                  <a:gd name="T30" fmla="*/ 18 w 85"/>
                  <a:gd name="T31" fmla="*/ 14 h 76"/>
                  <a:gd name="T32" fmla="*/ 11 w 85"/>
                  <a:gd name="T33" fmla="*/ 21 h 76"/>
                  <a:gd name="T34" fmla="*/ 58 w 85"/>
                  <a:gd name="T35" fmla="*/ 68 h 76"/>
                  <a:gd name="T36" fmla="*/ 58 w 85"/>
                  <a:gd name="T37" fmla="*/ 6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5" h="76">
                    <a:moveTo>
                      <a:pt x="60" y="76"/>
                    </a:moveTo>
                    <a:cubicBezTo>
                      <a:pt x="60" y="76"/>
                      <a:pt x="60" y="76"/>
                      <a:pt x="60" y="76"/>
                    </a:cubicBezTo>
                    <a:cubicBezTo>
                      <a:pt x="55" y="76"/>
                      <a:pt x="52" y="74"/>
                      <a:pt x="52" y="7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8"/>
                      <a:pt x="17" y="5"/>
                      <a:pt x="30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79" y="46"/>
                      <a:pt x="79" y="46"/>
                      <a:pt x="79" y="46"/>
                    </a:cubicBezTo>
                    <a:cubicBezTo>
                      <a:pt x="82" y="49"/>
                      <a:pt x="85" y="58"/>
                      <a:pt x="74" y="69"/>
                    </a:cubicBezTo>
                    <a:cubicBezTo>
                      <a:pt x="69" y="74"/>
                      <a:pt x="64" y="76"/>
                      <a:pt x="60" y="76"/>
                    </a:cubicBezTo>
                    <a:close/>
                    <a:moveTo>
                      <a:pt x="58" y="68"/>
                    </a:moveTo>
                    <a:cubicBezTo>
                      <a:pt x="58" y="68"/>
                      <a:pt x="58" y="68"/>
                      <a:pt x="60" y="68"/>
                    </a:cubicBezTo>
                    <a:cubicBezTo>
                      <a:pt x="62" y="68"/>
                      <a:pt x="65" y="66"/>
                      <a:pt x="68" y="63"/>
                    </a:cubicBezTo>
                    <a:cubicBezTo>
                      <a:pt x="76" y="56"/>
                      <a:pt x="73" y="52"/>
                      <a:pt x="73" y="52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1" y="12"/>
                      <a:pt x="19" y="14"/>
                      <a:pt x="18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8" y="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0"/>
              <p:cNvSpPr>
                <a:spLocks noEditPoints="1"/>
              </p:cNvSpPr>
              <p:nvPr/>
            </p:nvSpPr>
            <p:spPr bwMode="auto">
              <a:xfrm>
                <a:off x="5502276" y="3243263"/>
                <a:ext cx="174625" cy="173038"/>
              </a:xfrm>
              <a:custGeom>
                <a:avLst/>
                <a:gdLst>
                  <a:gd name="T0" fmla="*/ 65 w 81"/>
                  <a:gd name="T1" fmla="*/ 80 h 80"/>
                  <a:gd name="T2" fmla="*/ 32 w 81"/>
                  <a:gd name="T3" fmla="*/ 47 h 80"/>
                  <a:gd name="T4" fmla="*/ 18 w 81"/>
                  <a:gd name="T5" fmla="*/ 41 h 80"/>
                  <a:gd name="T6" fmla="*/ 0 w 81"/>
                  <a:gd name="T7" fmla="*/ 15 h 80"/>
                  <a:gd name="T8" fmla="*/ 15 w 81"/>
                  <a:gd name="T9" fmla="*/ 0 h 80"/>
                  <a:gd name="T10" fmla="*/ 42 w 81"/>
                  <a:gd name="T11" fmla="*/ 17 h 80"/>
                  <a:gd name="T12" fmla="*/ 48 w 81"/>
                  <a:gd name="T13" fmla="*/ 31 h 80"/>
                  <a:gd name="T14" fmla="*/ 81 w 81"/>
                  <a:gd name="T15" fmla="*/ 64 h 80"/>
                  <a:gd name="T16" fmla="*/ 79 w 81"/>
                  <a:gd name="T17" fmla="*/ 67 h 80"/>
                  <a:gd name="T18" fmla="*/ 74 w 81"/>
                  <a:gd name="T19" fmla="*/ 72 h 80"/>
                  <a:gd name="T20" fmla="*/ 74 w 81"/>
                  <a:gd name="T21" fmla="*/ 73 h 80"/>
                  <a:gd name="T22" fmla="*/ 65 w 81"/>
                  <a:gd name="T23" fmla="*/ 80 h 80"/>
                  <a:gd name="T24" fmla="*/ 23 w 81"/>
                  <a:gd name="T25" fmla="*/ 35 h 80"/>
                  <a:gd name="T26" fmla="*/ 36 w 81"/>
                  <a:gd name="T27" fmla="*/ 41 h 80"/>
                  <a:gd name="T28" fmla="*/ 65 w 81"/>
                  <a:gd name="T29" fmla="*/ 70 h 80"/>
                  <a:gd name="T30" fmla="*/ 69 w 81"/>
                  <a:gd name="T31" fmla="*/ 66 h 80"/>
                  <a:gd name="T32" fmla="*/ 70 w 81"/>
                  <a:gd name="T33" fmla="*/ 65 h 80"/>
                  <a:gd name="T34" fmla="*/ 41 w 81"/>
                  <a:gd name="T35" fmla="*/ 36 h 80"/>
                  <a:gd name="T36" fmla="*/ 35 w 81"/>
                  <a:gd name="T37" fmla="*/ 22 h 80"/>
                  <a:gd name="T38" fmla="*/ 16 w 81"/>
                  <a:gd name="T39" fmla="*/ 10 h 80"/>
                  <a:gd name="T40" fmla="*/ 11 w 81"/>
                  <a:gd name="T41" fmla="*/ 16 h 80"/>
                  <a:gd name="T42" fmla="*/ 23 w 81"/>
                  <a:gd name="T43" fmla="*/ 3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" h="80">
                    <a:moveTo>
                      <a:pt x="65" y="80"/>
                    </a:moveTo>
                    <a:cubicBezTo>
                      <a:pt x="32" y="47"/>
                      <a:pt x="32" y="47"/>
                      <a:pt x="32" y="47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7" y="69"/>
                      <a:pt x="76" y="71"/>
                      <a:pt x="74" y="72"/>
                    </a:cubicBezTo>
                    <a:cubicBezTo>
                      <a:pt x="74" y="73"/>
                      <a:pt x="74" y="73"/>
                      <a:pt x="74" y="73"/>
                    </a:cubicBezTo>
                    <a:lnTo>
                      <a:pt x="65" y="80"/>
                    </a:lnTo>
                    <a:close/>
                    <a:moveTo>
                      <a:pt x="23" y="35"/>
                    </a:moveTo>
                    <a:cubicBezTo>
                      <a:pt x="36" y="41"/>
                      <a:pt x="36" y="41"/>
                      <a:pt x="36" y="41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70" y="65"/>
                      <a:pt x="70" y="65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1" y="16"/>
                      <a:pt x="11" y="16"/>
                      <a:pt x="11" y="16"/>
                    </a:cubicBezTo>
                    <a:lnTo>
                      <a:pt x="23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1"/>
              <p:cNvSpPr>
                <a:spLocks noEditPoints="1"/>
              </p:cNvSpPr>
              <p:nvPr/>
            </p:nvSpPr>
            <p:spPr bwMode="auto">
              <a:xfrm>
                <a:off x="5508626" y="3267076"/>
                <a:ext cx="344488" cy="325438"/>
              </a:xfrm>
              <a:custGeom>
                <a:avLst/>
                <a:gdLst>
                  <a:gd name="T0" fmla="*/ 127 w 159"/>
                  <a:gd name="T1" fmla="*/ 4 h 150"/>
                  <a:gd name="T2" fmla="*/ 140 w 159"/>
                  <a:gd name="T3" fmla="*/ 6 h 150"/>
                  <a:gd name="T4" fmla="*/ 123 w 159"/>
                  <a:gd name="T5" fmla="*/ 13 h 150"/>
                  <a:gd name="T6" fmla="*/ 121 w 159"/>
                  <a:gd name="T7" fmla="*/ 14 h 150"/>
                  <a:gd name="T8" fmla="*/ 121 w 159"/>
                  <a:gd name="T9" fmla="*/ 16 h 150"/>
                  <a:gd name="T10" fmla="*/ 120 w 159"/>
                  <a:gd name="T11" fmla="*/ 23 h 150"/>
                  <a:gd name="T12" fmla="*/ 120 w 159"/>
                  <a:gd name="T13" fmla="*/ 24 h 150"/>
                  <a:gd name="T14" fmla="*/ 120 w 159"/>
                  <a:gd name="T15" fmla="*/ 25 h 150"/>
                  <a:gd name="T16" fmla="*/ 126 w 159"/>
                  <a:gd name="T17" fmla="*/ 39 h 150"/>
                  <a:gd name="T18" fmla="*/ 128 w 159"/>
                  <a:gd name="T19" fmla="*/ 43 h 150"/>
                  <a:gd name="T20" fmla="*/ 131 w 159"/>
                  <a:gd name="T21" fmla="*/ 41 h 150"/>
                  <a:gd name="T22" fmla="*/ 152 w 159"/>
                  <a:gd name="T23" fmla="*/ 32 h 150"/>
                  <a:gd name="T24" fmla="*/ 135 w 159"/>
                  <a:gd name="T25" fmla="*/ 50 h 150"/>
                  <a:gd name="T26" fmla="*/ 132 w 159"/>
                  <a:gd name="T27" fmla="*/ 52 h 150"/>
                  <a:gd name="T28" fmla="*/ 133 w 159"/>
                  <a:gd name="T29" fmla="*/ 56 h 150"/>
                  <a:gd name="T30" fmla="*/ 138 w 159"/>
                  <a:gd name="T31" fmla="*/ 68 h 150"/>
                  <a:gd name="T32" fmla="*/ 90 w 159"/>
                  <a:gd name="T33" fmla="*/ 83 h 150"/>
                  <a:gd name="T34" fmla="*/ 33 w 159"/>
                  <a:gd name="T35" fmla="*/ 142 h 150"/>
                  <a:gd name="T36" fmla="*/ 23 w 159"/>
                  <a:gd name="T37" fmla="*/ 146 h 150"/>
                  <a:gd name="T38" fmla="*/ 15 w 159"/>
                  <a:gd name="T39" fmla="*/ 142 h 150"/>
                  <a:gd name="T40" fmla="*/ 15 w 159"/>
                  <a:gd name="T41" fmla="*/ 123 h 150"/>
                  <a:gd name="T42" fmla="*/ 80 w 159"/>
                  <a:gd name="T43" fmla="*/ 71 h 150"/>
                  <a:gd name="T44" fmla="*/ 80 w 159"/>
                  <a:gd name="T45" fmla="*/ 71 h 150"/>
                  <a:gd name="T46" fmla="*/ 80 w 159"/>
                  <a:gd name="T47" fmla="*/ 70 h 150"/>
                  <a:gd name="T48" fmla="*/ 102 w 159"/>
                  <a:gd name="T49" fmla="*/ 23 h 150"/>
                  <a:gd name="T50" fmla="*/ 104 w 159"/>
                  <a:gd name="T51" fmla="*/ 15 h 150"/>
                  <a:gd name="T52" fmla="*/ 121 w 159"/>
                  <a:gd name="T53" fmla="*/ 4 h 150"/>
                  <a:gd name="T54" fmla="*/ 122 w 159"/>
                  <a:gd name="T55" fmla="*/ 4 h 150"/>
                  <a:gd name="T56" fmla="*/ 127 w 159"/>
                  <a:gd name="T57" fmla="*/ 4 h 150"/>
                  <a:gd name="T58" fmla="*/ 127 w 159"/>
                  <a:gd name="T59" fmla="*/ 4 h 150"/>
                  <a:gd name="T60" fmla="*/ 24 w 159"/>
                  <a:gd name="T61" fmla="*/ 142 h 150"/>
                  <a:gd name="T62" fmla="*/ 31 w 159"/>
                  <a:gd name="T63" fmla="*/ 139 h 150"/>
                  <a:gd name="T64" fmla="*/ 31 w 159"/>
                  <a:gd name="T65" fmla="*/ 125 h 150"/>
                  <a:gd name="T66" fmla="*/ 24 w 159"/>
                  <a:gd name="T67" fmla="*/ 122 h 150"/>
                  <a:gd name="T68" fmla="*/ 17 w 159"/>
                  <a:gd name="T69" fmla="*/ 125 h 150"/>
                  <a:gd name="T70" fmla="*/ 17 w 159"/>
                  <a:gd name="T71" fmla="*/ 139 h 150"/>
                  <a:gd name="T72" fmla="*/ 24 w 159"/>
                  <a:gd name="T73" fmla="*/ 142 h 150"/>
                  <a:gd name="T74" fmla="*/ 127 w 159"/>
                  <a:gd name="T75" fmla="*/ 0 h 150"/>
                  <a:gd name="T76" fmla="*/ 121 w 159"/>
                  <a:gd name="T77" fmla="*/ 0 h 150"/>
                  <a:gd name="T78" fmla="*/ 100 w 159"/>
                  <a:gd name="T79" fmla="*/ 13 h 150"/>
                  <a:gd name="T80" fmla="*/ 77 w 159"/>
                  <a:gd name="T81" fmla="*/ 68 h 150"/>
                  <a:gd name="T82" fmla="*/ 12 w 159"/>
                  <a:gd name="T83" fmla="*/ 120 h 150"/>
                  <a:gd name="T84" fmla="*/ 12 w 159"/>
                  <a:gd name="T85" fmla="*/ 145 h 150"/>
                  <a:gd name="T86" fmla="*/ 23 w 159"/>
                  <a:gd name="T87" fmla="*/ 150 h 150"/>
                  <a:gd name="T88" fmla="*/ 36 w 159"/>
                  <a:gd name="T89" fmla="*/ 145 h 150"/>
                  <a:gd name="T90" fmla="*/ 93 w 159"/>
                  <a:gd name="T91" fmla="*/ 85 h 150"/>
                  <a:gd name="T92" fmla="*/ 144 w 159"/>
                  <a:gd name="T93" fmla="*/ 71 h 150"/>
                  <a:gd name="T94" fmla="*/ 137 w 159"/>
                  <a:gd name="T95" fmla="*/ 54 h 150"/>
                  <a:gd name="T96" fmla="*/ 159 w 159"/>
                  <a:gd name="T97" fmla="*/ 25 h 150"/>
                  <a:gd name="T98" fmla="*/ 130 w 159"/>
                  <a:gd name="T99" fmla="*/ 37 h 150"/>
                  <a:gd name="T100" fmla="*/ 124 w 159"/>
                  <a:gd name="T101" fmla="*/ 24 h 150"/>
                  <a:gd name="T102" fmla="*/ 125 w 159"/>
                  <a:gd name="T103" fmla="*/ 17 h 150"/>
                  <a:gd name="T104" fmla="*/ 149 w 159"/>
                  <a:gd name="T105" fmla="*/ 6 h 150"/>
                  <a:gd name="T106" fmla="*/ 127 w 159"/>
                  <a:gd name="T107" fmla="*/ 0 h 150"/>
                  <a:gd name="T108" fmla="*/ 24 w 159"/>
                  <a:gd name="T109" fmla="*/ 138 h 150"/>
                  <a:gd name="T110" fmla="*/ 20 w 159"/>
                  <a:gd name="T111" fmla="*/ 136 h 150"/>
                  <a:gd name="T112" fmla="*/ 20 w 159"/>
                  <a:gd name="T113" fmla="*/ 128 h 150"/>
                  <a:gd name="T114" fmla="*/ 24 w 159"/>
                  <a:gd name="T115" fmla="*/ 126 h 150"/>
                  <a:gd name="T116" fmla="*/ 29 w 159"/>
                  <a:gd name="T117" fmla="*/ 128 h 150"/>
                  <a:gd name="T118" fmla="*/ 29 w 159"/>
                  <a:gd name="T119" fmla="*/ 136 h 150"/>
                  <a:gd name="T120" fmla="*/ 24 w 159"/>
                  <a:gd name="T121" fmla="*/ 13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9" h="150">
                    <a:moveTo>
                      <a:pt x="127" y="4"/>
                    </a:moveTo>
                    <a:cubicBezTo>
                      <a:pt x="132" y="4"/>
                      <a:pt x="136" y="5"/>
                      <a:pt x="140" y="6"/>
                    </a:cubicBezTo>
                    <a:cubicBezTo>
                      <a:pt x="123" y="13"/>
                      <a:pt x="123" y="13"/>
                      <a:pt x="123" y="13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8" y="43"/>
                      <a:pt x="128" y="43"/>
                      <a:pt x="128" y="43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52" y="32"/>
                      <a:pt x="152" y="32"/>
                      <a:pt x="152" y="32"/>
                    </a:cubicBezTo>
                    <a:cubicBezTo>
                      <a:pt x="148" y="38"/>
                      <a:pt x="143" y="46"/>
                      <a:pt x="135" y="50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3" y="56"/>
                      <a:pt x="133" y="56"/>
                      <a:pt x="133" y="56"/>
                    </a:cubicBezTo>
                    <a:cubicBezTo>
                      <a:pt x="138" y="68"/>
                      <a:pt x="138" y="68"/>
                      <a:pt x="138" y="68"/>
                    </a:cubicBezTo>
                    <a:cubicBezTo>
                      <a:pt x="126" y="69"/>
                      <a:pt x="98" y="74"/>
                      <a:pt x="90" y="83"/>
                    </a:cubicBezTo>
                    <a:cubicBezTo>
                      <a:pt x="33" y="142"/>
                      <a:pt x="33" y="142"/>
                      <a:pt x="33" y="142"/>
                    </a:cubicBezTo>
                    <a:cubicBezTo>
                      <a:pt x="33" y="142"/>
                      <a:pt x="28" y="146"/>
                      <a:pt x="23" y="146"/>
                    </a:cubicBezTo>
                    <a:cubicBezTo>
                      <a:pt x="20" y="146"/>
                      <a:pt x="17" y="144"/>
                      <a:pt x="15" y="142"/>
                    </a:cubicBezTo>
                    <a:cubicBezTo>
                      <a:pt x="7" y="134"/>
                      <a:pt x="13" y="125"/>
                      <a:pt x="15" y="123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93" y="58"/>
                      <a:pt x="98" y="36"/>
                      <a:pt x="102" y="23"/>
                    </a:cubicBezTo>
                    <a:cubicBezTo>
                      <a:pt x="103" y="19"/>
                      <a:pt x="103" y="17"/>
                      <a:pt x="104" y="15"/>
                    </a:cubicBezTo>
                    <a:cubicBezTo>
                      <a:pt x="106" y="7"/>
                      <a:pt x="107" y="7"/>
                      <a:pt x="121" y="4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24" y="4"/>
                      <a:pt x="125" y="4"/>
                      <a:pt x="127" y="4"/>
                    </a:cubicBezTo>
                    <a:cubicBezTo>
                      <a:pt x="127" y="4"/>
                      <a:pt x="127" y="4"/>
                      <a:pt x="127" y="4"/>
                    </a:cubicBezTo>
                    <a:moveTo>
                      <a:pt x="24" y="142"/>
                    </a:moveTo>
                    <a:cubicBezTo>
                      <a:pt x="27" y="142"/>
                      <a:pt x="30" y="141"/>
                      <a:pt x="31" y="139"/>
                    </a:cubicBezTo>
                    <a:cubicBezTo>
                      <a:pt x="35" y="135"/>
                      <a:pt x="35" y="129"/>
                      <a:pt x="31" y="125"/>
                    </a:cubicBezTo>
                    <a:cubicBezTo>
                      <a:pt x="30" y="123"/>
                      <a:pt x="27" y="122"/>
                      <a:pt x="24" y="122"/>
                    </a:cubicBezTo>
                    <a:cubicBezTo>
                      <a:pt x="22" y="122"/>
                      <a:pt x="19" y="123"/>
                      <a:pt x="17" y="125"/>
                    </a:cubicBezTo>
                    <a:cubicBezTo>
                      <a:pt x="13" y="129"/>
                      <a:pt x="13" y="135"/>
                      <a:pt x="17" y="139"/>
                    </a:cubicBezTo>
                    <a:cubicBezTo>
                      <a:pt x="19" y="141"/>
                      <a:pt x="22" y="142"/>
                      <a:pt x="24" y="142"/>
                    </a:cubicBezTo>
                    <a:moveTo>
                      <a:pt x="127" y="0"/>
                    </a:moveTo>
                    <a:cubicBezTo>
                      <a:pt x="125" y="0"/>
                      <a:pt x="123" y="0"/>
                      <a:pt x="121" y="0"/>
                    </a:cubicBezTo>
                    <a:cubicBezTo>
                      <a:pt x="106" y="3"/>
                      <a:pt x="103" y="4"/>
                      <a:pt x="100" y="13"/>
                    </a:cubicBezTo>
                    <a:cubicBezTo>
                      <a:pt x="97" y="23"/>
                      <a:pt x="93" y="53"/>
                      <a:pt x="77" y="68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2" y="120"/>
                      <a:pt x="0" y="133"/>
                      <a:pt x="12" y="145"/>
                    </a:cubicBezTo>
                    <a:cubicBezTo>
                      <a:pt x="16" y="148"/>
                      <a:pt x="20" y="150"/>
                      <a:pt x="23" y="150"/>
                    </a:cubicBezTo>
                    <a:cubicBezTo>
                      <a:pt x="30" y="150"/>
                      <a:pt x="36" y="145"/>
                      <a:pt x="36" y="145"/>
                    </a:cubicBezTo>
                    <a:cubicBezTo>
                      <a:pt x="93" y="85"/>
                      <a:pt x="93" y="85"/>
                      <a:pt x="93" y="85"/>
                    </a:cubicBezTo>
                    <a:cubicBezTo>
                      <a:pt x="102" y="76"/>
                      <a:pt x="144" y="71"/>
                      <a:pt x="144" y="71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53" y="46"/>
                      <a:pt x="159" y="25"/>
                      <a:pt x="159" y="25"/>
                    </a:cubicBezTo>
                    <a:cubicBezTo>
                      <a:pt x="130" y="37"/>
                      <a:pt x="130" y="37"/>
                      <a:pt x="130" y="37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125" y="17"/>
                      <a:pt x="125" y="17"/>
                      <a:pt x="125" y="17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49" y="6"/>
                      <a:pt x="139" y="0"/>
                      <a:pt x="127" y="0"/>
                    </a:cubicBezTo>
                    <a:close/>
                    <a:moveTo>
                      <a:pt x="24" y="138"/>
                    </a:moveTo>
                    <a:cubicBezTo>
                      <a:pt x="23" y="138"/>
                      <a:pt x="21" y="138"/>
                      <a:pt x="20" y="136"/>
                    </a:cubicBezTo>
                    <a:cubicBezTo>
                      <a:pt x="17" y="134"/>
                      <a:pt x="17" y="130"/>
                      <a:pt x="20" y="128"/>
                    </a:cubicBezTo>
                    <a:cubicBezTo>
                      <a:pt x="21" y="127"/>
                      <a:pt x="23" y="126"/>
                      <a:pt x="24" y="126"/>
                    </a:cubicBezTo>
                    <a:cubicBezTo>
                      <a:pt x="26" y="126"/>
                      <a:pt x="27" y="127"/>
                      <a:pt x="29" y="128"/>
                    </a:cubicBezTo>
                    <a:cubicBezTo>
                      <a:pt x="31" y="130"/>
                      <a:pt x="31" y="134"/>
                      <a:pt x="29" y="136"/>
                    </a:cubicBezTo>
                    <a:cubicBezTo>
                      <a:pt x="27" y="138"/>
                      <a:pt x="26" y="138"/>
                      <a:pt x="24" y="1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-10408" y="4245223"/>
            <a:ext cx="914400" cy="914400"/>
            <a:chOff x="7363929" y="3596168"/>
            <a:chExt cx="914400" cy="914400"/>
          </a:xfrm>
        </p:grpSpPr>
        <p:sp>
          <p:nvSpPr>
            <p:cNvPr id="20" name="椭圆 19"/>
            <p:cNvSpPr/>
            <p:nvPr/>
          </p:nvSpPr>
          <p:spPr>
            <a:xfrm>
              <a:off x="7363929" y="3596168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51"/>
            <p:cNvSpPr>
              <a:spLocks noEditPoints="1"/>
            </p:cNvSpPr>
            <p:nvPr/>
          </p:nvSpPr>
          <p:spPr bwMode="auto">
            <a:xfrm>
              <a:off x="7632369" y="3764965"/>
              <a:ext cx="396000" cy="576000"/>
            </a:xfrm>
            <a:custGeom>
              <a:avLst/>
              <a:gdLst>
                <a:gd name="T0" fmla="*/ 160 w 160"/>
                <a:gd name="T1" fmla="*/ 80 h 232"/>
                <a:gd name="T2" fmla="*/ 80 w 160"/>
                <a:gd name="T3" fmla="*/ 0 h 232"/>
                <a:gd name="T4" fmla="*/ 0 w 160"/>
                <a:gd name="T5" fmla="*/ 80 h 232"/>
                <a:gd name="T6" fmla="*/ 32 w 160"/>
                <a:gd name="T7" fmla="*/ 144 h 232"/>
                <a:gd name="T8" fmla="*/ 32 w 160"/>
                <a:gd name="T9" fmla="*/ 144 h 232"/>
                <a:gd name="T10" fmla="*/ 33 w 160"/>
                <a:gd name="T11" fmla="*/ 145 h 232"/>
                <a:gd name="T12" fmla="*/ 33 w 160"/>
                <a:gd name="T13" fmla="*/ 145 h 232"/>
                <a:gd name="T14" fmla="*/ 48 w 160"/>
                <a:gd name="T15" fmla="*/ 176 h 232"/>
                <a:gd name="T16" fmla="*/ 48 w 160"/>
                <a:gd name="T17" fmla="*/ 232 h 232"/>
                <a:gd name="T18" fmla="*/ 112 w 160"/>
                <a:gd name="T19" fmla="*/ 232 h 232"/>
                <a:gd name="T20" fmla="*/ 112 w 160"/>
                <a:gd name="T21" fmla="*/ 176 h 232"/>
                <a:gd name="T22" fmla="*/ 128 w 160"/>
                <a:gd name="T23" fmla="*/ 144 h 232"/>
                <a:gd name="T24" fmla="*/ 128 w 160"/>
                <a:gd name="T25" fmla="*/ 144 h 232"/>
                <a:gd name="T26" fmla="*/ 160 w 160"/>
                <a:gd name="T27" fmla="*/ 80 h 232"/>
                <a:gd name="T28" fmla="*/ 56 w 160"/>
                <a:gd name="T29" fmla="*/ 224 h 232"/>
                <a:gd name="T30" fmla="*/ 56 w 160"/>
                <a:gd name="T31" fmla="*/ 200 h 232"/>
                <a:gd name="T32" fmla="*/ 104 w 160"/>
                <a:gd name="T33" fmla="*/ 200 h 232"/>
                <a:gd name="T34" fmla="*/ 104 w 160"/>
                <a:gd name="T35" fmla="*/ 224 h 232"/>
                <a:gd name="T36" fmla="*/ 56 w 160"/>
                <a:gd name="T37" fmla="*/ 224 h 232"/>
                <a:gd name="T38" fmla="*/ 80 w 160"/>
                <a:gd name="T39" fmla="*/ 88 h 232"/>
                <a:gd name="T40" fmla="*/ 72 w 160"/>
                <a:gd name="T41" fmla="*/ 80 h 232"/>
                <a:gd name="T42" fmla="*/ 80 w 160"/>
                <a:gd name="T43" fmla="*/ 72 h 232"/>
                <a:gd name="T44" fmla="*/ 88 w 160"/>
                <a:gd name="T45" fmla="*/ 80 h 232"/>
                <a:gd name="T46" fmla="*/ 80 w 160"/>
                <a:gd name="T47" fmla="*/ 88 h 232"/>
                <a:gd name="T48" fmla="*/ 123 w 160"/>
                <a:gd name="T49" fmla="*/ 138 h 232"/>
                <a:gd name="T50" fmla="*/ 123 w 160"/>
                <a:gd name="T51" fmla="*/ 138 h 232"/>
                <a:gd name="T52" fmla="*/ 104 w 160"/>
                <a:gd name="T53" fmla="*/ 176 h 232"/>
                <a:gd name="T54" fmla="*/ 104 w 160"/>
                <a:gd name="T55" fmla="*/ 192 h 232"/>
                <a:gd name="T56" fmla="*/ 84 w 160"/>
                <a:gd name="T57" fmla="*/ 192 h 232"/>
                <a:gd name="T58" fmla="*/ 84 w 160"/>
                <a:gd name="T59" fmla="*/ 96 h 232"/>
                <a:gd name="T60" fmla="*/ 96 w 160"/>
                <a:gd name="T61" fmla="*/ 80 h 232"/>
                <a:gd name="T62" fmla="*/ 80 w 160"/>
                <a:gd name="T63" fmla="*/ 64 h 232"/>
                <a:gd name="T64" fmla="*/ 64 w 160"/>
                <a:gd name="T65" fmla="*/ 80 h 232"/>
                <a:gd name="T66" fmla="*/ 76 w 160"/>
                <a:gd name="T67" fmla="*/ 96 h 232"/>
                <a:gd name="T68" fmla="*/ 76 w 160"/>
                <a:gd name="T69" fmla="*/ 192 h 232"/>
                <a:gd name="T70" fmla="*/ 56 w 160"/>
                <a:gd name="T71" fmla="*/ 192 h 232"/>
                <a:gd name="T72" fmla="*/ 56 w 160"/>
                <a:gd name="T73" fmla="*/ 176 h 232"/>
                <a:gd name="T74" fmla="*/ 38 w 160"/>
                <a:gd name="T75" fmla="*/ 139 h 232"/>
                <a:gd name="T76" fmla="*/ 38 w 160"/>
                <a:gd name="T77" fmla="*/ 138 h 232"/>
                <a:gd name="T78" fmla="*/ 37 w 160"/>
                <a:gd name="T79" fmla="*/ 138 h 232"/>
                <a:gd name="T80" fmla="*/ 36 w 160"/>
                <a:gd name="T81" fmla="*/ 138 h 232"/>
                <a:gd name="T82" fmla="*/ 8 w 160"/>
                <a:gd name="T83" fmla="*/ 80 h 232"/>
                <a:gd name="T84" fmla="*/ 80 w 160"/>
                <a:gd name="T85" fmla="*/ 8 h 232"/>
                <a:gd name="T86" fmla="*/ 152 w 160"/>
                <a:gd name="T87" fmla="*/ 80 h 232"/>
                <a:gd name="T88" fmla="*/ 123 w 160"/>
                <a:gd name="T89" fmla="*/ 13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0" h="232">
                  <a:moveTo>
                    <a:pt x="160" y="80"/>
                  </a:move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06"/>
                    <a:pt x="12" y="129"/>
                    <a:pt x="32" y="144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32" y="144"/>
                    <a:pt x="32" y="144"/>
                    <a:pt x="33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9" y="150"/>
                    <a:pt x="48" y="161"/>
                    <a:pt x="48" y="176"/>
                  </a:cubicBezTo>
                  <a:cubicBezTo>
                    <a:pt x="48" y="232"/>
                    <a:pt x="48" y="232"/>
                    <a:pt x="48" y="232"/>
                  </a:cubicBezTo>
                  <a:cubicBezTo>
                    <a:pt x="112" y="232"/>
                    <a:pt x="112" y="232"/>
                    <a:pt x="112" y="232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2" y="160"/>
                    <a:pt x="121" y="149"/>
                    <a:pt x="128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47" y="130"/>
                    <a:pt x="160" y="106"/>
                    <a:pt x="160" y="80"/>
                  </a:cubicBezTo>
                  <a:close/>
                  <a:moveTo>
                    <a:pt x="56" y="224"/>
                  </a:moveTo>
                  <a:cubicBezTo>
                    <a:pt x="56" y="200"/>
                    <a:pt x="56" y="200"/>
                    <a:pt x="56" y="200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104" y="224"/>
                    <a:pt x="104" y="224"/>
                    <a:pt x="104" y="224"/>
                  </a:cubicBezTo>
                  <a:lnTo>
                    <a:pt x="56" y="224"/>
                  </a:lnTo>
                  <a:close/>
                  <a:moveTo>
                    <a:pt x="80" y="88"/>
                  </a:moveTo>
                  <a:cubicBezTo>
                    <a:pt x="76" y="88"/>
                    <a:pt x="72" y="85"/>
                    <a:pt x="72" y="80"/>
                  </a:cubicBezTo>
                  <a:cubicBezTo>
                    <a:pt x="72" y="76"/>
                    <a:pt x="76" y="72"/>
                    <a:pt x="80" y="72"/>
                  </a:cubicBezTo>
                  <a:cubicBezTo>
                    <a:pt x="84" y="72"/>
                    <a:pt x="88" y="76"/>
                    <a:pt x="88" y="80"/>
                  </a:cubicBezTo>
                  <a:cubicBezTo>
                    <a:pt x="88" y="85"/>
                    <a:pt x="84" y="88"/>
                    <a:pt x="80" y="88"/>
                  </a:cubicBezTo>
                  <a:close/>
                  <a:moveTo>
                    <a:pt x="123" y="138"/>
                  </a:moveTo>
                  <a:cubicBezTo>
                    <a:pt x="123" y="138"/>
                    <a:pt x="123" y="138"/>
                    <a:pt x="123" y="138"/>
                  </a:cubicBezTo>
                  <a:cubicBezTo>
                    <a:pt x="114" y="144"/>
                    <a:pt x="104" y="158"/>
                    <a:pt x="104" y="176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91" y="94"/>
                    <a:pt x="96" y="88"/>
                    <a:pt x="96" y="80"/>
                  </a:cubicBezTo>
                  <a:cubicBezTo>
                    <a:pt x="96" y="71"/>
                    <a:pt x="89" y="64"/>
                    <a:pt x="80" y="64"/>
                  </a:cubicBezTo>
                  <a:cubicBezTo>
                    <a:pt x="71" y="64"/>
                    <a:pt x="64" y="71"/>
                    <a:pt x="64" y="80"/>
                  </a:cubicBezTo>
                  <a:cubicBezTo>
                    <a:pt x="64" y="88"/>
                    <a:pt x="69" y="94"/>
                    <a:pt x="76" y="96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59"/>
                    <a:pt x="46" y="145"/>
                    <a:pt x="38" y="139"/>
                  </a:cubicBezTo>
                  <a:cubicBezTo>
                    <a:pt x="38" y="139"/>
                    <a:pt x="38" y="138"/>
                    <a:pt x="38" y="138"/>
                  </a:cubicBezTo>
                  <a:cubicBezTo>
                    <a:pt x="37" y="138"/>
                    <a:pt x="37" y="138"/>
                    <a:pt x="37" y="138"/>
                  </a:cubicBezTo>
                  <a:cubicBezTo>
                    <a:pt x="37" y="138"/>
                    <a:pt x="37" y="138"/>
                    <a:pt x="36" y="138"/>
                  </a:cubicBezTo>
                  <a:cubicBezTo>
                    <a:pt x="18" y="124"/>
                    <a:pt x="8" y="103"/>
                    <a:pt x="8" y="80"/>
                  </a:cubicBezTo>
                  <a:cubicBezTo>
                    <a:pt x="8" y="41"/>
                    <a:pt x="40" y="8"/>
                    <a:pt x="80" y="8"/>
                  </a:cubicBezTo>
                  <a:cubicBezTo>
                    <a:pt x="120" y="8"/>
                    <a:pt x="152" y="41"/>
                    <a:pt x="152" y="80"/>
                  </a:cubicBezTo>
                  <a:cubicBezTo>
                    <a:pt x="152" y="103"/>
                    <a:pt x="141" y="124"/>
                    <a:pt x="123" y="13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-10322" y="5203489"/>
            <a:ext cx="914400" cy="914400"/>
            <a:chOff x="7934592" y="5132893"/>
            <a:chExt cx="914400" cy="914400"/>
          </a:xfrm>
        </p:grpSpPr>
        <p:sp>
          <p:nvSpPr>
            <p:cNvPr id="23" name="椭圆 22"/>
            <p:cNvSpPr/>
            <p:nvPr/>
          </p:nvSpPr>
          <p:spPr>
            <a:xfrm>
              <a:off x="7934592" y="5132893"/>
              <a:ext cx="914400" cy="914400"/>
            </a:xfrm>
            <a:prstGeom prst="ellipse">
              <a:avLst/>
            </a:prstGeom>
            <a:solidFill>
              <a:srgbClr val="0E969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35"/>
            <p:cNvSpPr>
              <a:spLocks noEditPoints="1"/>
            </p:cNvSpPr>
            <p:nvPr/>
          </p:nvSpPr>
          <p:spPr bwMode="auto">
            <a:xfrm>
              <a:off x="8127702" y="5327564"/>
              <a:ext cx="504000" cy="540000"/>
            </a:xfrm>
            <a:custGeom>
              <a:avLst/>
              <a:gdLst>
                <a:gd name="T0" fmla="*/ 178 w 185"/>
                <a:gd name="T1" fmla="*/ 48 h 200"/>
                <a:gd name="T2" fmla="*/ 123 w 185"/>
                <a:gd name="T3" fmla="*/ 42 h 200"/>
                <a:gd name="T4" fmla="*/ 58 w 185"/>
                <a:gd name="T5" fmla="*/ 41 h 200"/>
                <a:gd name="T6" fmla="*/ 7 w 185"/>
                <a:gd name="T7" fmla="*/ 48 h 200"/>
                <a:gd name="T8" fmla="*/ 28 w 185"/>
                <a:gd name="T9" fmla="*/ 100 h 200"/>
                <a:gd name="T10" fmla="*/ 32 w 185"/>
                <a:gd name="T11" fmla="*/ 162 h 200"/>
                <a:gd name="T12" fmla="*/ 91 w 185"/>
                <a:gd name="T13" fmla="*/ 200 h 200"/>
                <a:gd name="T14" fmla="*/ 153 w 185"/>
                <a:gd name="T15" fmla="*/ 162 h 200"/>
                <a:gd name="T16" fmla="*/ 157 w 185"/>
                <a:gd name="T17" fmla="*/ 100 h 200"/>
                <a:gd name="T18" fmla="*/ 171 w 185"/>
                <a:gd name="T19" fmla="*/ 52 h 200"/>
                <a:gd name="T20" fmla="*/ 129 w 185"/>
                <a:gd name="T21" fmla="*/ 76 h 200"/>
                <a:gd name="T22" fmla="*/ 153 w 185"/>
                <a:gd name="T23" fmla="*/ 45 h 200"/>
                <a:gd name="T24" fmla="*/ 92 w 185"/>
                <a:gd name="T25" fmla="*/ 136 h 200"/>
                <a:gd name="T26" fmla="*/ 59 w 185"/>
                <a:gd name="T27" fmla="*/ 116 h 200"/>
                <a:gd name="T28" fmla="*/ 59 w 185"/>
                <a:gd name="T29" fmla="*/ 83 h 200"/>
                <a:gd name="T30" fmla="*/ 92 w 185"/>
                <a:gd name="T31" fmla="*/ 63 h 200"/>
                <a:gd name="T32" fmla="*/ 122 w 185"/>
                <a:gd name="T33" fmla="*/ 81 h 200"/>
                <a:gd name="T34" fmla="*/ 122 w 185"/>
                <a:gd name="T35" fmla="*/ 119 h 200"/>
                <a:gd name="T36" fmla="*/ 121 w 185"/>
                <a:gd name="T37" fmla="*/ 129 h 200"/>
                <a:gd name="T38" fmla="*/ 101 w 185"/>
                <a:gd name="T39" fmla="*/ 140 h 200"/>
                <a:gd name="T40" fmla="*/ 121 w 185"/>
                <a:gd name="T41" fmla="*/ 129 h 200"/>
                <a:gd name="T42" fmla="*/ 64 w 185"/>
                <a:gd name="T43" fmla="*/ 148 h 200"/>
                <a:gd name="T44" fmla="*/ 72 w 185"/>
                <a:gd name="T45" fmla="*/ 134 h 200"/>
                <a:gd name="T46" fmla="*/ 51 w 185"/>
                <a:gd name="T47" fmla="*/ 110 h 200"/>
                <a:gd name="T48" fmla="*/ 51 w 185"/>
                <a:gd name="T49" fmla="*/ 90 h 200"/>
                <a:gd name="T50" fmla="*/ 51 w 185"/>
                <a:gd name="T51" fmla="*/ 110 h 200"/>
                <a:gd name="T52" fmla="*/ 64 w 185"/>
                <a:gd name="T53" fmla="*/ 51 h 200"/>
                <a:gd name="T54" fmla="*/ 72 w 185"/>
                <a:gd name="T55" fmla="*/ 66 h 200"/>
                <a:gd name="T56" fmla="*/ 101 w 185"/>
                <a:gd name="T57" fmla="*/ 59 h 200"/>
                <a:gd name="T58" fmla="*/ 121 w 185"/>
                <a:gd name="T59" fmla="*/ 71 h 200"/>
                <a:gd name="T60" fmla="*/ 101 w 185"/>
                <a:gd name="T61" fmla="*/ 59 h 200"/>
                <a:gd name="T62" fmla="*/ 145 w 185"/>
                <a:gd name="T63" fmla="*/ 100 h 200"/>
                <a:gd name="T64" fmla="*/ 131 w 185"/>
                <a:gd name="T65" fmla="*/ 100 h 200"/>
                <a:gd name="T66" fmla="*/ 91 w 185"/>
                <a:gd name="T67" fmla="*/ 8 h 200"/>
                <a:gd name="T68" fmla="*/ 92 w 185"/>
                <a:gd name="T69" fmla="*/ 54 h 200"/>
                <a:gd name="T70" fmla="*/ 91 w 185"/>
                <a:gd name="T71" fmla="*/ 8 h 200"/>
                <a:gd name="T72" fmla="*/ 32 w 185"/>
                <a:gd name="T73" fmla="*/ 45 h 200"/>
                <a:gd name="T74" fmla="*/ 52 w 185"/>
                <a:gd name="T75" fmla="*/ 79 h 200"/>
                <a:gd name="T76" fmla="*/ 24 w 185"/>
                <a:gd name="T77" fmla="*/ 84 h 200"/>
                <a:gd name="T78" fmla="*/ 32 w 185"/>
                <a:gd name="T79" fmla="*/ 154 h 200"/>
                <a:gd name="T80" fmla="*/ 34 w 185"/>
                <a:gd name="T81" fmla="*/ 105 h 200"/>
                <a:gd name="T82" fmla="*/ 56 w 185"/>
                <a:gd name="T83" fmla="*/ 150 h 200"/>
                <a:gd name="T84" fmla="*/ 91 w 185"/>
                <a:gd name="T85" fmla="*/ 192 h 200"/>
                <a:gd name="T86" fmla="*/ 92 w 185"/>
                <a:gd name="T87" fmla="*/ 145 h 200"/>
                <a:gd name="T88" fmla="*/ 91 w 185"/>
                <a:gd name="T89" fmla="*/ 192 h 200"/>
                <a:gd name="T90" fmla="*/ 153 w 185"/>
                <a:gd name="T91" fmla="*/ 154 h 200"/>
                <a:gd name="T92" fmla="*/ 129 w 185"/>
                <a:gd name="T93" fmla="*/ 123 h 200"/>
                <a:gd name="T94" fmla="*/ 171 w 185"/>
                <a:gd name="T95" fmla="*/ 14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5" h="200">
                  <a:moveTo>
                    <a:pt x="157" y="100"/>
                  </a:moveTo>
                  <a:cubicBezTo>
                    <a:pt x="176" y="80"/>
                    <a:pt x="185" y="60"/>
                    <a:pt x="178" y="48"/>
                  </a:cubicBezTo>
                  <a:cubicBezTo>
                    <a:pt x="175" y="43"/>
                    <a:pt x="168" y="37"/>
                    <a:pt x="153" y="37"/>
                  </a:cubicBezTo>
                  <a:cubicBezTo>
                    <a:pt x="144" y="37"/>
                    <a:pt x="134" y="39"/>
                    <a:pt x="123" y="42"/>
                  </a:cubicBezTo>
                  <a:cubicBezTo>
                    <a:pt x="116" y="16"/>
                    <a:pt x="104" y="0"/>
                    <a:pt x="91" y="0"/>
                  </a:cubicBezTo>
                  <a:cubicBezTo>
                    <a:pt x="77" y="0"/>
                    <a:pt x="65" y="16"/>
                    <a:pt x="58" y="41"/>
                  </a:cubicBezTo>
                  <a:cubicBezTo>
                    <a:pt x="49" y="39"/>
                    <a:pt x="40" y="37"/>
                    <a:pt x="32" y="37"/>
                  </a:cubicBezTo>
                  <a:cubicBezTo>
                    <a:pt x="17" y="37"/>
                    <a:pt x="10" y="43"/>
                    <a:pt x="7" y="48"/>
                  </a:cubicBezTo>
                  <a:cubicBezTo>
                    <a:pt x="1" y="58"/>
                    <a:pt x="5" y="72"/>
                    <a:pt x="18" y="89"/>
                  </a:cubicBezTo>
                  <a:cubicBezTo>
                    <a:pt x="21" y="92"/>
                    <a:pt x="24" y="96"/>
                    <a:pt x="28" y="100"/>
                  </a:cubicBezTo>
                  <a:cubicBezTo>
                    <a:pt x="8" y="120"/>
                    <a:pt x="0" y="140"/>
                    <a:pt x="7" y="152"/>
                  </a:cubicBezTo>
                  <a:cubicBezTo>
                    <a:pt x="10" y="156"/>
                    <a:pt x="17" y="162"/>
                    <a:pt x="32" y="162"/>
                  </a:cubicBezTo>
                  <a:cubicBezTo>
                    <a:pt x="40" y="162"/>
                    <a:pt x="49" y="161"/>
                    <a:pt x="58" y="158"/>
                  </a:cubicBezTo>
                  <a:cubicBezTo>
                    <a:pt x="65" y="184"/>
                    <a:pt x="77" y="200"/>
                    <a:pt x="91" y="200"/>
                  </a:cubicBezTo>
                  <a:cubicBezTo>
                    <a:pt x="104" y="200"/>
                    <a:pt x="116" y="183"/>
                    <a:pt x="123" y="157"/>
                  </a:cubicBezTo>
                  <a:cubicBezTo>
                    <a:pt x="134" y="161"/>
                    <a:pt x="144" y="162"/>
                    <a:pt x="153" y="162"/>
                  </a:cubicBezTo>
                  <a:cubicBezTo>
                    <a:pt x="168" y="162"/>
                    <a:pt x="175" y="156"/>
                    <a:pt x="178" y="152"/>
                  </a:cubicBezTo>
                  <a:cubicBezTo>
                    <a:pt x="185" y="140"/>
                    <a:pt x="176" y="120"/>
                    <a:pt x="157" y="100"/>
                  </a:cubicBezTo>
                  <a:close/>
                  <a:moveTo>
                    <a:pt x="153" y="45"/>
                  </a:moveTo>
                  <a:cubicBezTo>
                    <a:pt x="159" y="45"/>
                    <a:pt x="168" y="46"/>
                    <a:pt x="171" y="52"/>
                  </a:cubicBezTo>
                  <a:cubicBezTo>
                    <a:pt x="176" y="60"/>
                    <a:pt x="169" y="76"/>
                    <a:pt x="151" y="94"/>
                  </a:cubicBezTo>
                  <a:cubicBezTo>
                    <a:pt x="145" y="88"/>
                    <a:pt x="137" y="82"/>
                    <a:pt x="129" y="76"/>
                  </a:cubicBezTo>
                  <a:cubicBezTo>
                    <a:pt x="129" y="67"/>
                    <a:pt x="127" y="58"/>
                    <a:pt x="125" y="50"/>
                  </a:cubicBezTo>
                  <a:cubicBezTo>
                    <a:pt x="136" y="47"/>
                    <a:pt x="145" y="45"/>
                    <a:pt x="153" y="45"/>
                  </a:cubicBezTo>
                  <a:close/>
                  <a:moveTo>
                    <a:pt x="109" y="127"/>
                  </a:moveTo>
                  <a:cubicBezTo>
                    <a:pt x="103" y="130"/>
                    <a:pt x="98" y="133"/>
                    <a:pt x="92" y="136"/>
                  </a:cubicBezTo>
                  <a:cubicBezTo>
                    <a:pt x="87" y="133"/>
                    <a:pt x="81" y="130"/>
                    <a:pt x="76" y="127"/>
                  </a:cubicBezTo>
                  <a:cubicBezTo>
                    <a:pt x="70" y="123"/>
                    <a:pt x="65" y="120"/>
                    <a:pt x="59" y="116"/>
                  </a:cubicBezTo>
                  <a:cubicBezTo>
                    <a:pt x="59" y="111"/>
                    <a:pt x="59" y="105"/>
                    <a:pt x="59" y="100"/>
                  </a:cubicBezTo>
                  <a:cubicBezTo>
                    <a:pt x="59" y="94"/>
                    <a:pt x="59" y="89"/>
                    <a:pt x="59" y="83"/>
                  </a:cubicBezTo>
                  <a:cubicBezTo>
                    <a:pt x="65" y="80"/>
                    <a:pt x="70" y="76"/>
                    <a:pt x="76" y="73"/>
                  </a:cubicBezTo>
                  <a:cubicBezTo>
                    <a:pt x="81" y="69"/>
                    <a:pt x="87" y="66"/>
                    <a:pt x="92" y="63"/>
                  </a:cubicBezTo>
                  <a:cubicBezTo>
                    <a:pt x="98" y="66"/>
                    <a:pt x="103" y="69"/>
                    <a:pt x="109" y="73"/>
                  </a:cubicBezTo>
                  <a:cubicBezTo>
                    <a:pt x="113" y="75"/>
                    <a:pt x="118" y="78"/>
                    <a:pt x="122" y="81"/>
                  </a:cubicBezTo>
                  <a:cubicBezTo>
                    <a:pt x="122" y="87"/>
                    <a:pt x="123" y="93"/>
                    <a:pt x="123" y="100"/>
                  </a:cubicBezTo>
                  <a:cubicBezTo>
                    <a:pt x="123" y="106"/>
                    <a:pt x="122" y="113"/>
                    <a:pt x="122" y="119"/>
                  </a:cubicBezTo>
                  <a:cubicBezTo>
                    <a:pt x="118" y="121"/>
                    <a:pt x="113" y="124"/>
                    <a:pt x="109" y="127"/>
                  </a:cubicBezTo>
                  <a:close/>
                  <a:moveTo>
                    <a:pt x="121" y="129"/>
                  </a:moveTo>
                  <a:cubicBezTo>
                    <a:pt x="120" y="135"/>
                    <a:pt x="119" y="141"/>
                    <a:pt x="118" y="147"/>
                  </a:cubicBezTo>
                  <a:cubicBezTo>
                    <a:pt x="112" y="145"/>
                    <a:pt x="107" y="143"/>
                    <a:pt x="101" y="140"/>
                  </a:cubicBezTo>
                  <a:cubicBezTo>
                    <a:pt x="105" y="138"/>
                    <a:pt x="109" y="136"/>
                    <a:pt x="113" y="134"/>
                  </a:cubicBezTo>
                  <a:cubicBezTo>
                    <a:pt x="116" y="132"/>
                    <a:pt x="118" y="131"/>
                    <a:pt x="121" y="129"/>
                  </a:cubicBezTo>
                  <a:close/>
                  <a:moveTo>
                    <a:pt x="83" y="140"/>
                  </a:moveTo>
                  <a:cubicBezTo>
                    <a:pt x="77" y="143"/>
                    <a:pt x="70" y="146"/>
                    <a:pt x="64" y="148"/>
                  </a:cubicBezTo>
                  <a:cubicBezTo>
                    <a:pt x="62" y="141"/>
                    <a:pt x="61" y="134"/>
                    <a:pt x="60" y="126"/>
                  </a:cubicBezTo>
                  <a:cubicBezTo>
                    <a:pt x="64" y="129"/>
                    <a:pt x="68" y="131"/>
                    <a:pt x="72" y="134"/>
                  </a:cubicBezTo>
                  <a:cubicBezTo>
                    <a:pt x="76" y="136"/>
                    <a:pt x="80" y="138"/>
                    <a:pt x="83" y="140"/>
                  </a:cubicBezTo>
                  <a:close/>
                  <a:moveTo>
                    <a:pt x="51" y="110"/>
                  </a:moveTo>
                  <a:cubicBezTo>
                    <a:pt x="47" y="106"/>
                    <a:pt x="43" y="103"/>
                    <a:pt x="39" y="100"/>
                  </a:cubicBezTo>
                  <a:cubicBezTo>
                    <a:pt x="43" y="96"/>
                    <a:pt x="47" y="93"/>
                    <a:pt x="51" y="90"/>
                  </a:cubicBezTo>
                  <a:cubicBezTo>
                    <a:pt x="51" y="93"/>
                    <a:pt x="51" y="96"/>
                    <a:pt x="51" y="100"/>
                  </a:cubicBezTo>
                  <a:cubicBezTo>
                    <a:pt x="51" y="103"/>
                    <a:pt x="51" y="106"/>
                    <a:pt x="51" y="110"/>
                  </a:cubicBezTo>
                  <a:close/>
                  <a:moveTo>
                    <a:pt x="60" y="73"/>
                  </a:moveTo>
                  <a:cubicBezTo>
                    <a:pt x="61" y="65"/>
                    <a:pt x="62" y="58"/>
                    <a:pt x="64" y="51"/>
                  </a:cubicBezTo>
                  <a:cubicBezTo>
                    <a:pt x="70" y="53"/>
                    <a:pt x="77" y="56"/>
                    <a:pt x="83" y="59"/>
                  </a:cubicBezTo>
                  <a:cubicBezTo>
                    <a:pt x="80" y="61"/>
                    <a:pt x="76" y="63"/>
                    <a:pt x="72" y="66"/>
                  </a:cubicBezTo>
                  <a:cubicBezTo>
                    <a:pt x="68" y="68"/>
                    <a:pt x="64" y="71"/>
                    <a:pt x="60" y="73"/>
                  </a:cubicBezTo>
                  <a:close/>
                  <a:moveTo>
                    <a:pt x="101" y="59"/>
                  </a:moveTo>
                  <a:cubicBezTo>
                    <a:pt x="107" y="56"/>
                    <a:pt x="112" y="54"/>
                    <a:pt x="118" y="52"/>
                  </a:cubicBezTo>
                  <a:cubicBezTo>
                    <a:pt x="119" y="58"/>
                    <a:pt x="120" y="64"/>
                    <a:pt x="121" y="71"/>
                  </a:cubicBezTo>
                  <a:cubicBezTo>
                    <a:pt x="118" y="69"/>
                    <a:pt x="116" y="67"/>
                    <a:pt x="113" y="66"/>
                  </a:cubicBezTo>
                  <a:cubicBezTo>
                    <a:pt x="109" y="63"/>
                    <a:pt x="105" y="61"/>
                    <a:pt x="101" y="59"/>
                  </a:cubicBezTo>
                  <a:close/>
                  <a:moveTo>
                    <a:pt x="130" y="87"/>
                  </a:moveTo>
                  <a:cubicBezTo>
                    <a:pt x="136" y="91"/>
                    <a:pt x="141" y="96"/>
                    <a:pt x="145" y="100"/>
                  </a:cubicBezTo>
                  <a:cubicBezTo>
                    <a:pt x="141" y="104"/>
                    <a:pt x="136" y="108"/>
                    <a:pt x="130" y="112"/>
                  </a:cubicBezTo>
                  <a:cubicBezTo>
                    <a:pt x="130" y="108"/>
                    <a:pt x="131" y="104"/>
                    <a:pt x="131" y="100"/>
                  </a:cubicBezTo>
                  <a:cubicBezTo>
                    <a:pt x="131" y="95"/>
                    <a:pt x="130" y="91"/>
                    <a:pt x="130" y="87"/>
                  </a:cubicBezTo>
                  <a:close/>
                  <a:moveTo>
                    <a:pt x="91" y="8"/>
                  </a:moveTo>
                  <a:cubicBezTo>
                    <a:pt x="100" y="8"/>
                    <a:pt x="109" y="22"/>
                    <a:pt x="116" y="45"/>
                  </a:cubicBezTo>
                  <a:cubicBezTo>
                    <a:pt x="108" y="47"/>
                    <a:pt x="100" y="50"/>
                    <a:pt x="92" y="54"/>
                  </a:cubicBezTo>
                  <a:cubicBezTo>
                    <a:pt x="83" y="50"/>
                    <a:pt x="74" y="46"/>
                    <a:pt x="66" y="43"/>
                  </a:cubicBezTo>
                  <a:cubicBezTo>
                    <a:pt x="72" y="21"/>
                    <a:pt x="82" y="8"/>
                    <a:pt x="91" y="8"/>
                  </a:cubicBezTo>
                  <a:close/>
                  <a:moveTo>
                    <a:pt x="14" y="52"/>
                  </a:moveTo>
                  <a:cubicBezTo>
                    <a:pt x="17" y="46"/>
                    <a:pt x="26" y="45"/>
                    <a:pt x="32" y="45"/>
                  </a:cubicBezTo>
                  <a:cubicBezTo>
                    <a:pt x="39" y="45"/>
                    <a:pt x="47" y="47"/>
                    <a:pt x="56" y="49"/>
                  </a:cubicBezTo>
                  <a:cubicBezTo>
                    <a:pt x="54" y="58"/>
                    <a:pt x="52" y="68"/>
                    <a:pt x="52" y="79"/>
                  </a:cubicBezTo>
                  <a:cubicBezTo>
                    <a:pt x="45" y="84"/>
                    <a:pt x="39" y="89"/>
                    <a:pt x="34" y="94"/>
                  </a:cubicBezTo>
                  <a:cubicBezTo>
                    <a:pt x="30" y="91"/>
                    <a:pt x="27" y="87"/>
                    <a:pt x="24" y="84"/>
                  </a:cubicBezTo>
                  <a:cubicBezTo>
                    <a:pt x="14" y="70"/>
                    <a:pt x="10" y="59"/>
                    <a:pt x="14" y="52"/>
                  </a:cubicBezTo>
                  <a:close/>
                  <a:moveTo>
                    <a:pt x="32" y="154"/>
                  </a:moveTo>
                  <a:cubicBezTo>
                    <a:pt x="26" y="154"/>
                    <a:pt x="17" y="153"/>
                    <a:pt x="14" y="148"/>
                  </a:cubicBezTo>
                  <a:cubicBezTo>
                    <a:pt x="9" y="139"/>
                    <a:pt x="16" y="123"/>
                    <a:pt x="34" y="105"/>
                  </a:cubicBezTo>
                  <a:cubicBezTo>
                    <a:pt x="39" y="110"/>
                    <a:pt x="45" y="115"/>
                    <a:pt x="52" y="120"/>
                  </a:cubicBezTo>
                  <a:cubicBezTo>
                    <a:pt x="52" y="131"/>
                    <a:pt x="54" y="141"/>
                    <a:pt x="56" y="150"/>
                  </a:cubicBezTo>
                  <a:cubicBezTo>
                    <a:pt x="47" y="153"/>
                    <a:pt x="39" y="154"/>
                    <a:pt x="32" y="154"/>
                  </a:cubicBezTo>
                  <a:close/>
                  <a:moveTo>
                    <a:pt x="91" y="192"/>
                  </a:moveTo>
                  <a:cubicBezTo>
                    <a:pt x="82" y="192"/>
                    <a:pt x="72" y="178"/>
                    <a:pt x="66" y="156"/>
                  </a:cubicBezTo>
                  <a:cubicBezTo>
                    <a:pt x="74" y="153"/>
                    <a:pt x="83" y="150"/>
                    <a:pt x="92" y="145"/>
                  </a:cubicBezTo>
                  <a:cubicBezTo>
                    <a:pt x="100" y="149"/>
                    <a:pt x="108" y="152"/>
                    <a:pt x="116" y="155"/>
                  </a:cubicBezTo>
                  <a:cubicBezTo>
                    <a:pt x="109" y="178"/>
                    <a:pt x="100" y="192"/>
                    <a:pt x="91" y="192"/>
                  </a:cubicBezTo>
                  <a:close/>
                  <a:moveTo>
                    <a:pt x="171" y="148"/>
                  </a:moveTo>
                  <a:cubicBezTo>
                    <a:pt x="168" y="153"/>
                    <a:pt x="159" y="154"/>
                    <a:pt x="153" y="154"/>
                  </a:cubicBezTo>
                  <a:cubicBezTo>
                    <a:pt x="145" y="154"/>
                    <a:pt x="136" y="153"/>
                    <a:pt x="125" y="150"/>
                  </a:cubicBezTo>
                  <a:cubicBezTo>
                    <a:pt x="127" y="141"/>
                    <a:pt x="129" y="132"/>
                    <a:pt x="129" y="123"/>
                  </a:cubicBezTo>
                  <a:cubicBezTo>
                    <a:pt x="137" y="117"/>
                    <a:pt x="145" y="111"/>
                    <a:pt x="151" y="105"/>
                  </a:cubicBezTo>
                  <a:cubicBezTo>
                    <a:pt x="169" y="123"/>
                    <a:pt x="176" y="139"/>
                    <a:pt x="171" y="1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06367" y="4437967"/>
            <a:ext cx="1969383" cy="544726"/>
            <a:chOff x="706367" y="1642156"/>
            <a:chExt cx="1969383" cy="544726"/>
          </a:xfrm>
        </p:grpSpPr>
        <p:sp>
          <p:nvSpPr>
            <p:cNvPr id="29" name="圆角矩形 28"/>
            <p:cNvSpPr/>
            <p:nvPr/>
          </p:nvSpPr>
          <p:spPr>
            <a:xfrm>
              <a:off x="706367" y="1645366"/>
              <a:ext cx="1865224" cy="541516"/>
            </a:xfrm>
            <a:prstGeom prst="roundRect">
              <a:avLst>
                <a:gd name="adj" fmla="val 27778"/>
              </a:avLst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91084" y="1642156"/>
              <a:ext cx="1884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</a:t>
              </a:r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06367" y="5398160"/>
            <a:ext cx="1969383" cy="544726"/>
            <a:chOff x="706367" y="1642156"/>
            <a:chExt cx="1969383" cy="544726"/>
          </a:xfrm>
        </p:grpSpPr>
        <p:sp>
          <p:nvSpPr>
            <p:cNvPr id="32" name="圆角矩形 31"/>
            <p:cNvSpPr/>
            <p:nvPr/>
          </p:nvSpPr>
          <p:spPr>
            <a:xfrm>
              <a:off x="706367" y="1645366"/>
              <a:ext cx="1865224" cy="541516"/>
            </a:xfrm>
            <a:prstGeom prst="roundRect">
              <a:avLst>
                <a:gd name="adj" fmla="val 27778"/>
              </a:avLst>
            </a:prstGeom>
            <a:solidFill>
              <a:srgbClr val="0E9693"/>
            </a:solidFill>
            <a:ln>
              <a:solidFill>
                <a:srgbClr val="0E96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91084" y="1642156"/>
              <a:ext cx="1884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兴趣爱好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515225" y="189300"/>
            <a:ext cx="4676775" cy="753675"/>
            <a:chOff x="7515225" y="189300"/>
            <a:chExt cx="4676775" cy="753675"/>
          </a:xfrm>
        </p:grpSpPr>
        <p:sp>
          <p:nvSpPr>
            <p:cNvPr id="35" name="矩形 34"/>
            <p:cNvSpPr/>
            <p:nvPr/>
          </p:nvSpPr>
          <p:spPr>
            <a:xfrm>
              <a:off x="7515225" y="189300"/>
              <a:ext cx="4676775" cy="7536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756641" y="301406"/>
              <a:ext cx="9908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8821470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8986509" y="301406"/>
              <a:ext cx="1359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E96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</a:t>
              </a:r>
              <a:endParaRPr lang="zh-CN" altLang="en-US" sz="2800" b="1" dirty="0">
                <a:solidFill>
                  <a:srgbClr val="0E96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10410461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10637014" y="301406"/>
              <a:ext cx="1359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</a:t>
              </a:r>
              <a:r>
                <a:rPr lang="zh-CN" altLang="en-US" sz="28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endParaRPr lang="zh-CN" altLang="en-US" sz="28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2024905" y="320132"/>
              <a:ext cx="0" cy="474230"/>
            </a:xfrm>
            <a:prstGeom prst="line">
              <a:avLst/>
            </a:prstGeom>
            <a:ln w="28575">
              <a:solidFill>
                <a:srgbClr val="0E9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矩形 42"/>
          <p:cNvSpPr/>
          <p:nvPr/>
        </p:nvSpPr>
        <p:spPr>
          <a:xfrm>
            <a:off x="-10408" y="926100"/>
            <a:ext cx="12192000" cy="118349"/>
          </a:xfrm>
          <a:prstGeom prst="rect">
            <a:avLst/>
          </a:prstGeom>
          <a:solidFill>
            <a:srgbClr val="0E9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1771086" y="1449389"/>
            <a:ext cx="420914" cy="4679950"/>
          </a:xfrm>
          <a:prstGeom prst="rect">
            <a:avLst/>
          </a:prstGeom>
          <a:solidFill>
            <a:srgbClr val="0E9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3000374" y="1438118"/>
            <a:ext cx="2814639" cy="2232000"/>
            <a:chOff x="3000374" y="1438118"/>
            <a:chExt cx="2814639" cy="2232000"/>
          </a:xfrm>
        </p:grpSpPr>
        <p:sp>
          <p:nvSpPr>
            <p:cNvPr id="25" name="矩形 24"/>
            <p:cNvSpPr/>
            <p:nvPr/>
          </p:nvSpPr>
          <p:spPr>
            <a:xfrm>
              <a:off x="3000374" y="1438118"/>
              <a:ext cx="2814639" cy="22320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3098351" y="1620415"/>
              <a:ext cx="1042828" cy="455674"/>
            </a:xfrm>
            <a:prstGeom prst="rect">
              <a:avLst/>
            </a:prstGeom>
            <a:solidFill>
              <a:srgbClr val="3B4348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0E9693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阅读</a:t>
              </a:r>
              <a:endParaRPr lang="zh-CN" altLang="en-US" sz="2800" dirty="0">
                <a:solidFill>
                  <a:srgbClr val="0E9693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000374" y="3880630"/>
            <a:ext cx="2814639" cy="2232000"/>
            <a:chOff x="3000374" y="3880630"/>
            <a:chExt cx="2814639" cy="2232000"/>
          </a:xfrm>
        </p:grpSpPr>
        <p:sp>
          <p:nvSpPr>
            <p:cNvPr id="48" name="矩形 47"/>
            <p:cNvSpPr/>
            <p:nvPr/>
          </p:nvSpPr>
          <p:spPr>
            <a:xfrm>
              <a:off x="3000374" y="3880630"/>
              <a:ext cx="2814639" cy="22320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4699434" y="3914655"/>
              <a:ext cx="1042828" cy="455674"/>
            </a:xfrm>
            <a:prstGeom prst="rect">
              <a:avLst/>
            </a:prstGeom>
            <a:solidFill>
              <a:srgbClr val="3B4348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0E9693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听歌</a:t>
              </a:r>
              <a:endParaRPr lang="zh-CN" altLang="en-US" sz="2800" dirty="0">
                <a:solidFill>
                  <a:srgbClr val="0E9693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748256" y="1438118"/>
            <a:ext cx="2814639" cy="2232000"/>
            <a:chOff x="8748256" y="1438118"/>
            <a:chExt cx="2814639" cy="2232000"/>
          </a:xfrm>
        </p:grpSpPr>
        <p:sp>
          <p:nvSpPr>
            <p:cNvPr id="49" name="矩形 48"/>
            <p:cNvSpPr/>
            <p:nvPr/>
          </p:nvSpPr>
          <p:spPr>
            <a:xfrm>
              <a:off x="8748256" y="1438118"/>
              <a:ext cx="2814639" cy="223200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10421381" y="1620415"/>
              <a:ext cx="1042828" cy="455674"/>
            </a:xfrm>
            <a:prstGeom prst="rect">
              <a:avLst/>
            </a:prstGeom>
            <a:solidFill>
              <a:srgbClr val="3B4348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跑步</a:t>
              </a:r>
              <a:endParaRPr lang="zh-CN" altLang="en-US" sz="2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028440" y="1449388"/>
            <a:ext cx="2502526" cy="4679950"/>
            <a:chOff x="6028440" y="1449388"/>
            <a:chExt cx="2502526" cy="4679950"/>
          </a:xfrm>
        </p:grpSpPr>
        <p:sp>
          <p:nvSpPr>
            <p:cNvPr id="26" name="矩形 25"/>
            <p:cNvSpPr/>
            <p:nvPr/>
          </p:nvSpPr>
          <p:spPr>
            <a:xfrm>
              <a:off x="6028440" y="1449388"/>
              <a:ext cx="2502526" cy="4679950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6096000" y="1620415"/>
              <a:ext cx="1042828" cy="455674"/>
            </a:xfrm>
            <a:prstGeom prst="rect">
              <a:avLst/>
            </a:prstGeom>
            <a:solidFill>
              <a:srgbClr val="3B4348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旅行</a:t>
              </a:r>
              <a:endParaRPr lang="zh-CN" altLang="en-US" sz="2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739157" y="3880630"/>
            <a:ext cx="2814639" cy="2232000"/>
            <a:chOff x="8739157" y="3880630"/>
            <a:chExt cx="2814639" cy="2232000"/>
          </a:xfrm>
        </p:grpSpPr>
        <p:sp>
          <p:nvSpPr>
            <p:cNvPr id="50" name="矩形 49"/>
            <p:cNvSpPr/>
            <p:nvPr/>
          </p:nvSpPr>
          <p:spPr>
            <a:xfrm>
              <a:off x="8739157" y="3880630"/>
              <a:ext cx="2814639" cy="2232000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8850046" y="5582502"/>
              <a:ext cx="1042828" cy="455674"/>
            </a:xfrm>
            <a:prstGeom prst="rect">
              <a:avLst/>
            </a:prstGeom>
            <a:solidFill>
              <a:srgbClr val="3B4348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篮球</a:t>
              </a:r>
              <a:endParaRPr lang="zh-CN" altLang="en-US" sz="2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582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276</Words>
  <Application>Microsoft Office PowerPoint</Application>
  <PresentationFormat>自定义</PresentationFormat>
  <Paragraphs>141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微软雅黑</vt:lpstr>
      <vt:lpstr>Calibri</vt:lpstr>
      <vt:lpstr>华康俪金黑W8</vt:lpstr>
      <vt:lpstr>方正静蕾简体</vt:lpstr>
      <vt:lpstr>Calibri Light</vt:lpstr>
      <vt:lpstr>汉仪菱心体简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veason million</dc:creator>
  <cp:lastModifiedBy>pc</cp:lastModifiedBy>
  <cp:revision>13</cp:revision>
  <dcterms:created xsi:type="dcterms:W3CDTF">2015-05-28T16:49:12Z</dcterms:created>
  <dcterms:modified xsi:type="dcterms:W3CDTF">2015-07-15T14:38:30Z</dcterms:modified>
</cp:coreProperties>
</file>