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8" r:id="rId2"/>
    <p:sldMasterId id="2147483660" r:id="rId3"/>
  </p:sldMasterIdLst>
  <p:notesMasterIdLst>
    <p:notesMasterId r:id="rId20"/>
  </p:notesMasterIdLst>
  <p:handoutMasterIdLst>
    <p:handoutMasterId r:id="rId21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2" r:id="rId18"/>
    <p:sldId id="271" r:id="rId19"/>
  </p:sldIdLst>
  <p:sldSz cx="9144000" cy="5715000" type="screen16x1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0007"/>
    <a:srgbClr val="FFCC00"/>
    <a:srgbClr val="FF9900"/>
    <a:srgbClr val="CC3300"/>
    <a:srgbClr val="E60000"/>
    <a:srgbClr val="FFFF99"/>
    <a:srgbClr val="260000"/>
    <a:srgbClr val="4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35" autoAdjust="0"/>
    <p:restoredTop sz="91985" autoAdjust="0"/>
  </p:normalViewPr>
  <p:slideViewPr>
    <p:cSldViewPr>
      <p:cViewPr varScale="1">
        <p:scale>
          <a:sx n="80" d="100"/>
          <a:sy n="80" d="100"/>
        </p:scale>
        <p:origin x="-702" y="-9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904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78F9AC9-1197-420C-9318-9EEB708225E5}" type="datetimeFigureOut">
              <a:rPr lang="zh-CN" altLang="en-US"/>
              <a:pPr>
                <a:defRPr/>
              </a:pPr>
              <a:t>2016/3/26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E4381A2-23B1-40FE-9457-BB46562C28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7687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8D6EF40-7327-46DA-B50B-5F79FAC4E6E6}" type="datetimeFigureOut">
              <a:rPr lang="zh-CN" altLang="en-US"/>
              <a:pPr>
                <a:defRPr/>
              </a:pPr>
              <a:t>2016/3/26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C7F5776-478F-425E-9A43-254E07ED76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6401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25ABD27-B1B3-45BF-ACFE-7B24C20A545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47388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A818D77-AA63-4602-BC6C-4395B05B0607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9300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F59EC7-BB0D-402C-A2ED-2AA4D146CADD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760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3102874-08DC-44ED-B3B1-E34359F2345A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0011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51ED3A-1B7F-41D0-AA2D-E1791D6D89BF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4089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F041B05-971C-4D97-9E6C-9F0DD8EBCC1A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8686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89C3FDD-B4CE-4669-A163-16608E4AA0E5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3501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9DD23E8-A36E-44F5-A0E4-EE1A3849D065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206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4858C57-7395-456E-B060-70E72D8BC69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8882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4610B93-A61B-4C73-9CF7-34A6DB1C870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4713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2B0778-288B-430F-8A06-CDEEBA96698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71096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AB134C-EEB1-4D85-B766-C0802CC4833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4733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BE6C23D-D53E-4A19-9A18-A971868AF23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5502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8C2F327-0556-49F7-A091-739D9CD0356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4573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1B3460C-1F8D-441F-B1B7-98988ED35CD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6213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4AF4C23-BCB5-4968-A97B-3BF4610802C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352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theme" Target="../theme/them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21.png"/><Relationship Id="rId18" Type="http://schemas.openxmlformats.org/officeDocument/2006/relationships/image" Target="../media/image16.png"/><Relationship Id="rId3" Type="http://schemas.openxmlformats.org/officeDocument/2006/relationships/image" Target="../media/image1.jpeg"/><Relationship Id="rId21" Type="http://schemas.openxmlformats.org/officeDocument/2006/relationships/image" Target="../media/image22.png"/><Relationship Id="rId7" Type="http://schemas.openxmlformats.org/officeDocument/2006/relationships/image" Target="../media/image5.png"/><Relationship Id="rId12" Type="http://schemas.openxmlformats.org/officeDocument/2006/relationships/image" Target="../media/image20.png"/><Relationship Id="rId17" Type="http://schemas.openxmlformats.org/officeDocument/2006/relationships/image" Target="../media/image15.png"/><Relationship Id="rId2" Type="http://schemas.openxmlformats.org/officeDocument/2006/relationships/theme" Target="../theme/theme2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9.png"/><Relationship Id="rId24" Type="http://schemas.openxmlformats.org/officeDocument/2006/relationships/image" Target="../media/image2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21.png"/><Relationship Id="rId18" Type="http://schemas.openxmlformats.org/officeDocument/2006/relationships/image" Target="../media/image16.png"/><Relationship Id="rId3" Type="http://schemas.openxmlformats.org/officeDocument/2006/relationships/image" Target="../media/image1.jpeg"/><Relationship Id="rId21" Type="http://schemas.openxmlformats.org/officeDocument/2006/relationships/image" Target="../media/image26.png"/><Relationship Id="rId7" Type="http://schemas.openxmlformats.org/officeDocument/2006/relationships/image" Target="../media/image5.png"/><Relationship Id="rId12" Type="http://schemas.openxmlformats.org/officeDocument/2006/relationships/image" Target="../media/image20.png"/><Relationship Id="rId17" Type="http://schemas.openxmlformats.org/officeDocument/2006/relationships/image" Target="../media/image15.png"/><Relationship Id="rId2" Type="http://schemas.openxmlformats.org/officeDocument/2006/relationships/theme" Target="../theme/theme3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11" Type="http://schemas.openxmlformats.org/officeDocument/2006/relationships/image" Target="../media/image1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PECLOGO-eff-0-1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0" y="1282700"/>
            <a:ext cx="8350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PPECLOGO-eff-0-2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0925" y="1265238"/>
            <a:ext cx="77311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PPECLOGO-eff-0-3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663" y="120650"/>
            <a:ext cx="2373312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PPECLOGO-eff-0-1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9413" y="1905000"/>
            <a:ext cx="4127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PPECLOGO-eff-0-1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0175" y="1374775"/>
            <a:ext cx="315913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 descr="PPECLOGO-eff-0-1"/>
          <p:cNvPicPr>
            <a:picLocks noChangeAspect="1" noChangeArrowheads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1750" y="1985963"/>
            <a:ext cx="155575" cy="11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PPECLOGO-eff-0-2"/>
          <p:cNvPicPr>
            <a:picLocks noChangeAspect="1" noChangeArrowheads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4888" y="1030288"/>
            <a:ext cx="773112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 descr="PPECLOGO-eff-5-4"/>
          <p:cNvPicPr>
            <a:picLocks noChangeAspect="1" noChangeArrowheads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5850" y="1209675"/>
            <a:ext cx="1449388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" descr="PPECLOGO-eff-5-2"/>
          <p:cNvPicPr>
            <a:picLocks noChangeAspect="1" noChangeArrowheads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9663" y="1030288"/>
            <a:ext cx="2268537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1" descr="PPECLOGO-eff-5-4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4325" y="650875"/>
            <a:ext cx="1401763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2" descr="PPECLOGO-eff-0-1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263" y="1812925"/>
            <a:ext cx="41116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3" descr="PPECLOGO-eff-0-1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4525" y="1019175"/>
            <a:ext cx="411163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4" descr="PPECLOGO-eff2-1-2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019175" y="1123950"/>
            <a:ext cx="1336675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5" descr="PPECLOGO-eff2-1-3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0100" y="1420813"/>
            <a:ext cx="34448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6" descr="PPECLOGO-eff2-1-4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110288" y="1543050"/>
            <a:ext cx="554037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7" descr="PPECLOGO-eff2-1-3"/>
          <p:cNvPicPr>
            <a:picLocks noChangeAspect="1" noChangeArrowheads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7025" y="1377950"/>
            <a:ext cx="28416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8" descr="PPECLOGO-eff2-1-3"/>
          <p:cNvPicPr>
            <a:picLocks noChangeAspect="1" noChangeArrowheads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5488" y="1725613"/>
            <a:ext cx="22225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" name="TextBox 85"/>
          <p:cNvSpPr txBox="1"/>
          <p:nvPr userDrawn="1"/>
        </p:nvSpPr>
        <p:spPr>
          <a:xfrm>
            <a:off x="1329236" y="1738471"/>
            <a:ext cx="311816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54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47000">
                      <a:srgbClr val="D4DEFF">
                        <a:lumMod val="0"/>
                        <a:lumOff val="100000"/>
                      </a:srgbClr>
                    </a:gs>
                    <a:gs pos="83000">
                      <a:srgbClr val="D4DEFF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 smtClean="0"/>
              <a:t>感恩</a:t>
            </a:r>
            <a:r>
              <a:rPr lang="en-US" altLang="zh-CN" sz="4800" dirty="0" smtClean="0"/>
              <a:t>2014</a:t>
            </a:r>
            <a:endParaRPr lang="zh-CN" altLang="en-US" sz="4800" dirty="0"/>
          </a:p>
        </p:txBody>
      </p:sp>
      <p:sp>
        <p:nvSpPr>
          <p:cNvPr id="87" name="TextBox 86"/>
          <p:cNvSpPr txBox="1"/>
          <p:nvPr userDrawn="1"/>
        </p:nvSpPr>
        <p:spPr>
          <a:xfrm>
            <a:off x="4861030" y="3074556"/>
            <a:ext cx="348044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47000">
                      <a:srgbClr val="D4DEFF">
                        <a:lumMod val="0"/>
                        <a:lumOff val="100000"/>
                      </a:srgbClr>
                    </a:gs>
                    <a:gs pos="83000">
                      <a:srgbClr val="D4DEFF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展望</a:t>
            </a:r>
            <a:r>
              <a:rPr lang="en-US" altLang="zh-CN" sz="5400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47000">
                      <a:srgbClr val="D4DEFF">
                        <a:lumMod val="0"/>
                        <a:lumOff val="100000"/>
                      </a:srgbClr>
                    </a:gs>
                    <a:gs pos="83000">
                      <a:srgbClr val="D4DEFF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2015</a:t>
            </a:r>
            <a:endParaRPr lang="zh-CN" altLang="en-US" sz="5400" dirty="0"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47000">
                    <a:srgbClr val="D4DEFF">
                      <a:lumMod val="0"/>
                      <a:lumOff val="100000"/>
                    </a:srgbClr>
                  </a:gs>
                  <a:gs pos="83000">
                    <a:srgbClr val="D4DEFF"/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  <a:tileRect/>
              </a:gradFill>
              <a:effectLst>
                <a:outerShdw blurRad="101600" dist="38100" dir="5400000" algn="t" rotWithShape="0">
                  <a:prstClr val="black"/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94" name="Group 550"/>
          <p:cNvGrpSpPr>
            <a:grpSpLocks/>
          </p:cNvGrpSpPr>
          <p:nvPr userDrawn="1"/>
        </p:nvGrpSpPr>
        <p:grpSpPr bwMode="auto">
          <a:xfrm>
            <a:off x="2355850" y="1230313"/>
            <a:ext cx="1819275" cy="1816100"/>
            <a:chOff x="295" y="3475"/>
            <a:chExt cx="1407" cy="1407"/>
          </a:xfrm>
        </p:grpSpPr>
        <p:sp>
          <p:nvSpPr>
            <p:cNvPr id="95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105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97" name="Oval 553"/>
              <p:cNvSpPr>
                <a:spLocks noChangeArrowheads="1"/>
              </p:cNvSpPr>
              <p:nvPr/>
            </p:nvSpPr>
            <p:spPr bwMode="auto">
              <a:xfrm>
                <a:off x="-6057" y="-2133"/>
                <a:ext cx="2135" cy="213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grpSp>
            <p:nvGrpSpPr>
              <p:cNvPr id="1107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1108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1124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132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2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12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1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1133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2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7" y="696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12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7" y="1411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  <p:grpSp>
                <p:nvGrpSpPr>
                  <p:cNvPr id="1125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126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2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4" y="696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12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4" y="1412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1127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1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7" y="701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12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7" y="1415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109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1110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118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1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2" y="695"/>
                        <a:ext cx="57" cy="714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11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4" y="1411"/>
                        <a:ext cx="57" cy="714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1119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1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9"/>
                        <a:ext cx="55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11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7"/>
                        <a:ext cx="55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  <p:grpSp>
                <p:nvGrpSpPr>
                  <p:cNvPr id="1111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112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0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1" y="697"/>
                        <a:ext cx="57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10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1" y="1414"/>
                        <a:ext cx="57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1113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0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4" y="700"/>
                        <a:ext cx="57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10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4" y="1417"/>
                        <a:ext cx="57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29" name="Group 550"/>
          <p:cNvGrpSpPr>
            <a:grpSpLocks/>
          </p:cNvGrpSpPr>
          <p:nvPr userDrawn="1"/>
        </p:nvGrpSpPr>
        <p:grpSpPr bwMode="auto">
          <a:xfrm>
            <a:off x="5480050" y="2503488"/>
            <a:ext cx="1817688" cy="1817687"/>
            <a:chOff x="295" y="3475"/>
            <a:chExt cx="1407" cy="1407"/>
          </a:xfrm>
        </p:grpSpPr>
        <p:sp>
          <p:nvSpPr>
            <p:cNvPr id="130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071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132" name="Oval 553"/>
              <p:cNvSpPr>
                <a:spLocks noChangeArrowheads="1"/>
              </p:cNvSpPr>
              <p:nvPr/>
            </p:nvSpPr>
            <p:spPr bwMode="auto">
              <a:xfrm>
                <a:off x="-6057" y="-2133"/>
                <a:ext cx="2134" cy="213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grpSp>
            <p:nvGrpSpPr>
              <p:cNvPr id="1073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1074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1090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098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62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4" y="696"/>
                        <a:ext cx="57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163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4" y="1410"/>
                        <a:ext cx="57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1099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60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6" y="694"/>
                        <a:ext cx="57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161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6" y="1409"/>
                        <a:ext cx="57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  <p:grpSp>
                <p:nvGrpSpPr>
                  <p:cNvPr id="1091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092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56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2" y="696"/>
                        <a:ext cx="57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157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2" y="1409"/>
                        <a:ext cx="57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1093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54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4"/>
                        <a:ext cx="57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155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09"/>
                        <a:ext cx="57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075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1076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084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48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3" y="695"/>
                        <a:ext cx="55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149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5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1085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46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4"/>
                        <a:ext cx="55" cy="717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147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6" y="1410"/>
                        <a:ext cx="55" cy="717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  <p:grpSp>
                <p:nvGrpSpPr>
                  <p:cNvPr id="1077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078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42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3" y="695"/>
                        <a:ext cx="55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143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4" y="1411"/>
                        <a:ext cx="55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1079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40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7" y="695"/>
                        <a:ext cx="55" cy="717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141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7" y="1411"/>
                        <a:ext cx="55" cy="717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</p:grpSp>
          </p:grpSp>
        </p:grpSp>
      </p:grpSp>
      <p:sp>
        <p:nvSpPr>
          <p:cNvPr id="4" name="五角星 3"/>
          <p:cNvSpPr/>
          <p:nvPr userDrawn="1"/>
        </p:nvSpPr>
        <p:spPr>
          <a:xfrm rot="21146867">
            <a:off x="-3707592" y="4729083"/>
            <a:ext cx="2336218" cy="233621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4" name="五角星 163"/>
          <p:cNvSpPr/>
          <p:nvPr userDrawn="1"/>
        </p:nvSpPr>
        <p:spPr>
          <a:xfrm rot="21146867">
            <a:off x="-1257840" y="6589291"/>
            <a:ext cx="967488" cy="96748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5" name="五角星 164"/>
          <p:cNvSpPr/>
          <p:nvPr userDrawn="1"/>
        </p:nvSpPr>
        <p:spPr>
          <a:xfrm rot="21146867">
            <a:off x="-513436" y="6016472"/>
            <a:ext cx="483744" cy="483744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6" name="五角星 165"/>
          <p:cNvSpPr/>
          <p:nvPr userDrawn="1"/>
        </p:nvSpPr>
        <p:spPr>
          <a:xfrm rot="21146867">
            <a:off x="-1302965" y="5744691"/>
            <a:ext cx="483744" cy="483744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7" name="五角星 166"/>
          <p:cNvSpPr/>
          <p:nvPr userDrawn="1"/>
        </p:nvSpPr>
        <p:spPr>
          <a:xfrm rot="21146867">
            <a:off x="-2785442" y="6445273"/>
            <a:ext cx="967488" cy="96748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8" name="五角星 167"/>
          <p:cNvSpPr/>
          <p:nvPr userDrawn="1"/>
        </p:nvSpPr>
        <p:spPr>
          <a:xfrm rot="21146867">
            <a:off x="-1735363" y="6094535"/>
            <a:ext cx="478040" cy="478040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9" name="五角星 168"/>
          <p:cNvSpPr/>
          <p:nvPr userDrawn="1"/>
        </p:nvSpPr>
        <p:spPr>
          <a:xfrm rot="21146867">
            <a:off x="-2085219" y="4897084"/>
            <a:ext cx="2336218" cy="233621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2" name="TextBox 171"/>
          <p:cNvSpPr txBox="1"/>
          <p:nvPr userDrawn="1"/>
        </p:nvSpPr>
        <p:spPr>
          <a:xfrm>
            <a:off x="2475285" y="2368302"/>
            <a:ext cx="469872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54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47000">
                      <a:srgbClr val="D4DEFF">
                        <a:lumMod val="0"/>
                        <a:lumOff val="100000"/>
                      </a:srgbClr>
                    </a:gs>
                    <a:gs pos="83000">
                      <a:srgbClr val="D4DEFF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 smtClean="0"/>
              <a:t>我们</a:t>
            </a:r>
            <a:r>
              <a:rPr lang="zh-CN" altLang="en-US" sz="4800" dirty="0" smtClean="0"/>
              <a:t>收获</a:t>
            </a:r>
            <a:r>
              <a:rPr lang="zh-CN" altLang="en-US" sz="3200" dirty="0" smtClean="0"/>
              <a:t>着喜悦和感动</a:t>
            </a:r>
            <a:endParaRPr lang="zh-CN" altLang="en-US" sz="3200" dirty="0"/>
          </a:p>
        </p:txBody>
      </p:sp>
      <p:sp>
        <p:nvSpPr>
          <p:cNvPr id="174" name="TextBox 173"/>
          <p:cNvSpPr txBox="1"/>
          <p:nvPr userDrawn="1"/>
        </p:nvSpPr>
        <p:spPr>
          <a:xfrm>
            <a:off x="899642" y="3703812"/>
            <a:ext cx="526297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47000">
                      <a:srgbClr val="D4DEFF">
                        <a:lumMod val="0"/>
                        <a:lumOff val="100000"/>
                      </a:srgbClr>
                    </a:gs>
                    <a:gs pos="83000">
                      <a:srgbClr val="D4DEFF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为了</a:t>
            </a:r>
            <a:r>
              <a:rPr lang="zh-CN" altLang="en-US" sz="540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47000">
                      <a:srgbClr val="D4DEFF">
                        <a:lumMod val="0"/>
                        <a:lumOff val="100000"/>
                      </a:srgbClr>
                    </a:gs>
                    <a:gs pos="83000">
                      <a:srgbClr val="D4DEFF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梦想</a:t>
            </a:r>
            <a:r>
              <a:rPr lang="zh-CN" altLang="en-US" sz="360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47000">
                      <a:srgbClr val="D4DEFF">
                        <a:lumMod val="0"/>
                        <a:lumOff val="100000"/>
                      </a:srgbClr>
                    </a:gs>
                    <a:gs pos="83000">
                      <a:srgbClr val="D4DEFF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我们勇往直前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4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0.61719 2.59259E-6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7" dur="4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750" fill="hold"/>
                                        <p:tgtEl>
                                          <p:spTgt spid="9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4" dur="1750" fill="hold"/>
                                        <p:tgtEl>
                                          <p:spTgt spid="9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3" presetClass="pat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5E-6 5.55112E-17 L -0.30903 5.55112E-17 " pathEditMode="relative" rAng="0" ptsTypes="AA">
                                      <p:cBhvr>
                                        <p:cTn id="75" dur="4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1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8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8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84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8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9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34" dur="750" fill="hold"/>
                                        <p:tgtEl>
                                          <p:spTgt spid="12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6" presetClass="emph" presetSubtype="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36" dur="1750" fill="hold"/>
                                        <p:tgtEl>
                                          <p:spTgt spid="12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7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63" presetClass="pat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141" dur="4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2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63" presetClass="path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2.77778E-7 1.11111E-6 L 0.39566 1.11111E-6 " pathEditMode="relative" rAng="0" ptsTypes="AA">
                                      <p:cBhvr>
                                        <p:cTn id="149" dur="5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74" y="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2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3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19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96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98" dur="1500" fill="hold"/>
                                        <p:tgtEl>
                                          <p:spTgt spid="4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203" dur="2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05" dur="3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6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207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09" dur="4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0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211" dur="2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13" dur="3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4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215" dur="2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17" dur="4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8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219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221" dur="4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2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223" dur="5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25" dur="1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6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27" dur="1500" fill="hold"/>
                                        <p:tgtEl>
                                          <p:spTgt spid="169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6" grpId="1"/>
      <p:bldP spid="86" grpId="2"/>
      <p:bldP spid="87" grpId="0"/>
      <p:bldP spid="87" grpId="1"/>
      <p:bldP spid="87" grpId="2"/>
      <p:bldP spid="4" grpId="0" animBg="1"/>
      <p:bldP spid="4" grpId="1" animBg="1"/>
      <p:bldP spid="4" grpId="2" animBg="1"/>
      <p:bldP spid="4" grpId="3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69" grpId="2" animBg="1"/>
      <p:bldP spid="169" grpId="3" animBg="1"/>
      <p:bldP spid="172" grpId="0"/>
      <p:bldP spid="172" grpId="1"/>
      <p:bldP spid="172" grpId="2"/>
      <p:bldP spid="174" grpId="0"/>
      <p:bldP spid="174" grpId="1"/>
      <p:bldP spid="174" grpId="2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PECLOGO-eff-0-1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0" y="1282700"/>
            <a:ext cx="8350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PPECLOGO-eff-0-2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0925" y="1265238"/>
            <a:ext cx="77311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PPECLOGO-eff-0-3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663" y="120650"/>
            <a:ext cx="2373312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PPECLOGO-eff-0-1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9413" y="1905000"/>
            <a:ext cx="4127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PPECLOGO-eff-0-1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0175" y="1374775"/>
            <a:ext cx="315913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 descr="PPECLOGO-eff-0-1"/>
          <p:cNvPicPr>
            <a:picLocks noChangeAspect="1" noChangeArrowheads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1750" y="1985963"/>
            <a:ext cx="155575" cy="11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PPECLOGO-eff-0-2"/>
          <p:cNvPicPr>
            <a:picLocks noChangeAspect="1" noChangeArrowheads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4888" y="1030288"/>
            <a:ext cx="773112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 descr="PPECLOGO-eff-5-4"/>
          <p:cNvPicPr>
            <a:picLocks noChangeAspect="1" noChangeArrowheads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0088" y="1431925"/>
            <a:ext cx="1163637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" descr="PPECLOGO-eff-5-2"/>
          <p:cNvPicPr>
            <a:picLocks noChangeAspect="1" noChangeArrowheads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6325" y="1477963"/>
            <a:ext cx="1444625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1" descr="PPECLOGO-eff-5-4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6613" y="1141413"/>
            <a:ext cx="879475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2" descr="PPECLOGO-eff-0-1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263" y="1812925"/>
            <a:ext cx="41116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3" descr="PPECLOGO-eff-0-1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4525" y="1019175"/>
            <a:ext cx="411163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4" descr="PPECLOGO-eff2-1-2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019175" y="1123950"/>
            <a:ext cx="1336675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5" descr="PPECLOGO-eff2-1-3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0100" y="1420813"/>
            <a:ext cx="34448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6" descr="PPECLOGO-eff2-1-4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110288" y="1543050"/>
            <a:ext cx="554037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7" descr="PPECLOGO-eff2-1-3"/>
          <p:cNvPicPr>
            <a:picLocks noChangeAspect="1" noChangeArrowheads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7025" y="1377950"/>
            <a:ext cx="28416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8" descr="PPECLOGO-eff2-1-3"/>
          <p:cNvPicPr>
            <a:picLocks noChangeAspect="1" noChangeArrowheads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5488" y="1725613"/>
            <a:ext cx="22225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椭圆 28"/>
          <p:cNvSpPr/>
          <p:nvPr userDrawn="1"/>
        </p:nvSpPr>
        <p:spPr>
          <a:xfrm rot="2270211">
            <a:off x="4456113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rot="4680544">
            <a:off x="4754562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rot="2084213" flipH="1">
            <a:off x="4041775" y="-1816100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rot="3120000">
            <a:off x="48164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rot="3006897">
            <a:off x="5184775" y="-1204912"/>
            <a:ext cx="185737" cy="1889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rot="1199333">
            <a:off x="4171950" y="-1455738"/>
            <a:ext cx="179388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rot="5400000">
            <a:off x="3965574" y="-801687"/>
            <a:ext cx="1301751" cy="1638300"/>
          </a:xfrm>
          <a:prstGeom prst="ellipse">
            <a:avLst/>
          </a:prstGeom>
          <a:gradFill>
            <a:gsLst>
              <a:gs pos="0">
                <a:srgbClr val="FFD85D">
                  <a:alpha val="24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D85D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rot="5400000">
            <a:off x="3157537" y="-1365250"/>
            <a:ext cx="3130551" cy="2867025"/>
          </a:xfrm>
          <a:prstGeom prst="ellipse">
            <a:avLst/>
          </a:prstGeom>
          <a:gradFill>
            <a:gsLst>
              <a:gs pos="0">
                <a:srgbClr val="FFFF00">
                  <a:alpha val="15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D85D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rot="2270211">
            <a:off x="4432300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rot="4680544">
            <a:off x="4730750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rot="2084213" flipH="1">
            <a:off x="4017963" y="-1816100"/>
            <a:ext cx="106362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rot="3120000">
            <a:off x="47910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rot="3006897">
            <a:off x="5160963" y="-1204913"/>
            <a:ext cx="185737" cy="18891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rot="1199333">
            <a:off x="4148138" y="-1455738"/>
            <a:ext cx="177800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0" name="组合 79"/>
          <p:cNvGrpSpPr>
            <a:grpSpLocks/>
          </p:cNvGrpSpPr>
          <p:nvPr userDrawn="1"/>
        </p:nvGrpSpPr>
        <p:grpSpPr bwMode="auto">
          <a:xfrm>
            <a:off x="925513" y="895350"/>
            <a:ext cx="7254875" cy="3621088"/>
            <a:chOff x="258853" y="547500"/>
            <a:chExt cx="3966451" cy="2571847"/>
          </a:xfrm>
        </p:grpSpPr>
        <p:sp>
          <p:nvSpPr>
            <p:cNvPr id="81" name="矩形 80"/>
            <p:cNvSpPr/>
            <p:nvPr/>
          </p:nvSpPr>
          <p:spPr bwMode="auto">
            <a:xfrm>
              <a:off x="258853" y="683929"/>
              <a:ext cx="3966451" cy="2296734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64000"/>
                  </a:schemeClr>
                </a:gs>
                <a:gs pos="48000">
                  <a:srgbClr val="FFCC00">
                    <a:alpha val="93000"/>
                    <a:lumMod val="23000"/>
                    <a:lumOff val="77000"/>
                  </a:srgbClr>
                </a:gs>
                <a:gs pos="100000">
                  <a:srgbClr val="FFC000">
                    <a:alpha val="46000"/>
                  </a:srgb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3146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853" y="547500"/>
              <a:ext cx="3966350" cy="277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47" name="Picture 6" descr="C:\Documents and Settings\Administrator\桌面\2011831中秋\2.png"/>
            <p:cNvPicPr>
              <a:picLocks noChangeAspect="1" noChangeArrowheads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853" y="2841535"/>
              <a:ext cx="3966350" cy="277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4" name="图片 10" descr="C:\Documents and Settings\Administrator\桌面\龙棒子2左\龙棒子2-9.png"/>
          <p:cNvPicPr>
            <a:picLocks noChangeAspect="1" noChangeArrowheads="1"/>
          </p:cNvPicPr>
          <p:nvPr userDrawn="1"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1288" y="622300"/>
            <a:ext cx="506412" cy="449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10" descr="C:\Documents and Settings\Administrator\桌面\龙棒子2左\龙棒子2-9.png"/>
          <p:cNvPicPr>
            <a:picLocks noChangeAspect="1" noChangeArrowheads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6588" y="598488"/>
            <a:ext cx="506412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/>
          <p:cNvPicPr>
            <a:picLocks noChangeAspect="1" noChangeArrowheads="1"/>
          </p:cNvPicPr>
          <p:nvPr userDrawn="1"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34833" y="2857500"/>
            <a:ext cx="2759547" cy="2604278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  <a:extLst/>
        </p:spPr>
      </p:pic>
      <p:grpSp>
        <p:nvGrpSpPr>
          <p:cNvPr id="44" name="Group 550"/>
          <p:cNvGrpSpPr>
            <a:grpSpLocks/>
          </p:cNvGrpSpPr>
          <p:nvPr userDrawn="1"/>
        </p:nvGrpSpPr>
        <p:grpSpPr bwMode="auto">
          <a:xfrm>
            <a:off x="34925" y="3128963"/>
            <a:ext cx="1819275" cy="1816100"/>
            <a:chOff x="295" y="3475"/>
            <a:chExt cx="1407" cy="1407"/>
          </a:xfrm>
        </p:grpSpPr>
        <p:sp>
          <p:nvSpPr>
            <p:cNvPr id="45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3112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47" name="Oval 553"/>
              <p:cNvSpPr>
                <a:spLocks noChangeArrowheads="1"/>
              </p:cNvSpPr>
              <p:nvPr/>
            </p:nvSpPr>
            <p:spPr bwMode="auto">
              <a:xfrm>
                <a:off x="-6057" y="-2133"/>
                <a:ext cx="2135" cy="213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grpSp>
            <p:nvGrpSpPr>
              <p:cNvPr id="3114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3115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3131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139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7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1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3140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7" y="696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7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7" y="1411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  <p:grpSp>
                <p:nvGrpSpPr>
                  <p:cNvPr id="3132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133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4" y="696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7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4" y="1412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3134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7" y="701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7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7" y="1415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3116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3117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125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2" y="695"/>
                        <a:ext cx="57" cy="714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6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4" y="1411"/>
                        <a:ext cx="57" cy="714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3126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9"/>
                        <a:ext cx="55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6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7"/>
                        <a:ext cx="55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  <p:grpSp>
                <p:nvGrpSpPr>
                  <p:cNvPr id="3118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119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1" y="697"/>
                        <a:ext cx="57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5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1" y="1414"/>
                        <a:ext cx="57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3120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4" y="700"/>
                        <a:ext cx="57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5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4" y="1417"/>
                        <a:ext cx="57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</p:grp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44444E-6 L -0.17049 -4.44444E-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4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750" fill="hold"/>
                                        <p:tgtEl>
                                          <p:spTgt spid="4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4.44753E-6 L -0.36059 4.44753E-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38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-3.57579E-6 L 0.38055 -3.57579E-6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28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6" presetClass="entr" presetSubtype="37" fill="hold" nodeType="withEffect">
                                  <p:stCondLst>
                                    <p:cond delay="52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183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7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0.61719 2.59259E-6 " pathEditMode="relative" rAng="0" ptsTypes="AA">
                                      <p:cBhvr>
                                        <p:cTn id="8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8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8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8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8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9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9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1521E-8 9.80392E-7 L 0.03266 1.06961 " pathEditMode="relative" rAng="0" ptsTypes="AA">
                                      <p:cBhvr>
                                        <p:cTn id="17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" y="5348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4444E-6 -1.11111E-6 L 0.03941 1.09639 " pathEditMode="relative" rAng="0" ptsTypes="AA">
                                      <p:cBhvr>
                                        <p:cTn id="172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54806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74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58 -0.49194 L 0.15521 1.08306 " pathEditMode="relative" rAng="0" ptsTypes="AA">
                                      <p:cBhvr>
                                        <p:cTn id="176" dur="6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7875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78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180" dur="5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2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4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6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0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2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6 9.80392E-7 L 0.0725 1.09191 " pathEditMode="relative" rAng="0" ptsTypes="AA">
                                      <p:cBhvr>
                                        <p:cTn id="218" dur="6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220" dur="6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222" dur="6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3 -0.49194 L 0.05555 1.15834 " pathEditMode="relative" rAng="0" ptsTypes="AA">
                                      <p:cBhvr>
                                        <p:cTn id="224" dur="4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82500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62 -0.32639 L 0.23524 1.12278 " pathEditMode="relative" rAng="0" ptsTypes="AA">
                                      <p:cBhvr>
                                        <p:cTn id="226" dur="8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72444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 -0.14333 L 0.08316 1.145 " pathEditMode="relative" rAng="0" ptsTypes="AA">
                                      <p:cBhvr>
                                        <p:cTn id="228" dur="6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9" y="64417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33" dur="750" fill="hold"/>
                                        <p:tgtEl>
                                          <p:spTgt spid="4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34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35" dur="1750" fill="hold"/>
                                        <p:tgtEl>
                                          <p:spTgt spid="4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0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2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8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0" dur="3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6" grpId="0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PPECLOGO-eff-0-1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0" y="1282700"/>
            <a:ext cx="8350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PPECLOGO-eff-0-2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0925" y="1265238"/>
            <a:ext cx="77311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PPECLOGO-eff-0-3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663" y="120650"/>
            <a:ext cx="2373312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PPECLOGO-eff-0-1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9413" y="1905000"/>
            <a:ext cx="4127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PPECLOGO-eff-0-1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0175" y="1374775"/>
            <a:ext cx="315913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 descr="PPECLOGO-eff-0-1"/>
          <p:cNvPicPr>
            <a:picLocks noChangeAspect="1" noChangeArrowheads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1750" y="1985963"/>
            <a:ext cx="155575" cy="11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PPECLOGO-eff-0-2"/>
          <p:cNvPicPr>
            <a:picLocks noChangeAspect="1" noChangeArrowheads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4888" y="1030288"/>
            <a:ext cx="773112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 descr="PPECLOGO-eff-5-4"/>
          <p:cNvPicPr>
            <a:picLocks noChangeAspect="1" noChangeArrowheads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0088" y="1431925"/>
            <a:ext cx="1163637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" descr="PPECLOGO-eff-5-2"/>
          <p:cNvPicPr>
            <a:picLocks noChangeAspect="1" noChangeArrowheads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6325" y="1477963"/>
            <a:ext cx="1444625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1" descr="PPECLOGO-eff-5-4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6613" y="1141413"/>
            <a:ext cx="879475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2" descr="PPECLOGO-eff-0-1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263" y="1812925"/>
            <a:ext cx="41116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3" descr="PPECLOGO-eff-0-1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4525" y="1019175"/>
            <a:ext cx="411163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4" descr="PPECLOGO-eff2-1-2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019175" y="1123950"/>
            <a:ext cx="1336675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5" descr="PPECLOGO-eff2-1-3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0100" y="1420813"/>
            <a:ext cx="34448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6" descr="PPECLOGO-eff2-1-4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110288" y="1543050"/>
            <a:ext cx="554037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7" descr="PPECLOGO-eff2-1-3"/>
          <p:cNvPicPr>
            <a:picLocks noChangeAspect="1" noChangeArrowheads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7025" y="1377950"/>
            <a:ext cx="28416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8" descr="PPECLOGO-eff2-1-3"/>
          <p:cNvPicPr>
            <a:picLocks noChangeAspect="1" noChangeArrowheads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5488" y="1725613"/>
            <a:ext cx="22225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椭圆 28"/>
          <p:cNvSpPr/>
          <p:nvPr userDrawn="1"/>
        </p:nvSpPr>
        <p:spPr>
          <a:xfrm rot="2270211">
            <a:off x="4456113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 rot="4680544">
            <a:off x="4754562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 rot="2084213" flipH="1">
            <a:off x="4041775" y="-1816100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 userDrawn="1"/>
        </p:nvSpPr>
        <p:spPr>
          <a:xfrm rot="3120000">
            <a:off x="48164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 userDrawn="1"/>
        </p:nvSpPr>
        <p:spPr>
          <a:xfrm rot="3006897">
            <a:off x="5184775" y="-1204912"/>
            <a:ext cx="185737" cy="1889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 rot="1199333">
            <a:off x="4171950" y="-1455738"/>
            <a:ext cx="179388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 rot="5400000">
            <a:off x="3965574" y="-801687"/>
            <a:ext cx="1301751" cy="1638300"/>
          </a:xfrm>
          <a:prstGeom prst="ellipse">
            <a:avLst/>
          </a:prstGeom>
          <a:gradFill>
            <a:gsLst>
              <a:gs pos="0">
                <a:srgbClr val="FFD85D">
                  <a:alpha val="24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D85D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 rot="5400000">
            <a:off x="3157537" y="-1365250"/>
            <a:ext cx="3130551" cy="2867025"/>
          </a:xfrm>
          <a:prstGeom prst="ellipse">
            <a:avLst/>
          </a:prstGeom>
          <a:gradFill>
            <a:gsLst>
              <a:gs pos="0">
                <a:srgbClr val="FFFF00">
                  <a:alpha val="15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D85D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 userDrawn="1"/>
        </p:nvSpPr>
        <p:spPr>
          <a:xfrm rot="2270211">
            <a:off x="4432300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 userDrawn="1"/>
        </p:nvSpPr>
        <p:spPr>
          <a:xfrm rot="4680544">
            <a:off x="4730750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 userDrawn="1"/>
        </p:nvSpPr>
        <p:spPr>
          <a:xfrm rot="2084213" flipH="1">
            <a:off x="4017963" y="-1816100"/>
            <a:ext cx="106362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 userDrawn="1"/>
        </p:nvSpPr>
        <p:spPr>
          <a:xfrm rot="3120000">
            <a:off x="47910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 userDrawn="1"/>
        </p:nvSpPr>
        <p:spPr>
          <a:xfrm rot="3006897">
            <a:off x="5160963" y="-1204913"/>
            <a:ext cx="185737" cy="18891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 userDrawn="1"/>
        </p:nvSpPr>
        <p:spPr>
          <a:xfrm rot="1199333">
            <a:off x="4148138" y="-1455738"/>
            <a:ext cx="177800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3" name="Picture 2"/>
          <p:cNvPicPr>
            <a:picLocks noChangeAspect="1" noChangeArrowheads="1"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87624" y="3066127"/>
            <a:ext cx="2370316" cy="2236947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  <a:extLst/>
        </p:spPr>
      </p:pic>
      <p:grpSp>
        <p:nvGrpSpPr>
          <p:cNvPr id="44" name="Group 550"/>
          <p:cNvGrpSpPr>
            <a:grpSpLocks/>
          </p:cNvGrpSpPr>
          <p:nvPr userDrawn="1"/>
        </p:nvGrpSpPr>
        <p:grpSpPr bwMode="auto">
          <a:xfrm>
            <a:off x="34925" y="3128963"/>
            <a:ext cx="1819275" cy="1816100"/>
            <a:chOff x="295" y="3475"/>
            <a:chExt cx="1407" cy="1407"/>
          </a:xfrm>
        </p:grpSpPr>
        <p:sp>
          <p:nvSpPr>
            <p:cNvPr id="45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157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47" name="Oval 553"/>
              <p:cNvSpPr>
                <a:spLocks noChangeArrowheads="1"/>
              </p:cNvSpPr>
              <p:nvPr/>
            </p:nvSpPr>
            <p:spPr bwMode="auto">
              <a:xfrm>
                <a:off x="-6057" y="-2133"/>
                <a:ext cx="2135" cy="213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grpSp>
            <p:nvGrpSpPr>
              <p:cNvPr id="5159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160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176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84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7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1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5185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7" y="696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7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7" y="1411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  <p:grpSp>
                <p:nvGrpSpPr>
                  <p:cNvPr id="5177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78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4" y="696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7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4" y="1412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5179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7" y="701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7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7" y="1415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161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162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70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2" y="695"/>
                        <a:ext cx="57" cy="714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6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4" y="1411"/>
                        <a:ext cx="57" cy="714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5171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9"/>
                        <a:ext cx="55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6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7"/>
                        <a:ext cx="55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  <p:grpSp>
                <p:nvGrpSpPr>
                  <p:cNvPr id="5163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64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1" y="697"/>
                        <a:ext cx="57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5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1" y="1414"/>
                        <a:ext cx="57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5165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4" y="700"/>
                        <a:ext cx="57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5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4" y="1417"/>
                        <a:ext cx="57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</p:grp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44444E-6 L -0.17049 -4.44444E-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4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750" fill="hold"/>
                                        <p:tgtEl>
                                          <p:spTgt spid="4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5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0.61719 2.59259E-6 " pathEditMode="relative" rAng="0" ptsTypes="AA">
                                      <p:cBhvr>
                                        <p:cTn id="6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8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6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6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6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6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7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7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1521E-8 9.80392E-7 L 0.03266 1.06961 " pathEditMode="relative" rAng="0" ptsTypes="AA">
                                      <p:cBhvr>
                                        <p:cTn id="151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" y="53480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4444E-6 -1.11111E-6 L 0.03941 1.09639 " pathEditMode="relative" rAng="0" ptsTypes="AA">
                                      <p:cBhvr>
                                        <p:cTn id="153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54806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55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58 -0.49194 L 0.15521 1.08306 " pathEditMode="relative" rAng="0" ptsTypes="AA">
                                      <p:cBhvr>
                                        <p:cTn id="157" dur="6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7875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59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161" dur="5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3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5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1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3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6 9.80392E-7 L 0.0725 1.09191 " pathEditMode="relative" rAng="0" ptsTypes="AA">
                                      <p:cBhvr>
                                        <p:cTn id="199" dur="6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201" dur="6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203" dur="6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3 -0.49194 L 0.05555 1.15834 " pathEditMode="relative" rAng="0" ptsTypes="AA">
                                      <p:cBhvr>
                                        <p:cTn id="205" dur="4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82500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62 -0.32639 L 0.23524 1.12278 " pathEditMode="relative" rAng="0" ptsTypes="AA">
                                      <p:cBhvr>
                                        <p:cTn id="207" dur="8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72444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 -0.14333 L 0.08316 1.145 " pathEditMode="relative" rAng="0" ptsTypes="AA">
                                      <p:cBhvr>
                                        <p:cTn id="209" dur="6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9" y="64417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14" dur="750" fill="hold"/>
                                        <p:tgtEl>
                                          <p:spTgt spid="4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16" dur="1750" fill="hold"/>
                                        <p:tgtEl>
                                          <p:spTgt spid="4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1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3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9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1" dur="3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6" grpId="0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audio" Target="../media/audio5.wav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879633" y="-229374"/>
            <a:ext cx="5370085" cy="5067929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  <a:extLst/>
        </p:spPr>
      </p:pic>
      <p:grpSp>
        <p:nvGrpSpPr>
          <p:cNvPr id="11" name="Group 550"/>
          <p:cNvGrpSpPr>
            <a:grpSpLocks/>
          </p:cNvGrpSpPr>
          <p:nvPr/>
        </p:nvGrpSpPr>
        <p:grpSpPr bwMode="auto">
          <a:xfrm>
            <a:off x="-2006600" y="-2151063"/>
            <a:ext cx="5132388" cy="5127626"/>
            <a:chOff x="295" y="3475"/>
            <a:chExt cx="1407" cy="1407"/>
          </a:xfrm>
        </p:grpSpPr>
        <p:sp>
          <p:nvSpPr>
            <p:cNvPr id="13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9542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9543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grpSp>
            <p:nvGrpSpPr>
              <p:cNvPr id="9544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9545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9561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569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73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74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570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71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72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562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563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67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68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564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65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66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9546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9547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555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59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60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556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57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58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548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549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53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54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550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51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52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48" name="Group 550"/>
          <p:cNvGrpSpPr>
            <a:grpSpLocks/>
          </p:cNvGrpSpPr>
          <p:nvPr/>
        </p:nvGrpSpPr>
        <p:grpSpPr bwMode="auto">
          <a:xfrm>
            <a:off x="6065838" y="2971800"/>
            <a:ext cx="3798887" cy="3795713"/>
            <a:chOff x="295" y="3475"/>
            <a:chExt cx="1407" cy="1407"/>
          </a:xfrm>
        </p:grpSpPr>
        <p:sp>
          <p:nvSpPr>
            <p:cNvPr id="49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9508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9509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grpSp>
            <p:nvGrpSpPr>
              <p:cNvPr id="9510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9511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9527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535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39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40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536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37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38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528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529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33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34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530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31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32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9512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9513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521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25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26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522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23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24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514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515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19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20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516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17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18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sp>
        <p:nvSpPr>
          <p:cNvPr id="92" name="椭圆 91"/>
          <p:cNvSpPr/>
          <p:nvPr/>
        </p:nvSpPr>
        <p:spPr>
          <a:xfrm rot="5400000">
            <a:off x="-615156" y="2423319"/>
            <a:ext cx="1143000" cy="1138238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2270211">
            <a:off x="-1833563" y="4516438"/>
            <a:ext cx="155575" cy="41116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4680544">
            <a:off x="-1490663" y="3663950"/>
            <a:ext cx="147638" cy="388938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 rot="2084213" flipH="1">
            <a:off x="-2282825" y="3971925"/>
            <a:ext cx="84137" cy="2222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9" name="Group 550"/>
          <p:cNvGrpSpPr>
            <a:grpSpLocks/>
          </p:cNvGrpSpPr>
          <p:nvPr/>
        </p:nvGrpSpPr>
        <p:grpSpPr bwMode="auto">
          <a:xfrm>
            <a:off x="2255838" y="3489325"/>
            <a:ext cx="1817687" cy="1816100"/>
            <a:chOff x="295" y="3475"/>
            <a:chExt cx="1407" cy="1407"/>
          </a:xfrm>
        </p:grpSpPr>
        <p:sp>
          <p:nvSpPr>
            <p:cNvPr id="170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9474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9475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grpSp>
            <p:nvGrpSpPr>
              <p:cNvPr id="9476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9477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9493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501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05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06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502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03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04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494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495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99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500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496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97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98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9478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9479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487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91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92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488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89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90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480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481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85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86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482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83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84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204" name="Group 550"/>
          <p:cNvGrpSpPr>
            <a:grpSpLocks/>
          </p:cNvGrpSpPr>
          <p:nvPr/>
        </p:nvGrpSpPr>
        <p:grpSpPr bwMode="auto">
          <a:xfrm>
            <a:off x="5821363" y="1631950"/>
            <a:ext cx="1536700" cy="1535113"/>
            <a:chOff x="295" y="3475"/>
            <a:chExt cx="1407" cy="1407"/>
          </a:xfrm>
        </p:grpSpPr>
        <p:sp>
          <p:nvSpPr>
            <p:cNvPr id="205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9440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9441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grpSp>
            <p:nvGrpSpPr>
              <p:cNvPr id="9442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9443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9459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467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71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72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468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69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70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460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461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65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66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462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63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64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9444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9445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453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57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58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454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55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56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446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447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51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52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448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49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50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239" name="Group 550"/>
          <p:cNvGrpSpPr>
            <a:grpSpLocks/>
          </p:cNvGrpSpPr>
          <p:nvPr/>
        </p:nvGrpSpPr>
        <p:grpSpPr bwMode="auto">
          <a:xfrm>
            <a:off x="1965325" y="1214438"/>
            <a:ext cx="1127125" cy="1127125"/>
            <a:chOff x="295" y="3475"/>
            <a:chExt cx="1407" cy="1407"/>
          </a:xfrm>
        </p:grpSpPr>
        <p:sp>
          <p:nvSpPr>
            <p:cNvPr id="240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9406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9407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grpSp>
            <p:nvGrpSpPr>
              <p:cNvPr id="9408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9409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9425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433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3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3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43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3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3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426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427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3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3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428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2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3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9410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9411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419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2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2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420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2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2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412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413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1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1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414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1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1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6588" y="2209800"/>
            <a:ext cx="582612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208835" y="1262953"/>
            <a:ext cx="3877985" cy="11387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gradFill flip="none" rotWithShape="1">
                  <a:gsLst>
                    <a:gs pos="5000">
                      <a:srgbClr val="FFC000"/>
                    </a:gs>
                    <a:gs pos="61000">
                      <a:srgbClr val="FFFF00">
                        <a:lumMod val="46000"/>
                        <a:lumOff val="54000"/>
                      </a:srgbClr>
                    </a:gs>
                    <a:gs pos="32000">
                      <a:srgbClr val="FFFF00"/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2014~2015</a:t>
            </a:r>
            <a:endParaRPr lang="en-US" altLang="zh-CN" sz="3200" dirty="0">
              <a:gradFill flip="none" rotWithShape="1">
                <a:gsLst>
                  <a:gs pos="5000">
                    <a:srgbClr val="FFC000"/>
                  </a:gs>
                  <a:gs pos="61000">
                    <a:srgbClr val="FFFF00">
                      <a:lumMod val="46000"/>
                      <a:lumOff val="54000"/>
                    </a:srgbClr>
                  </a:gs>
                  <a:gs pos="32000">
                    <a:srgbClr val="FFFF00"/>
                  </a:gs>
                  <a:gs pos="100000">
                    <a:srgbClr val="FFC000"/>
                  </a:gs>
                </a:gsLst>
                <a:lin ang="18900000" scaled="1"/>
                <a:tileRect/>
              </a:gradFill>
              <a:effectLst>
                <a:outerShdw blurRad="101600" dist="38100" dir="5400000" algn="t" rotWithShape="0">
                  <a:prstClr val="black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gradFill flip="none" rotWithShape="1">
                  <a:gsLst>
                    <a:gs pos="5000">
                      <a:srgbClr val="FFC000"/>
                    </a:gs>
                    <a:gs pos="61000">
                      <a:srgbClr val="FFFF00">
                        <a:lumMod val="46000"/>
                        <a:lumOff val="54000"/>
                      </a:srgbClr>
                    </a:gs>
                    <a:gs pos="32000">
                      <a:srgbClr val="FFFF00"/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年度优秀员工表彰</a:t>
            </a:r>
          </a:p>
        </p:txBody>
      </p:sp>
      <p:grpSp>
        <p:nvGrpSpPr>
          <p:cNvPr id="277" name="Group 550"/>
          <p:cNvGrpSpPr>
            <a:grpSpLocks/>
          </p:cNvGrpSpPr>
          <p:nvPr/>
        </p:nvGrpSpPr>
        <p:grpSpPr bwMode="auto">
          <a:xfrm>
            <a:off x="5572132" y="0"/>
            <a:ext cx="1817687" cy="1816100"/>
            <a:chOff x="295" y="3475"/>
            <a:chExt cx="1407" cy="1407"/>
          </a:xfrm>
        </p:grpSpPr>
        <p:sp>
          <p:nvSpPr>
            <p:cNvPr id="278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9372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9373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grpSp>
            <p:nvGrpSpPr>
              <p:cNvPr id="9374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9375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9391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399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03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04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400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01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402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392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393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97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98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394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95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96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9376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9377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385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89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90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386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87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88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378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379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83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84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380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81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82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312" name="Group 550"/>
          <p:cNvGrpSpPr>
            <a:grpSpLocks/>
          </p:cNvGrpSpPr>
          <p:nvPr/>
        </p:nvGrpSpPr>
        <p:grpSpPr bwMode="auto">
          <a:xfrm>
            <a:off x="2343150" y="-436563"/>
            <a:ext cx="1817688" cy="1816101"/>
            <a:chOff x="295" y="3475"/>
            <a:chExt cx="1407" cy="1407"/>
          </a:xfrm>
        </p:grpSpPr>
        <p:sp>
          <p:nvSpPr>
            <p:cNvPr id="313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9338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9339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grpSp>
            <p:nvGrpSpPr>
              <p:cNvPr id="9340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9341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9357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365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69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70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366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67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68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358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359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63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64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360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61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62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9342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9343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351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55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56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352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53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54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344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345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49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50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346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47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48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347" name="Group 550"/>
          <p:cNvGrpSpPr>
            <a:grpSpLocks/>
          </p:cNvGrpSpPr>
          <p:nvPr/>
        </p:nvGrpSpPr>
        <p:grpSpPr bwMode="auto">
          <a:xfrm>
            <a:off x="7545388" y="1144588"/>
            <a:ext cx="1817687" cy="1817687"/>
            <a:chOff x="295" y="3475"/>
            <a:chExt cx="1407" cy="1407"/>
          </a:xfrm>
        </p:grpSpPr>
        <p:sp>
          <p:nvSpPr>
            <p:cNvPr id="348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9304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9305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grpSp>
            <p:nvGrpSpPr>
              <p:cNvPr id="9306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9307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9323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331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35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36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332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33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34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324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325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29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30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326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27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28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9308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9309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317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21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22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318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19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20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310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311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15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16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312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313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314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1027" name="Picture 3" descr="C:\Users\PC\Desktop\wwe2e.png"/>
          <p:cNvPicPr>
            <a:picLocks noChangeAspect="1" noChangeArrowheads="1"/>
          </p:cNvPicPr>
          <p:nvPr/>
        </p:nvPicPr>
        <p:blipFill>
          <a:blip r:embed="rId6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0512" y="2175320"/>
            <a:ext cx="10867795" cy="617746"/>
          </a:xfrm>
          <a:prstGeom prst="rect">
            <a:avLst/>
          </a:prstGeom>
          <a:noFill/>
          <a:extLst/>
        </p:spPr>
      </p:pic>
      <p:pic>
        <p:nvPicPr>
          <p:cNvPr id="382" name="Picture 3" descr="C:\Users\PC\Desktop\wwe2e.png"/>
          <p:cNvPicPr>
            <a:picLocks noChangeAspect="1" noChangeArrowheads="1"/>
          </p:cNvPicPr>
          <p:nvPr/>
        </p:nvPicPr>
        <p:blipFill>
          <a:blip r:embed="rId7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904307" y="3297866"/>
            <a:ext cx="10867795" cy="505546"/>
          </a:xfrm>
          <a:prstGeom prst="rect">
            <a:avLst/>
          </a:prstGeom>
          <a:noFill/>
          <a:extLst/>
        </p:spPr>
      </p:pic>
      <p:grpSp>
        <p:nvGrpSpPr>
          <p:cNvPr id="383" name="Group 7"/>
          <p:cNvGrpSpPr>
            <a:grpSpLocks/>
          </p:cNvGrpSpPr>
          <p:nvPr/>
        </p:nvGrpSpPr>
        <p:grpSpPr bwMode="auto">
          <a:xfrm>
            <a:off x="-4173538" y="-407988"/>
            <a:ext cx="6735763" cy="6434138"/>
            <a:chOff x="0" y="0"/>
            <a:chExt cx="2208" cy="2208"/>
          </a:xfrm>
        </p:grpSpPr>
        <p:sp>
          <p:nvSpPr>
            <p:cNvPr id="9271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grpSp>
          <p:nvGrpSpPr>
            <p:cNvPr id="9272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9273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9289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9297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301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9302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9298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299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9300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9290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9291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295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9296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9292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293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9294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9274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9275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9283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287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9288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9284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285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9286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9276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9277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281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9282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9278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279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9280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416" name="Group 550"/>
          <p:cNvGrpSpPr>
            <a:grpSpLocks/>
          </p:cNvGrpSpPr>
          <p:nvPr/>
        </p:nvGrpSpPr>
        <p:grpSpPr bwMode="auto">
          <a:xfrm>
            <a:off x="790575" y="949325"/>
            <a:ext cx="1817688" cy="1817688"/>
            <a:chOff x="295" y="3475"/>
            <a:chExt cx="1407" cy="1407"/>
          </a:xfrm>
        </p:grpSpPr>
        <p:sp>
          <p:nvSpPr>
            <p:cNvPr id="417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9238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9239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grpSp>
            <p:nvGrpSpPr>
              <p:cNvPr id="9240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9241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9257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265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269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270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266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267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268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258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259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263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264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260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261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262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9242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9243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251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255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256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252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253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254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244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245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249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250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246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247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248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</p:spTree>
  </p:cSld>
  <p:clrMapOvr>
    <a:masterClrMapping/>
  </p:clrMapOvr>
  <p:transition spd="slow" advClick="0" advTm="18000">
    <p:fade/>
    <p:sndAc>
      <p:stSnd>
        <p:snd r:embed="rId3" name="eeee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30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23" dur="2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289 -0.19657 L 1.45289 -0.05196 " pathEditMode="relative" rAng="0" ptsTypes="AA">
                                      <p:cBhvr>
                                        <p:cTn id="25" dur="2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82" y="723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3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-0.28559 -3.33333E-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88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750" fill="hold"/>
                                        <p:tgtEl>
                                          <p:spTgt spid="102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4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7" dur="3000" fill="hold"/>
                                        <p:tgtEl>
                                          <p:spTgt spid="4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5" dur="750" fill="hold"/>
                                        <p:tgtEl>
                                          <p:spTgt spid="16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7" dur="1750" fill="hold"/>
                                        <p:tgtEl>
                                          <p:spTgt spid="16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7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75" dur="750" fill="hold"/>
                                        <p:tgtEl>
                                          <p:spTgt spid="3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7" dur="1750" fill="hold"/>
                                        <p:tgtEl>
                                          <p:spTgt spid="3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75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5" dur="750" fill="hold"/>
                                        <p:tgtEl>
                                          <p:spTgt spid="34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7" dur="1750" fill="hold"/>
                                        <p:tgtEl>
                                          <p:spTgt spid="34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5" dur="750" fill="hold"/>
                                        <p:tgtEl>
                                          <p:spTgt spid="20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7" dur="1750" fill="hold"/>
                                        <p:tgtEl>
                                          <p:spTgt spid="20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5" dur="750" fill="hold"/>
                                        <p:tgtEl>
                                          <p:spTgt spid="23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7" dur="1750" fill="hold"/>
                                        <p:tgtEl>
                                          <p:spTgt spid="23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5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5" dur="750" fill="hold"/>
                                        <p:tgtEl>
                                          <p:spTgt spid="27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7" dur="1750" fill="hold"/>
                                        <p:tgtEl>
                                          <p:spTgt spid="27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7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88889E-6 -2.22222E-6 L -2.73628 -2.22222E-6 " pathEditMode="relative" rAng="0" ptsTypes="AA">
                                      <p:cBhvr>
                                        <p:cTn id="132" dur="2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823" y="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63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88889E-6 1.11111E-6 L 2.40555 1.11111E-6 " pathEditMode="relative" rAng="0" ptsTypes="AA">
                                      <p:cBhvr>
                                        <p:cTn id="134" dur="225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278" y="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25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25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142" dur="6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51" dur="750" fill="hold"/>
                                        <p:tgtEl>
                                          <p:spTgt spid="4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3" dur="1750" fill="hold"/>
                                        <p:tgtEl>
                                          <p:spTgt spid="4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75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1489348"/>
            <a:ext cx="5832648" cy="14465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1000">
                      <a:srgbClr val="FF0000"/>
                    </a:gs>
                    <a:gs pos="37000">
                      <a:srgbClr val="FFC000"/>
                    </a:gs>
                    <a:gs pos="67000">
                      <a:srgbClr val="FFFF00"/>
                    </a:gs>
                    <a:gs pos="5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0000"/>
                    </a:gs>
                  </a:gsLst>
                  <a:lin ang="16800000" scaled="0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最佳新人奖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87824" y="2863890"/>
            <a:ext cx="4032448" cy="83099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[</a:t>
            </a:r>
            <a:r>
              <a:rPr lang="zh-CN" altLang="en-US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某某新成员</a:t>
            </a:r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]</a:t>
            </a:r>
            <a:endParaRPr lang="zh-CN" altLang="en-US" sz="4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rgbClr val="F79646">
                      <a:lumMod val="0"/>
                      <a:lumOff val="100000"/>
                    </a:srgb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3538" y="-407988"/>
            <a:ext cx="6735763" cy="6434138"/>
            <a:chOff x="0" y="0"/>
            <a:chExt cx="2208" cy="2208"/>
          </a:xfrm>
        </p:grpSpPr>
        <p:sp>
          <p:nvSpPr>
            <p:cNvPr id="27652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grpSp>
          <p:nvGrpSpPr>
            <p:cNvPr id="27653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27654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27670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7678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7682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7683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7679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7680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7681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7671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7672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7676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7677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7673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7674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7675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27655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27656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7664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7668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7669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7665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7666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7667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7657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7658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7662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7663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7659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7660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7661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</p:spTree>
  </p:cSld>
  <p:clrMapOvr>
    <a:masterClrMapping/>
  </p:clrMapOvr>
  <p:transition spd="slow" advClick="0" advTm="15000">
    <p:fade/>
    <p:sndAc>
      <p:stSnd>
        <p:snd r:embed="rId3" name="dd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36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4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1489348"/>
            <a:ext cx="5832648" cy="14465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1000">
                      <a:srgbClr val="FF0000"/>
                    </a:gs>
                    <a:gs pos="37000">
                      <a:srgbClr val="FFC000"/>
                    </a:gs>
                    <a:gs pos="67000">
                      <a:srgbClr val="FFFF00"/>
                    </a:gs>
                    <a:gs pos="5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0000"/>
                    </a:gs>
                  </a:gsLst>
                  <a:lin ang="16800000" scaled="0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最佳某某奖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87824" y="2863890"/>
            <a:ext cx="4032448" cy="83099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[</a:t>
            </a:r>
            <a:r>
              <a:rPr lang="zh-CN" altLang="en-US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某某某成员</a:t>
            </a:r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]</a:t>
            </a:r>
            <a:endParaRPr lang="zh-CN" altLang="en-US" sz="4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rgbClr val="F79646">
                      <a:lumMod val="0"/>
                      <a:lumOff val="100000"/>
                    </a:srgb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3538" y="-407988"/>
            <a:ext cx="6735763" cy="6434138"/>
            <a:chOff x="0" y="0"/>
            <a:chExt cx="2208" cy="2208"/>
          </a:xfrm>
        </p:grpSpPr>
        <p:sp>
          <p:nvSpPr>
            <p:cNvPr id="29700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grpSp>
          <p:nvGrpSpPr>
            <p:cNvPr id="29701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29702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29718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9726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9730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9731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9727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9728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9729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9719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9720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9724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9725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9721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9722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9723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29703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29704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9712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9716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9717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9713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9714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9715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9705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9706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9710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9711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9707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9708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9709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</p:spTree>
  </p:cSld>
  <p:clrMapOvr>
    <a:masterClrMapping/>
  </p:clrMapOvr>
  <p:transition spd="slow" advClick="0" advTm="15000">
    <p:fade/>
    <p:sndAc>
      <p:stSnd>
        <p:snd r:embed="rId3" name="dd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36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4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1489348"/>
            <a:ext cx="5832648" cy="14465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1000">
                      <a:srgbClr val="FF0000"/>
                    </a:gs>
                    <a:gs pos="37000">
                      <a:srgbClr val="FFC000"/>
                    </a:gs>
                    <a:gs pos="67000">
                      <a:srgbClr val="FFFF00"/>
                    </a:gs>
                    <a:gs pos="5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0000"/>
                    </a:gs>
                  </a:gsLst>
                  <a:lin ang="16800000" scaled="0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获奖感言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83768" y="2863890"/>
            <a:ext cx="3456384" cy="83099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下面有请</a:t>
            </a:r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…</a:t>
            </a:r>
            <a:endParaRPr lang="zh-CN" altLang="en-US" sz="4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rgbClr val="F79646">
                      <a:lumMod val="0"/>
                      <a:lumOff val="100000"/>
                    </a:srgb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3538" y="-407988"/>
            <a:ext cx="6735763" cy="6434138"/>
            <a:chOff x="0" y="0"/>
            <a:chExt cx="2208" cy="2208"/>
          </a:xfrm>
        </p:grpSpPr>
        <p:sp>
          <p:nvSpPr>
            <p:cNvPr id="31750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grpSp>
          <p:nvGrpSpPr>
            <p:cNvPr id="31751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31752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31768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1776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1780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1781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1777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1778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1779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1769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1770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1774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1775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1771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1772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1773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31753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31754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1762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1766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1767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1763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1764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1765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1755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1756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1760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1761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1757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1758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1759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pic>
        <p:nvPicPr>
          <p:cNvPr id="39" name="Picture 3" descr="C:\Users\PC\Desktop\wwe2e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0512" y="2175320"/>
            <a:ext cx="10867795" cy="617746"/>
          </a:xfrm>
          <a:prstGeom prst="rect">
            <a:avLst/>
          </a:prstGeom>
          <a:noFill/>
          <a:extLst/>
        </p:spPr>
      </p:pic>
      <p:pic>
        <p:nvPicPr>
          <p:cNvPr id="40" name="Picture 3" descr="C:\Users\PC\Desktop\wwe2e.pn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904307" y="3297866"/>
            <a:ext cx="10867795" cy="505546"/>
          </a:xfrm>
          <a:prstGeom prst="rect">
            <a:avLst/>
          </a:prstGeom>
          <a:noFill/>
          <a:extLst/>
        </p:spPr>
      </p:pic>
    </p:spTree>
  </p:cSld>
  <p:clrMapOvr>
    <a:masterClrMapping/>
  </p:clrMapOvr>
  <p:transition spd="slow" advClick="0" advTm="15000">
    <p:fade/>
    <p:sndAc>
      <p:stSnd>
        <p:snd r:embed="rId3" name="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5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3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88889E-6 -2.22222E-6 L -2.73628 -2.22222E-6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823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88889E-6 1.11111E-6 L 2.40555 1.11111E-6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2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1516057"/>
            <a:ext cx="5832648" cy="14465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1000">
                      <a:srgbClr val="FF0000"/>
                    </a:gs>
                    <a:gs pos="37000">
                      <a:srgbClr val="FFC000"/>
                    </a:gs>
                    <a:gs pos="67000">
                      <a:srgbClr val="FFFF00"/>
                    </a:gs>
                    <a:gs pos="5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0000"/>
                    </a:gs>
                  </a:gsLst>
                  <a:lin ang="16800000" scaled="0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狂欢盛宴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58368" y="2890599"/>
            <a:ext cx="4896544" cy="83099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大家自由发挥</a:t>
            </a:r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…</a:t>
            </a:r>
            <a:endParaRPr lang="zh-CN" altLang="en-US" sz="4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rgbClr val="F79646">
                      <a:lumMod val="0"/>
                      <a:lumOff val="100000"/>
                    </a:srgb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3538" y="-407988"/>
            <a:ext cx="6735763" cy="6434138"/>
            <a:chOff x="0" y="0"/>
            <a:chExt cx="2208" cy="2208"/>
          </a:xfrm>
        </p:grpSpPr>
        <p:sp>
          <p:nvSpPr>
            <p:cNvPr id="33798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grpSp>
          <p:nvGrpSpPr>
            <p:cNvPr id="33799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33800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33816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3824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3828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3829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3825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3826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3827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3817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3818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3822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3823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3819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3820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3821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33801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33802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3810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3814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3815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3811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3812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3813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3803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3804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3808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3809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3805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3806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3807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pic>
        <p:nvPicPr>
          <p:cNvPr id="39" name="Picture 3" descr="C:\Users\PC\Desktop\wwe2e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0512" y="2175320"/>
            <a:ext cx="10867795" cy="617746"/>
          </a:xfrm>
          <a:prstGeom prst="rect">
            <a:avLst/>
          </a:prstGeom>
          <a:noFill/>
          <a:extLst/>
        </p:spPr>
      </p:pic>
      <p:pic>
        <p:nvPicPr>
          <p:cNvPr id="40" name="Picture 3" descr="C:\Users\PC\Desktop\wwe2e.pn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904307" y="3297866"/>
            <a:ext cx="10867795" cy="505546"/>
          </a:xfrm>
          <a:prstGeom prst="rect">
            <a:avLst/>
          </a:prstGeom>
          <a:noFill/>
          <a:extLst/>
        </p:spPr>
      </p:pic>
    </p:spTree>
  </p:cSld>
  <p:clrMapOvr>
    <a:masterClrMapping/>
  </p:clrMapOvr>
  <p:transition spd="slow" advClick="0" advTm="15000">
    <p:fade/>
    <p:sndAc>
      <p:stSnd>
        <p:snd r:embed="rId3" name="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3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88889E-6 -2.22222E-6 L -2.73628 -2.22222E-6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823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88889E-6 1.11111E-6 L 2.40555 1.11111E-6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2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C\Desktop\新建文件夹 (2)\1315366409396339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1293927"/>
            <a:ext cx="3894908" cy="25937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0" name="Picture 6" descr="C:\Users\PC\Desktop\新建文件夹 (2)\2011102115223019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4228" y="2850448"/>
            <a:ext cx="2139881" cy="16049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2" name="Picture 8" descr="C:\Users\PC\Desktop\新建文件夹 (2)\201210121056022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9012" y="1982972"/>
            <a:ext cx="2605036" cy="17349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3" name="Picture 9" descr="C:\Users\PC\Desktop\新建文件夹 (2)\1351568309201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6628" y="288924"/>
            <a:ext cx="3155845" cy="21038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4" name="Picture 10" descr="C:\Users\PC\Desktop\新建文件夹 (2)\201184133712307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4783" y="879910"/>
            <a:ext cx="3613358" cy="24269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5" name="Picture 11" descr="C:\Users\PC\Desktop\新建文件夹 (2)\2457331_120613769000_2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2694" y="1516483"/>
            <a:ext cx="3203067" cy="21364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6" name="Picture 12" descr="C:\Users\PC\Desktop\新建文件夹 (2)\20100602023429_23468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3196458"/>
            <a:ext cx="2479943" cy="18599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7" name="Picture 13" descr="C:\Users\PC\Desktop\新建文件夹 (2)\2011921102015527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139" y="2093396"/>
            <a:ext cx="3153135" cy="2361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 advClick="0" advTm="15000">
    <p:fade/>
    <p:sndAc>
      <p:stSnd>
        <p:snd r:embed="rId3" name="励志歌曲 - 我相信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9" dur="4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18" dur="4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27" dur="4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36" dur="4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45" dur="4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4" dur="4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11111E-6 L -0.54305 1.11111E-6 " pathEditMode="relative" rAng="0" ptsTypes="AA">
                                      <p:cBhvr>
                                        <p:cTn id="63" dur="4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53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8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11111E-6 L -0.47743 1.11111E-6 " pathEditMode="relative" rAng="0" ptsTypes="AA">
                                      <p:cBhvr>
                                        <p:cTn id="72" dur="4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72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C\Desktop\新建文件夹 (2)\1315366409396339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1486652"/>
            <a:ext cx="4043982" cy="26930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0" name="Picture 6" descr="C:\Users\PC\Desktop\新建文件夹 (2)\2011102115223019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3949" y="2071676"/>
            <a:ext cx="3882187" cy="29116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2" name="Picture 8" descr="C:\Users\PC\Desktop\新建文件夹 (2)\201210121056022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64794">
            <a:off x="4015736" y="793736"/>
            <a:ext cx="4066893" cy="27085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3" name="Picture 9" descr="C:\Users\PC\Desktop\新建文件夹 (2)\135156830920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3" y="823773"/>
            <a:ext cx="3823823" cy="25492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4" name="Picture 10" descr="C:\Users\PC\Desktop\新建文件夹 (2)\201184133712307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91261">
            <a:off x="4004306" y="1473410"/>
            <a:ext cx="4352070" cy="29231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5" name="Picture 11" descr="C:\Users\PC\Desktop\新建文件夹 (2)\2457331_120613769000_2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4383" y="1598181"/>
            <a:ext cx="3587464" cy="23928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6" name="Picture 12" descr="C:\Users\PC\Desktop\新建文件夹 (2)\20100602023429_23468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29581">
            <a:off x="4586827" y="2087640"/>
            <a:ext cx="3859673" cy="28947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7" name="Picture 13" descr="C:\Users\PC\Desktop\新建文件夹 (2)\2011921102015527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10885">
            <a:off x="3147871" y="1598181"/>
            <a:ext cx="4483023" cy="33581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9" dur="425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18" dur="4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27" dur="425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36" dur="425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45" dur="425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54" dur="425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6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63" dur="425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72" dur="4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9391" y="2273885"/>
            <a:ext cx="6320961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spc="-300" dirty="0">
                <a:gradFill flip="none" rotWithShape="1">
                  <a:gsLst>
                    <a:gs pos="40000">
                      <a:srgbClr val="FFFF00"/>
                    </a:gs>
                    <a:gs pos="14000">
                      <a:srgbClr val="FF0000"/>
                    </a:gs>
                    <a:gs pos="53000">
                      <a:srgbClr val="FFA300">
                        <a:lumMod val="10000"/>
                        <a:lumOff val="90000"/>
                      </a:srgbClr>
                    </a:gs>
                    <a:gs pos="66000">
                      <a:srgbClr val="FFCC00"/>
                    </a:gs>
                    <a:gs pos="85000">
                      <a:srgbClr val="FF0000"/>
                    </a:gs>
                  </a:gsLst>
                  <a:lin ang="6000000" scaled="0"/>
                  <a:tileRect/>
                </a:gradFill>
                <a:effectLst>
                  <a:outerShdw blurRad="63500" dist="25400" dir="5400000" algn="t" rotWithShape="0">
                    <a:prstClr val="black"/>
                  </a:outerShdw>
                </a:effectLst>
                <a:latin typeface="方正吕建德字体" panose="02010600010101010101" pitchFamily="2" charset="-122"/>
                <a:ea typeface="方正吕建德字体" panose="02010600010101010101" pitchFamily="2" charset="-122"/>
              </a:rPr>
              <a:t>团结拼搏 再创辉煌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-4173538" y="-407988"/>
            <a:ext cx="6735763" cy="6434138"/>
            <a:chOff x="0" y="0"/>
            <a:chExt cx="2208" cy="2208"/>
          </a:xfrm>
        </p:grpSpPr>
        <p:sp>
          <p:nvSpPr>
            <p:cNvPr id="39940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grpSp>
          <p:nvGrpSpPr>
            <p:cNvPr id="39941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39942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39958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9966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9970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9971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9967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9968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9969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9959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9960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9964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9965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9961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9962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9963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39943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39944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9952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9956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9957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9953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9954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9955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9945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39946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9950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9951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39947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39948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39949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pic>
        <p:nvPicPr>
          <p:cNvPr id="36" name="Picture 4" descr="C:\Users\PC\Desktop\wd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800" y="1557338"/>
            <a:ext cx="2243138" cy="773112"/>
          </a:xfrm>
          <a:prstGeom prst="rect">
            <a:avLst/>
          </a:prstGeom>
          <a:noFill/>
          <a:effectLst>
            <a:outerShdw blurRad="38100" dist="25400" dir="5400000" algn="t" rotWithShape="0">
              <a:prstClr val="black">
                <a:alpha val="82000"/>
              </a:prstClr>
            </a:outerShdw>
          </a:effectLst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75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3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495675" y="1924050"/>
            <a:ext cx="4191000" cy="210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光阴荏苒，在忙忙碌碌中送走了</a:t>
            </a:r>
            <a:r>
              <a: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2013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年，这一年对本人来说还是收获颇多，首先是自身业务的提高，其次是与部门之间的沟通比以前相对顺畅。当然这些进步与公司领导的帮助和关心是分不开的。现在就这些进步与同仁探讨，以便相互进步：</a:t>
            </a:r>
          </a:p>
          <a:p>
            <a:pPr algn="just">
              <a:lnSpc>
                <a:spcPct val="150000"/>
              </a:lnSpc>
              <a:defRPr/>
            </a:pPr>
            <a:r>
              <a:rPr lang="zh-CN" altLang="en-US" sz="12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优秀的企业需要优秀的团队，做为这个团队的一份子，为这个团队的成长贡献自己微薄力量是自己义不容辞的责任。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在已经到来</a:t>
            </a:r>
            <a:r>
              <a: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2014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年，本人将继续以满怀的热情投入到自己的本职工作，为公司的发展贡献自己的力量。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668014" y="1341720"/>
            <a:ext cx="203132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gradFill flip="none" rotWithShape="1">
                  <a:gsLst>
                    <a:gs pos="0">
                      <a:srgbClr val="FF0000"/>
                    </a:gs>
                    <a:gs pos="55000">
                      <a:srgbClr val="FFC000"/>
                    </a:gs>
                    <a:gs pos="27000">
                      <a:srgbClr val="FFFF00"/>
                    </a:gs>
                    <a:gs pos="48000">
                      <a:schemeClr val="bg1"/>
                    </a:gs>
                    <a:gs pos="89000">
                      <a:srgbClr val="E60000">
                        <a:lumMod val="99000"/>
                      </a:srgbClr>
                    </a:gs>
                  </a:gsLst>
                  <a:lin ang="18900000" scaled="1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领导寄语</a:t>
            </a:r>
            <a:endParaRPr lang="zh-CN" altLang="en-US" sz="3600" b="1" dirty="0">
              <a:gradFill flip="none" rotWithShape="1">
                <a:gsLst>
                  <a:gs pos="0">
                    <a:srgbClr val="FF0000"/>
                  </a:gs>
                  <a:gs pos="55000">
                    <a:srgbClr val="FFC000"/>
                  </a:gs>
                  <a:gs pos="27000">
                    <a:srgbClr val="FFFF00"/>
                  </a:gs>
                  <a:gs pos="48000">
                    <a:schemeClr val="bg1"/>
                  </a:gs>
                  <a:gs pos="89000">
                    <a:srgbClr val="E60000">
                      <a:lumMod val="99000"/>
                    </a:srgbClr>
                  </a:gs>
                </a:gsLst>
                <a:lin ang="18900000" scaled="1"/>
                <a:tileRect/>
              </a:gra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050" name="Picture 2" descr="d:\users\pc\appdata\roaming\360se6\USERDA~1\Temp\82D9FE~1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96028" y="2001436"/>
            <a:ext cx="1962246" cy="1219053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gradFill flip="none" rotWithShape="1">
              <a:gsLst>
                <a:gs pos="36000">
                  <a:srgbClr val="FFF200"/>
                </a:gs>
                <a:gs pos="71000">
                  <a:srgbClr val="FF7A00"/>
                </a:gs>
                <a:gs pos="0">
                  <a:srgbClr val="CC3300"/>
                </a:gs>
                <a:gs pos="100000">
                  <a:srgbClr val="C00000"/>
                </a:gs>
              </a:gsLst>
              <a:lin ang="18900000" scaled="1"/>
              <a:tileRect/>
            </a:gra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email">
            <a:grayscl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03856">
            <a:off x="2039938" y="3306763"/>
            <a:ext cx="993775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6000">
    <p:fade/>
    <p:sndAc>
      <p:stSnd>
        <p:snd r:embed="rId3" name="X-Ray Dog - 01 - The Nomine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75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439819" y="1147483"/>
            <a:ext cx="2319357" cy="707886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gradFill flip="none" rotWithShape="1">
                  <a:gsLst>
                    <a:gs pos="65403">
                      <a:srgbClr val="FF9900"/>
                    </a:gs>
                    <a:gs pos="35000">
                      <a:srgbClr val="FF0000"/>
                    </a:gs>
                    <a:gs pos="0">
                      <a:srgbClr val="FF0000">
                        <a:lumMod val="67000"/>
                      </a:srgbClr>
                    </a:gs>
                    <a:gs pos="92000">
                      <a:srgbClr val="FF0300">
                        <a:lumMod val="50000"/>
                      </a:srgbClr>
                    </a:gs>
                  </a:gsLst>
                  <a:lin ang="14400000" scaled="0"/>
                  <a:tileRect/>
                </a:gra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rPr>
              <a:t>活动流程</a:t>
            </a:r>
            <a:endParaRPr lang="zh-CN" altLang="en-US" sz="4000" b="1" dirty="0">
              <a:gradFill flip="none" rotWithShape="1">
                <a:gsLst>
                  <a:gs pos="65403">
                    <a:srgbClr val="FF9900"/>
                  </a:gs>
                  <a:gs pos="35000">
                    <a:srgbClr val="FF0000"/>
                  </a:gs>
                  <a:gs pos="0">
                    <a:srgbClr val="FF0000">
                      <a:lumMod val="67000"/>
                    </a:srgbClr>
                  </a:gs>
                  <a:gs pos="92000">
                    <a:srgbClr val="FF0300">
                      <a:lumMod val="50000"/>
                    </a:srgbClr>
                  </a:gs>
                </a:gsLst>
                <a:lin ang="14400000" scaled="0"/>
                <a:tileRect/>
              </a:gradFill>
              <a:effectLst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352550" y="1633538"/>
            <a:ext cx="65389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b="1">
                <a:solidFill>
                  <a:srgbClr val="C00000"/>
                </a:solidFill>
                <a:latin typeface="微软雅黑"/>
                <a:ea typeface="微软雅黑"/>
                <a:cs typeface="微软雅黑"/>
              </a:rPr>
              <a:t>-----------------------------------------------------------------------</a:t>
            </a:r>
            <a:endParaRPr lang="zh-CN" altLang="en-US" sz="1600" b="1">
              <a:solidFill>
                <a:srgbClr val="C000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23841" y="1875051"/>
            <a:ext cx="4536504" cy="52322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600" b="1">
                <a:gradFill flip="none" rotWithShape="1">
                  <a:gsLst>
                    <a:gs pos="65403">
                      <a:srgbClr val="FF9900"/>
                    </a:gs>
                    <a:gs pos="35000">
                      <a:srgbClr val="FF0000"/>
                    </a:gs>
                    <a:gs pos="0">
                      <a:srgbClr val="FF0000">
                        <a:lumMod val="67000"/>
                      </a:srgbClr>
                    </a:gs>
                    <a:gs pos="92000">
                      <a:srgbClr val="FF0300">
                        <a:lumMod val="50000"/>
                      </a:srgbClr>
                    </a:gs>
                  </a:gsLst>
                  <a:lin ang="14400000" scaled="0"/>
                  <a:tileRect/>
                </a:gra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/>
              <a:t>第一项</a:t>
            </a:r>
            <a:r>
              <a:rPr lang="zh-CN" altLang="en-US" sz="2800" dirty="0" smtClean="0"/>
              <a:t>：业绩汇总</a:t>
            </a: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311023" y="2411104"/>
            <a:ext cx="4536504" cy="52322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600" b="1">
                <a:gradFill flip="none" rotWithShape="1">
                  <a:gsLst>
                    <a:gs pos="65403">
                      <a:srgbClr val="FF9900"/>
                    </a:gs>
                    <a:gs pos="35000">
                      <a:srgbClr val="FF0000"/>
                    </a:gs>
                    <a:gs pos="0">
                      <a:srgbClr val="FF0000">
                        <a:lumMod val="67000"/>
                      </a:srgbClr>
                    </a:gs>
                    <a:gs pos="92000">
                      <a:srgbClr val="FF0300">
                        <a:lumMod val="50000"/>
                      </a:srgbClr>
                    </a:gs>
                  </a:gsLst>
                  <a:lin ang="14400000" scaled="0"/>
                  <a:tileRect/>
                </a:gra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/>
              <a:t>第二项：颁奖典礼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11023" y="2947157"/>
            <a:ext cx="4536504" cy="52322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600" b="1">
                <a:gradFill flip="none" rotWithShape="1">
                  <a:gsLst>
                    <a:gs pos="65403">
                      <a:srgbClr val="FF9900"/>
                    </a:gs>
                    <a:gs pos="35000">
                      <a:srgbClr val="FF0000"/>
                    </a:gs>
                    <a:gs pos="0">
                      <a:srgbClr val="FF0000">
                        <a:lumMod val="67000"/>
                      </a:srgbClr>
                    </a:gs>
                    <a:gs pos="92000">
                      <a:srgbClr val="FF0300">
                        <a:lumMod val="50000"/>
                      </a:srgbClr>
                    </a:gs>
                  </a:gsLst>
                  <a:lin ang="14400000" scaled="0"/>
                  <a:tileRect/>
                </a:gra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/>
              <a:t>第三项：获奖感言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11023" y="3483210"/>
            <a:ext cx="4536504" cy="52322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600" b="1">
                <a:gradFill flip="none" rotWithShape="1">
                  <a:gsLst>
                    <a:gs pos="65403">
                      <a:srgbClr val="FF9900"/>
                    </a:gs>
                    <a:gs pos="35000">
                      <a:srgbClr val="FF0000"/>
                    </a:gs>
                    <a:gs pos="0">
                      <a:srgbClr val="FF0000">
                        <a:lumMod val="67000"/>
                      </a:srgbClr>
                    </a:gs>
                    <a:gs pos="92000">
                      <a:srgbClr val="FF0300">
                        <a:lumMod val="50000"/>
                      </a:srgbClr>
                    </a:gs>
                  </a:gsLst>
                  <a:lin ang="14400000" scaled="0"/>
                  <a:tileRect/>
                </a:gra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/>
              <a:t>第四项：狂欢盛宴</a:t>
            </a: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5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5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250"/>
                            </p:stCondLst>
                            <p:childTnLst>
                              <p:par>
                                <p:cTn id="2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5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5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85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50"/>
                            </p:stCondLst>
                            <p:childTnLst>
                              <p:par>
                                <p:cTn id="3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350"/>
                            </p:stCondLst>
                            <p:childTnLst>
                              <p:par>
                                <p:cTn id="4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65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850"/>
                            </p:stCondLst>
                            <p:childTnLst>
                              <p:par>
                                <p:cTn id="5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50"/>
                            </p:stCondLst>
                            <p:childTnLst>
                              <p:par>
                                <p:cTn id="5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2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450"/>
                            </p:stCondLst>
                            <p:childTnLst>
                              <p:par>
                                <p:cTn id="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650"/>
                            </p:stCondLst>
                            <p:childTnLst>
                              <p:par>
                                <p:cTn id="7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3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950"/>
                            </p:stCondLst>
                            <p:childTnLst>
                              <p:par>
                                <p:cTn id="7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8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78980" y="1415142"/>
            <a:ext cx="5832648" cy="14465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4000" b="1">
                <a:gradFill flip="none" rotWithShape="1">
                  <a:gsLst>
                    <a:gs pos="65403">
                      <a:srgbClr val="FF9900"/>
                    </a:gs>
                    <a:gs pos="35000">
                      <a:srgbClr val="FF0000"/>
                    </a:gs>
                    <a:gs pos="0">
                      <a:srgbClr val="FF0000">
                        <a:lumMod val="67000"/>
                      </a:srgbClr>
                    </a:gs>
                    <a:gs pos="92000">
                      <a:srgbClr val="FF0300">
                        <a:lumMod val="50000"/>
                      </a:srgbClr>
                    </a:gs>
                  </a:gsLst>
                  <a:lin ang="14400000" scaled="0"/>
                  <a:tileRect/>
                </a:gra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/>
              <a:t>2013</a:t>
            </a:r>
            <a:endParaRPr lang="zh-CN" altLang="en-US" sz="8800" dirty="0"/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3538" y="-407988"/>
            <a:ext cx="6735763" cy="6434138"/>
            <a:chOff x="0" y="0"/>
            <a:chExt cx="2208" cy="2208"/>
          </a:xfrm>
        </p:grpSpPr>
        <p:sp>
          <p:nvSpPr>
            <p:cNvPr id="15364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grpSp>
          <p:nvGrpSpPr>
            <p:cNvPr id="15365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15366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15382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5390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5394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5395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15391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5392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5393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15383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5384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5388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5389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15385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5386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5387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15367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15368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5376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5380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5381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15377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5378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5379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15369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5370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5374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5375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15371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5372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5373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38" name="TextBox 37"/>
          <p:cNvSpPr txBox="1"/>
          <p:nvPr/>
        </p:nvSpPr>
        <p:spPr>
          <a:xfrm>
            <a:off x="1606972" y="2573908"/>
            <a:ext cx="6135194" cy="76944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4000" b="1">
                <a:gradFill flip="none" rotWithShape="1">
                  <a:gsLst>
                    <a:gs pos="65403">
                      <a:srgbClr val="FF9900"/>
                    </a:gs>
                    <a:gs pos="35000">
                      <a:srgbClr val="FF0000"/>
                    </a:gs>
                    <a:gs pos="0">
                      <a:srgbClr val="FF0000">
                        <a:lumMod val="67000"/>
                      </a:srgbClr>
                    </a:gs>
                    <a:gs pos="92000">
                      <a:srgbClr val="FF0300">
                        <a:lumMod val="50000"/>
                      </a:srgbClr>
                    </a:gs>
                  </a:gsLst>
                  <a:lin ang="14400000" scaled="0"/>
                  <a:tileRect/>
                </a:gra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/>
              <a:t>公司实现营业总收入</a:t>
            </a:r>
            <a:r>
              <a:rPr lang="en-US" altLang="zh-CN" sz="4400" dirty="0"/>
              <a:t>6.05</a:t>
            </a:r>
            <a:r>
              <a:rPr lang="zh-CN" altLang="en-US" sz="3200" dirty="0"/>
              <a:t>亿元</a:t>
            </a: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5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4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5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4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3538" y="-407988"/>
            <a:ext cx="6735763" cy="6434138"/>
            <a:chOff x="0" y="0"/>
            <a:chExt cx="2208" cy="2208"/>
          </a:xfrm>
        </p:grpSpPr>
        <p:sp>
          <p:nvSpPr>
            <p:cNvPr id="17411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grpSp>
          <p:nvGrpSpPr>
            <p:cNvPr id="17412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17413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17429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7437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7441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7442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17438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7439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7440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17430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7431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7435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7436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17432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7433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7434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17414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17415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7423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7427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7428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17424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7425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7426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17416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7417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7421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7422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17418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7419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7420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39" name="TextBox 38"/>
          <p:cNvSpPr txBox="1"/>
          <p:nvPr/>
        </p:nvSpPr>
        <p:spPr>
          <a:xfrm>
            <a:off x="1640880" y="1819886"/>
            <a:ext cx="5832648" cy="172354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4000" b="1">
                <a:gradFill flip="none" rotWithShape="1">
                  <a:gsLst>
                    <a:gs pos="65403">
                      <a:srgbClr val="FF9900"/>
                    </a:gs>
                    <a:gs pos="35000">
                      <a:srgbClr val="FF0000"/>
                    </a:gs>
                    <a:gs pos="0">
                      <a:srgbClr val="FF0000">
                        <a:lumMod val="67000"/>
                      </a:srgbClr>
                    </a:gs>
                    <a:gs pos="92000">
                      <a:srgbClr val="FF0300">
                        <a:lumMod val="50000"/>
                      </a:srgbClr>
                    </a:gs>
                  </a:gsLst>
                  <a:lin ang="14400000" scaled="0"/>
                  <a:tileRect/>
                </a:gra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 smtClean="0"/>
              <a:t>今年上半年的</a:t>
            </a:r>
            <a:r>
              <a:rPr lang="zh-CN" altLang="en-US" sz="3600" dirty="0"/>
              <a:t>盈利比去年同期增长了</a:t>
            </a:r>
            <a:r>
              <a:rPr lang="en-US" altLang="zh-CN" sz="6600" dirty="0"/>
              <a:t>7.1</a:t>
            </a:r>
            <a:r>
              <a:rPr lang="zh-CN" altLang="en-US" sz="3600" dirty="0"/>
              <a:t>％</a:t>
            </a:r>
            <a:endParaRPr lang="zh-CN" altLang="en-US" sz="4400" dirty="0"/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75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39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" fill="hold"/>
                                        <p:tgtEl>
                                          <p:spTgt spid="39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850"/>
                            </p:stCondLst>
                            <p:childTnLst>
                              <p:par>
                                <p:cTn id="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3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95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8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3538" y="-407988"/>
            <a:ext cx="6735763" cy="6434138"/>
            <a:chOff x="0" y="0"/>
            <a:chExt cx="2208" cy="2208"/>
          </a:xfrm>
        </p:grpSpPr>
        <p:sp>
          <p:nvSpPr>
            <p:cNvPr id="19459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grpSp>
          <p:nvGrpSpPr>
            <p:cNvPr id="19460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19461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19477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9485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9489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9490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19486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9487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9488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19478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9479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9483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9484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19480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9481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9482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19462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19463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9471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9475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9476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19472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9473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9474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19464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9465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9469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9470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19466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9467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19468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41" name="TextBox 40"/>
          <p:cNvSpPr txBox="1"/>
          <p:nvPr/>
        </p:nvSpPr>
        <p:spPr>
          <a:xfrm>
            <a:off x="1640880" y="1819886"/>
            <a:ext cx="5832648" cy="172354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4000" b="1">
                <a:gradFill flip="none" rotWithShape="1">
                  <a:gsLst>
                    <a:gs pos="65403">
                      <a:srgbClr val="FF9900"/>
                    </a:gs>
                    <a:gs pos="35000">
                      <a:srgbClr val="FF0000"/>
                    </a:gs>
                    <a:gs pos="0">
                      <a:srgbClr val="FF0000">
                        <a:lumMod val="67000"/>
                      </a:srgbClr>
                    </a:gs>
                    <a:gs pos="92000">
                      <a:srgbClr val="FF0300">
                        <a:lumMod val="50000"/>
                      </a:srgbClr>
                    </a:gs>
                  </a:gsLst>
                  <a:lin ang="14400000" scaled="0"/>
                  <a:tileRect/>
                </a:gra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 smtClean="0"/>
              <a:t>今年</a:t>
            </a:r>
            <a:r>
              <a:rPr lang="zh-CN" altLang="en-US" sz="3600" dirty="0"/>
              <a:t>下</a:t>
            </a:r>
            <a:r>
              <a:rPr lang="zh-CN" altLang="en-US" sz="3600" dirty="0" smtClean="0"/>
              <a:t>半年的</a:t>
            </a:r>
            <a:r>
              <a:rPr lang="zh-CN" altLang="en-US" sz="3600" dirty="0"/>
              <a:t>盈利比去年同期增长</a:t>
            </a:r>
            <a:r>
              <a:rPr lang="zh-CN" altLang="en-US" sz="3600" dirty="0" smtClean="0"/>
              <a:t>了</a:t>
            </a:r>
            <a:r>
              <a:rPr lang="en-US" altLang="zh-CN" sz="6600" dirty="0" smtClean="0"/>
              <a:t>9.3</a:t>
            </a:r>
            <a:r>
              <a:rPr lang="zh-CN" altLang="en-US" sz="3600" dirty="0" smtClean="0"/>
              <a:t>％</a:t>
            </a:r>
            <a:endParaRPr lang="zh-CN" altLang="en-US" sz="4400" dirty="0"/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600"/>
                            </p:stCondLst>
                            <p:childTnLst>
                              <p:par>
                                <p:cTn id="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8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3538" y="-407988"/>
            <a:ext cx="6735763" cy="6434138"/>
            <a:chOff x="0" y="0"/>
            <a:chExt cx="2208" cy="2208"/>
          </a:xfrm>
        </p:grpSpPr>
        <p:sp>
          <p:nvSpPr>
            <p:cNvPr id="21507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grpSp>
          <p:nvGrpSpPr>
            <p:cNvPr id="21508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21509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21525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1533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1537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1538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1534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1535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1536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1526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1527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1531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1532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1528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1529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1530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21510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21511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1519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1523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1524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1520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1521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1522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1512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1513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1517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1518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1514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1515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1516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39" name="TextBox 38"/>
          <p:cNvSpPr txBox="1"/>
          <p:nvPr/>
        </p:nvSpPr>
        <p:spPr>
          <a:xfrm>
            <a:off x="1992288" y="1597938"/>
            <a:ext cx="6277396" cy="233910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4000" b="1">
                <a:gradFill flip="none" rotWithShape="1">
                  <a:gsLst>
                    <a:gs pos="65403">
                      <a:srgbClr val="FF9900"/>
                    </a:gs>
                    <a:gs pos="35000">
                      <a:srgbClr val="FF0000"/>
                    </a:gs>
                    <a:gs pos="0">
                      <a:srgbClr val="FF0000">
                        <a:lumMod val="67000"/>
                      </a:srgbClr>
                    </a:gs>
                    <a:gs pos="92000">
                      <a:srgbClr val="FF0300">
                        <a:lumMod val="50000"/>
                      </a:srgbClr>
                    </a:gs>
                  </a:gsLst>
                  <a:lin ang="14400000" scaled="0"/>
                  <a:tileRect/>
                </a:gra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/>
              <a:t>全年人均</a:t>
            </a:r>
            <a:r>
              <a:rPr lang="zh-CN" altLang="en-US" sz="6600" dirty="0" smtClean="0"/>
              <a:t>创收</a:t>
            </a:r>
            <a:r>
              <a:rPr lang="en-US" altLang="zh-CN" sz="8000" dirty="0" smtClean="0"/>
              <a:t>200000</a:t>
            </a:r>
            <a:r>
              <a:rPr lang="zh-CN" altLang="en-US" sz="6600" dirty="0"/>
              <a:t>元</a:t>
            </a: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39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" fill="hold"/>
                                        <p:tgtEl>
                                          <p:spTgt spid="39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600"/>
                            </p:stCondLst>
                            <p:childTnLst>
                              <p:par>
                                <p:cTn id="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3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8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1489348"/>
            <a:ext cx="5832648" cy="14465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gradFill flip="none" rotWithShape="1">
                  <a:gsLst>
                    <a:gs pos="1000">
                      <a:srgbClr val="FF0000"/>
                    </a:gs>
                    <a:gs pos="37000">
                      <a:srgbClr val="FFC000"/>
                    </a:gs>
                    <a:gs pos="67000">
                      <a:srgbClr val="FFFF00"/>
                    </a:gs>
                    <a:gs pos="5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0000"/>
                    </a:gs>
                  </a:gsLst>
                  <a:lin ang="16800000" scaled="0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颁奖典礼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83768" y="2863890"/>
            <a:ext cx="3456384" cy="83099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现在开始</a:t>
            </a:r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…</a:t>
            </a:r>
            <a:endParaRPr lang="zh-CN" altLang="en-US" sz="4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rgbClr val="F79646">
                      <a:lumMod val="0"/>
                      <a:lumOff val="100000"/>
                    </a:srgb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3538" y="-407988"/>
            <a:ext cx="6735763" cy="6434138"/>
            <a:chOff x="0" y="0"/>
            <a:chExt cx="2208" cy="2208"/>
          </a:xfrm>
        </p:grpSpPr>
        <p:sp>
          <p:nvSpPr>
            <p:cNvPr id="23558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grpSp>
          <p:nvGrpSpPr>
            <p:cNvPr id="23559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23560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23576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3584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3588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3589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3585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3586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3587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3577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3578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3582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3583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3579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3580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3581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23561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23562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3570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3574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3575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3571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3572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3573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3563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3564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3568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3569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3565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3566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3567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  <p:pic>
        <p:nvPicPr>
          <p:cNvPr id="39" name="Picture 3" descr="C:\Users\PC\Desktop\wwe2e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0512" y="2175320"/>
            <a:ext cx="10867795" cy="617746"/>
          </a:xfrm>
          <a:prstGeom prst="rect">
            <a:avLst/>
          </a:prstGeom>
          <a:noFill/>
          <a:extLst/>
        </p:spPr>
      </p:pic>
      <p:pic>
        <p:nvPicPr>
          <p:cNvPr id="40" name="Picture 3" descr="C:\Users\PC\Desktop\wwe2e.pn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904307" y="3297866"/>
            <a:ext cx="10867795" cy="505546"/>
          </a:xfrm>
          <a:prstGeom prst="rect">
            <a:avLst/>
          </a:prstGeom>
          <a:noFill/>
          <a:extLst/>
        </p:spPr>
      </p:pic>
    </p:spTree>
  </p:cSld>
  <p:clrMapOvr>
    <a:masterClrMapping/>
  </p:clrMapOvr>
  <p:transition spd="slow" advClick="0" advTm="15000">
    <p:fade/>
    <p:sndAc>
      <p:stSnd>
        <p:snd r:embed="rId3" name="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75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3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88889E-6 -2.22222E-6 L -2.73628 -2.22222E-6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823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88889E-6 1.11111E-6 L 2.40555 1.11111E-6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2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1489348"/>
            <a:ext cx="5832648" cy="14465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1000">
                      <a:srgbClr val="FF0000"/>
                    </a:gs>
                    <a:gs pos="37000">
                      <a:srgbClr val="FFC000"/>
                    </a:gs>
                    <a:gs pos="67000">
                      <a:srgbClr val="FFFF00"/>
                    </a:gs>
                    <a:gs pos="5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0000"/>
                    </a:gs>
                  </a:gsLst>
                  <a:lin ang="16800000" scaled="0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最佳团队奖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27784" y="2863890"/>
            <a:ext cx="4608512" cy="83099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30000">
                      <a:srgbClr val="FFC000"/>
                    </a:gs>
                    <a:gs pos="78000">
                      <a:srgbClr val="FFFF00"/>
                    </a:gs>
                    <a:gs pos="47000">
                      <a:schemeClr val="accent6">
                        <a:lumMod val="93000"/>
                      </a:schemeClr>
                    </a:gs>
                    <a:gs pos="100000">
                      <a:srgbClr val="FFC000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[</a:t>
            </a:r>
            <a:r>
              <a:rPr lang="zh-CN" altLang="en-US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某某团队成员</a:t>
            </a:r>
            <a:r>
              <a:rPr lang="en-US" altLang="zh-CN" sz="4800" b="1" dirty="0" smtClean="0">
                <a:gradFill flip="none" rotWithShape="1">
                  <a:gsLst>
                    <a:gs pos="4000">
                      <a:srgbClr val="FF9900">
                        <a:lumMod val="91000"/>
                      </a:srgbClr>
                    </a:gs>
                    <a:gs pos="67000">
                      <a:srgbClr val="FFFF00"/>
                    </a:gs>
                    <a:gs pos="42000">
                      <a:srgbClr val="F79646">
                        <a:lumMod val="0"/>
                        <a:lumOff val="100000"/>
                      </a:srgbClr>
                    </a:gs>
                    <a:gs pos="100000">
                      <a:srgbClr val="FFC000"/>
                    </a:gs>
                  </a:gsLst>
                  <a:lin ang="16800000" scaled="0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]</a:t>
            </a:r>
            <a:endParaRPr lang="zh-CN" altLang="en-US" sz="4800" b="1" dirty="0">
              <a:gradFill flip="none" rotWithShape="1">
                <a:gsLst>
                  <a:gs pos="4000">
                    <a:srgbClr val="FF9900">
                      <a:lumMod val="91000"/>
                    </a:srgbClr>
                  </a:gs>
                  <a:gs pos="67000">
                    <a:srgbClr val="FFFF00"/>
                  </a:gs>
                  <a:gs pos="42000">
                    <a:srgbClr val="F79646">
                      <a:lumMod val="0"/>
                      <a:lumOff val="100000"/>
                    </a:srgbClr>
                  </a:gs>
                  <a:gs pos="100000">
                    <a:srgbClr val="FFC000"/>
                  </a:gs>
                </a:gsLst>
                <a:lin ang="16800000" scaled="0"/>
                <a:tileRect/>
              </a:gra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-4173538" y="-407988"/>
            <a:ext cx="6735763" cy="6434138"/>
            <a:chOff x="0" y="0"/>
            <a:chExt cx="2208" cy="2208"/>
          </a:xfrm>
        </p:grpSpPr>
        <p:sp>
          <p:nvSpPr>
            <p:cNvPr id="25604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grpSp>
          <p:nvGrpSpPr>
            <p:cNvPr id="25605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25606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25622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5630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5634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5635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5631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5632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5633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5623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5624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5628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5629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5625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5626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5627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25607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25608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5616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5620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5621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5617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5618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5619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5609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25610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5614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5615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25611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25612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25613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p:txBody>
                </p:sp>
              </p:grpSp>
            </p:grpSp>
          </p:grpSp>
        </p:grpSp>
      </p:grpSp>
    </p:spTree>
  </p:cSld>
  <p:clrMapOvr>
    <a:masterClrMapping/>
  </p:clrMapOvr>
  <p:transition spd="slow" advClick="0" advTm="15000">
    <p:fade/>
    <p:sndAc>
      <p:stSnd>
        <p:snd r:embed="rId3" name="dd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36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4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8118</TotalTime>
  <Words>247</Words>
  <Application>Microsoft Office PowerPoint</Application>
  <PresentationFormat>全屏显示(16:10)</PresentationFormat>
  <Paragraphs>45</Paragraphs>
  <Slides>16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1_Office 主题​​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</dc:title>
  <dc:creator>PC</dc:creator>
  <cp:lastModifiedBy>许敏斌</cp:lastModifiedBy>
  <cp:revision>299</cp:revision>
  <dcterms:created xsi:type="dcterms:W3CDTF">2013-02-21T01:36:51Z</dcterms:created>
  <dcterms:modified xsi:type="dcterms:W3CDTF">2016-03-26T10:56:24Z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A000520150206A36KOFW.pptx</vt:lpwstr>
  </property>
  <property fmtid="{D5CDD505-2E9C-101B-9397-08002B2CF9AE}" pid="3" name="fileid">
    <vt:lpwstr>537353</vt:lpwstr>
  </property>
</Properties>
</file>