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1" r:id="rId6"/>
    <p:sldId id="263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93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94" r:id="rId24"/>
    <p:sldId id="277" r:id="rId25"/>
    <p:sldId id="281" r:id="rId26"/>
    <p:sldId id="279" r:id="rId27"/>
    <p:sldId id="278" r:id="rId28"/>
    <p:sldId id="280" r:id="rId29"/>
    <p:sldId id="295" r:id="rId30"/>
    <p:sldId id="282" r:id="rId31"/>
    <p:sldId id="283" r:id="rId32"/>
    <p:sldId id="284" r:id="rId33"/>
    <p:sldId id="285" r:id="rId34"/>
    <p:sldId id="286" r:id="rId35"/>
    <p:sldId id="296" r:id="rId36"/>
    <p:sldId id="287" r:id="rId37"/>
    <p:sldId id="288" r:id="rId38"/>
    <p:sldId id="289" r:id="rId39"/>
    <p:sldId id="290" r:id="rId40"/>
    <p:sldId id="291" r:id="rId41"/>
    <p:sldId id="292" r:id="rId42"/>
    <p:sldId id="297" r:id="rId4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F17445"/>
    <a:srgbClr val="E94744"/>
    <a:srgbClr val="009999"/>
    <a:srgbClr val="015A75"/>
    <a:srgbClr val="C34A3D"/>
    <a:srgbClr val="015A74"/>
    <a:srgbClr val="01495F"/>
    <a:srgbClr val="006666"/>
    <a:srgbClr val="D43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993" autoAdjust="0"/>
  </p:normalViewPr>
  <p:slideViewPr>
    <p:cSldViewPr snapToGrid="0">
      <p:cViewPr>
        <p:scale>
          <a:sx n="100" d="100"/>
          <a:sy n="100" d="100"/>
        </p:scale>
        <p:origin x="1224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1EF6B-984B-46B6-AB1F-932A13F201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7DC6A-F9F9-48DB-9FE7-E174AE0538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BA252-8979-4908-8138-C8EC2530AE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D121-70C2-4F51-8E6A-85BDEC1299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18.jpeg"/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3000683" y="578413"/>
            <a:ext cx="2674004" cy="2674004"/>
          </a:xfrm>
          <a:prstGeom prst="ellipse">
            <a:avLst/>
          </a:prstGeom>
          <a:noFill/>
          <a:ln>
            <a:solidFill>
              <a:srgbClr val="0092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121863" y="707213"/>
            <a:ext cx="2431644" cy="2431644"/>
          </a:xfrm>
          <a:prstGeom prst="ellipse">
            <a:avLst/>
          </a:prstGeom>
          <a:noFill/>
          <a:ln>
            <a:solidFill>
              <a:srgbClr val="015A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065145" y="650495"/>
            <a:ext cx="2545080" cy="2545080"/>
          </a:xfrm>
          <a:prstGeom prst="ellipse">
            <a:avLst/>
          </a:prstGeom>
          <a:noFill/>
          <a:ln>
            <a:solidFill>
              <a:srgbClr val="F174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411211" y="1616477"/>
            <a:ext cx="398028" cy="398028"/>
            <a:chOff x="3552943" y="2498822"/>
            <a:chExt cx="398028" cy="398028"/>
          </a:xfrm>
        </p:grpSpPr>
        <p:sp>
          <p:nvSpPr>
            <p:cNvPr id="25" name="椭圆 24"/>
            <p:cNvSpPr/>
            <p:nvPr/>
          </p:nvSpPr>
          <p:spPr>
            <a:xfrm>
              <a:off x="3552943" y="2498822"/>
              <a:ext cx="398028" cy="3980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653065" y="2597912"/>
              <a:ext cx="197783" cy="199848"/>
              <a:chOff x="4528189" y="3001023"/>
              <a:chExt cx="464228" cy="469075"/>
            </a:xfrm>
            <a:solidFill>
              <a:srgbClr val="009288"/>
            </a:solidFill>
          </p:grpSpPr>
          <p:sp>
            <p:nvSpPr>
              <p:cNvPr id="42" name="Freeform 6"/>
              <p:cNvSpPr/>
              <p:nvPr/>
            </p:nvSpPr>
            <p:spPr bwMode="auto">
              <a:xfrm>
                <a:off x="4720975" y="3001023"/>
                <a:ext cx="78877" cy="276289"/>
              </a:xfrm>
              <a:custGeom>
                <a:avLst/>
                <a:gdLst>
                  <a:gd name="T0" fmla="*/ 178 w 358"/>
                  <a:gd name="T1" fmla="*/ 1254 h 1254"/>
                  <a:gd name="T2" fmla="*/ 143 w 358"/>
                  <a:gd name="T3" fmla="*/ 1252 h 1254"/>
                  <a:gd name="T4" fmla="*/ 108 w 358"/>
                  <a:gd name="T5" fmla="*/ 1241 h 1254"/>
                  <a:gd name="T6" fmla="*/ 78 w 358"/>
                  <a:gd name="T7" fmla="*/ 1224 h 1254"/>
                  <a:gd name="T8" fmla="*/ 51 w 358"/>
                  <a:gd name="T9" fmla="*/ 1203 h 1254"/>
                  <a:gd name="T10" fmla="*/ 30 w 358"/>
                  <a:gd name="T11" fmla="*/ 1176 h 1254"/>
                  <a:gd name="T12" fmla="*/ 13 w 358"/>
                  <a:gd name="T13" fmla="*/ 1146 h 1254"/>
                  <a:gd name="T14" fmla="*/ 2 w 358"/>
                  <a:gd name="T15" fmla="*/ 1111 h 1254"/>
                  <a:gd name="T16" fmla="*/ 0 w 358"/>
                  <a:gd name="T17" fmla="*/ 1076 h 1254"/>
                  <a:gd name="T18" fmla="*/ 0 w 358"/>
                  <a:gd name="T19" fmla="*/ 178 h 1254"/>
                  <a:gd name="T20" fmla="*/ 2 w 358"/>
                  <a:gd name="T21" fmla="*/ 142 h 1254"/>
                  <a:gd name="T22" fmla="*/ 13 w 358"/>
                  <a:gd name="T23" fmla="*/ 108 h 1254"/>
                  <a:gd name="T24" fmla="*/ 30 w 358"/>
                  <a:gd name="T25" fmla="*/ 78 h 1254"/>
                  <a:gd name="T26" fmla="*/ 51 w 358"/>
                  <a:gd name="T27" fmla="*/ 51 h 1254"/>
                  <a:gd name="T28" fmla="*/ 78 w 358"/>
                  <a:gd name="T29" fmla="*/ 30 h 1254"/>
                  <a:gd name="T30" fmla="*/ 108 w 358"/>
                  <a:gd name="T31" fmla="*/ 13 h 1254"/>
                  <a:gd name="T32" fmla="*/ 143 w 358"/>
                  <a:gd name="T33" fmla="*/ 2 h 1254"/>
                  <a:gd name="T34" fmla="*/ 178 w 358"/>
                  <a:gd name="T35" fmla="*/ 0 h 1254"/>
                  <a:gd name="T36" fmla="*/ 197 w 358"/>
                  <a:gd name="T37" fmla="*/ 0 h 1254"/>
                  <a:gd name="T38" fmla="*/ 231 w 358"/>
                  <a:gd name="T39" fmla="*/ 7 h 1254"/>
                  <a:gd name="T40" fmla="*/ 264 w 358"/>
                  <a:gd name="T41" fmla="*/ 21 h 1254"/>
                  <a:gd name="T42" fmla="*/ 292 w 358"/>
                  <a:gd name="T43" fmla="*/ 41 h 1254"/>
                  <a:gd name="T44" fmla="*/ 317 w 358"/>
                  <a:gd name="T45" fmla="*/ 64 h 1254"/>
                  <a:gd name="T46" fmla="*/ 336 w 358"/>
                  <a:gd name="T47" fmla="*/ 93 h 1254"/>
                  <a:gd name="T48" fmla="*/ 350 w 358"/>
                  <a:gd name="T49" fmla="*/ 125 h 1254"/>
                  <a:gd name="T50" fmla="*/ 357 w 358"/>
                  <a:gd name="T51" fmla="*/ 160 h 1254"/>
                  <a:gd name="T52" fmla="*/ 358 w 358"/>
                  <a:gd name="T53" fmla="*/ 1076 h 1254"/>
                  <a:gd name="T54" fmla="*/ 357 w 358"/>
                  <a:gd name="T55" fmla="*/ 1094 h 1254"/>
                  <a:gd name="T56" fmla="*/ 350 w 358"/>
                  <a:gd name="T57" fmla="*/ 1129 h 1254"/>
                  <a:gd name="T58" fmla="*/ 336 w 358"/>
                  <a:gd name="T59" fmla="*/ 1160 h 1254"/>
                  <a:gd name="T60" fmla="*/ 317 w 358"/>
                  <a:gd name="T61" fmla="*/ 1190 h 1254"/>
                  <a:gd name="T62" fmla="*/ 292 w 358"/>
                  <a:gd name="T63" fmla="*/ 1213 h 1254"/>
                  <a:gd name="T64" fmla="*/ 264 w 358"/>
                  <a:gd name="T65" fmla="*/ 1233 h 1254"/>
                  <a:gd name="T66" fmla="*/ 231 w 358"/>
                  <a:gd name="T67" fmla="*/ 1247 h 1254"/>
                  <a:gd name="T68" fmla="*/ 197 w 358"/>
                  <a:gd name="T69" fmla="*/ 1254 h 1254"/>
                  <a:gd name="T70" fmla="*/ 178 w 358"/>
                  <a:gd name="T71" fmla="*/ 1254 h 1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8" h="1254">
                    <a:moveTo>
                      <a:pt x="178" y="1254"/>
                    </a:moveTo>
                    <a:lnTo>
                      <a:pt x="178" y="1254"/>
                    </a:lnTo>
                    <a:lnTo>
                      <a:pt x="160" y="1254"/>
                    </a:lnTo>
                    <a:lnTo>
                      <a:pt x="143" y="1252"/>
                    </a:lnTo>
                    <a:lnTo>
                      <a:pt x="125" y="1247"/>
                    </a:lnTo>
                    <a:lnTo>
                      <a:pt x="108" y="1241"/>
                    </a:lnTo>
                    <a:lnTo>
                      <a:pt x="94" y="1233"/>
                    </a:lnTo>
                    <a:lnTo>
                      <a:pt x="78" y="1224"/>
                    </a:lnTo>
                    <a:lnTo>
                      <a:pt x="65" y="1213"/>
                    </a:lnTo>
                    <a:lnTo>
                      <a:pt x="51" y="1203"/>
                    </a:lnTo>
                    <a:lnTo>
                      <a:pt x="41" y="1190"/>
                    </a:lnTo>
                    <a:lnTo>
                      <a:pt x="30" y="1176"/>
                    </a:lnTo>
                    <a:lnTo>
                      <a:pt x="21" y="1160"/>
                    </a:lnTo>
                    <a:lnTo>
                      <a:pt x="13" y="1146"/>
                    </a:lnTo>
                    <a:lnTo>
                      <a:pt x="8" y="1129"/>
                    </a:lnTo>
                    <a:lnTo>
                      <a:pt x="2" y="1111"/>
                    </a:lnTo>
                    <a:lnTo>
                      <a:pt x="0" y="1094"/>
                    </a:lnTo>
                    <a:lnTo>
                      <a:pt x="0" y="1076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60"/>
                    </a:lnTo>
                    <a:lnTo>
                      <a:pt x="2" y="142"/>
                    </a:lnTo>
                    <a:lnTo>
                      <a:pt x="8" y="125"/>
                    </a:lnTo>
                    <a:lnTo>
                      <a:pt x="13" y="108"/>
                    </a:lnTo>
                    <a:lnTo>
                      <a:pt x="21" y="93"/>
                    </a:lnTo>
                    <a:lnTo>
                      <a:pt x="30" y="78"/>
                    </a:lnTo>
                    <a:lnTo>
                      <a:pt x="41" y="64"/>
                    </a:lnTo>
                    <a:lnTo>
                      <a:pt x="51" y="51"/>
                    </a:lnTo>
                    <a:lnTo>
                      <a:pt x="65" y="41"/>
                    </a:lnTo>
                    <a:lnTo>
                      <a:pt x="78" y="30"/>
                    </a:lnTo>
                    <a:lnTo>
                      <a:pt x="94" y="21"/>
                    </a:lnTo>
                    <a:lnTo>
                      <a:pt x="108" y="13"/>
                    </a:lnTo>
                    <a:lnTo>
                      <a:pt x="125" y="7"/>
                    </a:lnTo>
                    <a:lnTo>
                      <a:pt x="143" y="2"/>
                    </a:lnTo>
                    <a:lnTo>
                      <a:pt x="160" y="0"/>
                    </a:lnTo>
                    <a:lnTo>
                      <a:pt x="178" y="0"/>
                    </a:lnTo>
                    <a:lnTo>
                      <a:pt x="178" y="0"/>
                    </a:lnTo>
                    <a:lnTo>
                      <a:pt x="197" y="0"/>
                    </a:lnTo>
                    <a:lnTo>
                      <a:pt x="214" y="2"/>
                    </a:lnTo>
                    <a:lnTo>
                      <a:pt x="231" y="7"/>
                    </a:lnTo>
                    <a:lnTo>
                      <a:pt x="249" y="13"/>
                    </a:lnTo>
                    <a:lnTo>
                      <a:pt x="264" y="21"/>
                    </a:lnTo>
                    <a:lnTo>
                      <a:pt x="279" y="30"/>
                    </a:lnTo>
                    <a:lnTo>
                      <a:pt x="292" y="41"/>
                    </a:lnTo>
                    <a:lnTo>
                      <a:pt x="305" y="51"/>
                    </a:lnTo>
                    <a:lnTo>
                      <a:pt x="317" y="64"/>
                    </a:lnTo>
                    <a:lnTo>
                      <a:pt x="328" y="78"/>
                    </a:lnTo>
                    <a:lnTo>
                      <a:pt x="336" y="93"/>
                    </a:lnTo>
                    <a:lnTo>
                      <a:pt x="344" y="108"/>
                    </a:lnTo>
                    <a:lnTo>
                      <a:pt x="350" y="125"/>
                    </a:lnTo>
                    <a:lnTo>
                      <a:pt x="354" y="142"/>
                    </a:lnTo>
                    <a:lnTo>
                      <a:pt x="357" y="160"/>
                    </a:lnTo>
                    <a:lnTo>
                      <a:pt x="358" y="178"/>
                    </a:lnTo>
                    <a:lnTo>
                      <a:pt x="358" y="1076"/>
                    </a:lnTo>
                    <a:lnTo>
                      <a:pt x="358" y="1076"/>
                    </a:lnTo>
                    <a:lnTo>
                      <a:pt x="357" y="1094"/>
                    </a:lnTo>
                    <a:lnTo>
                      <a:pt x="354" y="1111"/>
                    </a:lnTo>
                    <a:lnTo>
                      <a:pt x="350" y="1129"/>
                    </a:lnTo>
                    <a:lnTo>
                      <a:pt x="344" y="1146"/>
                    </a:lnTo>
                    <a:lnTo>
                      <a:pt x="336" y="1160"/>
                    </a:lnTo>
                    <a:lnTo>
                      <a:pt x="328" y="1176"/>
                    </a:lnTo>
                    <a:lnTo>
                      <a:pt x="317" y="1190"/>
                    </a:lnTo>
                    <a:lnTo>
                      <a:pt x="305" y="1203"/>
                    </a:lnTo>
                    <a:lnTo>
                      <a:pt x="292" y="1213"/>
                    </a:lnTo>
                    <a:lnTo>
                      <a:pt x="279" y="1224"/>
                    </a:lnTo>
                    <a:lnTo>
                      <a:pt x="264" y="1233"/>
                    </a:lnTo>
                    <a:lnTo>
                      <a:pt x="249" y="1241"/>
                    </a:lnTo>
                    <a:lnTo>
                      <a:pt x="231" y="1247"/>
                    </a:lnTo>
                    <a:lnTo>
                      <a:pt x="214" y="1252"/>
                    </a:lnTo>
                    <a:lnTo>
                      <a:pt x="197" y="1254"/>
                    </a:lnTo>
                    <a:lnTo>
                      <a:pt x="178" y="1254"/>
                    </a:lnTo>
                    <a:lnTo>
                      <a:pt x="178" y="1254"/>
                    </a:lnTo>
                    <a:close/>
                  </a:path>
                </a:pathLst>
              </a:custGeom>
              <a:grpFill/>
              <a:ln w="19050">
                <a:noFill/>
              </a:ln>
              <a:effectLst>
                <a:innerShdw blurRad="38100" dist="127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4528189" y="3052139"/>
                <a:ext cx="464228" cy="417959"/>
              </a:xfrm>
              <a:custGeom>
                <a:avLst/>
                <a:gdLst>
                  <a:gd name="T0" fmla="*/ 893 w 2107"/>
                  <a:gd name="T1" fmla="*/ 1886 h 1897"/>
                  <a:gd name="T2" fmla="*/ 643 w 2107"/>
                  <a:gd name="T3" fmla="*/ 1815 h 1897"/>
                  <a:gd name="T4" fmla="*/ 423 w 2107"/>
                  <a:gd name="T5" fmla="*/ 1688 h 1897"/>
                  <a:gd name="T6" fmla="*/ 241 w 2107"/>
                  <a:gd name="T7" fmla="*/ 1514 h 1897"/>
                  <a:gd name="T8" fmla="*/ 103 w 2107"/>
                  <a:gd name="T9" fmla="*/ 1300 h 1897"/>
                  <a:gd name="T10" fmla="*/ 21 w 2107"/>
                  <a:gd name="T11" fmla="*/ 1056 h 1897"/>
                  <a:gd name="T12" fmla="*/ 0 w 2107"/>
                  <a:gd name="T13" fmla="*/ 844 h 1897"/>
                  <a:gd name="T14" fmla="*/ 25 w 2107"/>
                  <a:gd name="T15" fmla="*/ 615 h 1897"/>
                  <a:gd name="T16" fmla="*/ 123 w 2107"/>
                  <a:gd name="T17" fmla="*/ 349 h 1897"/>
                  <a:gd name="T18" fmla="*/ 291 w 2107"/>
                  <a:gd name="T19" fmla="*/ 117 h 1897"/>
                  <a:gd name="T20" fmla="*/ 388 w 2107"/>
                  <a:gd name="T21" fmla="*/ 27 h 1897"/>
                  <a:gd name="T22" fmla="*/ 459 w 2107"/>
                  <a:gd name="T23" fmla="*/ 2 h 1897"/>
                  <a:gd name="T24" fmla="*/ 533 w 2107"/>
                  <a:gd name="T25" fmla="*/ 11 h 1897"/>
                  <a:gd name="T26" fmla="*/ 597 w 2107"/>
                  <a:gd name="T27" fmla="*/ 56 h 1897"/>
                  <a:gd name="T28" fmla="*/ 626 w 2107"/>
                  <a:gd name="T29" fmla="*/ 110 h 1897"/>
                  <a:gd name="T30" fmla="*/ 631 w 2107"/>
                  <a:gd name="T31" fmla="*/ 186 h 1897"/>
                  <a:gd name="T32" fmla="*/ 599 w 2107"/>
                  <a:gd name="T33" fmla="*/ 255 h 1897"/>
                  <a:gd name="T34" fmla="*/ 517 w 2107"/>
                  <a:gd name="T35" fmla="*/ 334 h 1897"/>
                  <a:gd name="T36" fmla="*/ 401 w 2107"/>
                  <a:gd name="T37" fmla="*/ 496 h 1897"/>
                  <a:gd name="T38" fmla="*/ 331 w 2107"/>
                  <a:gd name="T39" fmla="*/ 682 h 1897"/>
                  <a:gd name="T40" fmla="*/ 314 w 2107"/>
                  <a:gd name="T41" fmla="*/ 844 h 1897"/>
                  <a:gd name="T42" fmla="*/ 337 w 2107"/>
                  <a:gd name="T43" fmla="*/ 1028 h 1897"/>
                  <a:gd name="T44" fmla="*/ 404 w 2107"/>
                  <a:gd name="T45" fmla="*/ 1196 h 1897"/>
                  <a:gd name="T46" fmla="*/ 506 w 2107"/>
                  <a:gd name="T47" fmla="*/ 1341 h 1897"/>
                  <a:gd name="T48" fmla="*/ 641 w 2107"/>
                  <a:gd name="T49" fmla="*/ 1457 h 1897"/>
                  <a:gd name="T50" fmla="*/ 799 w 2107"/>
                  <a:gd name="T51" fmla="*/ 1539 h 1897"/>
                  <a:gd name="T52" fmla="*/ 978 w 2107"/>
                  <a:gd name="T53" fmla="*/ 1580 h 1897"/>
                  <a:gd name="T54" fmla="*/ 1129 w 2107"/>
                  <a:gd name="T55" fmla="*/ 1580 h 1897"/>
                  <a:gd name="T56" fmla="*/ 1308 w 2107"/>
                  <a:gd name="T57" fmla="*/ 1539 h 1897"/>
                  <a:gd name="T58" fmla="*/ 1466 w 2107"/>
                  <a:gd name="T59" fmla="*/ 1457 h 1897"/>
                  <a:gd name="T60" fmla="*/ 1601 w 2107"/>
                  <a:gd name="T61" fmla="*/ 1341 h 1897"/>
                  <a:gd name="T62" fmla="*/ 1705 w 2107"/>
                  <a:gd name="T63" fmla="*/ 1196 h 1897"/>
                  <a:gd name="T64" fmla="*/ 1771 w 2107"/>
                  <a:gd name="T65" fmla="*/ 1028 h 1897"/>
                  <a:gd name="T66" fmla="*/ 1793 w 2107"/>
                  <a:gd name="T67" fmla="*/ 844 h 1897"/>
                  <a:gd name="T68" fmla="*/ 1776 w 2107"/>
                  <a:gd name="T69" fmla="*/ 682 h 1897"/>
                  <a:gd name="T70" fmla="*/ 1707 w 2107"/>
                  <a:gd name="T71" fmla="*/ 496 h 1897"/>
                  <a:gd name="T72" fmla="*/ 1589 w 2107"/>
                  <a:gd name="T73" fmla="*/ 334 h 1897"/>
                  <a:gd name="T74" fmla="*/ 1507 w 2107"/>
                  <a:gd name="T75" fmla="*/ 255 h 1897"/>
                  <a:gd name="T76" fmla="*/ 1477 w 2107"/>
                  <a:gd name="T77" fmla="*/ 186 h 1897"/>
                  <a:gd name="T78" fmla="*/ 1481 w 2107"/>
                  <a:gd name="T79" fmla="*/ 110 h 1897"/>
                  <a:gd name="T80" fmla="*/ 1511 w 2107"/>
                  <a:gd name="T81" fmla="*/ 56 h 1897"/>
                  <a:gd name="T82" fmla="*/ 1574 w 2107"/>
                  <a:gd name="T83" fmla="*/ 11 h 1897"/>
                  <a:gd name="T84" fmla="*/ 1648 w 2107"/>
                  <a:gd name="T85" fmla="*/ 2 h 1897"/>
                  <a:gd name="T86" fmla="*/ 1719 w 2107"/>
                  <a:gd name="T87" fmla="*/ 27 h 1897"/>
                  <a:gd name="T88" fmla="*/ 1817 w 2107"/>
                  <a:gd name="T89" fmla="*/ 117 h 1897"/>
                  <a:gd name="T90" fmla="*/ 1984 w 2107"/>
                  <a:gd name="T91" fmla="*/ 349 h 1897"/>
                  <a:gd name="T92" fmla="*/ 2082 w 2107"/>
                  <a:gd name="T93" fmla="*/ 615 h 1897"/>
                  <a:gd name="T94" fmla="*/ 2107 w 2107"/>
                  <a:gd name="T95" fmla="*/ 844 h 1897"/>
                  <a:gd name="T96" fmla="*/ 2086 w 2107"/>
                  <a:gd name="T97" fmla="*/ 1056 h 1897"/>
                  <a:gd name="T98" fmla="*/ 2004 w 2107"/>
                  <a:gd name="T99" fmla="*/ 1300 h 1897"/>
                  <a:gd name="T100" fmla="*/ 1866 w 2107"/>
                  <a:gd name="T101" fmla="*/ 1514 h 1897"/>
                  <a:gd name="T102" fmla="*/ 1683 w 2107"/>
                  <a:gd name="T103" fmla="*/ 1688 h 1897"/>
                  <a:gd name="T104" fmla="*/ 1464 w 2107"/>
                  <a:gd name="T105" fmla="*/ 1815 h 1897"/>
                  <a:gd name="T106" fmla="*/ 1214 w 2107"/>
                  <a:gd name="T107" fmla="*/ 1886 h 1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07" h="1897">
                    <a:moveTo>
                      <a:pt x="1053" y="1897"/>
                    </a:moveTo>
                    <a:lnTo>
                      <a:pt x="1053" y="1897"/>
                    </a:lnTo>
                    <a:lnTo>
                      <a:pt x="999" y="1896"/>
                    </a:lnTo>
                    <a:lnTo>
                      <a:pt x="946" y="1892"/>
                    </a:lnTo>
                    <a:lnTo>
                      <a:pt x="893" y="1886"/>
                    </a:lnTo>
                    <a:lnTo>
                      <a:pt x="842" y="1876"/>
                    </a:lnTo>
                    <a:lnTo>
                      <a:pt x="790" y="1864"/>
                    </a:lnTo>
                    <a:lnTo>
                      <a:pt x="741" y="1850"/>
                    </a:lnTo>
                    <a:lnTo>
                      <a:pt x="692" y="1834"/>
                    </a:lnTo>
                    <a:lnTo>
                      <a:pt x="643" y="1815"/>
                    </a:lnTo>
                    <a:lnTo>
                      <a:pt x="597" y="1794"/>
                    </a:lnTo>
                    <a:lnTo>
                      <a:pt x="552" y="1770"/>
                    </a:lnTo>
                    <a:lnTo>
                      <a:pt x="507" y="1745"/>
                    </a:lnTo>
                    <a:lnTo>
                      <a:pt x="465" y="1717"/>
                    </a:lnTo>
                    <a:lnTo>
                      <a:pt x="423" y="1688"/>
                    </a:lnTo>
                    <a:lnTo>
                      <a:pt x="384" y="1657"/>
                    </a:lnTo>
                    <a:lnTo>
                      <a:pt x="345" y="1623"/>
                    </a:lnTo>
                    <a:lnTo>
                      <a:pt x="308" y="1589"/>
                    </a:lnTo>
                    <a:lnTo>
                      <a:pt x="274" y="1552"/>
                    </a:lnTo>
                    <a:lnTo>
                      <a:pt x="241" y="1514"/>
                    </a:lnTo>
                    <a:lnTo>
                      <a:pt x="209" y="1474"/>
                    </a:lnTo>
                    <a:lnTo>
                      <a:pt x="180" y="1433"/>
                    </a:lnTo>
                    <a:lnTo>
                      <a:pt x="152" y="1390"/>
                    </a:lnTo>
                    <a:lnTo>
                      <a:pt x="127" y="1345"/>
                    </a:lnTo>
                    <a:lnTo>
                      <a:pt x="103" y="1300"/>
                    </a:lnTo>
                    <a:lnTo>
                      <a:pt x="82" y="1254"/>
                    </a:lnTo>
                    <a:lnTo>
                      <a:pt x="64" y="1205"/>
                    </a:lnTo>
                    <a:lnTo>
                      <a:pt x="48" y="1156"/>
                    </a:lnTo>
                    <a:lnTo>
                      <a:pt x="33" y="1107"/>
                    </a:lnTo>
                    <a:lnTo>
                      <a:pt x="21" y="1056"/>
                    </a:lnTo>
                    <a:lnTo>
                      <a:pt x="12" y="1004"/>
                    </a:lnTo>
                    <a:lnTo>
                      <a:pt x="5" y="951"/>
                    </a:lnTo>
                    <a:lnTo>
                      <a:pt x="1" y="898"/>
                    </a:lnTo>
                    <a:lnTo>
                      <a:pt x="0" y="844"/>
                    </a:lnTo>
                    <a:lnTo>
                      <a:pt x="0" y="844"/>
                    </a:lnTo>
                    <a:lnTo>
                      <a:pt x="0" y="815"/>
                    </a:lnTo>
                    <a:lnTo>
                      <a:pt x="1" y="785"/>
                    </a:lnTo>
                    <a:lnTo>
                      <a:pt x="7" y="727"/>
                    </a:lnTo>
                    <a:lnTo>
                      <a:pt x="13" y="670"/>
                    </a:lnTo>
                    <a:lnTo>
                      <a:pt x="25" y="615"/>
                    </a:lnTo>
                    <a:lnTo>
                      <a:pt x="38" y="559"/>
                    </a:lnTo>
                    <a:lnTo>
                      <a:pt x="56" y="505"/>
                    </a:lnTo>
                    <a:lnTo>
                      <a:pt x="75" y="452"/>
                    </a:lnTo>
                    <a:lnTo>
                      <a:pt x="98" y="399"/>
                    </a:lnTo>
                    <a:lnTo>
                      <a:pt x="123" y="349"/>
                    </a:lnTo>
                    <a:lnTo>
                      <a:pt x="152" y="298"/>
                    </a:lnTo>
                    <a:lnTo>
                      <a:pt x="183" y="251"/>
                    </a:lnTo>
                    <a:lnTo>
                      <a:pt x="216" y="204"/>
                    </a:lnTo>
                    <a:lnTo>
                      <a:pt x="251" y="159"/>
                    </a:lnTo>
                    <a:lnTo>
                      <a:pt x="291" y="117"/>
                    </a:lnTo>
                    <a:lnTo>
                      <a:pt x="332" y="76"/>
                    </a:lnTo>
                    <a:lnTo>
                      <a:pt x="353" y="56"/>
                    </a:lnTo>
                    <a:lnTo>
                      <a:pt x="376" y="38"/>
                    </a:lnTo>
                    <a:lnTo>
                      <a:pt x="376" y="38"/>
                    </a:lnTo>
                    <a:lnTo>
                      <a:pt x="388" y="27"/>
                    </a:lnTo>
                    <a:lnTo>
                      <a:pt x="401" y="19"/>
                    </a:lnTo>
                    <a:lnTo>
                      <a:pt x="416" y="12"/>
                    </a:lnTo>
                    <a:lnTo>
                      <a:pt x="430" y="7"/>
                    </a:lnTo>
                    <a:lnTo>
                      <a:pt x="445" y="3"/>
                    </a:lnTo>
                    <a:lnTo>
                      <a:pt x="459" y="2"/>
                    </a:lnTo>
                    <a:lnTo>
                      <a:pt x="475" y="0"/>
                    </a:lnTo>
                    <a:lnTo>
                      <a:pt x="490" y="0"/>
                    </a:lnTo>
                    <a:lnTo>
                      <a:pt x="504" y="3"/>
                    </a:lnTo>
                    <a:lnTo>
                      <a:pt x="519" y="7"/>
                    </a:lnTo>
                    <a:lnTo>
                      <a:pt x="533" y="11"/>
                    </a:lnTo>
                    <a:lnTo>
                      <a:pt x="548" y="18"/>
                    </a:lnTo>
                    <a:lnTo>
                      <a:pt x="561" y="26"/>
                    </a:lnTo>
                    <a:lnTo>
                      <a:pt x="573" y="34"/>
                    </a:lnTo>
                    <a:lnTo>
                      <a:pt x="585" y="44"/>
                    </a:lnTo>
                    <a:lnTo>
                      <a:pt x="597" y="56"/>
                    </a:lnTo>
                    <a:lnTo>
                      <a:pt x="597" y="56"/>
                    </a:lnTo>
                    <a:lnTo>
                      <a:pt x="606" y="69"/>
                    </a:lnTo>
                    <a:lnTo>
                      <a:pt x="614" y="83"/>
                    </a:lnTo>
                    <a:lnTo>
                      <a:pt x="621" y="97"/>
                    </a:lnTo>
                    <a:lnTo>
                      <a:pt x="626" y="110"/>
                    </a:lnTo>
                    <a:lnTo>
                      <a:pt x="630" y="126"/>
                    </a:lnTo>
                    <a:lnTo>
                      <a:pt x="633" y="141"/>
                    </a:lnTo>
                    <a:lnTo>
                      <a:pt x="634" y="155"/>
                    </a:lnTo>
                    <a:lnTo>
                      <a:pt x="633" y="171"/>
                    </a:lnTo>
                    <a:lnTo>
                      <a:pt x="631" y="186"/>
                    </a:lnTo>
                    <a:lnTo>
                      <a:pt x="627" y="200"/>
                    </a:lnTo>
                    <a:lnTo>
                      <a:pt x="622" y="215"/>
                    </a:lnTo>
                    <a:lnTo>
                      <a:pt x="617" y="228"/>
                    </a:lnTo>
                    <a:lnTo>
                      <a:pt x="609" y="243"/>
                    </a:lnTo>
                    <a:lnTo>
                      <a:pt x="599" y="255"/>
                    </a:lnTo>
                    <a:lnTo>
                      <a:pt x="589" y="267"/>
                    </a:lnTo>
                    <a:lnTo>
                      <a:pt x="577" y="277"/>
                    </a:lnTo>
                    <a:lnTo>
                      <a:pt x="577" y="277"/>
                    </a:lnTo>
                    <a:lnTo>
                      <a:pt x="547" y="305"/>
                    </a:lnTo>
                    <a:lnTo>
                      <a:pt x="517" y="334"/>
                    </a:lnTo>
                    <a:lnTo>
                      <a:pt x="491" y="363"/>
                    </a:lnTo>
                    <a:lnTo>
                      <a:pt x="466" y="395"/>
                    </a:lnTo>
                    <a:lnTo>
                      <a:pt x="442" y="427"/>
                    </a:lnTo>
                    <a:lnTo>
                      <a:pt x="421" y="461"/>
                    </a:lnTo>
                    <a:lnTo>
                      <a:pt x="401" y="496"/>
                    </a:lnTo>
                    <a:lnTo>
                      <a:pt x="382" y="531"/>
                    </a:lnTo>
                    <a:lnTo>
                      <a:pt x="367" y="568"/>
                    </a:lnTo>
                    <a:lnTo>
                      <a:pt x="353" y="605"/>
                    </a:lnTo>
                    <a:lnTo>
                      <a:pt x="341" y="644"/>
                    </a:lnTo>
                    <a:lnTo>
                      <a:pt x="331" y="682"/>
                    </a:lnTo>
                    <a:lnTo>
                      <a:pt x="324" y="722"/>
                    </a:lnTo>
                    <a:lnTo>
                      <a:pt x="318" y="762"/>
                    </a:lnTo>
                    <a:lnTo>
                      <a:pt x="315" y="803"/>
                    </a:lnTo>
                    <a:lnTo>
                      <a:pt x="314" y="844"/>
                    </a:lnTo>
                    <a:lnTo>
                      <a:pt x="314" y="844"/>
                    </a:lnTo>
                    <a:lnTo>
                      <a:pt x="315" y="882"/>
                    </a:lnTo>
                    <a:lnTo>
                      <a:pt x="318" y="919"/>
                    </a:lnTo>
                    <a:lnTo>
                      <a:pt x="322" y="956"/>
                    </a:lnTo>
                    <a:lnTo>
                      <a:pt x="328" y="992"/>
                    </a:lnTo>
                    <a:lnTo>
                      <a:pt x="337" y="1028"/>
                    </a:lnTo>
                    <a:lnTo>
                      <a:pt x="347" y="1063"/>
                    </a:lnTo>
                    <a:lnTo>
                      <a:pt x="359" y="1098"/>
                    </a:lnTo>
                    <a:lnTo>
                      <a:pt x="372" y="1131"/>
                    </a:lnTo>
                    <a:lnTo>
                      <a:pt x="386" y="1164"/>
                    </a:lnTo>
                    <a:lnTo>
                      <a:pt x="404" y="1196"/>
                    </a:lnTo>
                    <a:lnTo>
                      <a:pt x="421" y="1228"/>
                    </a:lnTo>
                    <a:lnTo>
                      <a:pt x="441" y="1257"/>
                    </a:lnTo>
                    <a:lnTo>
                      <a:pt x="461" y="1286"/>
                    </a:lnTo>
                    <a:lnTo>
                      <a:pt x="483" y="1314"/>
                    </a:lnTo>
                    <a:lnTo>
                      <a:pt x="506" y="1341"/>
                    </a:lnTo>
                    <a:lnTo>
                      <a:pt x="531" y="1367"/>
                    </a:lnTo>
                    <a:lnTo>
                      <a:pt x="556" y="1392"/>
                    </a:lnTo>
                    <a:lnTo>
                      <a:pt x="584" y="1414"/>
                    </a:lnTo>
                    <a:lnTo>
                      <a:pt x="611" y="1437"/>
                    </a:lnTo>
                    <a:lnTo>
                      <a:pt x="641" y="1457"/>
                    </a:lnTo>
                    <a:lnTo>
                      <a:pt x="670" y="1477"/>
                    </a:lnTo>
                    <a:lnTo>
                      <a:pt x="701" y="1494"/>
                    </a:lnTo>
                    <a:lnTo>
                      <a:pt x="733" y="1511"/>
                    </a:lnTo>
                    <a:lnTo>
                      <a:pt x="766" y="1526"/>
                    </a:lnTo>
                    <a:lnTo>
                      <a:pt x="799" y="1539"/>
                    </a:lnTo>
                    <a:lnTo>
                      <a:pt x="834" y="1551"/>
                    </a:lnTo>
                    <a:lnTo>
                      <a:pt x="869" y="1560"/>
                    </a:lnTo>
                    <a:lnTo>
                      <a:pt x="905" y="1569"/>
                    </a:lnTo>
                    <a:lnTo>
                      <a:pt x="941" y="1576"/>
                    </a:lnTo>
                    <a:lnTo>
                      <a:pt x="978" y="1580"/>
                    </a:lnTo>
                    <a:lnTo>
                      <a:pt x="1015" y="1582"/>
                    </a:lnTo>
                    <a:lnTo>
                      <a:pt x="1053" y="1584"/>
                    </a:lnTo>
                    <a:lnTo>
                      <a:pt x="1053" y="1584"/>
                    </a:lnTo>
                    <a:lnTo>
                      <a:pt x="1092" y="1582"/>
                    </a:lnTo>
                    <a:lnTo>
                      <a:pt x="1129" y="1580"/>
                    </a:lnTo>
                    <a:lnTo>
                      <a:pt x="1166" y="1576"/>
                    </a:lnTo>
                    <a:lnTo>
                      <a:pt x="1203" y="1569"/>
                    </a:lnTo>
                    <a:lnTo>
                      <a:pt x="1239" y="1560"/>
                    </a:lnTo>
                    <a:lnTo>
                      <a:pt x="1273" y="1551"/>
                    </a:lnTo>
                    <a:lnTo>
                      <a:pt x="1308" y="1539"/>
                    </a:lnTo>
                    <a:lnTo>
                      <a:pt x="1342" y="1526"/>
                    </a:lnTo>
                    <a:lnTo>
                      <a:pt x="1374" y="1511"/>
                    </a:lnTo>
                    <a:lnTo>
                      <a:pt x="1405" y="1494"/>
                    </a:lnTo>
                    <a:lnTo>
                      <a:pt x="1437" y="1477"/>
                    </a:lnTo>
                    <a:lnTo>
                      <a:pt x="1466" y="1457"/>
                    </a:lnTo>
                    <a:lnTo>
                      <a:pt x="1495" y="1437"/>
                    </a:lnTo>
                    <a:lnTo>
                      <a:pt x="1525" y="1414"/>
                    </a:lnTo>
                    <a:lnTo>
                      <a:pt x="1551" y="1392"/>
                    </a:lnTo>
                    <a:lnTo>
                      <a:pt x="1576" y="1367"/>
                    </a:lnTo>
                    <a:lnTo>
                      <a:pt x="1601" y="1341"/>
                    </a:lnTo>
                    <a:lnTo>
                      <a:pt x="1624" y="1314"/>
                    </a:lnTo>
                    <a:lnTo>
                      <a:pt x="1646" y="1286"/>
                    </a:lnTo>
                    <a:lnTo>
                      <a:pt x="1667" y="1257"/>
                    </a:lnTo>
                    <a:lnTo>
                      <a:pt x="1686" y="1228"/>
                    </a:lnTo>
                    <a:lnTo>
                      <a:pt x="1705" y="1196"/>
                    </a:lnTo>
                    <a:lnTo>
                      <a:pt x="1720" y="1164"/>
                    </a:lnTo>
                    <a:lnTo>
                      <a:pt x="1735" y="1131"/>
                    </a:lnTo>
                    <a:lnTo>
                      <a:pt x="1748" y="1098"/>
                    </a:lnTo>
                    <a:lnTo>
                      <a:pt x="1760" y="1063"/>
                    </a:lnTo>
                    <a:lnTo>
                      <a:pt x="1771" y="1028"/>
                    </a:lnTo>
                    <a:lnTo>
                      <a:pt x="1779" y="992"/>
                    </a:lnTo>
                    <a:lnTo>
                      <a:pt x="1785" y="956"/>
                    </a:lnTo>
                    <a:lnTo>
                      <a:pt x="1789" y="919"/>
                    </a:lnTo>
                    <a:lnTo>
                      <a:pt x="1792" y="882"/>
                    </a:lnTo>
                    <a:lnTo>
                      <a:pt x="1793" y="844"/>
                    </a:lnTo>
                    <a:lnTo>
                      <a:pt x="1793" y="844"/>
                    </a:lnTo>
                    <a:lnTo>
                      <a:pt x="1792" y="803"/>
                    </a:lnTo>
                    <a:lnTo>
                      <a:pt x="1789" y="762"/>
                    </a:lnTo>
                    <a:lnTo>
                      <a:pt x="1784" y="722"/>
                    </a:lnTo>
                    <a:lnTo>
                      <a:pt x="1776" y="682"/>
                    </a:lnTo>
                    <a:lnTo>
                      <a:pt x="1767" y="644"/>
                    </a:lnTo>
                    <a:lnTo>
                      <a:pt x="1755" y="605"/>
                    </a:lnTo>
                    <a:lnTo>
                      <a:pt x="1740" y="568"/>
                    </a:lnTo>
                    <a:lnTo>
                      <a:pt x="1724" y="531"/>
                    </a:lnTo>
                    <a:lnTo>
                      <a:pt x="1707" y="496"/>
                    </a:lnTo>
                    <a:lnTo>
                      <a:pt x="1687" y="461"/>
                    </a:lnTo>
                    <a:lnTo>
                      <a:pt x="1665" y="427"/>
                    </a:lnTo>
                    <a:lnTo>
                      <a:pt x="1641" y="395"/>
                    </a:lnTo>
                    <a:lnTo>
                      <a:pt x="1616" y="363"/>
                    </a:lnTo>
                    <a:lnTo>
                      <a:pt x="1589" y="334"/>
                    </a:lnTo>
                    <a:lnTo>
                      <a:pt x="1560" y="305"/>
                    </a:lnTo>
                    <a:lnTo>
                      <a:pt x="1530" y="277"/>
                    </a:lnTo>
                    <a:lnTo>
                      <a:pt x="1530" y="277"/>
                    </a:lnTo>
                    <a:lnTo>
                      <a:pt x="1518" y="267"/>
                    </a:lnTo>
                    <a:lnTo>
                      <a:pt x="1507" y="255"/>
                    </a:lnTo>
                    <a:lnTo>
                      <a:pt x="1498" y="243"/>
                    </a:lnTo>
                    <a:lnTo>
                      <a:pt x="1491" y="228"/>
                    </a:lnTo>
                    <a:lnTo>
                      <a:pt x="1485" y="215"/>
                    </a:lnTo>
                    <a:lnTo>
                      <a:pt x="1480" y="200"/>
                    </a:lnTo>
                    <a:lnTo>
                      <a:pt x="1477" y="186"/>
                    </a:lnTo>
                    <a:lnTo>
                      <a:pt x="1474" y="171"/>
                    </a:lnTo>
                    <a:lnTo>
                      <a:pt x="1474" y="155"/>
                    </a:lnTo>
                    <a:lnTo>
                      <a:pt x="1474" y="141"/>
                    </a:lnTo>
                    <a:lnTo>
                      <a:pt x="1477" y="126"/>
                    </a:lnTo>
                    <a:lnTo>
                      <a:pt x="1481" y="110"/>
                    </a:lnTo>
                    <a:lnTo>
                      <a:pt x="1486" y="97"/>
                    </a:lnTo>
                    <a:lnTo>
                      <a:pt x="1493" y="83"/>
                    </a:lnTo>
                    <a:lnTo>
                      <a:pt x="1501" y="69"/>
                    </a:lnTo>
                    <a:lnTo>
                      <a:pt x="1511" y="56"/>
                    </a:lnTo>
                    <a:lnTo>
                      <a:pt x="1511" y="56"/>
                    </a:lnTo>
                    <a:lnTo>
                      <a:pt x="1522" y="44"/>
                    </a:lnTo>
                    <a:lnTo>
                      <a:pt x="1534" y="34"/>
                    </a:lnTo>
                    <a:lnTo>
                      <a:pt x="1546" y="26"/>
                    </a:lnTo>
                    <a:lnTo>
                      <a:pt x="1559" y="18"/>
                    </a:lnTo>
                    <a:lnTo>
                      <a:pt x="1574" y="11"/>
                    </a:lnTo>
                    <a:lnTo>
                      <a:pt x="1588" y="7"/>
                    </a:lnTo>
                    <a:lnTo>
                      <a:pt x="1603" y="3"/>
                    </a:lnTo>
                    <a:lnTo>
                      <a:pt x="1617" y="0"/>
                    </a:lnTo>
                    <a:lnTo>
                      <a:pt x="1633" y="0"/>
                    </a:lnTo>
                    <a:lnTo>
                      <a:pt x="1648" y="2"/>
                    </a:lnTo>
                    <a:lnTo>
                      <a:pt x="1662" y="3"/>
                    </a:lnTo>
                    <a:lnTo>
                      <a:pt x="1677" y="7"/>
                    </a:lnTo>
                    <a:lnTo>
                      <a:pt x="1691" y="12"/>
                    </a:lnTo>
                    <a:lnTo>
                      <a:pt x="1706" y="19"/>
                    </a:lnTo>
                    <a:lnTo>
                      <a:pt x="1719" y="27"/>
                    </a:lnTo>
                    <a:lnTo>
                      <a:pt x="1732" y="38"/>
                    </a:lnTo>
                    <a:lnTo>
                      <a:pt x="1732" y="38"/>
                    </a:lnTo>
                    <a:lnTo>
                      <a:pt x="1753" y="56"/>
                    </a:lnTo>
                    <a:lnTo>
                      <a:pt x="1776" y="76"/>
                    </a:lnTo>
                    <a:lnTo>
                      <a:pt x="1817" y="117"/>
                    </a:lnTo>
                    <a:lnTo>
                      <a:pt x="1855" y="159"/>
                    </a:lnTo>
                    <a:lnTo>
                      <a:pt x="1891" y="204"/>
                    </a:lnTo>
                    <a:lnTo>
                      <a:pt x="1924" y="251"/>
                    </a:lnTo>
                    <a:lnTo>
                      <a:pt x="1956" y="298"/>
                    </a:lnTo>
                    <a:lnTo>
                      <a:pt x="1984" y="349"/>
                    </a:lnTo>
                    <a:lnTo>
                      <a:pt x="2009" y="399"/>
                    </a:lnTo>
                    <a:lnTo>
                      <a:pt x="2031" y="451"/>
                    </a:lnTo>
                    <a:lnTo>
                      <a:pt x="2051" y="505"/>
                    </a:lnTo>
                    <a:lnTo>
                      <a:pt x="2068" y="559"/>
                    </a:lnTo>
                    <a:lnTo>
                      <a:pt x="2082" y="615"/>
                    </a:lnTo>
                    <a:lnTo>
                      <a:pt x="2094" y="670"/>
                    </a:lnTo>
                    <a:lnTo>
                      <a:pt x="2102" y="727"/>
                    </a:lnTo>
                    <a:lnTo>
                      <a:pt x="2106" y="785"/>
                    </a:lnTo>
                    <a:lnTo>
                      <a:pt x="2107" y="815"/>
                    </a:lnTo>
                    <a:lnTo>
                      <a:pt x="2107" y="844"/>
                    </a:lnTo>
                    <a:lnTo>
                      <a:pt x="2107" y="844"/>
                    </a:lnTo>
                    <a:lnTo>
                      <a:pt x="2106" y="898"/>
                    </a:lnTo>
                    <a:lnTo>
                      <a:pt x="2102" y="951"/>
                    </a:lnTo>
                    <a:lnTo>
                      <a:pt x="2095" y="1004"/>
                    </a:lnTo>
                    <a:lnTo>
                      <a:pt x="2086" y="1056"/>
                    </a:lnTo>
                    <a:lnTo>
                      <a:pt x="2074" y="1107"/>
                    </a:lnTo>
                    <a:lnTo>
                      <a:pt x="2061" y="1156"/>
                    </a:lnTo>
                    <a:lnTo>
                      <a:pt x="2043" y="1205"/>
                    </a:lnTo>
                    <a:lnTo>
                      <a:pt x="2025" y="1254"/>
                    </a:lnTo>
                    <a:lnTo>
                      <a:pt x="2004" y="1300"/>
                    </a:lnTo>
                    <a:lnTo>
                      <a:pt x="1980" y="1345"/>
                    </a:lnTo>
                    <a:lnTo>
                      <a:pt x="1955" y="1390"/>
                    </a:lnTo>
                    <a:lnTo>
                      <a:pt x="1927" y="1433"/>
                    </a:lnTo>
                    <a:lnTo>
                      <a:pt x="1898" y="1474"/>
                    </a:lnTo>
                    <a:lnTo>
                      <a:pt x="1866" y="1514"/>
                    </a:lnTo>
                    <a:lnTo>
                      <a:pt x="1833" y="1552"/>
                    </a:lnTo>
                    <a:lnTo>
                      <a:pt x="1798" y="1589"/>
                    </a:lnTo>
                    <a:lnTo>
                      <a:pt x="1761" y="1623"/>
                    </a:lnTo>
                    <a:lnTo>
                      <a:pt x="1723" y="1657"/>
                    </a:lnTo>
                    <a:lnTo>
                      <a:pt x="1683" y="1688"/>
                    </a:lnTo>
                    <a:lnTo>
                      <a:pt x="1642" y="1717"/>
                    </a:lnTo>
                    <a:lnTo>
                      <a:pt x="1600" y="1745"/>
                    </a:lnTo>
                    <a:lnTo>
                      <a:pt x="1555" y="1770"/>
                    </a:lnTo>
                    <a:lnTo>
                      <a:pt x="1510" y="1794"/>
                    </a:lnTo>
                    <a:lnTo>
                      <a:pt x="1464" y="1815"/>
                    </a:lnTo>
                    <a:lnTo>
                      <a:pt x="1416" y="1834"/>
                    </a:lnTo>
                    <a:lnTo>
                      <a:pt x="1367" y="1850"/>
                    </a:lnTo>
                    <a:lnTo>
                      <a:pt x="1317" y="1864"/>
                    </a:lnTo>
                    <a:lnTo>
                      <a:pt x="1265" y="1876"/>
                    </a:lnTo>
                    <a:lnTo>
                      <a:pt x="1214" y="1886"/>
                    </a:lnTo>
                    <a:lnTo>
                      <a:pt x="1161" y="1892"/>
                    </a:lnTo>
                    <a:lnTo>
                      <a:pt x="1108" y="1896"/>
                    </a:lnTo>
                    <a:lnTo>
                      <a:pt x="1053" y="1897"/>
                    </a:lnTo>
                    <a:lnTo>
                      <a:pt x="1053" y="1897"/>
                    </a:lnTo>
                    <a:close/>
                  </a:path>
                </a:pathLst>
              </a:custGeom>
              <a:grpFill/>
              <a:ln w="19050">
                <a:noFill/>
              </a:ln>
              <a:effectLst>
                <a:innerShdw blurRad="38100" dist="127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3356782" y="898507"/>
            <a:ext cx="1989967" cy="1989967"/>
            <a:chOff x="1697643" y="944064"/>
            <a:chExt cx="1285275" cy="1285275"/>
          </a:xfrm>
        </p:grpSpPr>
        <p:sp>
          <p:nvSpPr>
            <p:cNvPr id="50" name="椭圆 49"/>
            <p:cNvSpPr/>
            <p:nvPr/>
          </p:nvSpPr>
          <p:spPr>
            <a:xfrm>
              <a:off x="1697643" y="944064"/>
              <a:ext cx="1285275" cy="128527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833714" y="1139423"/>
              <a:ext cx="1103935" cy="536722"/>
            </a:xfrm>
            <a:prstGeom prst="rect">
              <a:avLst/>
            </a:prstGeom>
            <a:noFill/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17445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4800" dirty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705099" y="3357641"/>
            <a:ext cx="4143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  </a:t>
            </a:r>
            <a:r>
              <a:rPr lang="zh-CN" altLang="en-US" sz="2000" b="1" dirty="0" smtClean="0">
                <a:solidFill>
                  <a:srgbClr val="015A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endParaRPr lang="zh-CN" altLang="en-US" sz="20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KSO_Shape"/>
          <p:cNvSpPr/>
          <p:nvPr/>
        </p:nvSpPr>
        <p:spPr bwMode="auto">
          <a:xfrm>
            <a:off x="4691131" y="4057940"/>
            <a:ext cx="720080" cy="536460"/>
          </a:xfrm>
          <a:custGeom>
            <a:avLst/>
            <a:gdLst>
              <a:gd name="T0" fmla="*/ 1318145 w 2143125"/>
              <a:gd name="T1" fmla="*/ 917194 h 1597025"/>
              <a:gd name="T2" fmla="*/ 1379831 w 2143125"/>
              <a:gd name="T3" fmla="*/ 1137598 h 1597025"/>
              <a:gd name="T4" fmla="*/ 1335097 w 2143125"/>
              <a:gd name="T5" fmla="*/ 1268287 h 1597025"/>
              <a:gd name="T6" fmla="*/ 1208192 w 2143125"/>
              <a:gd name="T7" fmla="*/ 1359886 h 1597025"/>
              <a:gd name="T8" fmla="*/ 922597 w 2143125"/>
              <a:gd name="T9" fmla="*/ 1418283 h 1597025"/>
              <a:gd name="T10" fmla="*/ 657487 w 2143125"/>
              <a:gd name="T11" fmla="*/ 1338693 h 1597025"/>
              <a:gd name="T12" fmla="*/ 552478 w 2143125"/>
              <a:gd name="T13" fmla="*/ 1242149 h 1597025"/>
              <a:gd name="T14" fmla="*/ 531288 w 2143125"/>
              <a:gd name="T15" fmla="*/ 1081555 h 1597025"/>
              <a:gd name="T16" fmla="*/ 616755 w 2143125"/>
              <a:gd name="T17" fmla="*/ 873161 h 1597025"/>
              <a:gd name="T18" fmla="*/ 1793602 w 2143125"/>
              <a:gd name="T19" fmla="*/ 648696 h 1597025"/>
              <a:gd name="T20" fmla="*/ 1890429 w 2143125"/>
              <a:gd name="T21" fmla="*/ 826850 h 1597025"/>
              <a:gd name="T22" fmla="*/ 1893955 w 2143125"/>
              <a:gd name="T23" fmla="*/ 997719 h 1597025"/>
              <a:gd name="T24" fmla="*/ 1811228 w 2143125"/>
              <a:gd name="T25" fmla="*/ 1095258 h 1597025"/>
              <a:gd name="T26" fmla="*/ 1583730 w 2143125"/>
              <a:gd name="T27" fmla="*/ 1181514 h 1597025"/>
              <a:gd name="T28" fmla="*/ 1467631 w 2143125"/>
              <a:gd name="T29" fmla="*/ 1082095 h 1597025"/>
              <a:gd name="T30" fmla="*/ 1367044 w 2143125"/>
              <a:gd name="T31" fmla="*/ 822855 h 1597025"/>
              <a:gd name="T32" fmla="*/ 1287607 w 2143125"/>
              <a:gd name="T33" fmla="*/ 640469 h 1597025"/>
              <a:gd name="T34" fmla="*/ 637786 w 2143125"/>
              <a:gd name="T35" fmla="*/ 718735 h 1597025"/>
              <a:gd name="T36" fmla="*/ 475984 w 2143125"/>
              <a:gd name="T37" fmla="*/ 936375 h 1597025"/>
              <a:gd name="T38" fmla="*/ 436888 w 2143125"/>
              <a:gd name="T39" fmla="*/ 1185275 h 1597025"/>
              <a:gd name="T40" fmla="*/ 191242 w 2143125"/>
              <a:gd name="T41" fmla="*/ 1146495 h 1597025"/>
              <a:gd name="T42" fmla="*/ 46633 w 2143125"/>
              <a:gd name="T43" fmla="*/ 1053656 h 1597025"/>
              <a:gd name="T44" fmla="*/ 0 w 2143125"/>
              <a:gd name="T45" fmla="*/ 940371 h 1597025"/>
              <a:gd name="T46" fmla="*/ 50165 w 2143125"/>
              <a:gd name="T47" fmla="*/ 736128 h 1597025"/>
              <a:gd name="T48" fmla="*/ 952970 w 2143125"/>
              <a:gd name="T49" fmla="*/ 136844 h 1597025"/>
              <a:gd name="T50" fmla="*/ 1076540 w 2143125"/>
              <a:gd name="T51" fmla="*/ 163209 h 1597025"/>
              <a:gd name="T52" fmla="*/ 1174924 w 2143125"/>
              <a:gd name="T53" fmla="*/ 235007 h 1597025"/>
              <a:gd name="T54" fmla="*/ 1237061 w 2143125"/>
              <a:gd name="T55" fmla="*/ 340233 h 1597025"/>
              <a:gd name="T56" fmla="*/ 1251420 w 2143125"/>
              <a:gd name="T57" fmla="*/ 467116 h 1597025"/>
              <a:gd name="T58" fmla="*/ 1213290 w 2143125"/>
              <a:gd name="T59" fmla="*/ 585759 h 1597025"/>
              <a:gd name="T60" fmla="*/ 1132322 w 2143125"/>
              <a:gd name="T61" fmla="*/ 676861 h 1597025"/>
              <a:gd name="T62" fmla="*/ 1020756 w 2143125"/>
              <a:gd name="T63" fmla="*/ 728650 h 1597025"/>
              <a:gd name="T64" fmla="*/ 892716 w 2143125"/>
              <a:gd name="T65" fmla="*/ 730298 h 1597025"/>
              <a:gd name="T66" fmla="*/ 779502 w 2143125"/>
              <a:gd name="T67" fmla="*/ 680863 h 1597025"/>
              <a:gd name="T68" fmla="*/ 696652 w 2143125"/>
              <a:gd name="T69" fmla="*/ 592115 h 1597025"/>
              <a:gd name="T70" fmla="*/ 655933 w 2143125"/>
              <a:gd name="T71" fmla="*/ 474649 h 1597025"/>
              <a:gd name="T72" fmla="*/ 666760 w 2143125"/>
              <a:gd name="T73" fmla="*/ 347531 h 1597025"/>
              <a:gd name="T74" fmla="*/ 726308 w 2143125"/>
              <a:gd name="T75" fmla="*/ 240187 h 1597025"/>
              <a:gd name="T76" fmla="*/ 823046 w 2143125"/>
              <a:gd name="T77" fmla="*/ 166505 h 1597025"/>
              <a:gd name="T78" fmla="*/ 945438 w 2143125"/>
              <a:gd name="T79" fmla="*/ 136844 h 1597025"/>
              <a:gd name="T80" fmla="*/ 1618384 w 2143125"/>
              <a:gd name="T81" fmla="*/ 22111 h 1597025"/>
              <a:gd name="T82" fmla="*/ 1763195 w 2143125"/>
              <a:gd name="T83" fmla="*/ 163718 h 1597025"/>
              <a:gd name="T84" fmla="*/ 1787878 w 2143125"/>
              <a:gd name="T85" fmla="*/ 278038 h 1597025"/>
              <a:gd name="T86" fmla="*/ 1763195 w 2143125"/>
              <a:gd name="T87" fmla="*/ 392122 h 1597025"/>
              <a:gd name="T88" fmla="*/ 1618384 w 2143125"/>
              <a:gd name="T89" fmla="*/ 533963 h 1597025"/>
              <a:gd name="T90" fmla="*/ 1498492 w 2143125"/>
              <a:gd name="T91" fmla="*/ 555604 h 1597025"/>
              <a:gd name="T92" fmla="*/ 1344043 w 2143125"/>
              <a:gd name="T93" fmla="*/ 467159 h 1597025"/>
              <a:gd name="T94" fmla="*/ 1325941 w 2143125"/>
              <a:gd name="T95" fmla="*/ 314968 h 1597025"/>
              <a:gd name="T96" fmla="*/ 1255886 w 2143125"/>
              <a:gd name="T97" fmla="*/ 187946 h 1597025"/>
              <a:gd name="T98" fmla="*/ 1350390 w 2143125"/>
              <a:gd name="T99" fmla="*/ 51280 h 1597025"/>
              <a:gd name="T100" fmla="*/ 396165 w 2143125"/>
              <a:gd name="T101" fmla="*/ 0 h 1597025"/>
              <a:gd name="T102" fmla="*/ 564484 w 2143125"/>
              <a:gd name="T103" fmla="*/ 57396 h 1597025"/>
              <a:gd name="T104" fmla="*/ 645353 w 2143125"/>
              <a:gd name="T105" fmla="*/ 194532 h 1597025"/>
              <a:gd name="T106" fmla="*/ 578120 w 2143125"/>
              <a:gd name="T107" fmla="*/ 323201 h 1597025"/>
              <a:gd name="T108" fmla="*/ 564014 w 2143125"/>
              <a:gd name="T109" fmla="*/ 482449 h 1597025"/>
              <a:gd name="T110" fmla="*/ 396165 w 2143125"/>
              <a:gd name="T111" fmla="*/ 555840 h 1597025"/>
              <a:gd name="T112" fmla="*/ 281916 w 2143125"/>
              <a:gd name="T113" fmla="*/ 531141 h 1597025"/>
              <a:gd name="T114" fmla="*/ 140396 w 2143125"/>
              <a:gd name="T115" fmla="*/ 386242 h 1597025"/>
              <a:gd name="T116" fmla="*/ 118533 w 2143125"/>
              <a:gd name="T117" fmla="*/ 270745 h 1597025"/>
              <a:gd name="T118" fmla="*/ 145803 w 2143125"/>
              <a:gd name="T119" fmla="*/ 157366 h 1597025"/>
              <a:gd name="T120" fmla="*/ 294375 w 2143125"/>
              <a:gd name="T121" fmla="*/ 19524 h 15970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43125" h="1597025">
                <a:moveTo>
                  <a:pt x="795561" y="879475"/>
                </a:moveTo>
                <a:lnTo>
                  <a:pt x="1072091" y="1110003"/>
                </a:lnTo>
                <a:lnTo>
                  <a:pt x="1348886" y="879475"/>
                </a:lnTo>
                <a:lnTo>
                  <a:pt x="1360276" y="888484"/>
                </a:lnTo>
                <a:lnTo>
                  <a:pt x="1371400" y="897758"/>
                </a:lnTo>
                <a:lnTo>
                  <a:pt x="1382525" y="907297"/>
                </a:lnTo>
                <a:lnTo>
                  <a:pt x="1393120" y="917101"/>
                </a:lnTo>
                <a:lnTo>
                  <a:pt x="1403186" y="927435"/>
                </a:lnTo>
                <a:lnTo>
                  <a:pt x="1413516" y="937504"/>
                </a:lnTo>
                <a:lnTo>
                  <a:pt x="1423316" y="948368"/>
                </a:lnTo>
                <a:lnTo>
                  <a:pt x="1432587" y="959497"/>
                </a:lnTo>
                <a:lnTo>
                  <a:pt x="1441857" y="970891"/>
                </a:lnTo>
                <a:lnTo>
                  <a:pt x="1450863" y="982550"/>
                </a:lnTo>
                <a:lnTo>
                  <a:pt x="1459074" y="994739"/>
                </a:lnTo>
                <a:lnTo>
                  <a:pt x="1467550" y="1006663"/>
                </a:lnTo>
                <a:lnTo>
                  <a:pt x="1475232" y="1019116"/>
                </a:lnTo>
                <a:lnTo>
                  <a:pt x="1482913" y="1032100"/>
                </a:lnTo>
                <a:lnTo>
                  <a:pt x="1490065" y="1044819"/>
                </a:lnTo>
                <a:lnTo>
                  <a:pt x="1496687" y="1057803"/>
                </a:lnTo>
                <a:lnTo>
                  <a:pt x="1503308" y="1071581"/>
                </a:lnTo>
                <a:lnTo>
                  <a:pt x="1509401" y="1085095"/>
                </a:lnTo>
                <a:lnTo>
                  <a:pt x="1515228" y="1098874"/>
                </a:lnTo>
                <a:lnTo>
                  <a:pt x="1520525" y="1113182"/>
                </a:lnTo>
                <a:lnTo>
                  <a:pt x="1525558" y="1127226"/>
                </a:lnTo>
                <a:lnTo>
                  <a:pt x="1530061" y="1141799"/>
                </a:lnTo>
                <a:lnTo>
                  <a:pt x="1534034" y="1156638"/>
                </a:lnTo>
                <a:lnTo>
                  <a:pt x="1538007" y="1171477"/>
                </a:lnTo>
                <a:lnTo>
                  <a:pt x="1541186" y="1186580"/>
                </a:lnTo>
                <a:lnTo>
                  <a:pt x="1544364" y="1201684"/>
                </a:lnTo>
                <a:lnTo>
                  <a:pt x="1546748" y="1217052"/>
                </a:lnTo>
                <a:lnTo>
                  <a:pt x="1548867" y="1232686"/>
                </a:lnTo>
                <a:lnTo>
                  <a:pt x="1550456" y="1248319"/>
                </a:lnTo>
                <a:lnTo>
                  <a:pt x="1551781" y="1264218"/>
                </a:lnTo>
                <a:lnTo>
                  <a:pt x="1552310" y="1280116"/>
                </a:lnTo>
                <a:lnTo>
                  <a:pt x="1552575" y="1296279"/>
                </a:lnTo>
                <a:lnTo>
                  <a:pt x="1552310" y="1305554"/>
                </a:lnTo>
                <a:lnTo>
                  <a:pt x="1551781" y="1314298"/>
                </a:lnTo>
                <a:lnTo>
                  <a:pt x="1550456" y="1323307"/>
                </a:lnTo>
                <a:lnTo>
                  <a:pt x="1548867" y="1332316"/>
                </a:lnTo>
                <a:lnTo>
                  <a:pt x="1547013" y="1341060"/>
                </a:lnTo>
                <a:lnTo>
                  <a:pt x="1544894" y="1349539"/>
                </a:lnTo>
                <a:lnTo>
                  <a:pt x="1542245" y="1358018"/>
                </a:lnTo>
                <a:lnTo>
                  <a:pt x="1539067" y="1366233"/>
                </a:lnTo>
                <a:lnTo>
                  <a:pt x="1535623" y="1374182"/>
                </a:lnTo>
                <a:lnTo>
                  <a:pt x="1531650" y="1382396"/>
                </a:lnTo>
                <a:lnTo>
                  <a:pt x="1527677" y="1390080"/>
                </a:lnTo>
                <a:lnTo>
                  <a:pt x="1522909" y="1397765"/>
                </a:lnTo>
                <a:lnTo>
                  <a:pt x="1518406" y="1405184"/>
                </a:lnTo>
                <a:lnTo>
                  <a:pt x="1513109" y="1412603"/>
                </a:lnTo>
                <a:lnTo>
                  <a:pt x="1507811" y="1420022"/>
                </a:lnTo>
                <a:lnTo>
                  <a:pt x="1501984" y="1427177"/>
                </a:lnTo>
                <a:lnTo>
                  <a:pt x="1495892" y="1433801"/>
                </a:lnTo>
                <a:lnTo>
                  <a:pt x="1489800" y="1440955"/>
                </a:lnTo>
                <a:lnTo>
                  <a:pt x="1483178" y="1447315"/>
                </a:lnTo>
                <a:lnTo>
                  <a:pt x="1476026" y="1453939"/>
                </a:lnTo>
                <a:lnTo>
                  <a:pt x="1469404" y="1460298"/>
                </a:lnTo>
                <a:lnTo>
                  <a:pt x="1461988" y="1466658"/>
                </a:lnTo>
                <a:lnTo>
                  <a:pt x="1454306" y="1472752"/>
                </a:lnTo>
                <a:lnTo>
                  <a:pt x="1446360" y="1478582"/>
                </a:lnTo>
                <a:lnTo>
                  <a:pt x="1438414" y="1484411"/>
                </a:lnTo>
                <a:lnTo>
                  <a:pt x="1430468" y="1490241"/>
                </a:lnTo>
                <a:lnTo>
                  <a:pt x="1421992" y="1495540"/>
                </a:lnTo>
                <a:lnTo>
                  <a:pt x="1413516" y="1501105"/>
                </a:lnTo>
                <a:lnTo>
                  <a:pt x="1404775" y="1506404"/>
                </a:lnTo>
                <a:lnTo>
                  <a:pt x="1395769" y="1511439"/>
                </a:lnTo>
                <a:lnTo>
                  <a:pt x="1387028" y="1516208"/>
                </a:lnTo>
                <a:lnTo>
                  <a:pt x="1377757" y="1521243"/>
                </a:lnTo>
                <a:lnTo>
                  <a:pt x="1359216" y="1530252"/>
                </a:lnTo>
                <a:lnTo>
                  <a:pt x="1340145" y="1538731"/>
                </a:lnTo>
                <a:lnTo>
                  <a:pt x="1320544" y="1546945"/>
                </a:lnTo>
                <a:lnTo>
                  <a:pt x="1300944" y="1554364"/>
                </a:lnTo>
                <a:lnTo>
                  <a:pt x="1280813" y="1560989"/>
                </a:lnTo>
                <a:lnTo>
                  <a:pt x="1260947" y="1567083"/>
                </a:lnTo>
                <a:lnTo>
                  <a:pt x="1241082" y="1573177"/>
                </a:lnTo>
                <a:lnTo>
                  <a:pt x="1220951" y="1577947"/>
                </a:lnTo>
                <a:lnTo>
                  <a:pt x="1200821" y="1582452"/>
                </a:lnTo>
                <a:lnTo>
                  <a:pt x="1181485" y="1586426"/>
                </a:lnTo>
                <a:lnTo>
                  <a:pt x="1161884" y="1589606"/>
                </a:lnTo>
                <a:lnTo>
                  <a:pt x="1142813" y="1592256"/>
                </a:lnTo>
                <a:lnTo>
                  <a:pt x="1124272" y="1594375"/>
                </a:lnTo>
                <a:lnTo>
                  <a:pt x="1106525" y="1595965"/>
                </a:lnTo>
                <a:lnTo>
                  <a:pt x="1088779" y="1596760"/>
                </a:lnTo>
                <a:lnTo>
                  <a:pt x="1072091" y="1597025"/>
                </a:lnTo>
                <a:lnTo>
                  <a:pt x="1055669" y="1596760"/>
                </a:lnTo>
                <a:lnTo>
                  <a:pt x="1037922" y="1595965"/>
                </a:lnTo>
                <a:lnTo>
                  <a:pt x="1020176" y="1594375"/>
                </a:lnTo>
                <a:lnTo>
                  <a:pt x="1001635" y="1592256"/>
                </a:lnTo>
                <a:lnTo>
                  <a:pt x="982299" y="1589606"/>
                </a:lnTo>
                <a:lnTo>
                  <a:pt x="963228" y="1586426"/>
                </a:lnTo>
                <a:lnTo>
                  <a:pt x="943627" y="1582452"/>
                </a:lnTo>
                <a:lnTo>
                  <a:pt x="923496" y="1577947"/>
                </a:lnTo>
                <a:lnTo>
                  <a:pt x="903631" y="1573177"/>
                </a:lnTo>
                <a:lnTo>
                  <a:pt x="883765" y="1567083"/>
                </a:lnTo>
                <a:lnTo>
                  <a:pt x="863634" y="1560989"/>
                </a:lnTo>
                <a:lnTo>
                  <a:pt x="843504" y="1554364"/>
                </a:lnTo>
                <a:lnTo>
                  <a:pt x="823903" y="1546945"/>
                </a:lnTo>
                <a:lnTo>
                  <a:pt x="804302" y="1538731"/>
                </a:lnTo>
                <a:lnTo>
                  <a:pt x="785496" y="1530252"/>
                </a:lnTo>
                <a:lnTo>
                  <a:pt x="766690" y="1521243"/>
                </a:lnTo>
                <a:lnTo>
                  <a:pt x="757419" y="1516208"/>
                </a:lnTo>
                <a:lnTo>
                  <a:pt x="748414" y="1511439"/>
                </a:lnTo>
                <a:lnTo>
                  <a:pt x="739673" y="1506404"/>
                </a:lnTo>
                <a:lnTo>
                  <a:pt x="730932" y="1501105"/>
                </a:lnTo>
                <a:lnTo>
                  <a:pt x="722720" y="1495540"/>
                </a:lnTo>
                <a:lnTo>
                  <a:pt x="714244" y="1490241"/>
                </a:lnTo>
                <a:lnTo>
                  <a:pt x="706033" y="1484411"/>
                </a:lnTo>
                <a:lnTo>
                  <a:pt x="697822" y="1478582"/>
                </a:lnTo>
                <a:lnTo>
                  <a:pt x="690141" y="1472752"/>
                </a:lnTo>
                <a:lnTo>
                  <a:pt x="682724" y="1466658"/>
                </a:lnTo>
                <a:lnTo>
                  <a:pt x="675308" y="1460298"/>
                </a:lnTo>
                <a:lnTo>
                  <a:pt x="668421" y="1453939"/>
                </a:lnTo>
                <a:lnTo>
                  <a:pt x="661534" y="1447315"/>
                </a:lnTo>
                <a:lnTo>
                  <a:pt x="655177" y="1440955"/>
                </a:lnTo>
                <a:lnTo>
                  <a:pt x="648555" y="1433801"/>
                </a:lnTo>
                <a:lnTo>
                  <a:pt x="642728" y="1427177"/>
                </a:lnTo>
                <a:lnTo>
                  <a:pt x="636901" y="1420022"/>
                </a:lnTo>
                <a:lnTo>
                  <a:pt x="631338" y="1412603"/>
                </a:lnTo>
                <a:lnTo>
                  <a:pt x="626306" y="1405184"/>
                </a:lnTo>
                <a:lnTo>
                  <a:pt x="621538" y="1397765"/>
                </a:lnTo>
                <a:lnTo>
                  <a:pt x="616770" y="1390080"/>
                </a:lnTo>
                <a:lnTo>
                  <a:pt x="612797" y="1382396"/>
                </a:lnTo>
                <a:lnTo>
                  <a:pt x="609089" y="1374182"/>
                </a:lnTo>
                <a:lnTo>
                  <a:pt x="605646" y="1366233"/>
                </a:lnTo>
                <a:lnTo>
                  <a:pt x="602467" y="1358018"/>
                </a:lnTo>
                <a:lnTo>
                  <a:pt x="599818" y="1349539"/>
                </a:lnTo>
                <a:lnTo>
                  <a:pt x="597434" y="1341060"/>
                </a:lnTo>
                <a:lnTo>
                  <a:pt x="595580" y="1332316"/>
                </a:lnTo>
                <a:lnTo>
                  <a:pt x="593991" y="1323307"/>
                </a:lnTo>
                <a:lnTo>
                  <a:pt x="592932" y="1314298"/>
                </a:lnTo>
                <a:lnTo>
                  <a:pt x="592402" y="1305554"/>
                </a:lnTo>
                <a:lnTo>
                  <a:pt x="592137" y="1296279"/>
                </a:lnTo>
                <a:lnTo>
                  <a:pt x="592402" y="1280116"/>
                </a:lnTo>
                <a:lnTo>
                  <a:pt x="592932" y="1264218"/>
                </a:lnTo>
                <a:lnTo>
                  <a:pt x="594256" y="1248319"/>
                </a:lnTo>
                <a:lnTo>
                  <a:pt x="595845" y="1232686"/>
                </a:lnTo>
                <a:lnTo>
                  <a:pt x="597699" y="1217052"/>
                </a:lnTo>
                <a:lnTo>
                  <a:pt x="600348" y="1201684"/>
                </a:lnTo>
                <a:lnTo>
                  <a:pt x="603262" y="1186580"/>
                </a:lnTo>
                <a:lnTo>
                  <a:pt x="606705" y="1171477"/>
                </a:lnTo>
                <a:lnTo>
                  <a:pt x="610413" y="1156638"/>
                </a:lnTo>
                <a:lnTo>
                  <a:pt x="614386" y="1141799"/>
                </a:lnTo>
                <a:lnTo>
                  <a:pt x="618889" y="1127226"/>
                </a:lnTo>
                <a:lnTo>
                  <a:pt x="623922" y="1113182"/>
                </a:lnTo>
                <a:lnTo>
                  <a:pt x="629484" y="1098874"/>
                </a:lnTo>
                <a:lnTo>
                  <a:pt x="635047" y="1085095"/>
                </a:lnTo>
                <a:lnTo>
                  <a:pt x="641139" y="1071581"/>
                </a:lnTo>
                <a:lnTo>
                  <a:pt x="647761" y="1057803"/>
                </a:lnTo>
                <a:lnTo>
                  <a:pt x="654383" y="1044819"/>
                </a:lnTo>
                <a:lnTo>
                  <a:pt x="661534" y="1032100"/>
                </a:lnTo>
                <a:lnTo>
                  <a:pt x="669216" y="1019116"/>
                </a:lnTo>
                <a:lnTo>
                  <a:pt x="676897" y="1006663"/>
                </a:lnTo>
                <a:lnTo>
                  <a:pt x="685373" y="994739"/>
                </a:lnTo>
                <a:lnTo>
                  <a:pt x="693849" y="982550"/>
                </a:lnTo>
                <a:lnTo>
                  <a:pt x="702590" y="970891"/>
                </a:lnTo>
                <a:lnTo>
                  <a:pt x="711861" y="959497"/>
                </a:lnTo>
                <a:lnTo>
                  <a:pt x="721396" y="948368"/>
                </a:lnTo>
                <a:lnTo>
                  <a:pt x="730932" y="937504"/>
                </a:lnTo>
                <a:lnTo>
                  <a:pt x="741262" y="927435"/>
                </a:lnTo>
                <a:lnTo>
                  <a:pt x="751327" y="917101"/>
                </a:lnTo>
                <a:lnTo>
                  <a:pt x="762187" y="907297"/>
                </a:lnTo>
                <a:lnTo>
                  <a:pt x="773047" y="897758"/>
                </a:lnTo>
                <a:lnTo>
                  <a:pt x="783907" y="888484"/>
                </a:lnTo>
                <a:lnTo>
                  <a:pt x="795561" y="879475"/>
                </a:lnTo>
                <a:close/>
                <a:moveTo>
                  <a:pt x="1959370" y="676275"/>
                </a:moveTo>
                <a:lnTo>
                  <a:pt x="1969946" y="684738"/>
                </a:lnTo>
                <a:lnTo>
                  <a:pt x="1979729" y="692937"/>
                </a:lnTo>
                <a:lnTo>
                  <a:pt x="1989776" y="701929"/>
                </a:lnTo>
                <a:lnTo>
                  <a:pt x="1999294" y="710922"/>
                </a:lnTo>
                <a:lnTo>
                  <a:pt x="2008812" y="720443"/>
                </a:lnTo>
                <a:lnTo>
                  <a:pt x="2017802" y="729964"/>
                </a:lnTo>
                <a:lnTo>
                  <a:pt x="2026527" y="739750"/>
                </a:lnTo>
                <a:lnTo>
                  <a:pt x="2035252" y="750064"/>
                </a:lnTo>
                <a:lnTo>
                  <a:pt x="2043184" y="760379"/>
                </a:lnTo>
                <a:lnTo>
                  <a:pt x="2051380" y="771222"/>
                </a:lnTo>
                <a:lnTo>
                  <a:pt x="2059047" y="782330"/>
                </a:lnTo>
                <a:lnTo>
                  <a:pt x="2066450" y="793439"/>
                </a:lnTo>
                <a:lnTo>
                  <a:pt x="2073589" y="804811"/>
                </a:lnTo>
                <a:lnTo>
                  <a:pt x="2080199" y="816448"/>
                </a:lnTo>
                <a:lnTo>
                  <a:pt x="2086809" y="828350"/>
                </a:lnTo>
                <a:lnTo>
                  <a:pt x="2093154" y="840516"/>
                </a:lnTo>
                <a:lnTo>
                  <a:pt x="2098707" y="852946"/>
                </a:lnTo>
                <a:lnTo>
                  <a:pt x="2104259" y="865112"/>
                </a:lnTo>
                <a:lnTo>
                  <a:pt x="2109547" y="877807"/>
                </a:lnTo>
                <a:lnTo>
                  <a:pt x="2114306" y="890766"/>
                </a:lnTo>
                <a:lnTo>
                  <a:pt x="2118801" y="903990"/>
                </a:lnTo>
                <a:lnTo>
                  <a:pt x="2123031" y="917214"/>
                </a:lnTo>
                <a:lnTo>
                  <a:pt x="2126733" y="930438"/>
                </a:lnTo>
                <a:lnTo>
                  <a:pt x="2130170" y="944191"/>
                </a:lnTo>
                <a:lnTo>
                  <a:pt x="2133078" y="957943"/>
                </a:lnTo>
                <a:lnTo>
                  <a:pt x="2135722" y="971696"/>
                </a:lnTo>
                <a:lnTo>
                  <a:pt x="2137837" y="985978"/>
                </a:lnTo>
                <a:lnTo>
                  <a:pt x="2139688" y="1000260"/>
                </a:lnTo>
                <a:lnTo>
                  <a:pt x="2141274" y="1014277"/>
                </a:lnTo>
                <a:lnTo>
                  <a:pt x="2142068" y="1028823"/>
                </a:lnTo>
                <a:lnTo>
                  <a:pt x="2143125" y="1043370"/>
                </a:lnTo>
                <a:lnTo>
                  <a:pt x="2143125" y="1058180"/>
                </a:lnTo>
                <a:lnTo>
                  <a:pt x="2143125" y="1066644"/>
                </a:lnTo>
                <a:lnTo>
                  <a:pt x="2142332" y="1075107"/>
                </a:lnTo>
                <a:lnTo>
                  <a:pt x="2141274" y="1083306"/>
                </a:lnTo>
                <a:lnTo>
                  <a:pt x="2139952" y="1091769"/>
                </a:lnTo>
                <a:lnTo>
                  <a:pt x="2138102" y="1099703"/>
                </a:lnTo>
                <a:lnTo>
                  <a:pt x="2135987" y="1107373"/>
                </a:lnTo>
                <a:lnTo>
                  <a:pt x="2133607" y="1115043"/>
                </a:lnTo>
                <a:lnTo>
                  <a:pt x="2130699" y="1122713"/>
                </a:lnTo>
                <a:lnTo>
                  <a:pt x="2127261" y="1130383"/>
                </a:lnTo>
                <a:lnTo>
                  <a:pt x="2124089" y="1137788"/>
                </a:lnTo>
                <a:lnTo>
                  <a:pt x="2119858" y="1144929"/>
                </a:lnTo>
                <a:lnTo>
                  <a:pt x="2115892" y="1152070"/>
                </a:lnTo>
                <a:lnTo>
                  <a:pt x="2111398" y="1159211"/>
                </a:lnTo>
                <a:lnTo>
                  <a:pt x="2106639" y="1165823"/>
                </a:lnTo>
                <a:lnTo>
                  <a:pt x="2101880" y="1172699"/>
                </a:lnTo>
                <a:lnTo>
                  <a:pt x="2096327" y="1179047"/>
                </a:lnTo>
                <a:lnTo>
                  <a:pt x="2090775" y="1185658"/>
                </a:lnTo>
                <a:lnTo>
                  <a:pt x="2084958" y="1191741"/>
                </a:lnTo>
                <a:lnTo>
                  <a:pt x="2078877" y="1197824"/>
                </a:lnTo>
                <a:lnTo>
                  <a:pt x="2072532" y="1204172"/>
                </a:lnTo>
                <a:lnTo>
                  <a:pt x="2066186" y="1209990"/>
                </a:lnTo>
                <a:lnTo>
                  <a:pt x="2059312" y="1215809"/>
                </a:lnTo>
                <a:lnTo>
                  <a:pt x="2052173" y="1221363"/>
                </a:lnTo>
                <a:lnTo>
                  <a:pt x="2045034" y="1226917"/>
                </a:lnTo>
                <a:lnTo>
                  <a:pt x="2037631" y="1232471"/>
                </a:lnTo>
                <a:lnTo>
                  <a:pt x="2029964" y="1237761"/>
                </a:lnTo>
                <a:lnTo>
                  <a:pt x="2022296" y="1242521"/>
                </a:lnTo>
                <a:lnTo>
                  <a:pt x="2014629" y="1247546"/>
                </a:lnTo>
                <a:lnTo>
                  <a:pt x="2006433" y="1252571"/>
                </a:lnTo>
                <a:lnTo>
                  <a:pt x="1998236" y="1257067"/>
                </a:lnTo>
                <a:lnTo>
                  <a:pt x="1981315" y="1266324"/>
                </a:lnTo>
                <a:lnTo>
                  <a:pt x="1964129" y="1274523"/>
                </a:lnTo>
                <a:lnTo>
                  <a:pt x="1946679" y="1282722"/>
                </a:lnTo>
                <a:lnTo>
                  <a:pt x="1928436" y="1290127"/>
                </a:lnTo>
                <a:lnTo>
                  <a:pt x="1910193" y="1296739"/>
                </a:lnTo>
                <a:lnTo>
                  <a:pt x="1891685" y="1303351"/>
                </a:lnTo>
                <a:lnTo>
                  <a:pt x="1873177" y="1308905"/>
                </a:lnTo>
                <a:lnTo>
                  <a:pt x="1854670" y="1314195"/>
                </a:lnTo>
                <a:lnTo>
                  <a:pt x="1836426" y="1318691"/>
                </a:lnTo>
                <a:lnTo>
                  <a:pt x="1817919" y="1322922"/>
                </a:lnTo>
                <a:lnTo>
                  <a:pt x="1799675" y="1326360"/>
                </a:lnTo>
                <a:lnTo>
                  <a:pt x="1781696" y="1329534"/>
                </a:lnTo>
                <a:lnTo>
                  <a:pt x="1764246" y="1331915"/>
                </a:lnTo>
                <a:lnTo>
                  <a:pt x="1747061" y="1333766"/>
                </a:lnTo>
                <a:lnTo>
                  <a:pt x="1730404" y="1335353"/>
                </a:lnTo>
                <a:lnTo>
                  <a:pt x="1714276" y="1336146"/>
                </a:lnTo>
                <a:lnTo>
                  <a:pt x="1698676" y="1336675"/>
                </a:lnTo>
                <a:lnTo>
                  <a:pt x="1687836" y="1336146"/>
                </a:lnTo>
                <a:lnTo>
                  <a:pt x="1676467" y="1335617"/>
                </a:lnTo>
                <a:lnTo>
                  <a:pt x="1664834" y="1335088"/>
                </a:lnTo>
                <a:lnTo>
                  <a:pt x="1652671" y="1333766"/>
                </a:lnTo>
                <a:lnTo>
                  <a:pt x="1653993" y="1324509"/>
                </a:lnTo>
                <a:lnTo>
                  <a:pt x="1654787" y="1314988"/>
                </a:lnTo>
                <a:lnTo>
                  <a:pt x="1655844" y="1305202"/>
                </a:lnTo>
                <a:lnTo>
                  <a:pt x="1655844" y="1295681"/>
                </a:lnTo>
                <a:lnTo>
                  <a:pt x="1655580" y="1275845"/>
                </a:lnTo>
                <a:lnTo>
                  <a:pt x="1654787" y="1256274"/>
                </a:lnTo>
                <a:lnTo>
                  <a:pt x="1653465" y="1236703"/>
                </a:lnTo>
                <a:lnTo>
                  <a:pt x="1651085" y="1217660"/>
                </a:lnTo>
                <a:lnTo>
                  <a:pt x="1648705" y="1198618"/>
                </a:lnTo>
                <a:lnTo>
                  <a:pt x="1645268" y="1179840"/>
                </a:lnTo>
                <a:lnTo>
                  <a:pt x="1641567" y="1161062"/>
                </a:lnTo>
                <a:lnTo>
                  <a:pt x="1637601" y="1142549"/>
                </a:lnTo>
                <a:lnTo>
                  <a:pt x="1632842" y="1124300"/>
                </a:lnTo>
                <a:lnTo>
                  <a:pt x="1627554" y="1106051"/>
                </a:lnTo>
                <a:lnTo>
                  <a:pt x="1621737" y="1088595"/>
                </a:lnTo>
                <a:lnTo>
                  <a:pt x="1615392" y="1070875"/>
                </a:lnTo>
                <a:lnTo>
                  <a:pt x="1608782" y="1053684"/>
                </a:lnTo>
                <a:lnTo>
                  <a:pt x="1601379" y="1036758"/>
                </a:lnTo>
                <a:lnTo>
                  <a:pt x="1593711" y="1019831"/>
                </a:lnTo>
                <a:lnTo>
                  <a:pt x="1585515" y="1003434"/>
                </a:lnTo>
                <a:lnTo>
                  <a:pt x="1576790" y="987565"/>
                </a:lnTo>
                <a:lnTo>
                  <a:pt x="1567800" y="971432"/>
                </a:lnTo>
                <a:lnTo>
                  <a:pt x="1558282" y="956092"/>
                </a:lnTo>
                <a:lnTo>
                  <a:pt x="1548235" y="940752"/>
                </a:lnTo>
                <a:lnTo>
                  <a:pt x="1537924" y="925942"/>
                </a:lnTo>
                <a:lnTo>
                  <a:pt x="1527084" y="911395"/>
                </a:lnTo>
                <a:lnTo>
                  <a:pt x="1515979" y="897114"/>
                </a:lnTo>
                <a:lnTo>
                  <a:pt x="1504345" y="883361"/>
                </a:lnTo>
                <a:lnTo>
                  <a:pt x="1492183" y="870137"/>
                </a:lnTo>
                <a:lnTo>
                  <a:pt x="1480021" y="856913"/>
                </a:lnTo>
                <a:lnTo>
                  <a:pt x="1467330" y="844218"/>
                </a:lnTo>
                <a:lnTo>
                  <a:pt x="1454375" y="832052"/>
                </a:lnTo>
                <a:lnTo>
                  <a:pt x="1440891" y="820151"/>
                </a:lnTo>
                <a:lnTo>
                  <a:pt x="1427406" y="808778"/>
                </a:lnTo>
                <a:lnTo>
                  <a:pt x="1413129" y="797670"/>
                </a:lnTo>
                <a:lnTo>
                  <a:pt x="1398587" y="787356"/>
                </a:lnTo>
                <a:lnTo>
                  <a:pt x="1407841" y="776776"/>
                </a:lnTo>
                <a:lnTo>
                  <a:pt x="1416831" y="765933"/>
                </a:lnTo>
                <a:lnTo>
                  <a:pt x="1425027" y="755089"/>
                </a:lnTo>
                <a:lnTo>
                  <a:pt x="1433487" y="744246"/>
                </a:lnTo>
                <a:lnTo>
                  <a:pt x="1441155" y="732344"/>
                </a:lnTo>
                <a:lnTo>
                  <a:pt x="1448558" y="720707"/>
                </a:lnTo>
                <a:lnTo>
                  <a:pt x="1455697" y="709070"/>
                </a:lnTo>
                <a:lnTo>
                  <a:pt x="1462307" y="696640"/>
                </a:lnTo>
                <a:lnTo>
                  <a:pt x="1698676" y="893147"/>
                </a:lnTo>
                <a:lnTo>
                  <a:pt x="1959370" y="676275"/>
                </a:lnTo>
                <a:close/>
                <a:moveTo>
                  <a:pt x="183882" y="676275"/>
                </a:moveTo>
                <a:lnTo>
                  <a:pt x="445396" y="893147"/>
                </a:lnTo>
                <a:lnTo>
                  <a:pt x="682270" y="696640"/>
                </a:lnTo>
                <a:lnTo>
                  <a:pt x="688894" y="709070"/>
                </a:lnTo>
                <a:lnTo>
                  <a:pt x="696048" y="720707"/>
                </a:lnTo>
                <a:lnTo>
                  <a:pt x="703466" y="732344"/>
                </a:lnTo>
                <a:lnTo>
                  <a:pt x="711415" y="744246"/>
                </a:lnTo>
                <a:lnTo>
                  <a:pt x="719364" y="755089"/>
                </a:lnTo>
                <a:lnTo>
                  <a:pt x="728108" y="765933"/>
                </a:lnTo>
                <a:lnTo>
                  <a:pt x="736852" y="776776"/>
                </a:lnTo>
                <a:lnTo>
                  <a:pt x="746125" y="787356"/>
                </a:lnTo>
                <a:lnTo>
                  <a:pt x="731552" y="797670"/>
                </a:lnTo>
                <a:lnTo>
                  <a:pt x="717509" y="808778"/>
                </a:lnTo>
                <a:lnTo>
                  <a:pt x="703731" y="820151"/>
                </a:lnTo>
                <a:lnTo>
                  <a:pt x="690483" y="832052"/>
                </a:lnTo>
                <a:lnTo>
                  <a:pt x="677235" y="844218"/>
                </a:lnTo>
                <a:lnTo>
                  <a:pt x="664517" y="856913"/>
                </a:lnTo>
                <a:lnTo>
                  <a:pt x="652329" y="870137"/>
                </a:lnTo>
                <a:lnTo>
                  <a:pt x="640141" y="883361"/>
                </a:lnTo>
                <a:lnTo>
                  <a:pt x="628748" y="897114"/>
                </a:lnTo>
                <a:lnTo>
                  <a:pt x="617355" y="911395"/>
                </a:lnTo>
                <a:lnTo>
                  <a:pt x="606491" y="925942"/>
                </a:lnTo>
                <a:lnTo>
                  <a:pt x="596158" y="940752"/>
                </a:lnTo>
                <a:lnTo>
                  <a:pt x="586090" y="956092"/>
                </a:lnTo>
                <a:lnTo>
                  <a:pt x="576551" y="971432"/>
                </a:lnTo>
                <a:lnTo>
                  <a:pt x="567542" y="987565"/>
                </a:lnTo>
                <a:lnTo>
                  <a:pt x="559064" y="1003434"/>
                </a:lnTo>
                <a:lnTo>
                  <a:pt x="550585" y="1019831"/>
                </a:lnTo>
                <a:lnTo>
                  <a:pt x="542901" y="1036758"/>
                </a:lnTo>
                <a:lnTo>
                  <a:pt x="535482" y="1053684"/>
                </a:lnTo>
                <a:lnTo>
                  <a:pt x="528858" y="1070875"/>
                </a:lnTo>
                <a:lnTo>
                  <a:pt x="522499" y="1088595"/>
                </a:lnTo>
                <a:lnTo>
                  <a:pt x="516670" y="1106051"/>
                </a:lnTo>
                <a:lnTo>
                  <a:pt x="511371" y="1124300"/>
                </a:lnTo>
                <a:lnTo>
                  <a:pt x="506602" y="1142549"/>
                </a:lnTo>
                <a:lnTo>
                  <a:pt x="502627" y="1161062"/>
                </a:lnTo>
                <a:lnTo>
                  <a:pt x="498918" y="1179840"/>
                </a:lnTo>
                <a:lnTo>
                  <a:pt x="495473" y="1198618"/>
                </a:lnTo>
                <a:lnTo>
                  <a:pt x="492824" y="1217660"/>
                </a:lnTo>
                <a:lnTo>
                  <a:pt x="490704" y="1236703"/>
                </a:lnTo>
                <a:lnTo>
                  <a:pt x="489114" y="1256274"/>
                </a:lnTo>
                <a:lnTo>
                  <a:pt x="488585" y="1275845"/>
                </a:lnTo>
                <a:lnTo>
                  <a:pt x="488320" y="1295681"/>
                </a:lnTo>
                <a:lnTo>
                  <a:pt x="488585" y="1305202"/>
                </a:lnTo>
                <a:lnTo>
                  <a:pt x="489114" y="1314988"/>
                </a:lnTo>
                <a:lnTo>
                  <a:pt x="490174" y="1324509"/>
                </a:lnTo>
                <a:lnTo>
                  <a:pt x="491499" y="1333766"/>
                </a:lnTo>
                <a:lnTo>
                  <a:pt x="479311" y="1335088"/>
                </a:lnTo>
                <a:lnTo>
                  <a:pt x="467653" y="1335617"/>
                </a:lnTo>
                <a:lnTo>
                  <a:pt x="456260" y="1336146"/>
                </a:lnTo>
                <a:lnTo>
                  <a:pt x="445396" y="1336675"/>
                </a:lnTo>
                <a:lnTo>
                  <a:pt x="429764" y="1336146"/>
                </a:lnTo>
                <a:lnTo>
                  <a:pt x="413601" y="1335353"/>
                </a:lnTo>
                <a:lnTo>
                  <a:pt x="396909" y="1333766"/>
                </a:lnTo>
                <a:lnTo>
                  <a:pt x="379686" y="1331915"/>
                </a:lnTo>
                <a:lnTo>
                  <a:pt x="362199" y="1329534"/>
                </a:lnTo>
                <a:lnTo>
                  <a:pt x="344182" y="1326360"/>
                </a:lnTo>
                <a:lnTo>
                  <a:pt x="325900" y="1322922"/>
                </a:lnTo>
                <a:lnTo>
                  <a:pt x="307352" y="1318691"/>
                </a:lnTo>
                <a:lnTo>
                  <a:pt x="288805" y="1314195"/>
                </a:lnTo>
                <a:lnTo>
                  <a:pt x="270523" y="1308905"/>
                </a:lnTo>
                <a:lnTo>
                  <a:pt x="251976" y="1303351"/>
                </a:lnTo>
                <a:lnTo>
                  <a:pt x="233429" y="1296739"/>
                </a:lnTo>
                <a:lnTo>
                  <a:pt x="215147" y="1290127"/>
                </a:lnTo>
                <a:lnTo>
                  <a:pt x="196865" y="1282722"/>
                </a:lnTo>
                <a:lnTo>
                  <a:pt x="179377" y="1274523"/>
                </a:lnTo>
                <a:lnTo>
                  <a:pt x="162155" y="1266324"/>
                </a:lnTo>
                <a:lnTo>
                  <a:pt x="145197" y="1257067"/>
                </a:lnTo>
                <a:lnTo>
                  <a:pt x="136984" y="1252571"/>
                </a:lnTo>
                <a:lnTo>
                  <a:pt x="128770" y="1247546"/>
                </a:lnTo>
                <a:lnTo>
                  <a:pt x="121086" y="1242521"/>
                </a:lnTo>
                <a:lnTo>
                  <a:pt x="113402" y="1237761"/>
                </a:lnTo>
                <a:lnTo>
                  <a:pt x="105719" y="1232471"/>
                </a:lnTo>
                <a:lnTo>
                  <a:pt x="98300" y="1226917"/>
                </a:lnTo>
                <a:lnTo>
                  <a:pt x="91146" y="1221363"/>
                </a:lnTo>
                <a:lnTo>
                  <a:pt x="83992" y="1215809"/>
                </a:lnTo>
                <a:lnTo>
                  <a:pt x="77103" y="1209990"/>
                </a:lnTo>
                <a:lnTo>
                  <a:pt x="70744" y="1204172"/>
                </a:lnTo>
                <a:lnTo>
                  <a:pt x="64120" y="1197824"/>
                </a:lnTo>
                <a:lnTo>
                  <a:pt x="58291" y="1191741"/>
                </a:lnTo>
                <a:lnTo>
                  <a:pt x="52462" y="1185658"/>
                </a:lnTo>
                <a:lnTo>
                  <a:pt x="46898" y="1179047"/>
                </a:lnTo>
                <a:lnTo>
                  <a:pt x="41334" y="1172699"/>
                </a:lnTo>
                <a:lnTo>
                  <a:pt x="36564" y="1165823"/>
                </a:lnTo>
                <a:lnTo>
                  <a:pt x="31795" y="1159211"/>
                </a:lnTo>
                <a:lnTo>
                  <a:pt x="27291" y="1152070"/>
                </a:lnTo>
                <a:lnTo>
                  <a:pt x="23051" y="1144929"/>
                </a:lnTo>
                <a:lnTo>
                  <a:pt x="19077" y="1137788"/>
                </a:lnTo>
                <a:lnTo>
                  <a:pt x="15897" y="1130383"/>
                </a:lnTo>
                <a:lnTo>
                  <a:pt x="12453" y="1122713"/>
                </a:lnTo>
                <a:lnTo>
                  <a:pt x="9538" y="1115043"/>
                </a:lnTo>
                <a:lnTo>
                  <a:pt x="7154" y="1107373"/>
                </a:lnTo>
                <a:lnTo>
                  <a:pt x="5034" y="1099703"/>
                </a:lnTo>
                <a:lnTo>
                  <a:pt x="3179" y="1091769"/>
                </a:lnTo>
                <a:lnTo>
                  <a:pt x="1855" y="1083306"/>
                </a:lnTo>
                <a:lnTo>
                  <a:pt x="530" y="1075107"/>
                </a:lnTo>
                <a:lnTo>
                  <a:pt x="265" y="1066644"/>
                </a:lnTo>
                <a:lnTo>
                  <a:pt x="0" y="1058180"/>
                </a:lnTo>
                <a:lnTo>
                  <a:pt x="265" y="1043370"/>
                </a:lnTo>
                <a:lnTo>
                  <a:pt x="1060" y="1028823"/>
                </a:lnTo>
                <a:lnTo>
                  <a:pt x="1855" y="1014277"/>
                </a:lnTo>
                <a:lnTo>
                  <a:pt x="3444" y="1000260"/>
                </a:lnTo>
                <a:lnTo>
                  <a:pt x="5299" y="985978"/>
                </a:lnTo>
                <a:lnTo>
                  <a:pt x="7419" y="971696"/>
                </a:lnTo>
                <a:lnTo>
                  <a:pt x="10333" y="957943"/>
                </a:lnTo>
                <a:lnTo>
                  <a:pt x="12983" y="944191"/>
                </a:lnTo>
                <a:lnTo>
                  <a:pt x="16427" y="930438"/>
                </a:lnTo>
                <a:lnTo>
                  <a:pt x="20137" y="917214"/>
                </a:lnTo>
                <a:lnTo>
                  <a:pt x="24376" y="903990"/>
                </a:lnTo>
                <a:lnTo>
                  <a:pt x="28615" y="890766"/>
                </a:lnTo>
                <a:lnTo>
                  <a:pt x="33650" y="877807"/>
                </a:lnTo>
                <a:lnTo>
                  <a:pt x="38949" y="865112"/>
                </a:lnTo>
                <a:lnTo>
                  <a:pt x="44513" y="852946"/>
                </a:lnTo>
                <a:lnTo>
                  <a:pt x="50342" y="840516"/>
                </a:lnTo>
                <a:lnTo>
                  <a:pt x="56436" y="828350"/>
                </a:lnTo>
                <a:lnTo>
                  <a:pt x="63060" y="816448"/>
                </a:lnTo>
                <a:lnTo>
                  <a:pt x="69684" y="804811"/>
                </a:lnTo>
                <a:lnTo>
                  <a:pt x="76838" y="793439"/>
                </a:lnTo>
                <a:lnTo>
                  <a:pt x="84257" y="782330"/>
                </a:lnTo>
                <a:lnTo>
                  <a:pt x="91941" y="771222"/>
                </a:lnTo>
                <a:lnTo>
                  <a:pt x="100154" y="760379"/>
                </a:lnTo>
                <a:lnTo>
                  <a:pt x="108368" y="750064"/>
                </a:lnTo>
                <a:lnTo>
                  <a:pt x="116582" y="739750"/>
                </a:lnTo>
                <a:lnTo>
                  <a:pt x="125591" y="729964"/>
                </a:lnTo>
                <a:lnTo>
                  <a:pt x="134864" y="720443"/>
                </a:lnTo>
                <a:lnTo>
                  <a:pt x="144138" y="710922"/>
                </a:lnTo>
                <a:lnTo>
                  <a:pt x="153676" y="701929"/>
                </a:lnTo>
                <a:lnTo>
                  <a:pt x="163745" y="692937"/>
                </a:lnTo>
                <a:lnTo>
                  <a:pt x="173813" y="684738"/>
                </a:lnTo>
                <a:lnTo>
                  <a:pt x="183882" y="676275"/>
                </a:lnTo>
                <a:close/>
                <a:moveTo>
                  <a:pt x="1063618" y="153988"/>
                </a:moveTo>
                <a:lnTo>
                  <a:pt x="1072091" y="153988"/>
                </a:lnTo>
                <a:lnTo>
                  <a:pt x="1080830" y="153988"/>
                </a:lnTo>
                <a:lnTo>
                  <a:pt x="1089568" y="154253"/>
                </a:lnTo>
                <a:lnTo>
                  <a:pt x="1098041" y="155048"/>
                </a:lnTo>
                <a:lnTo>
                  <a:pt x="1106779" y="155577"/>
                </a:lnTo>
                <a:lnTo>
                  <a:pt x="1114988" y="156902"/>
                </a:lnTo>
                <a:lnTo>
                  <a:pt x="1123726" y="157697"/>
                </a:lnTo>
                <a:lnTo>
                  <a:pt x="1131934" y="159286"/>
                </a:lnTo>
                <a:lnTo>
                  <a:pt x="1140143" y="160875"/>
                </a:lnTo>
                <a:lnTo>
                  <a:pt x="1148351" y="162730"/>
                </a:lnTo>
                <a:lnTo>
                  <a:pt x="1156295" y="164584"/>
                </a:lnTo>
                <a:lnTo>
                  <a:pt x="1164504" y="166703"/>
                </a:lnTo>
                <a:lnTo>
                  <a:pt x="1172447" y="169087"/>
                </a:lnTo>
                <a:lnTo>
                  <a:pt x="1180391" y="171471"/>
                </a:lnTo>
                <a:lnTo>
                  <a:pt x="1188070" y="174385"/>
                </a:lnTo>
                <a:lnTo>
                  <a:pt x="1196014" y="177564"/>
                </a:lnTo>
                <a:lnTo>
                  <a:pt x="1203693" y="180478"/>
                </a:lnTo>
                <a:lnTo>
                  <a:pt x="1211107" y="183656"/>
                </a:lnTo>
                <a:lnTo>
                  <a:pt x="1218521" y="187365"/>
                </a:lnTo>
                <a:lnTo>
                  <a:pt x="1225935" y="190808"/>
                </a:lnTo>
                <a:lnTo>
                  <a:pt x="1232820" y="194782"/>
                </a:lnTo>
                <a:lnTo>
                  <a:pt x="1239969" y="198755"/>
                </a:lnTo>
                <a:lnTo>
                  <a:pt x="1247118" y="202729"/>
                </a:lnTo>
                <a:lnTo>
                  <a:pt x="1254003" y="206967"/>
                </a:lnTo>
                <a:lnTo>
                  <a:pt x="1260623" y="211470"/>
                </a:lnTo>
                <a:lnTo>
                  <a:pt x="1267507" y="215974"/>
                </a:lnTo>
                <a:lnTo>
                  <a:pt x="1273862" y="221007"/>
                </a:lnTo>
                <a:lnTo>
                  <a:pt x="1280482" y="226040"/>
                </a:lnTo>
                <a:lnTo>
                  <a:pt x="1286837" y="230808"/>
                </a:lnTo>
                <a:lnTo>
                  <a:pt x="1293192" y="236106"/>
                </a:lnTo>
                <a:lnTo>
                  <a:pt x="1299017" y="241668"/>
                </a:lnTo>
                <a:lnTo>
                  <a:pt x="1305108" y="247231"/>
                </a:lnTo>
                <a:lnTo>
                  <a:pt x="1310668" y="252794"/>
                </a:lnTo>
                <a:lnTo>
                  <a:pt x="1316494" y="258622"/>
                </a:lnTo>
                <a:lnTo>
                  <a:pt x="1321790" y="264449"/>
                </a:lnTo>
                <a:lnTo>
                  <a:pt x="1327350" y="270277"/>
                </a:lnTo>
                <a:lnTo>
                  <a:pt x="1332646" y="276634"/>
                </a:lnTo>
                <a:lnTo>
                  <a:pt x="1337412" y="282992"/>
                </a:lnTo>
                <a:lnTo>
                  <a:pt x="1342443" y="289349"/>
                </a:lnTo>
                <a:lnTo>
                  <a:pt x="1347474" y="295972"/>
                </a:lnTo>
                <a:lnTo>
                  <a:pt x="1351976" y="302859"/>
                </a:lnTo>
                <a:lnTo>
                  <a:pt x="1356212" y="309482"/>
                </a:lnTo>
                <a:lnTo>
                  <a:pt x="1360714" y="316369"/>
                </a:lnTo>
                <a:lnTo>
                  <a:pt x="1364951" y="323521"/>
                </a:lnTo>
                <a:lnTo>
                  <a:pt x="1368922" y="330408"/>
                </a:lnTo>
                <a:lnTo>
                  <a:pt x="1372629" y="337560"/>
                </a:lnTo>
                <a:lnTo>
                  <a:pt x="1376337" y="344977"/>
                </a:lnTo>
                <a:lnTo>
                  <a:pt x="1379779" y="352395"/>
                </a:lnTo>
                <a:lnTo>
                  <a:pt x="1383221" y="359812"/>
                </a:lnTo>
                <a:lnTo>
                  <a:pt x="1386134" y="367494"/>
                </a:lnTo>
                <a:lnTo>
                  <a:pt x="1389047" y="375176"/>
                </a:lnTo>
                <a:lnTo>
                  <a:pt x="1391694" y="382857"/>
                </a:lnTo>
                <a:lnTo>
                  <a:pt x="1394342" y="391069"/>
                </a:lnTo>
                <a:lnTo>
                  <a:pt x="1396725" y="398751"/>
                </a:lnTo>
                <a:lnTo>
                  <a:pt x="1398844" y="406963"/>
                </a:lnTo>
                <a:lnTo>
                  <a:pt x="1400962" y="415175"/>
                </a:lnTo>
                <a:lnTo>
                  <a:pt x="1402551" y="423122"/>
                </a:lnTo>
                <a:lnTo>
                  <a:pt x="1404404" y="431333"/>
                </a:lnTo>
                <a:lnTo>
                  <a:pt x="1405728" y="439810"/>
                </a:lnTo>
                <a:lnTo>
                  <a:pt x="1406788" y="448022"/>
                </a:lnTo>
                <a:lnTo>
                  <a:pt x="1407847" y="456763"/>
                </a:lnTo>
                <a:lnTo>
                  <a:pt x="1408376" y="465240"/>
                </a:lnTo>
                <a:lnTo>
                  <a:pt x="1409171" y="473717"/>
                </a:lnTo>
                <a:lnTo>
                  <a:pt x="1409435" y="482458"/>
                </a:lnTo>
                <a:lnTo>
                  <a:pt x="1409700" y="491200"/>
                </a:lnTo>
                <a:lnTo>
                  <a:pt x="1409435" y="499941"/>
                </a:lnTo>
                <a:lnTo>
                  <a:pt x="1409171" y="508683"/>
                </a:lnTo>
                <a:lnTo>
                  <a:pt x="1408376" y="517159"/>
                </a:lnTo>
                <a:lnTo>
                  <a:pt x="1407847" y="525636"/>
                </a:lnTo>
                <a:lnTo>
                  <a:pt x="1406788" y="534113"/>
                </a:lnTo>
                <a:lnTo>
                  <a:pt x="1405728" y="542589"/>
                </a:lnTo>
                <a:lnTo>
                  <a:pt x="1404404" y="550801"/>
                </a:lnTo>
                <a:lnTo>
                  <a:pt x="1402551" y="559278"/>
                </a:lnTo>
                <a:lnTo>
                  <a:pt x="1400962" y="567489"/>
                </a:lnTo>
                <a:lnTo>
                  <a:pt x="1398844" y="575436"/>
                </a:lnTo>
                <a:lnTo>
                  <a:pt x="1396725" y="583648"/>
                </a:lnTo>
                <a:lnTo>
                  <a:pt x="1394342" y="591595"/>
                </a:lnTo>
                <a:lnTo>
                  <a:pt x="1391694" y="599277"/>
                </a:lnTo>
                <a:lnTo>
                  <a:pt x="1389047" y="607224"/>
                </a:lnTo>
                <a:lnTo>
                  <a:pt x="1386134" y="614641"/>
                </a:lnTo>
                <a:lnTo>
                  <a:pt x="1383221" y="622323"/>
                </a:lnTo>
                <a:lnTo>
                  <a:pt x="1379779" y="630270"/>
                </a:lnTo>
                <a:lnTo>
                  <a:pt x="1376337" y="637422"/>
                </a:lnTo>
                <a:lnTo>
                  <a:pt x="1372629" y="644574"/>
                </a:lnTo>
                <a:lnTo>
                  <a:pt x="1368922" y="651991"/>
                </a:lnTo>
                <a:lnTo>
                  <a:pt x="1364951" y="659143"/>
                </a:lnTo>
                <a:lnTo>
                  <a:pt x="1360714" y="666295"/>
                </a:lnTo>
                <a:lnTo>
                  <a:pt x="1356212" y="672918"/>
                </a:lnTo>
                <a:lnTo>
                  <a:pt x="1351976" y="679805"/>
                </a:lnTo>
                <a:lnTo>
                  <a:pt x="1347474" y="686427"/>
                </a:lnTo>
                <a:lnTo>
                  <a:pt x="1342443" y="693050"/>
                </a:lnTo>
                <a:lnTo>
                  <a:pt x="1337412" y="699672"/>
                </a:lnTo>
                <a:lnTo>
                  <a:pt x="1332646" y="705765"/>
                </a:lnTo>
                <a:lnTo>
                  <a:pt x="1327350" y="711857"/>
                </a:lnTo>
                <a:lnTo>
                  <a:pt x="1321790" y="718215"/>
                </a:lnTo>
                <a:lnTo>
                  <a:pt x="1316494" y="724043"/>
                </a:lnTo>
                <a:lnTo>
                  <a:pt x="1310668" y="729870"/>
                </a:lnTo>
                <a:lnTo>
                  <a:pt x="1305108" y="735433"/>
                </a:lnTo>
                <a:lnTo>
                  <a:pt x="1299017" y="740996"/>
                </a:lnTo>
                <a:lnTo>
                  <a:pt x="1293192" y="746294"/>
                </a:lnTo>
                <a:lnTo>
                  <a:pt x="1286837" y="751327"/>
                </a:lnTo>
                <a:lnTo>
                  <a:pt x="1280482" y="756625"/>
                </a:lnTo>
                <a:lnTo>
                  <a:pt x="1273862" y="761658"/>
                </a:lnTo>
                <a:lnTo>
                  <a:pt x="1267507" y="766161"/>
                </a:lnTo>
                <a:lnTo>
                  <a:pt x="1260623" y="770929"/>
                </a:lnTo>
                <a:lnTo>
                  <a:pt x="1254003" y="775432"/>
                </a:lnTo>
                <a:lnTo>
                  <a:pt x="1247118" y="779670"/>
                </a:lnTo>
                <a:lnTo>
                  <a:pt x="1239969" y="783909"/>
                </a:lnTo>
                <a:lnTo>
                  <a:pt x="1232820" y="787882"/>
                </a:lnTo>
                <a:lnTo>
                  <a:pt x="1225935" y="791591"/>
                </a:lnTo>
                <a:lnTo>
                  <a:pt x="1218521" y="795299"/>
                </a:lnTo>
                <a:lnTo>
                  <a:pt x="1211107" y="798743"/>
                </a:lnTo>
                <a:lnTo>
                  <a:pt x="1203693" y="801922"/>
                </a:lnTo>
                <a:lnTo>
                  <a:pt x="1196014" y="805100"/>
                </a:lnTo>
                <a:lnTo>
                  <a:pt x="1188070" y="807749"/>
                </a:lnTo>
                <a:lnTo>
                  <a:pt x="1180391" y="810663"/>
                </a:lnTo>
                <a:lnTo>
                  <a:pt x="1172447" y="813312"/>
                </a:lnTo>
                <a:lnTo>
                  <a:pt x="1164504" y="815696"/>
                </a:lnTo>
                <a:lnTo>
                  <a:pt x="1156295" y="817815"/>
                </a:lnTo>
                <a:lnTo>
                  <a:pt x="1148351" y="819935"/>
                </a:lnTo>
                <a:lnTo>
                  <a:pt x="1140143" y="821789"/>
                </a:lnTo>
                <a:lnTo>
                  <a:pt x="1131934" y="823378"/>
                </a:lnTo>
                <a:lnTo>
                  <a:pt x="1123726" y="824438"/>
                </a:lnTo>
                <a:lnTo>
                  <a:pt x="1114988" y="825762"/>
                </a:lnTo>
                <a:lnTo>
                  <a:pt x="1106779" y="826822"/>
                </a:lnTo>
                <a:lnTo>
                  <a:pt x="1098041" y="827617"/>
                </a:lnTo>
                <a:lnTo>
                  <a:pt x="1089568" y="827881"/>
                </a:lnTo>
                <a:lnTo>
                  <a:pt x="1080830" y="828146"/>
                </a:lnTo>
                <a:lnTo>
                  <a:pt x="1072091" y="828676"/>
                </a:lnTo>
                <a:lnTo>
                  <a:pt x="1063618" y="828146"/>
                </a:lnTo>
                <a:lnTo>
                  <a:pt x="1054880" y="827881"/>
                </a:lnTo>
                <a:lnTo>
                  <a:pt x="1046407" y="827617"/>
                </a:lnTo>
                <a:lnTo>
                  <a:pt x="1037669" y="826822"/>
                </a:lnTo>
                <a:lnTo>
                  <a:pt x="1029460" y="825762"/>
                </a:lnTo>
                <a:lnTo>
                  <a:pt x="1020987" y="824438"/>
                </a:lnTo>
                <a:lnTo>
                  <a:pt x="1012778" y="823378"/>
                </a:lnTo>
                <a:lnTo>
                  <a:pt x="1004305" y="821789"/>
                </a:lnTo>
                <a:lnTo>
                  <a:pt x="996096" y="819935"/>
                </a:lnTo>
                <a:lnTo>
                  <a:pt x="987888" y="817815"/>
                </a:lnTo>
                <a:lnTo>
                  <a:pt x="979944" y="815696"/>
                </a:lnTo>
                <a:lnTo>
                  <a:pt x="972000" y="813312"/>
                </a:lnTo>
                <a:lnTo>
                  <a:pt x="964321" y="810663"/>
                </a:lnTo>
                <a:lnTo>
                  <a:pt x="956113" y="807749"/>
                </a:lnTo>
                <a:lnTo>
                  <a:pt x="948434" y="805100"/>
                </a:lnTo>
                <a:lnTo>
                  <a:pt x="941020" y="801922"/>
                </a:lnTo>
                <a:lnTo>
                  <a:pt x="933341" y="798743"/>
                </a:lnTo>
                <a:lnTo>
                  <a:pt x="925927" y="795299"/>
                </a:lnTo>
                <a:lnTo>
                  <a:pt x="918513" y="791591"/>
                </a:lnTo>
                <a:lnTo>
                  <a:pt x="911628" y="787882"/>
                </a:lnTo>
                <a:lnTo>
                  <a:pt x="904479" y="783909"/>
                </a:lnTo>
                <a:lnTo>
                  <a:pt x="897329" y="779670"/>
                </a:lnTo>
                <a:lnTo>
                  <a:pt x="890445" y="775432"/>
                </a:lnTo>
                <a:lnTo>
                  <a:pt x="883825" y="770929"/>
                </a:lnTo>
                <a:lnTo>
                  <a:pt x="876940" y="766161"/>
                </a:lnTo>
                <a:lnTo>
                  <a:pt x="870585" y="761658"/>
                </a:lnTo>
                <a:lnTo>
                  <a:pt x="863965" y="756625"/>
                </a:lnTo>
                <a:lnTo>
                  <a:pt x="857875" y="751327"/>
                </a:lnTo>
                <a:lnTo>
                  <a:pt x="851785" y="746294"/>
                </a:lnTo>
                <a:lnTo>
                  <a:pt x="845430" y="740996"/>
                </a:lnTo>
                <a:lnTo>
                  <a:pt x="839605" y="735433"/>
                </a:lnTo>
                <a:lnTo>
                  <a:pt x="833779" y="729870"/>
                </a:lnTo>
                <a:lnTo>
                  <a:pt x="828219" y="724043"/>
                </a:lnTo>
                <a:lnTo>
                  <a:pt x="822658" y="718215"/>
                </a:lnTo>
                <a:lnTo>
                  <a:pt x="817097" y="711857"/>
                </a:lnTo>
                <a:lnTo>
                  <a:pt x="812066" y="705765"/>
                </a:lnTo>
                <a:lnTo>
                  <a:pt x="807035" y="699672"/>
                </a:lnTo>
                <a:lnTo>
                  <a:pt x="802004" y="693050"/>
                </a:lnTo>
                <a:lnTo>
                  <a:pt x="797503" y="686427"/>
                </a:lnTo>
                <a:lnTo>
                  <a:pt x="792737" y="679805"/>
                </a:lnTo>
                <a:lnTo>
                  <a:pt x="788235" y="672918"/>
                </a:lnTo>
                <a:lnTo>
                  <a:pt x="783734" y="666295"/>
                </a:lnTo>
                <a:lnTo>
                  <a:pt x="779762" y="659143"/>
                </a:lnTo>
                <a:lnTo>
                  <a:pt x="775790" y="651991"/>
                </a:lnTo>
                <a:lnTo>
                  <a:pt x="771818" y="644574"/>
                </a:lnTo>
                <a:lnTo>
                  <a:pt x="768376" y="637422"/>
                </a:lnTo>
                <a:lnTo>
                  <a:pt x="764669" y="630270"/>
                </a:lnTo>
                <a:lnTo>
                  <a:pt x="761491" y="622323"/>
                </a:lnTo>
                <a:lnTo>
                  <a:pt x="758579" y="614641"/>
                </a:lnTo>
                <a:lnTo>
                  <a:pt x="755401" y="607224"/>
                </a:lnTo>
                <a:lnTo>
                  <a:pt x="752753" y="599277"/>
                </a:lnTo>
                <a:lnTo>
                  <a:pt x="750105" y="591595"/>
                </a:lnTo>
                <a:lnTo>
                  <a:pt x="747722" y="583648"/>
                </a:lnTo>
                <a:lnTo>
                  <a:pt x="745604" y="575436"/>
                </a:lnTo>
                <a:lnTo>
                  <a:pt x="743750" y="567489"/>
                </a:lnTo>
                <a:lnTo>
                  <a:pt x="741897" y="559278"/>
                </a:lnTo>
                <a:lnTo>
                  <a:pt x="740308" y="550801"/>
                </a:lnTo>
                <a:lnTo>
                  <a:pt x="738719" y="542589"/>
                </a:lnTo>
                <a:lnTo>
                  <a:pt x="737925" y="534113"/>
                </a:lnTo>
                <a:lnTo>
                  <a:pt x="736601" y="525636"/>
                </a:lnTo>
                <a:lnTo>
                  <a:pt x="736071" y="517159"/>
                </a:lnTo>
                <a:lnTo>
                  <a:pt x="735277" y="508683"/>
                </a:lnTo>
                <a:lnTo>
                  <a:pt x="735012" y="499941"/>
                </a:lnTo>
                <a:lnTo>
                  <a:pt x="735012" y="491200"/>
                </a:lnTo>
                <a:lnTo>
                  <a:pt x="735012" y="482458"/>
                </a:lnTo>
                <a:lnTo>
                  <a:pt x="735277" y="473717"/>
                </a:lnTo>
                <a:lnTo>
                  <a:pt x="736071" y="465240"/>
                </a:lnTo>
                <a:lnTo>
                  <a:pt x="736601" y="456763"/>
                </a:lnTo>
                <a:lnTo>
                  <a:pt x="737925" y="448022"/>
                </a:lnTo>
                <a:lnTo>
                  <a:pt x="738719" y="439810"/>
                </a:lnTo>
                <a:lnTo>
                  <a:pt x="740308" y="431333"/>
                </a:lnTo>
                <a:lnTo>
                  <a:pt x="741897" y="423122"/>
                </a:lnTo>
                <a:lnTo>
                  <a:pt x="743750" y="415175"/>
                </a:lnTo>
                <a:lnTo>
                  <a:pt x="745604" y="406963"/>
                </a:lnTo>
                <a:lnTo>
                  <a:pt x="747722" y="398751"/>
                </a:lnTo>
                <a:lnTo>
                  <a:pt x="750105" y="391069"/>
                </a:lnTo>
                <a:lnTo>
                  <a:pt x="752753" y="382857"/>
                </a:lnTo>
                <a:lnTo>
                  <a:pt x="755401" y="375176"/>
                </a:lnTo>
                <a:lnTo>
                  <a:pt x="758579" y="367494"/>
                </a:lnTo>
                <a:lnTo>
                  <a:pt x="761491" y="359812"/>
                </a:lnTo>
                <a:lnTo>
                  <a:pt x="764669" y="352395"/>
                </a:lnTo>
                <a:lnTo>
                  <a:pt x="768376" y="344977"/>
                </a:lnTo>
                <a:lnTo>
                  <a:pt x="771818" y="337560"/>
                </a:lnTo>
                <a:lnTo>
                  <a:pt x="775790" y="330408"/>
                </a:lnTo>
                <a:lnTo>
                  <a:pt x="779762" y="323521"/>
                </a:lnTo>
                <a:lnTo>
                  <a:pt x="783734" y="316369"/>
                </a:lnTo>
                <a:lnTo>
                  <a:pt x="788235" y="309482"/>
                </a:lnTo>
                <a:lnTo>
                  <a:pt x="792737" y="302859"/>
                </a:lnTo>
                <a:lnTo>
                  <a:pt x="797503" y="295972"/>
                </a:lnTo>
                <a:lnTo>
                  <a:pt x="802004" y="289349"/>
                </a:lnTo>
                <a:lnTo>
                  <a:pt x="807035" y="282992"/>
                </a:lnTo>
                <a:lnTo>
                  <a:pt x="812066" y="276634"/>
                </a:lnTo>
                <a:lnTo>
                  <a:pt x="817097" y="270277"/>
                </a:lnTo>
                <a:lnTo>
                  <a:pt x="822658" y="264449"/>
                </a:lnTo>
                <a:lnTo>
                  <a:pt x="828219" y="258622"/>
                </a:lnTo>
                <a:lnTo>
                  <a:pt x="833779" y="252794"/>
                </a:lnTo>
                <a:lnTo>
                  <a:pt x="839605" y="247231"/>
                </a:lnTo>
                <a:lnTo>
                  <a:pt x="845430" y="241668"/>
                </a:lnTo>
                <a:lnTo>
                  <a:pt x="851785" y="236106"/>
                </a:lnTo>
                <a:lnTo>
                  <a:pt x="857875" y="230808"/>
                </a:lnTo>
                <a:lnTo>
                  <a:pt x="863965" y="226040"/>
                </a:lnTo>
                <a:lnTo>
                  <a:pt x="870585" y="221007"/>
                </a:lnTo>
                <a:lnTo>
                  <a:pt x="876940" y="215974"/>
                </a:lnTo>
                <a:lnTo>
                  <a:pt x="883825" y="211470"/>
                </a:lnTo>
                <a:lnTo>
                  <a:pt x="890445" y="206967"/>
                </a:lnTo>
                <a:lnTo>
                  <a:pt x="897329" y="202729"/>
                </a:lnTo>
                <a:lnTo>
                  <a:pt x="904479" y="198755"/>
                </a:lnTo>
                <a:lnTo>
                  <a:pt x="911628" y="194782"/>
                </a:lnTo>
                <a:lnTo>
                  <a:pt x="918513" y="190808"/>
                </a:lnTo>
                <a:lnTo>
                  <a:pt x="925927" y="187365"/>
                </a:lnTo>
                <a:lnTo>
                  <a:pt x="933341" y="183656"/>
                </a:lnTo>
                <a:lnTo>
                  <a:pt x="941020" y="180478"/>
                </a:lnTo>
                <a:lnTo>
                  <a:pt x="948434" y="177564"/>
                </a:lnTo>
                <a:lnTo>
                  <a:pt x="956113" y="174385"/>
                </a:lnTo>
                <a:lnTo>
                  <a:pt x="964321" y="171471"/>
                </a:lnTo>
                <a:lnTo>
                  <a:pt x="972000" y="169087"/>
                </a:lnTo>
                <a:lnTo>
                  <a:pt x="979944" y="166703"/>
                </a:lnTo>
                <a:lnTo>
                  <a:pt x="987888" y="164584"/>
                </a:lnTo>
                <a:lnTo>
                  <a:pt x="996096" y="162730"/>
                </a:lnTo>
                <a:lnTo>
                  <a:pt x="1004305" y="160875"/>
                </a:lnTo>
                <a:lnTo>
                  <a:pt x="1012778" y="159286"/>
                </a:lnTo>
                <a:lnTo>
                  <a:pt x="1020987" y="157697"/>
                </a:lnTo>
                <a:lnTo>
                  <a:pt x="1029460" y="156902"/>
                </a:lnTo>
                <a:lnTo>
                  <a:pt x="1037669" y="155577"/>
                </a:lnTo>
                <a:lnTo>
                  <a:pt x="1046407" y="155048"/>
                </a:lnTo>
                <a:lnTo>
                  <a:pt x="1054880" y="154253"/>
                </a:lnTo>
                <a:lnTo>
                  <a:pt x="1063618" y="153988"/>
                </a:lnTo>
                <a:close/>
                <a:moveTo>
                  <a:pt x="1699027" y="0"/>
                </a:moveTo>
                <a:lnTo>
                  <a:pt x="1706961" y="265"/>
                </a:lnTo>
                <a:lnTo>
                  <a:pt x="1714895" y="794"/>
                </a:lnTo>
                <a:lnTo>
                  <a:pt x="1723093" y="1059"/>
                </a:lnTo>
                <a:lnTo>
                  <a:pt x="1731027" y="1853"/>
                </a:lnTo>
                <a:lnTo>
                  <a:pt x="1738697" y="2912"/>
                </a:lnTo>
                <a:lnTo>
                  <a:pt x="1746631" y="3706"/>
                </a:lnTo>
                <a:lnTo>
                  <a:pt x="1754565" y="5029"/>
                </a:lnTo>
                <a:lnTo>
                  <a:pt x="1762235" y="6617"/>
                </a:lnTo>
                <a:lnTo>
                  <a:pt x="1769640" y="8206"/>
                </a:lnTo>
                <a:lnTo>
                  <a:pt x="1777309" y="10058"/>
                </a:lnTo>
                <a:lnTo>
                  <a:pt x="1784714" y="12176"/>
                </a:lnTo>
                <a:lnTo>
                  <a:pt x="1792119" y="14294"/>
                </a:lnTo>
                <a:lnTo>
                  <a:pt x="1798996" y="16676"/>
                </a:lnTo>
                <a:lnTo>
                  <a:pt x="1806401" y="19323"/>
                </a:lnTo>
                <a:lnTo>
                  <a:pt x="1813541" y="21970"/>
                </a:lnTo>
                <a:lnTo>
                  <a:pt x="1820682" y="24881"/>
                </a:lnTo>
                <a:lnTo>
                  <a:pt x="1827823" y="27793"/>
                </a:lnTo>
                <a:lnTo>
                  <a:pt x="1834434" y="30969"/>
                </a:lnTo>
                <a:lnTo>
                  <a:pt x="1848187" y="38116"/>
                </a:lnTo>
                <a:lnTo>
                  <a:pt x="1861145" y="45528"/>
                </a:lnTo>
                <a:lnTo>
                  <a:pt x="1873575" y="53468"/>
                </a:lnTo>
                <a:lnTo>
                  <a:pt x="1886005" y="62468"/>
                </a:lnTo>
                <a:lnTo>
                  <a:pt x="1897642" y="71732"/>
                </a:lnTo>
                <a:lnTo>
                  <a:pt x="1909014" y="81526"/>
                </a:lnTo>
                <a:lnTo>
                  <a:pt x="1919857" y="91585"/>
                </a:lnTo>
                <a:lnTo>
                  <a:pt x="1930436" y="102437"/>
                </a:lnTo>
                <a:lnTo>
                  <a:pt x="1940221" y="113819"/>
                </a:lnTo>
                <a:lnTo>
                  <a:pt x="1949478" y="125466"/>
                </a:lnTo>
                <a:lnTo>
                  <a:pt x="1958205" y="137906"/>
                </a:lnTo>
                <a:lnTo>
                  <a:pt x="1966139" y="150612"/>
                </a:lnTo>
                <a:lnTo>
                  <a:pt x="1973809" y="163846"/>
                </a:lnTo>
                <a:lnTo>
                  <a:pt x="1980685" y="177081"/>
                </a:lnTo>
                <a:lnTo>
                  <a:pt x="1983594" y="184228"/>
                </a:lnTo>
                <a:lnTo>
                  <a:pt x="1986768" y="190845"/>
                </a:lnTo>
                <a:lnTo>
                  <a:pt x="1989677" y="197992"/>
                </a:lnTo>
                <a:lnTo>
                  <a:pt x="1992322" y="205139"/>
                </a:lnTo>
                <a:lnTo>
                  <a:pt x="1994966" y="212550"/>
                </a:lnTo>
                <a:lnTo>
                  <a:pt x="1997082" y="219962"/>
                </a:lnTo>
                <a:lnTo>
                  <a:pt x="1999727" y="227109"/>
                </a:lnTo>
                <a:lnTo>
                  <a:pt x="2001578" y="234785"/>
                </a:lnTo>
                <a:lnTo>
                  <a:pt x="2003429" y="242196"/>
                </a:lnTo>
                <a:lnTo>
                  <a:pt x="2005016" y="249872"/>
                </a:lnTo>
                <a:lnTo>
                  <a:pt x="2006338" y="257549"/>
                </a:lnTo>
                <a:lnTo>
                  <a:pt x="2007661" y="265225"/>
                </a:lnTo>
                <a:lnTo>
                  <a:pt x="2008983" y="272901"/>
                </a:lnTo>
                <a:lnTo>
                  <a:pt x="2009776" y="280577"/>
                </a:lnTo>
                <a:lnTo>
                  <a:pt x="2010570" y="288783"/>
                </a:lnTo>
                <a:lnTo>
                  <a:pt x="2011099" y="296723"/>
                </a:lnTo>
                <a:lnTo>
                  <a:pt x="2011363" y="304664"/>
                </a:lnTo>
                <a:lnTo>
                  <a:pt x="2011363" y="312870"/>
                </a:lnTo>
                <a:lnTo>
                  <a:pt x="2011363" y="320811"/>
                </a:lnTo>
                <a:lnTo>
                  <a:pt x="2011099" y="328752"/>
                </a:lnTo>
                <a:lnTo>
                  <a:pt x="2010570" y="336693"/>
                </a:lnTo>
                <a:lnTo>
                  <a:pt x="2009776" y="344898"/>
                </a:lnTo>
                <a:lnTo>
                  <a:pt x="2008983" y="352574"/>
                </a:lnTo>
                <a:lnTo>
                  <a:pt x="2007661" y="360250"/>
                </a:lnTo>
                <a:lnTo>
                  <a:pt x="2006338" y="367927"/>
                </a:lnTo>
                <a:lnTo>
                  <a:pt x="2005016" y="375603"/>
                </a:lnTo>
                <a:lnTo>
                  <a:pt x="2003429" y="383279"/>
                </a:lnTo>
                <a:lnTo>
                  <a:pt x="2001578" y="390690"/>
                </a:lnTo>
                <a:lnTo>
                  <a:pt x="1999727" y="398102"/>
                </a:lnTo>
                <a:lnTo>
                  <a:pt x="1997082" y="405513"/>
                </a:lnTo>
                <a:lnTo>
                  <a:pt x="1994966" y="412925"/>
                </a:lnTo>
                <a:lnTo>
                  <a:pt x="1992322" y="420072"/>
                </a:lnTo>
                <a:lnTo>
                  <a:pt x="1989677" y="427483"/>
                </a:lnTo>
                <a:lnTo>
                  <a:pt x="1986768" y="434630"/>
                </a:lnTo>
                <a:lnTo>
                  <a:pt x="1983594" y="441247"/>
                </a:lnTo>
                <a:lnTo>
                  <a:pt x="1980685" y="448129"/>
                </a:lnTo>
                <a:lnTo>
                  <a:pt x="1973809" y="461629"/>
                </a:lnTo>
                <a:lnTo>
                  <a:pt x="1966139" y="474863"/>
                </a:lnTo>
                <a:lnTo>
                  <a:pt x="1958205" y="487569"/>
                </a:lnTo>
                <a:lnTo>
                  <a:pt x="1949478" y="499480"/>
                </a:lnTo>
                <a:lnTo>
                  <a:pt x="1940221" y="511656"/>
                </a:lnTo>
                <a:lnTo>
                  <a:pt x="1930436" y="523038"/>
                </a:lnTo>
                <a:lnTo>
                  <a:pt x="1919857" y="533891"/>
                </a:lnTo>
                <a:lnTo>
                  <a:pt x="1909014" y="543949"/>
                </a:lnTo>
                <a:lnTo>
                  <a:pt x="1897642" y="553743"/>
                </a:lnTo>
                <a:lnTo>
                  <a:pt x="1886005" y="563007"/>
                </a:lnTo>
                <a:lnTo>
                  <a:pt x="1873575" y="572007"/>
                </a:lnTo>
                <a:lnTo>
                  <a:pt x="1861145" y="579948"/>
                </a:lnTo>
                <a:lnTo>
                  <a:pt x="1848187" y="587359"/>
                </a:lnTo>
                <a:lnTo>
                  <a:pt x="1834434" y="594506"/>
                </a:lnTo>
                <a:lnTo>
                  <a:pt x="1827823" y="597682"/>
                </a:lnTo>
                <a:lnTo>
                  <a:pt x="1820682" y="600858"/>
                </a:lnTo>
                <a:lnTo>
                  <a:pt x="1813541" y="603505"/>
                </a:lnTo>
                <a:lnTo>
                  <a:pt x="1806401" y="606152"/>
                </a:lnTo>
                <a:lnTo>
                  <a:pt x="1798996" y="608799"/>
                </a:lnTo>
                <a:lnTo>
                  <a:pt x="1792119" y="611182"/>
                </a:lnTo>
                <a:lnTo>
                  <a:pt x="1784714" y="613299"/>
                </a:lnTo>
                <a:lnTo>
                  <a:pt x="1777309" y="615417"/>
                </a:lnTo>
                <a:lnTo>
                  <a:pt x="1769640" y="617270"/>
                </a:lnTo>
                <a:lnTo>
                  <a:pt x="1762235" y="618858"/>
                </a:lnTo>
                <a:lnTo>
                  <a:pt x="1754565" y="620446"/>
                </a:lnTo>
                <a:lnTo>
                  <a:pt x="1746631" y="621769"/>
                </a:lnTo>
                <a:lnTo>
                  <a:pt x="1738697" y="622828"/>
                </a:lnTo>
                <a:lnTo>
                  <a:pt x="1731027" y="623622"/>
                </a:lnTo>
                <a:lnTo>
                  <a:pt x="1723093" y="624416"/>
                </a:lnTo>
                <a:lnTo>
                  <a:pt x="1714895" y="624681"/>
                </a:lnTo>
                <a:lnTo>
                  <a:pt x="1706961" y="625210"/>
                </a:lnTo>
                <a:lnTo>
                  <a:pt x="1699027" y="625475"/>
                </a:lnTo>
                <a:lnTo>
                  <a:pt x="1685803" y="625210"/>
                </a:lnTo>
                <a:lnTo>
                  <a:pt x="1672580" y="624152"/>
                </a:lnTo>
                <a:lnTo>
                  <a:pt x="1659357" y="622563"/>
                </a:lnTo>
                <a:lnTo>
                  <a:pt x="1646398" y="620711"/>
                </a:lnTo>
                <a:lnTo>
                  <a:pt x="1633439" y="618328"/>
                </a:lnTo>
                <a:lnTo>
                  <a:pt x="1620744" y="615152"/>
                </a:lnTo>
                <a:lnTo>
                  <a:pt x="1608314" y="611711"/>
                </a:lnTo>
                <a:lnTo>
                  <a:pt x="1596413" y="607741"/>
                </a:lnTo>
                <a:lnTo>
                  <a:pt x="1584248" y="603241"/>
                </a:lnTo>
                <a:lnTo>
                  <a:pt x="1572611" y="598211"/>
                </a:lnTo>
                <a:lnTo>
                  <a:pt x="1561239" y="592918"/>
                </a:lnTo>
                <a:lnTo>
                  <a:pt x="1549867" y="587094"/>
                </a:lnTo>
                <a:lnTo>
                  <a:pt x="1539024" y="580742"/>
                </a:lnTo>
                <a:lnTo>
                  <a:pt x="1528180" y="573860"/>
                </a:lnTo>
                <a:lnTo>
                  <a:pt x="1517866" y="566713"/>
                </a:lnTo>
                <a:lnTo>
                  <a:pt x="1508081" y="559301"/>
                </a:lnTo>
                <a:lnTo>
                  <a:pt x="1510197" y="542890"/>
                </a:lnTo>
                <a:lnTo>
                  <a:pt x="1512048" y="525685"/>
                </a:lnTo>
                <a:lnTo>
                  <a:pt x="1513106" y="508744"/>
                </a:lnTo>
                <a:lnTo>
                  <a:pt x="1513635" y="500539"/>
                </a:lnTo>
                <a:lnTo>
                  <a:pt x="1513635" y="491804"/>
                </a:lnTo>
                <a:lnTo>
                  <a:pt x="1513635" y="481481"/>
                </a:lnTo>
                <a:lnTo>
                  <a:pt x="1513106" y="471158"/>
                </a:lnTo>
                <a:lnTo>
                  <a:pt x="1512577" y="461099"/>
                </a:lnTo>
                <a:lnTo>
                  <a:pt x="1511783" y="451306"/>
                </a:lnTo>
                <a:lnTo>
                  <a:pt x="1510726" y="440982"/>
                </a:lnTo>
                <a:lnTo>
                  <a:pt x="1509403" y="431189"/>
                </a:lnTo>
                <a:lnTo>
                  <a:pt x="1508081" y="421395"/>
                </a:lnTo>
                <a:lnTo>
                  <a:pt x="1506230" y="411337"/>
                </a:lnTo>
                <a:lnTo>
                  <a:pt x="1504378" y="401808"/>
                </a:lnTo>
                <a:lnTo>
                  <a:pt x="1501998" y="392014"/>
                </a:lnTo>
                <a:lnTo>
                  <a:pt x="1499882" y="382485"/>
                </a:lnTo>
                <a:lnTo>
                  <a:pt x="1497238" y="372956"/>
                </a:lnTo>
                <a:lnTo>
                  <a:pt x="1494329" y="363691"/>
                </a:lnTo>
                <a:lnTo>
                  <a:pt x="1491684" y="354427"/>
                </a:lnTo>
                <a:lnTo>
                  <a:pt x="1488510" y="345163"/>
                </a:lnTo>
                <a:lnTo>
                  <a:pt x="1485072" y="335898"/>
                </a:lnTo>
                <a:lnTo>
                  <a:pt x="1481370" y="326899"/>
                </a:lnTo>
                <a:lnTo>
                  <a:pt x="1477667" y="317899"/>
                </a:lnTo>
                <a:lnTo>
                  <a:pt x="1473700" y="309164"/>
                </a:lnTo>
                <a:lnTo>
                  <a:pt x="1469733" y="300429"/>
                </a:lnTo>
                <a:lnTo>
                  <a:pt x="1465502" y="291694"/>
                </a:lnTo>
                <a:lnTo>
                  <a:pt x="1460741" y="283224"/>
                </a:lnTo>
                <a:lnTo>
                  <a:pt x="1456245" y="274754"/>
                </a:lnTo>
                <a:lnTo>
                  <a:pt x="1451220" y="266548"/>
                </a:lnTo>
                <a:lnTo>
                  <a:pt x="1446460" y="258078"/>
                </a:lnTo>
                <a:lnTo>
                  <a:pt x="1441171" y="250137"/>
                </a:lnTo>
                <a:lnTo>
                  <a:pt x="1435881" y="242196"/>
                </a:lnTo>
                <a:lnTo>
                  <a:pt x="1430327" y="234520"/>
                </a:lnTo>
                <a:lnTo>
                  <a:pt x="1424509" y="226844"/>
                </a:lnTo>
                <a:lnTo>
                  <a:pt x="1418691" y="218903"/>
                </a:lnTo>
                <a:lnTo>
                  <a:pt x="1412872" y="211492"/>
                </a:lnTo>
                <a:lnTo>
                  <a:pt x="1406525" y="204080"/>
                </a:lnTo>
                <a:lnTo>
                  <a:pt x="1411021" y="193492"/>
                </a:lnTo>
                <a:lnTo>
                  <a:pt x="1415517" y="182375"/>
                </a:lnTo>
                <a:lnTo>
                  <a:pt x="1420807" y="171787"/>
                </a:lnTo>
                <a:lnTo>
                  <a:pt x="1426360" y="161464"/>
                </a:lnTo>
                <a:lnTo>
                  <a:pt x="1432179" y="151141"/>
                </a:lnTo>
                <a:lnTo>
                  <a:pt x="1438261" y="141347"/>
                </a:lnTo>
                <a:lnTo>
                  <a:pt x="1445138" y="131818"/>
                </a:lnTo>
                <a:lnTo>
                  <a:pt x="1452014" y="122289"/>
                </a:lnTo>
                <a:lnTo>
                  <a:pt x="1459419" y="113025"/>
                </a:lnTo>
                <a:lnTo>
                  <a:pt x="1467088" y="104290"/>
                </a:lnTo>
                <a:lnTo>
                  <a:pt x="1474758" y="95555"/>
                </a:lnTo>
                <a:lnTo>
                  <a:pt x="1482956" y="87349"/>
                </a:lnTo>
                <a:lnTo>
                  <a:pt x="1491684" y="79673"/>
                </a:lnTo>
                <a:lnTo>
                  <a:pt x="1500676" y="71997"/>
                </a:lnTo>
                <a:lnTo>
                  <a:pt x="1509403" y="64586"/>
                </a:lnTo>
                <a:lnTo>
                  <a:pt x="1519189" y="57704"/>
                </a:lnTo>
                <a:lnTo>
                  <a:pt x="1528709" y="51086"/>
                </a:lnTo>
                <a:lnTo>
                  <a:pt x="1538495" y="44734"/>
                </a:lnTo>
                <a:lnTo>
                  <a:pt x="1548544" y="38910"/>
                </a:lnTo>
                <a:lnTo>
                  <a:pt x="1559123" y="33352"/>
                </a:lnTo>
                <a:lnTo>
                  <a:pt x="1569966" y="28058"/>
                </a:lnTo>
                <a:lnTo>
                  <a:pt x="1580810" y="23558"/>
                </a:lnTo>
                <a:lnTo>
                  <a:pt x="1591653" y="19323"/>
                </a:lnTo>
                <a:lnTo>
                  <a:pt x="1602760" y="15617"/>
                </a:lnTo>
                <a:lnTo>
                  <a:pt x="1614133" y="11911"/>
                </a:lnTo>
                <a:lnTo>
                  <a:pt x="1626034" y="8735"/>
                </a:lnTo>
                <a:lnTo>
                  <a:pt x="1637670" y="6353"/>
                </a:lnTo>
                <a:lnTo>
                  <a:pt x="1649571" y="3970"/>
                </a:lnTo>
                <a:lnTo>
                  <a:pt x="1662001" y="2647"/>
                </a:lnTo>
                <a:lnTo>
                  <a:pt x="1673902" y="1323"/>
                </a:lnTo>
                <a:lnTo>
                  <a:pt x="1686597" y="265"/>
                </a:lnTo>
                <a:lnTo>
                  <a:pt x="1699027" y="0"/>
                </a:lnTo>
                <a:close/>
                <a:moveTo>
                  <a:pt x="445686" y="0"/>
                </a:moveTo>
                <a:lnTo>
                  <a:pt x="458116" y="265"/>
                </a:lnTo>
                <a:lnTo>
                  <a:pt x="470546" y="1323"/>
                </a:lnTo>
                <a:lnTo>
                  <a:pt x="482712" y="2647"/>
                </a:lnTo>
                <a:lnTo>
                  <a:pt x="494877" y="3970"/>
                </a:lnTo>
                <a:lnTo>
                  <a:pt x="507043" y="6353"/>
                </a:lnTo>
                <a:lnTo>
                  <a:pt x="518680" y="8735"/>
                </a:lnTo>
                <a:lnTo>
                  <a:pt x="530316" y="11911"/>
                </a:lnTo>
                <a:lnTo>
                  <a:pt x="541953" y="15617"/>
                </a:lnTo>
                <a:lnTo>
                  <a:pt x="552796" y="19323"/>
                </a:lnTo>
                <a:lnTo>
                  <a:pt x="563904" y="23558"/>
                </a:lnTo>
                <a:lnTo>
                  <a:pt x="574747" y="28058"/>
                </a:lnTo>
                <a:lnTo>
                  <a:pt x="585590" y="33352"/>
                </a:lnTo>
                <a:lnTo>
                  <a:pt x="596169" y="38910"/>
                </a:lnTo>
                <a:lnTo>
                  <a:pt x="606218" y="44734"/>
                </a:lnTo>
                <a:lnTo>
                  <a:pt x="616004" y="51086"/>
                </a:lnTo>
                <a:lnTo>
                  <a:pt x="625525" y="57704"/>
                </a:lnTo>
                <a:lnTo>
                  <a:pt x="635045" y="64586"/>
                </a:lnTo>
                <a:lnTo>
                  <a:pt x="644037" y="71997"/>
                </a:lnTo>
                <a:lnTo>
                  <a:pt x="653029" y="79673"/>
                </a:lnTo>
                <a:lnTo>
                  <a:pt x="661757" y="87349"/>
                </a:lnTo>
                <a:lnTo>
                  <a:pt x="669955" y="95555"/>
                </a:lnTo>
                <a:lnTo>
                  <a:pt x="677625" y="104290"/>
                </a:lnTo>
                <a:lnTo>
                  <a:pt x="685294" y="113025"/>
                </a:lnTo>
                <a:lnTo>
                  <a:pt x="692699" y="122289"/>
                </a:lnTo>
                <a:lnTo>
                  <a:pt x="699576" y="131818"/>
                </a:lnTo>
                <a:lnTo>
                  <a:pt x="706452" y="141347"/>
                </a:lnTo>
                <a:lnTo>
                  <a:pt x="712534" y="151141"/>
                </a:lnTo>
                <a:lnTo>
                  <a:pt x="718353" y="161464"/>
                </a:lnTo>
                <a:lnTo>
                  <a:pt x="723907" y="171787"/>
                </a:lnTo>
                <a:lnTo>
                  <a:pt x="729196" y="182375"/>
                </a:lnTo>
                <a:lnTo>
                  <a:pt x="733692" y="193492"/>
                </a:lnTo>
                <a:lnTo>
                  <a:pt x="738188" y="204080"/>
                </a:lnTo>
                <a:lnTo>
                  <a:pt x="731841" y="211492"/>
                </a:lnTo>
                <a:lnTo>
                  <a:pt x="726022" y="218903"/>
                </a:lnTo>
                <a:lnTo>
                  <a:pt x="720204" y="226844"/>
                </a:lnTo>
                <a:lnTo>
                  <a:pt x="714386" y="234520"/>
                </a:lnTo>
                <a:lnTo>
                  <a:pt x="709096" y="242196"/>
                </a:lnTo>
                <a:lnTo>
                  <a:pt x="703543" y="250137"/>
                </a:lnTo>
                <a:lnTo>
                  <a:pt x="698253" y="258078"/>
                </a:lnTo>
                <a:lnTo>
                  <a:pt x="693493" y="266548"/>
                </a:lnTo>
                <a:lnTo>
                  <a:pt x="688468" y="274754"/>
                </a:lnTo>
                <a:lnTo>
                  <a:pt x="683972" y="283224"/>
                </a:lnTo>
                <a:lnTo>
                  <a:pt x="679476" y="291694"/>
                </a:lnTo>
                <a:lnTo>
                  <a:pt x="675244" y="300429"/>
                </a:lnTo>
                <a:lnTo>
                  <a:pt x="671013" y="309164"/>
                </a:lnTo>
                <a:lnTo>
                  <a:pt x="666782" y="317899"/>
                </a:lnTo>
                <a:lnTo>
                  <a:pt x="663079" y="326899"/>
                </a:lnTo>
                <a:lnTo>
                  <a:pt x="659905" y="335898"/>
                </a:lnTo>
                <a:lnTo>
                  <a:pt x="656467" y="345163"/>
                </a:lnTo>
                <a:lnTo>
                  <a:pt x="653294" y="354427"/>
                </a:lnTo>
                <a:lnTo>
                  <a:pt x="650385" y="363691"/>
                </a:lnTo>
                <a:lnTo>
                  <a:pt x="647475" y="372956"/>
                </a:lnTo>
                <a:lnTo>
                  <a:pt x="645095" y="382485"/>
                </a:lnTo>
                <a:lnTo>
                  <a:pt x="642450" y="392014"/>
                </a:lnTo>
                <a:lnTo>
                  <a:pt x="640335" y="401808"/>
                </a:lnTo>
                <a:lnTo>
                  <a:pt x="638483" y="411337"/>
                </a:lnTo>
                <a:lnTo>
                  <a:pt x="636632" y="421395"/>
                </a:lnTo>
                <a:lnTo>
                  <a:pt x="635574" y="431189"/>
                </a:lnTo>
                <a:lnTo>
                  <a:pt x="633988" y="440982"/>
                </a:lnTo>
                <a:lnTo>
                  <a:pt x="632930" y="451306"/>
                </a:lnTo>
                <a:lnTo>
                  <a:pt x="632136" y="461099"/>
                </a:lnTo>
                <a:lnTo>
                  <a:pt x="631872" y="471158"/>
                </a:lnTo>
                <a:lnTo>
                  <a:pt x="631078" y="481481"/>
                </a:lnTo>
                <a:lnTo>
                  <a:pt x="631078" y="491804"/>
                </a:lnTo>
                <a:lnTo>
                  <a:pt x="631078" y="500539"/>
                </a:lnTo>
                <a:lnTo>
                  <a:pt x="631343" y="508744"/>
                </a:lnTo>
                <a:lnTo>
                  <a:pt x="632665" y="525685"/>
                </a:lnTo>
                <a:lnTo>
                  <a:pt x="634516" y="542890"/>
                </a:lnTo>
                <a:lnTo>
                  <a:pt x="636897" y="559301"/>
                </a:lnTo>
                <a:lnTo>
                  <a:pt x="626847" y="566713"/>
                </a:lnTo>
                <a:lnTo>
                  <a:pt x="616268" y="573860"/>
                </a:lnTo>
                <a:lnTo>
                  <a:pt x="605954" y="580742"/>
                </a:lnTo>
                <a:lnTo>
                  <a:pt x="594846" y="587094"/>
                </a:lnTo>
                <a:lnTo>
                  <a:pt x="583739" y="592918"/>
                </a:lnTo>
                <a:lnTo>
                  <a:pt x="572102" y="598211"/>
                </a:lnTo>
                <a:lnTo>
                  <a:pt x="560201" y="603241"/>
                </a:lnTo>
                <a:lnTo>
                  <a:pt x="548300" y="607741"/>
                </a:lnTo>
                <a:lnTo>
                  <a:pt x="536399" y="611711"/>
                </a:lnTo>
                <a:lnTo>
                  <a:pt x="523969" y="615152"/>
                </a:lnTo>
                <a:lnTo>
                  <a:pt x="511274" y="618328"/>
                </a:lnTo>
                <a:lnTo>
                  <a:pt x="498316" y="620711"/>
                </a:lnTo>
                <a:lnTo>
                  <a:pt x="485357" y="622563"/>
                </a:lnTo>
                <a:lnTo>
                  <a:pt x="472398" y="624152"/>
                </a:lnTo>
                <a:lnTo>
                  <a:pt x="458910" y="625210"/>
                </a:lnTo>
                <a:lnTo>
                  <a:pt x="445686" y="625475"/>
                </a:lnTo>
                <a:lnTo>
                  <a:pt x="437752" y="625210"/>
                </a:lnTo>
                <a:lnTo>
                  <a:pt x="429554" y="624681"/>
                </a:lnTo>
                <a:lnTo>
                  <a:pt x="421620" y="624416"/>
                </a:lnTo>
                <a:lnTo>
                  <a:pt x="413686" y="623622"/>
                </a:lnTo>
                <a:lnTo>
                  <a:pt x="406016" y="622828"/>
                </a:lnTo>
                <a:lnTo>
                  <a:pt x="398082" y="621769"/>
                </a:lnTo>
                <a:lnTo>
                  <a:pt x="390148" y="620446"/>
                </a:lnTo>
                <a:lnTo>
                  <a:pt x="382479" y="618858"/>
                </a:lnTo>
                <a:lnTo>
                  <a:pt x="375073" y="617270"/>
                </a:lnTo>
                <a:lnTo>
                  <a:pt x="367404" y="615417"/>
                </a:lnTo>
                <a:lnTo>
                  <a:pt x="359999" y="613299"/>
                </a:lnTo>
                <a:lnTo>
                  <a:pt x="352594" y="611182"/>
                </a:lnTo>
                <a:lnTo>
                  <a:pt x="345453" y="608799"/>
                </a:lnTo>
                <a:lnTo>
                  <a:pt x="338312" y="606152"/>
                </a:lnTo>
                <a:lnTo>
                  <a:pt x="331172" y="603505"/>
                </a:lnTo>
                <a:lnTo>
                  <a:pt x="324031" y="600858"/>
                </a:lnTo>
                <a:lnTo>
                  <a:pt x="317155" y="597682"/>
                </a:lnTo>
                <a:lnTo>
                  <a:pt x="310279" y="594506"/>
                </a:lnTo>
                <a:lnTo>
                  <a:pt x="296791" y="587359"/>
                </a:lnTo>
                <a:lnTo>
                  <a:pt x="283568" y="579948"/>
                </a:lnTo>
                <a:lnTo>
                  <a:pt x="271138" y="572007"/>
                </a:lnTo>
                <a:lnTo>
                  <a:pt x="258708" y="563007"/>
                </a:lnTo>
                <a:lnTo>
                  <a:pt x="247071" y="553743"/>
                </a:lnTo>
                <a:lnTo>
                  <a:pt x="235699" y="543949"/>
                </a:lnTo>
                <a:lnTo>
                  <a:pt x="224856" y="533891"/>
                </a:lnTo>
                <a:lnTo>
                  <a:pt x="214277" y="523038"/>
                </a:lnTo>
                <a:lnTo>
                  <a:pt x="204756" y="511656"/>
                </a:lnTo>
                <a:lnTo>
                  <a:pt x="195235" y="499480"/>
                </a:lnTo>
                <a:lnTo>
                  <a:pt x="186508" y="487569"/>
                </a:lnTo>
                <a:lnTo>
                  <a:pt x="178574" y="474863"/>
                </a:lnTo>
                <a:lnTo>
                  <a:pt x="170904" y="461629"/>
                </a:lnTo>
                <a:lnTo>
                  <a:pt x="164028" y="448129"/>
                </a:lnTo>
                <a:lnTo>
                  <a:pt x="161119" y="441247"/>
                </a:lnTo>
                <a:lnTo>
                  <a:pt x="157945" y="434630"/>
                </a:lnTo>
                <a:lnTo>
                  <a:pt x="154772" y="427483"/>
                </a:lnTo>
                <a:lnTo>
                  <a:pt x="152392" y="420072"/>
                </a:lnTo>
                <a:lnTo>
                  <a:pt x="149747" y="412925"/>
                </a:lnTo>
                <a:lnTo>
                  <a:pt x="147367" y="405513"/>
                </a:lnTo>
                <a:lnTo>
                  <a:pt x="145251" y="398102"/>
                </a:lnTo>
                <a:lnTo>
                  <a:pt x="143135" y="390690"/>
                </a:lnTo>
                <a:lnTo>
                  <a:pt x="141284" y="383279"/>
                </a:lnTo>
                <a:lnTo>
                  <a:pt x="139697" y="375603"/>
                </a:lnTo>
                <a:lnTo>
                  <a:pt x="138110" y="367927"/>
                </a:lnTo>
                <a:lnTo>
                  <a:pt x="137052" y="360250"/>
                </a:lnTo>
                <a:lnTo>
                  <a:pt x="135730" y="352574"/>
                </a:lnTo>
                <a:lnTo>
                  <a:pt x="134937" y="344898"/>
                </a:lnTo>
                <a:lnTo>
                  <a:pt x="134143" y="336693"/>
                </a:lnTo>
                <a:lnTo>
                  <a:pt x="133614" y="328752"/>
                </a:lnTo>
                <a:lnTo>
                  <a:pt x="133350" y="320811"/>
                </a:lnTo>
                <a:lnTo>
                  <a:pt x="133350" y="312870"/>
                </a:lnTo>
                <a:lnTo>
                  <a:pt x="133350" y="304664"/>
                </a:lnTo>
                <a:lnTo>
                  <a:pt x="133614" y="296723"/>
                </a:lnTo>
                <a:lnTo>
                  <a:pt x="134143" y="288783"/>
                </a:lnTo>
                <a:lnTo>
                  <a:pt x="134937" y="280577"/>
                </a:lnTo>
                <a:lnTo>
                  <a:pt x="135730" y="272901"/>
                </a:lnTo>
                <a:lnTo>
                  <a:pt x="137052" y="265225"/>
                </a:lnTo>
                <a:lnTo>
                  <a:pt x="138110" y="257549"/>
                </a:lnTo>
                <a:lnTo>
                  <a:pt x="139697" y="249872"/>
                </a:lnTo>
                <a:lnTo>
                  <a:pt x="141284" y="242196"/>
                </a:lnTo>
                <a:lnTo>
                  <a:pt x="143135" y="234785"/>
                </a:lnTo>
                <a:lnTo>
                  <a:pt x="145251" y="227109"/>
                </a:lnTo>
                <a:lnTo>
                  <a:pt x="147367" y="219962"/>
                </a:lnTo>
                <a:lnTo>
                  <a:pt x="149747" y="212550"/>
                </a:lnTo>
                <a:lnTo>
                  <a:pt x="152392" y="205139"/>
                </a:lnTo>
                <a:lnTo>
                  <a:pt x="154772" y="197992"/>
                </a:lnTo>
                <a:lnTo>
                  <a:pt x="157945" y="190845"/>
                </a:lnTo>
                <a:lnTo>
                  <a:pt x="161119" y="184228"/>
                </a:lnTo>
                <a:lnTo>
                  <a:pt x="164028" y="177081"/>
                </a:lnTo>
                <a:lnTo>
                  <a:pt x="170904" y="163846"/>
                </a:lnTo>
                <a:lnTo>
                  <a:pt x="178574" y="150612"/>
                </a:lnTo>
                <a:lnTo>
                  <a:pt x="186508" y="137906"/>
                </a:lnTo>
                <a:lnTo>
                  <a:pt x="195235" y="125466"/>
                </a:lnTo>
                <a:lnTo>
                  <a:pt x="204756" y="113819"/>
                </a:lnTo>
                <a:lnTo>
                  <a:pt x="214277" y="102437"/>
                </a:lnTo>
                <a:lnTo>
                  <a:pt x="224856" y="91585"/>
                </a:lnTo>
                <a:lnTo>
                  <a:pt x="235699" y="81526"/>
                </a:lnTo>
                <a:lnTo>
                  <a:pt x="247071" y="71732"/>
                </a:lnTo>
                <a:lnTo>
                  <a:pt x="258708" y="62468"/>
                </a:lnTo>
                <a:lnTo>
                  <a:pt x="271138" y="53468"/>
                </a:lnTo>
                <a:lnTo>
                  <a:pt x="283568" y="45528"/>
                </a:lnTo>
                <a:lnTo>
                  <a:pt x="296791" y="38116"/>
                </a:lnTo>
                <a:lnTo>
                  <a:pt x="310279" y="30969"/>
                </a:lnTo>
                <a:lnTo>
                  <a:pt x="317155" y="27793"/>
                </a:lnTo>
                <a:lnTo>
                  <a:pt x="324031" y="24881"/>
                </a:lnTo>
                <a:lnTo>
                  <a:pt x="331172" y="21970"/>
                </a:lnTo>
                <a:lnTo>
                  <a:pt x="338312" y="19323"/>
                </a:lnTo>
                <a:lnTo>
                  <a:pt x="345453" y="16676"/>
                </a:lnTo>
                <a:lnTo>
                  <a:pt x="352594" y="14294"/>
                </a:lnTo>
                <a:lnTo>
                  <a:pt x="359999" y="12176"/>
                </a:lnTo>
                <a:lnTo>
                  <a:pt x="367404" y="10058"/>
                </a:lnTo>
                <a:lnTo>
                  <a:pt x="375073" y="8206"/>
                </a:lnTo>
                <a:lnTo>
                  <a:pt x="382479" y="6617"/>
                </a:lnTo>
                <a:lnTo>
                  <a:pt x="390148" y="5029"/>
                </a:lnTo>
                <a:lnTo>
                  <a:pt x="398082" y="3706"/>
                </a:lnTo>
                <a:lnTo>
                  <a:pt x="406016" y="2912"/>
                </a:lnTo>
                <a:lnTo>
                  <a:pt x="413686" y="1853"/>
                </a:lnTo>
                <a:lnTo>
                  <a:pt x="421620" y="1059"/>
                </a:lnTo>
                <a:lnTo>
                  <a:pt x="429554" y="794"/>
                </a:lnTo>
                <a:lnTo>
                  <a:pt x="437752" y="265"/>
                </a:lnTo>
                <a:lnTo>
                  <a:pt x="445686" y="0"/>
                </a:lnTo>
                <a:close/>
              </a:path>
            </a:pathLst>
          </a:custGeom>
          <a:solidFill>
            <a:srgbClr val="015A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KSO_Shape"/>
          <p:cNvSpPr/>
          <p:nvPr/>
        </p:nvSpPr>
        <p:spPr bwMode="auto">
          <a:xfrm>
            <a:off x="5943790" y="4039480"/>
            <a:ext cx="573380" cy="573380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1744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KSO_Shape"/>
          <p:cNvSpPr/>
          <p:nvPr/>
        </p:nvSpPr>
        <p:spPr bwMode="auto">
          <a:xfrm>
            <a:off x="2315525" y="4006189"/>
            <a:ext cx="671291" cy="639963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rgbClr val="00928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KSO_Shape"/>
          <p:cNvSpPr/>
          <p:nvPr/>
        </p:nvSpPr>
        <p:spPr bwMode="auto">
          <a:xfrm>
            <a:off x="3491333" y="3977366"/>
            <a:ext cx="695281" cy="697608"/>
          </a:xfrm>
          <a:custGeom>
            <a:avLst/>
            <a:gdLst>
              <a:gd name="T0" fmla="*/ 29924 w 3851276"/>
              <a:gd name="T1" fmla="*/ 1836816 h 3867150"/>
              <a:gd name="T2" fmla="*/ 1133881 w 3851276"/>
              <a:gd name="T3" fmla="*/ 1627701 h 3867150"/>
              <a:gd name="T4" fmla="*/ 1266953 w 3851276"/>
              <a:gd name="T5" fmla="*/ 1549037 h 3867150"/>
              <a:gd name="T6" fmla="*/ 1451061 w 3851276"/>
              <a:gd name="T7" fmla="*/ 1469122 h 3867150"/>
              <a:gd name="T8" fmla="*/ 1477049 w 3851276"/>
              <a:gd name="T9" fmla="*/ 1373568 h 3867150"/>
              <a:gd name="T10" fmla="*/ 1663505 w 3851276"/>
              <a:gd name="T11" fmla="*/ 1293653 h 3867150"/>
              <a:gd name="T12" fmla="*/ 1436814 w 3851276"/>
              <a:gd name="T13" fmla="*/ 1552947 h 3867150"/>
              <a:gd name="T14" fmla="*/ 1777790 w 3851276"/>
              <a:gd name="T15" fmla="*/ 1204199 h 3867150"/>
              <a:gd name="T16" fmla="*/ 659695 w 3851276"/>
              <a:gd name="T17" fmla="*/ 1139353 h 3867150"/>
              <a:gd name="T18" fmla="*/ 1690119 w 3851276"/>
              <a:gd name="T19" fmla="*/ 1091755 h 3867150"/>
              <a:gd name="T20" fmla="*/ 556723 w 3851276"/>
              <a:gd name="T21" fmla="*/ 919923 h 3867150"/>
              <a:gd name="T22" fmla="*/ 522816 w 3851276"/>
              <a:gd name="T23" fmla="*/ 1028232 h 3867150"/>
              <a:gd name="T24" fmla="*/ 1814580 w 3851276"/>
              <a:gd name="T25" fmla="*/ 949753 h 3867150"/>
              <a:gd name="T26" fmla="*/ 1617791 w 3851276"/>
              <a:gd name="T27" fmla="*/ 1088470 h 3867150"/>
              <a:gd name="T28" fmla="*/ 710010 w 3851276"/>
              <a:gd name="T29" fmla="*/ 948211 h 3867150"/>
              <a:gd name="T30" fmla="*/ 652039 w 3851276"/>
              <a:gd name="T31" fmla="*/ 1063553 h 3867150"/>
              <a:gd name="T32" fmla="*/ 630788 w 3851276"/>
              <a:gd name="T33" fmla="*/ 1256414 h 3867150"/>
              <a:gd name="T34" fmla="*/ 504690 w 3851276"/>
              <a:gd name="T35" fmla="*/ 1179832 h 3867150"/>
              <a:gd name="T36" fmla="*/ 450001 w 3851276"/>
              <a:gd name="T37" fmla="*/ 1011508 h 3867150"/>
              <a:gd name="T38" fmla="*/ 503698 w 3851276"/>
              <a:gd name="T39" fmla="*/ 747004 h 3867150"/>
              <a:gd name="T40" fmla="*/ 248093 w 3851276"/>
              <a:gd name="T41" fmla="*/ 1036554 h 3867150"/>
              <a:gd name="T42" fmla="*/ 434514 w 3851276"/>
              <a:gd name="T43" fmla="*/ 1372094 h 3867150"/>
              <a:gd name="T44" fmla="*/ 811427 w 3851276"/>
              <a:gd name="T45" fmla="*/ 1312807 h 3867150"/>
              <a:gd name="T46" fmla="*/ 884837 w 3851276"/>
              <a:gd name="T47" fmla="*/ 934562 h 3867150"/>
              <a:gd name="T48" fmla="*/ 1706401 w 3851276"/>
              <a:gd name="T49" fmla="*/ 671693 h 3867150"/>
              <a:gd name="T50" fmla="*/ 1700139 w 3851276"/>
              <a:gd name="T51" fmla="*/ 636818 h 3867150"/>
              <a:gd name="T52" fmla="*/ 991430 w 3851276"/>
              <a:gd name="T53" fmla="*/ 909846 h 3867150"/>
              <a:gd name="T54" fmla="*/ 880141 w 3851276"/>
              <a:gd name="T55" fmla="*/ 1396184 h 3867150"/>
              <a:gd name="T56" fmla="*/ 433418 w 3851276"/>
              <a:gd name="T57" fmla="*/ 1488008 h 3867150"/>
              <a:gd name="T58" fmla="*/ 142125 w 3851276"/>
              <a:gd name="T59" fmla="*/ 1014810 h 3867150"/>
              <a:gd name="T60" fmla="*/ 468637 w 3851276"/>
              <a:gd name="T61" fmla="*/ 644543 h 3867150"/>
              <a:gd name="T62" fmla="*/ 1609181 w 3851276"/>
              <a:gd name="T63" fmla="*/ 590683 h 3867150"/>
              <a:gd name="T64" fmla="*/ 1621392 w 3851276"/>
              <a:gd name="T65" fmla="*/ 399888 h 3867150"/>
              <a:gd name="T66" fmla="*/ 1800177 w 3851276"/>
              <a:gd name="T67" fmla="*/ 613985 h 3867150"/>
              <a:gd name="T68" fmla="*/ 1590864 w 3851276"/>
              <a:gd name="T69" fmla="*/ 545956 h 3867150"/>
              <a:gd name="T70" fmla="*/ 1297011 w 3851276"/>
              <a:gd name="T71" fmla="*/ 473078 h 3867150"/>
              <a:gd name="T72" fmla="*/ 864608 w 3851276"/>
              <a:gd name="T73" fmla="*/ 229267 h 3867150"/>
              <a:gd name="T74" fmla="*/ 1442763 w 3851276"/>
              <a:gd name="T75" fmla="*/ 157484 h 3867150"/>
              <a:gd name="T76" fmla="*/ 1798768 w 3851276"/>
              <a:gd name="T77" fmla="*/ 541576 h 3867150"/>
              <a:gd name="T78" fmla="*/ 1560805 w 3851276"/>
              <a:gd name="T79" fmla="*/ 211751 h 3867150"/>
              <a:gd name="T80" fmla="*/ 559326 w 3851276"/>
              <a:gd name="T81" fmla="*/ 205496 h 3867150"/>
              <a:gd name="T82" fmla="*/ 527233 w 3851276"/>
              <a:gd name="T83" fmla="*/ 319660 h 3867150"/>
              <a:gd name="T84" fmla="*/ 1297481 w 3851276"/>
              <a:gd name="T85" fmla="*/ 182350 h 3867150"/>
              <a:gd name="T86" fmla="*/ 1292001 w 3851276"/>
              <a:gd name="T87" fmla="*/ 93208 h 3867150"/>
              <a:gd name="T88" fmla="*/ 619600 w 3851276"/>
              <a:gd name="T89" fmla="*/ 270241 h 3867150"/>
              <a:gd name="T90" fmla="*/ 1207932 w 3851276"/>
              <a:gd name="T91" fmla="*/ 190482 h 3867150"/>
              <a:gd name="T92" fmla="*/ 994391 w 3851276"/>
              <a:gd name="T93" fmla="*/ 47699 h 3867150"/>
              <a:gd name="T94" fmla="*/ 1076896 w 3851276"/>
              <a:gd name="T95" fmla="*/ 156 h 3867150"/>
              <a:gd name="T96" fmla="*/ 1557987 w 3851276"/>
              <a:gd name="T97" fmla="*/ 165616 h 3867150"/>
              <a:gd name="T98" fmla="*/ 1856380 w 3851276"/>
              <a:gd name="T99" fmla="*/ 577390 h 3867150"/>
              <a:gd name="T100" fmla="*/ 1862486 w 3851276"/>
              <a:gd name="T101" fmla="*/ 1085812 h 3867150"/>
              <a:gd name="T102" fmla="*/ 1574426 w 3851276"/>
              <a:gd name="T103" fmla="*/ 1504779 h 3867150"/>
              <a:gd name="T104" fmla="*/ 1097560 w 3851276"/>
              <a:gd name="T105" fmla="*/ 1681812 h 3867150"/>
              <a:gd name="T106" fmla="*/ 735607 w 3851276"/>
              <a:gd name="T107" fmla="*/ 1578126 h 3867150"/>
              <a:gd name="T108" fmla="*/ 900928 w 3851276"/>
              <a:gd name="T109" fmla="*/ 1563268 h 3867150"/>
              <a:gd name="T110" fmla="*/ 1048403 w 3851276"/>
              <a:gd name="T111" fmla="*/ 1320865 h 3867150"/>
              <a:gd name="T112" fmla="*/ 1176777 w 3851276"/>
              <a:gd name="T113" fmla="*/ 1222183 h 3867150"/>
              <a:gd name="T114" fmla="*/ 1043706 w 3851276"/>
              <a:gd name="T115" fmla="*/ 813381 h 3867150"/>
              <a:gd name="T116" fmla="*/ 633533 w 3851276"/>
              <a:gd name="T117" fmla="*/ 505138 h 3867150"/>
              <a:gd name="T118" fmla="*/ 477292 w 3851276"/>
              <a:gd name="T119" fmla="*/ 525312 h 3867150"/>
              <a:gd name="T120" fmla="*/ 324495 w 3851276"/>
              <a:gd name="T121" fmla="*/ 560812 h 3867150"/>
              <a:gd name="T122" fmla="*/ 355649 w 3851276"/>
              <a:gd name="T123" fmla="*/ 373771 h 3867150"/>
              <a:gd name="T124" fmla="*/ 752828 w 3851276"/>
              <a:gd name="T125" fmla="*/ 56144 h 38671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851276" h="3867150">
                <a:moveTo>
                  <a:pt x="40010" y="3597275"/>
                </a:moveTo>
                <a:lnTo>
                  <a:pt x="414338" y="3827016"/>
                </a:lnTo>
                <a:lnTo>
                  <a:pt x="407017" y="3831441"/>
                </a:lnTo>
                <a:lnTo>
                  <a:pt x="399696" y="3835865"/>
                </a:lnTo>
                <a:lnTo>
                  <a:pt x="392056" y="3839657"/>
                </a:lnTo>
                <a:lnTo>
                  <a:pt x="384417" y="3843449"/>
                </a:lnTo>
                <a:lnTo>
                  <a:pt x="376459" y="3846925"/>
                </a:lnTo>
                <a:lnTo>
                  <a:pt x="368820" y="3850401"/>
                </a:lnTo>
                <a:lnTo>
                  <a:pt x="360544" y="3853246"/>
                </a:lnTo>
                <a:lnTo>
                  <a:pt x="352586" y="3855774"/>
                </a:lnTo>
                <a:lnTo>
                  <a:pt x="344310" y="3858302"/>
                </a:lnTo>
                <a:lnTo>
                  <a:pt x="336671" y="3860514"/>
                </a:lnTo>
                <a:lnTo>
                  <a:pt x="328395" y="3862094"/>
                </a:lnTo>
                <a:lnTo>
                  <a:pt x="319801" y="3863674"/>
                </a:lnTo>
                <a:lnTo>
                  <a:pt x="311525" y="3864938"/>
                </a:lnTo>
                <a:lnTo>
                  <a:pt x="302931" y="3866202"/>
                </a:lnTo>
                <a:lnTo>
                  <a:pt x="294655" y="3866834"/>
                </a:lnTo>
                <a:lnTo>
                  <a:pt x="286060" y="3867150"/>
                </a:lnTo>
                <a:lnTo>
                  <a:pt x="277466" y="3867150"/>
                </a:lnTo>
                <a:lnTo>
                  <a:pt x="268872" y="3866834"/>
                </a:lnTo>
                <a:lnTo>
                  <a:pt x="260596" y="3866518"/>
                </a:lnTo>
                <a:lnTo>
                  <a:pt x="252002" y="3865254"/>
                </a:lnTo>
                <a:lnTo>
                  <a:pt x="243407" y="3864306"/>
                </a:lnTo>
                <a:lnTo>
                  <a:pt x="234813" y="3862726"/>
                </a:lnTo>
                <a:lnTo>
                  <a:pt x="226537" y="3861146"/>
                </a:lnTo>
                <a:lnTo>
                  <a:pt x="217943" y="3859250"/>
                </a:lnTo>
                <a:lnTo>
                  <a:pt x="209667" y="3856722"/>
                </a:lnTo>
                <a:lnTo>
                  <a:pt x="201391" y="3853878"/>
                </a:lnTo>
                <a:lnTo>
                  <a:pt x="193115" y="3851033"/>
                </a:lnTo>
                <a:lnTo>
                  <a:pt x="184839" y="3847557"/>
                </a:lnTo>
                <a:lnTo>
                  <a:pt x="176563" y="3844081"/>
                </a:lnTo>
                <a:lnTo>
                  <a:pt x="168605" y="3839973"/>
                </a:lnTo>
                <a:lnTo>
                  <a:pt x="160648" y="3835865"/>
                </a:lnTo>
                <a:lnTo>
                  <a:pt x="152690" y="3831125"/>
                </a:lnTo>
                <a:lnTo>
                  <a:pt x="145051" y="3826384"/>
                </a:lnTo>
                <a:lnTo>
                  <a:pt x="137411" y="3821012"/>
                </a:lnTo>
                <a:lnTo>
                  <a:pt x="130409" y="3815956"/>
                </a:lnTo>
                <a:lnTo>
                  <a:pt x="123406" y="3810268"/>
                </a:lnTo>
                <a:lnTo>
                  <a:pt x="117040" y="3804264"/>
                </a:lnTo>
                <a:lnTo>
                  <a:pt x="110355" y="3798575"/>
                </a:lnTo>
                <a:lnTo>
                  <a:pt x="104307" y="3792255"/>
                </a:lnTo>
                <a:lnTo>
                  <a:pt x="98260" y="3785619"/>
                </a:lnTo>
                <a:lnTo>
                  <a:pt x="92848" y="3778983"/>
                </a:lnTo>
                <a:lnTo>
                  <a:pt x="87437" y="3772346"/>
                </a:lnTo>
                <a:lnTo>
                  <a:pt x="82344" y="3765710"/>
                </a:lnTo>
                <a:lnTo>
                  <a:pt x="77570" y="3758442"/>
                </a:lnTo>
                <a:lnTo>
                  <a:pt x="72795" y="3751173"/>
                </a:lnTo>
                <a:lnTo>
                  <a:pt x="68657" y="3743905"/>
                </a:lnTo>
                <a:lnTo>
                  <a:pt x="64519" y="3736321"/>
                </a:lnTo>
                <a:lnTo>
                  <a:pt x="60699" y="3728736"/>
                </a:lnTo>
                <a:lnTo>
                  <a:pt x="57516" y="3721152"/>
                </a:lnTo>
                <a:lnTo>
                  <a:pt x="54015" y="3713252"/>
                </a:lnTo>
                <a:lnTo>
                  <a:pt x="51469" y="3705668"/>
                </a:lnTo>
                <a:lnTo>
                  <a:pt x="48922" y="3697451"/>
                </a:lnTo>
                <a:lnTo>
                  <a:pt x="46376" y="3689551"/>
                </a:lnTo>
                <a:lnTo>
                  <a:pt x="44148" y="3681335"/>
                </a:lnTo>
                <a:lnTo>
                  <a:pt x="42556" y="3673118"/>
                </a:lnTo>
                <a:lnTo>
                  <a:pt x="41283" y="3664586"/>
                </a:lnTo>
                <a:lnTo>
                  <a:pt x="40010" y="3656370"/>
                </a:lnTo>
                <a:lnTo>
                  <a:pt x="38736" y="3648153"/>
                </a:lnTo>
                <a:lnTo>
                  <a:pt x="38100" y="3639621"/>
                </a:lnTo>
                <a:lnTo>
                  <a:pt x="38100" y="3631089"/>
                </a:lnTo>
                <a:lnTo>
                  <a:pt x="38100" y="3622556"/>
                </a:lnTo>
                <a:lnTo>
                  <a:pt x="38100" y="3614340"/>
                </a:lnTo>
                <a:lnTo>
                  <a:pt x="38736" y="3605807"/>
                </a:lnTo>
                <a:lnTo>
                  <a:pt x="40010" y="3597275"/>
                </a:lnTo>
                <a:close/>
                <a:moveTo>
                  <a:pt x="282694" y="3070225"/>
                </a:moveTo>
                <a:lnTo>
                  <a:pt x="750888" y="3359468"/>
                </a:lnTo>
                <a:lnTo>
                  <a:pt x="468193" y="3816350"/>
                </a:lnTo>
                <a:lnTo>
                  <a:pt x="0" y="3526473"/>
                </a:lnTo>
                <a:lnTo>
                  <a:pt x="282694" y="3070225"/>
                </a:lnTo>
                <a:close/>
                <a:moveTo>
                  <a:pt x="2572781" y="3007398"/>
                </a:moveTo>
                <a:lnTo>
                  <a:pt x="2548329" y="3012478"/>
                </a:lnTo>
                <a:lnTo>
                  <a:pt x="2523877" y="3017557"/>
                </a:lnTo>
                <a:lnTo>
                  <a:pt x="2499425" y="3021684"/>
                </a:lnTo>
                <a:lnTo>
                  <a:pt x="2474972" y="3026129"/>
                </a:lnTo>
                <a:lnTo>
                  <a:pt x="2450203" y="3029621"/>
                </a:lnTo>
                <a:lnTo>
                  <a:pt x="2425751" y="3033113"/>
                </a:lnTo>
                <a:lnTo>
                  <a:pt x="2400981" y="3036605"/>
                </a:lnTo>
                <a:lnTo>
                  <a:pt x="2376212" y="3039463"/>
                </a:lnTo>
                <a:lnTo>
                  <a:pt x="2351442" y="3042320"/>
                </a:lnTo>
                <a:lnTo>
                  <a:pt x="2326672" y="3044860"/>
                </a:lnTo>
                <a:lnTo>
                  <a:pt x="2301902" y="3046764"/>
                </a:lnTo>
                <a:lnTo>
                  <a:pt x="2277133" y="3048669"/>
                </a:lnTo>
                <a:lnTo>
                  <a:pt x="2252363" y="3050257"/>
                </a:lnTo>
                <a:lnTo>
                  <a:pt x="2227276" y="3051844"/>
                </a:lnTo>
                <a:lnTo>
                  <a:pt x="2202506" y="3052796"/>
                </a:lnTo>
                <a:lnTo>
                  <a:pt x="2177737" y="3053431"/>
                </a:lnTo>
                <a:lnTo>
                  <a:pt x="2177737" y="3343599"/>
                </a:lnTo>
                <a:lnTo>
                  <a:pt x="2189487" y="3342012"/>
                </a:lnTo>
                <a:lnTo>
                  <a:pt x="2200601" y="3340107"/>
                </a:lnTo>
                <a:lnTo>
                  <a:pt x="2212033" y="3337567"/>
                </a:lnTo>
                <a:lnTo>
                  <a:pt x="2223465" y="3334710"/>
                </a:lnTo>
                <a:lnTo>
                  <a:pt x="2234580" y="3331535"/>
                </a:lnTo>
                <a:lnTo>
                  <a:pt x="2245694" y="3327726"/>
                </a:lnTo>
                <a:lnTo>
                  <a:pt x="2256809" y="3323916"/>
                </a:lnTo>
                <a:lnTo>
                  <a:pt x="2267924" y="3319472"/>
                </a:lnTo>
                <a:lnTo>
                  <a:pt x="2278403" y="3314710"/>
                </a:lnTo>
                <a:lnTo>
                  <a:pt x="2289200" y="3309630"/>
                </a:lnTo>
                <a:lnTo>
                  <a:pt x="2299997" y="3304233"/>
                </a:lnTo>
                <a:lnTo>
                  <a:pt x="2310477" y="3298519"/>
                </a:lnTo>
                <a:lnTo>
                  <a:pt x="2320638" y="3292487"/>
                </a:lnTo>
                <a:lnTo>
                  <a:pt x="2330800" y="3286137"/>
                </a:lnTo>
                <a:lnTo>
                  <a:pt x="2340645" y="3279153"/>
                </a:lnTo>
                <a:lnTo>
                  <a:pt x="2350807" y="3272486"/>
                </a:lnTo>
                <a:lnTo>
                  <a:pt x="2362239" y="3263914"/>
                </a:lnTo>
                <a:lnTo>
                  <a:pt x="2373671" y="3255025"/>
                </a:lnTo>
                <a:lnTo>
                  <a:pt x="2385103" y="3245818"/>
                </a:lnTo>
                <a:lnTo>
                  <a:pt x="2395900" y="3236294"/>
                </a:lnTo>
                <a:lnTo>
                  <a:pt x="2406380" y="3226453"/>
                </a:lnTo>
                <a:lnTo>
                  <a:pt x="2416859" y="3216294"/>
                </a:lnTo>
                <a:lnTo>
                  <a:pt x="2427656" y="3206135"/>
                </a:lnTo>
                <a:lnTo>
                  <a:pt x="2437818" y="3195658"/>
                </a:lnTo>
                <a:lnTo>
                  <a:pt x="2447662" y="3184547"/>
                </a:lnTo>
                <a:lnTo>
                  <a:pt x="2457189" y="3173435"/>
                </a:lnTo>
                <a:lnTo>
                  <a:pt x="2466716" y="3162324"/>
                </a:lnTo>
                <a:lnTo>
                  <a:pt x="2476560" y="3150895"/>
                </a:lnTo>
                <a:lnTo>
                  <a:pt x="2485770" y="3139148"/>
                </a:lnTo>
                <a:lnTo>
                  <a:pt x="2494661" y="3127719"/>
                </a:lnTo>
                <a:lnTo>
                  <a:pt x="2503553" y="3115656"/>
                </a:lnTo>
                <a:lnTo>
                  <a:pt x="2512127" y="3103592"/>
                </a:lnTo>
                <a:lnTo>
                  <a:pt x="2528322" y="3080099"/>
                </a:lnTo>
                <a:lnTo>
                  <a:pt x="2543248" y="3056289"/>
                </a:lnTo>
                <a:lnTo>
                  <a:pt x="2558491" y="3031843"/>
                </a:lnTo>
                <a:lnTo>
                  <a:pt x="2572781" y="3007398"/>
                </a:lnTo>
                <a:close/>
                <a:moveTo>
                  <a:pt x="3072620" y="2827710"/>
                </a:moveTo>
                <a:lnTo>
                  <a:pt x="3048485" y="2840726"/>
                </a:lnTo>
                <a:lnTo>
                  <a:pt x="3023716" y="2852790"/>
                </a:lnTo>
                <a:lnTo>
                  <a:pt x="2998946" y="2864854"/>
                </a:lnTo>
                <a:lnTo>
                  <a:pt x="2974176" y="2875965"/>
                </a:lnTo>
                <a:lnTo>
                  <a:pt x="2949089" y="2887077"/>
                </a:lnTo>
                <a:lnTo>
                  <a:pt x="2924002" y="2897553"/>
                </a:lnTo>
                <a:lnTo>
                  <a:pt x="2898597" y="2908347"/>
                </a:lnTo>
                <a:lnTo>
                  <a:pt x="2873192" y="2918189"/>
                </a:lnTo>
                <a:lnTo>
                  <a:pt x="2847788" y="2927713"/>
                </a:lnTo>
                <a:lnTo>
                  <a:pt x="2822065" y="2936920"/>
                </a:lnTo>
                <a:lnTo>
                  <a:pt x="2796025" y="2946126"/>
                </a:lnTo>
                <a:lnTo>
                  <a:pt x="2769986" y="2954381"/>
                </a:lnTo>
                <a:lnTo>
                  <a:pt x="2743946" y="2962635"/>
                </a:lnTo>
                <a:lnTo>
                  <a:pt x="2717906" y="2970571"/>
                </a:lnTo>
                <a:lnTo>
                  <a:pt x="2691548" y="2978191"/>
                </a:lnTo>
                <a:lnTo>
                  <a:pt x="2665191" y="2985175"/>
                </a:lnTo>
                <a:lnTo>
                  <a:pt x="2654394" y="3005493"/>
                </a:lnTo>
                <a:lnTo>
                  <a:pt x="2643279" y="3026129"/>
                </a:lnTo>
                <a:lnTo>
                  <a:pt x="2631847" y="3046129"/>
                </a:lnTo>
                <a:lnTo>
                  <a:pt x="2620415" y="3066130"/>
                </a:lnTo>
                <a:lnTo>
                  <a:pt x="2608030" y="3086131"/>
                </a:lnTo>
                <a:lnTo>
                  <a:pt x="2595963" y="3105496"/>
                </a:lnTo>
                <a:lnTo>
                  <a:pt x="2582943" y="3124862"/>
                </a:lnTo>
                <a:lnTo>
                  <a:pt x="2569923" y="3144545"/>
                </a:lnTo>
                <a:lnTo>
                  <a:pt x="2553727" y="3166133"/>
                </a:lnTo>
                <a:lnTo>
                  <a:pt x="2536897" y="3188039"/>
                </a:lnTo>
                <a:lnTo>
                  <a:pt x="2528322" y="3198515"/>
                </a:lnTo>
                <a:lnTo>
                  <a:pt x="2519431" y="3208992"/>
                </a:lnTo>
                <a:lnTo>
                  <a:pt x="2510539" y="3219468"/>
                </a:lnTo>
                <a:lnTo>
                  <a:pt x="2501012" y="3229945"/>
                </a:lnTo>
                <a:lnTo>
                  <a:pt x="2491803" y="3240104"/>
                </a:lnTo>
                <a:lnTo>
                  <a:pt x="2482276" y="3249946"/>
                </a:lnTo>
                <a:lnTo>
                  <a:pt x="2472432" y="3259787"/>
                </a:lnTo>
                <a:lnTo>
                  <a:pt x="2462588" y="3269311"/>
                </a:lnTo>
                <a:lnTo>
                  <a:pt x="2452743" y="3278835"/>
                </a:lnTo>
                <a:lnTo>
                  <a:pt x="2442264" y="3288042"/>
                </a:lnTo>
                <a:lnTo>
                  <a:pt x="2431784" y="3297566"/>
                </a:lnTo>
                <a:lnTo>
                  <a:pt x="2420987" y="3306455"/>
                </a:lnTo>
                <a:lnTo>
                  <a:pt x="2438136" y="3301376"/>
                </a:lnTo>
                <a:lnTo>
                  <a:pt x="2455284" y="3295979"/>
                </a:lnTo>
                <a:lnTo>
                  <a:pt x="2472114" y="3290582"/>
                </a:lnTo>
                <a:lnTo>
                  <a:pt x="2489263" y="3284550"/>
                </a:lnTo>
                <a:lnTo>
                  <a:pt x="2506093" y="3278200"/>
                </a:lnTo>
                <a:lnTo>
                  <a:pt x="2522606" y="3271851"/>
                </a:lnTo>
                <a:lnTo>
                  <a:pt x="2539437" y="3264867"/>
                </a:lnTo>
                <a:lnTo>
                  <a:pt x="2555633" y="3257882"/>
                </a:lnTo>
                <a:lnTo>
                  <a:pt x="2572146" y="3250580"/>
                </a:lnTo>
                <a:lnTo>
                  <a:pt x="2588341" y="3242961"/>
                </a:lnTo>
                <a:lnTo>
                  <a:pt x="2604537" y="3235024"/>
                </a:lnTo>
                <a:lnTo>
                  <a:pt x="2620732" y="3226770"/>
                </a:lnTo>
                <a:lnTo>
                  <a:pt x="2636293" y="3218198"/>
                </a:lnTo>
                <a:lnTo>
                  <a:pt x="2651853" y="3209627"/>
                </a:lnTo>
                <a:lnTo>
                  <a:pt x="2667731" y="3200738"/>
                </a:lnTo>
                <a:lnTo>
                  <a:pt x="2682974" y="3191531"/>
                </a:lnTo>
                <a:lnTo>
                  <a:pt x="2697582" y="3182959"/>
                </a:lnTo>
                <a:lnTo>
                  <a:pt x="2711237" y="3174070"/>
                </a:lnTo>
                <a:lnTo>
                  <a:pt x="2725527" y="3164863"/>
                </a:lnTo>
                <a:lnTo>
                  <a:pt x="2739500" y="3155657"/>
                </a:lnTo>
                <a:lnTo>
                  <a:pt x="2753155" y="3146133"/>
                </a:lnTo>
                <a:lnTo>
                  <a:pt x="2766810" y="3136609"/>
                </a:lnTo>
                <a:lnTo>
                  <a:pt x="2780147" y="3126450"/>
                </a:lnTo>
                <a:lnTo>
                  <a:pt x="2793485" y="3116290"/>
                </a:lnTo>
                <a:lnTo>
                  <a:pt x="2806822" y="3106131"/>
                </a:lnTo>
                <a:lnTo>
                  <a:pt x="2819842" y="3095655"/>
                </a:lnTo>
                <a:lnTo>
                  <a:pt x="2832862" y="3085178"/>
                </a:lnTo>
                <a:lnTo>
                  <a:pt x="2845565" y="3074384"/>
                </a:lnTo>
                <a:lnTo>
                  <a:pt x="2858267" y="3063273"/>
                </a:lnTo>
                <a:lnTo>
                  <a:pt x="2870652" y="3052479"/>
                </a:lnTo>
                <a:lnTo>
                  <a:pt x="2883354" y="3041050"/>
                </a:lnTo>
                <a:lnTo>
                  <a:pt x="2895422" y="3029621"/>
                </a:lnTo>
                <a:lnTo>
                  <a:pt x="2907489" y="3018192"/>
                </a:lnTo>
                <a:lnTo>
                  <a:pt x="2919556" y="3006128"/>
                </a:lnTo>
                <a:lnTo>
                  <a:pt x="2931306" y="2994382"/>
                </a:lnTo>
                <a:lnTo>
                  <a:pt x="2943373" y="2982318"/>
                </a:lnTo>
                <a:lnTo>
                  <a:pt x="2954805" y="2970254"/>
                </a:lnTo>
                <a:lnTo>
                  <a:pt x="2965920" y="2958190"/>
                </a:lnTo>
                <a:lnTo>
                  <a:pt x="2988466" y="2933110"/>
                </a:lnTo>
                <a:lnTo>
                  <a:pt x="3010696" y="2907395"/>
                </a:lnTo>
                <a:lnTo>
                  <a:pt x="3031654" y="2881680"/>
                </a:lnTo>
                <a:lnTo>
                  <a:pt x="3052614" y="2854695"/>
                </a:lnTo>
                <a:lnTo>
                  <a:pt x="3072620" y="2827710"/>
                </a:lnTo>
                <a:close/>
                <a:moveTo>
                  <a:pt x="3344133" y="2258803"/>
                </a:moveTo>
                <a:lnTo>
                  <a:pt x="3315235" y="2272136"/>
                </a:lnTo>
                <a:lnTo>
                  <a:pt x="3286020" y="2284518"/>
                </a:lnTo>
                <a:lnTo>
                  <a:pt x="3256487" y="2296582"/>
                </a:lnTo>
                <a:lnTo>
                  <a:pt x="3226954" y="2308011"/>
                </a:lnTo>
                <a:lnTo>
                  <a:pt x="3197421" y="2319122"/>
                </a:lnTo>
                <a:lnTo>
                  <a:pt x="3167252" y="2329916"/>
                </a:lnTo>
                <a:lnTo>
                  <a:pt x="3137402" y="2340393"/>
                </a:lnTo>
                <a:lnTo>
                  <a:pt x="3107234" y="2349917"/>
                </a:lnTo>
                <a:lnTo>
                  <a:pt x="3075796" y="2359758"/>
                </a:lnTo>
                <a:lnTo>
                  <a:pt x="3044992" y="2368965"/>
                </a:lnTo>
                <a:lnTo>
                  <a:pt x="3013554" y="2377854"/>
                </a:lnTo>
                <a:lnTo>
                  <a:pt x="2981798" y="2386108"/>
                </a:lnTo>
                <a:lnTo>
                  <a:pt x="2950677" y="2394363"/>
                </a:lnTo>
                <a:lnTo>
                  <a:pt x="2918921" y="2401982"/>
                </a:lnTo>
                <a:lnTo>
                  <a:pt x="2887165" y="2409601"/>
                </a:lnTo>
                <a:lnTo>
                  <a:pt x="2855409" y="2416585"/>
                </a:lnTo>
                <a:lnTo>
                  <a:pt x="2848105" y="2451190"/>
                </a:lnTo>
                <a:lnTo>
                  <a:pt x="2840484" y="2485477"/>
                </a:lnTo>
                <a:lnTo>
                  <a:pt x="2832227" y="2520081"/>
                </a:lnTo>
                <a:lnTo>
                  <a:pt x="2823653" y="2554368"/>
                </a:lnTo>
                <a:lnTo>
                  <a:pt x="2814444" y="2588654"/>
                </a:lnTo>
                <a:lnTo>
                  <a:pt x="2804917" y="2622941"/>
                </a:lnTo>
                <a:lnTo>
                  <a:pt x="2795073" y="2656911"/>
                </a:lnTo>
                <a:lnTo>
                  <a:pt x="2784593" y="2690880"/>
                </a:lnTo>
                <a:lnTo>
                  <a:pt x="2776019" y="2717548"/>
                </a:lnTo>
                <a:lnTo>
                  <a:pt x="2766810" y="2743898"/>
                </a:lnTo>
                <a:lnTo>
                  <a:pt x="2757600" y="2770248"/>
                </a:lnTo>
                <a:lnTo>
                  <a:pt x="2747756" y="2796915"/>
                </a:lnTo>
                <a:lnTo>
                  <a:pt x="2737594" y="2823265"/>
                </a:lnTo>
                <a:lnTo>
                  <a:pt x="2727115" y="2849298"/>
                </a:lnTo>
                <a:lnTo>
                  <a:pt x="2716318" y="2875330"/>
                </a:lnTo>
                <a:lnTo>
                  <a:pt x="2705203" y="2901045"/>
                </a:lnTo>
                <a:lnTo>
                  <a:pt x="2735054" y="2892156"/>
                </a:lnTo>
                <a:lnTo>
                  <a:pt x="2764904" y="2882632"/>
                </a:lnTo>
                <a:lnTo>
                  <a:pt x="2794438" y="2872156"/>
                </a:lnTo>
                <a:lnTo>
                  <a:pt x="2823970" y="2861679"/>
                </a:lnTo>
                <a:lnTo>
                  <a:pt x="2852868" y="2850568"/>
                </a:lnTo>
                <a:lnTo>
                  <a:pt x="2881766" y="2839139"/>
                </a:lnTo>
                <a:lnTo>
                  <a:pt x="2910982" y="2827075"/>
                </a:lnTo>
                <a:lnTo>
                  <a:pt x="2939245" y="2814693"/>
                </a:lnTo>
                <a:lnTo>
                  <a:pt x="2967825" y="2801677"/>
                </a:lnTo>
                <a:lnTo>
                  <a:pt x="2996088" y="2788343"/>
                </a:lnTo>
                <a:lnTo>
                  <a:pt x="3023716" y="2774057"/>
                </a:lnTo>
                <a:lnTo>
                  <a:pt x="3051343" y="2759454"/>
                </a:lnTo>
                <a:lnTo>
                  <a:pt x="3078971" y="2744533"/>
                </a:lnTo>
                <a:lnTo>
                  <a:pt x="3105964" y="2729294"/>
                </a:lnTo>
                <a:lnTo>
                  <a:pt x="3132638" y="2713103"/>
                </a:lnTo>
                <a:lnTo>
                  <a:pt x="3158996" y="2696594"/>
                </a:lnTo>
                <a:lnTo>
                  <a:pt x="3174239" y="2670879"/>
                </a:lnTo>
                <a:lnTo>
                  <a:pt x="3188529" y="2644847"/>
                </a:lnTo>
                <a:lnTo>
                  <a:pt x="3202502" y="2618814"/>
                </a:lnTo>
                <a:lnTo>
                  <a:pt x="3216157" y="2591829"/>
                </a:lnTo>
                <a:lnTo>
                  <a:pt x="3229177" y="2565162"/>
                </a:lnTo>
                <a:lnTo>
                  <a:pt x="3241879" y="2538494"/>
                </a:lnTo>
                <a:lnTo>
                  <a:pt x="3253946" y="2511192"/>
                </a:lnTo>
                <a:lnTo>
                  <a:pt x="3266014" y="2483889"/>
                </a:lnTo>
                <a:lnTo>
                  <a:pt x="3277128" y="2456269"/>
                </a:lnTo>
                <a:lnTo>
                  <a:pt x="3287925" y="2428649"/>
                </a:lnTo>
                <a:lnTo>
                  <a:pt x="3298722" y="2400712"/>
                </a:lnTo>
                <a:lnTo>
                  <a:pt x="3308566" y="2372775"/>
                </a:lnTo>
                <a:lnTo>
                  <a:pt x="3318094" y="2344202"/>
                </a:lnTo>
                <a:lnTo>
                  <a:pt x="3327303" y="2315947"/>
                </a:lnTo>
                <a:lnTo>
                  <a:pt x="3335877" y="2287692"/>
                </a:lnTo>
                <a:lnTo>
                  <a:pt x="3344133" y="2258803"/>
                </a:lnTo>
                <a:close/>
                <a:moveTo>
                  <a:pt x="3688686" y="2249279"/>
                </a:moveTo>
                <a:lnTo>
                  <a:pt x="3679159" y="2267057"/>
                </a:lnTo>
                <a:lnTo>
                  <a:pt x="3673760" y="2275946"/>
                </a:lnTo>
                <a:lnTo>
                  <a:pt x="3668679" y="2284835"/>
                </a:lnTo>
                <a:lnTo>
                  <a:pt x="3658835" y="2301026"/>
                </a:lnTo>
                <a:lnTo>
                  <a:pt x="3648673" y="2317217"/>
                </a:lnTo>
                <a:lnTo>
                  <a:pt x="3638511" y="2333091"/>
                </a:lnTo>
                <a:lnTo>
                  <a:pt x="3628032" y="2348647"/>
                </a:lnTo>
                <a:lnTo>
                  <a:pt x="3616917" y="2364203"/>
                </a:lnTo>
                <a:lnTo>
                  <a:pt x="3605802" y="2379441"/>
                </a:lnTo>
                <a:lnTo>
                  <a:pt x="3594688" y="2394680"/>
                </a:lnTo>
                <a:lnTo>
                  <a:pt x="3583256" y="2409601"/>
                </a:lnTo>
                <a:lnTo>
                  <a:pt x="3571506" y="2424522"/>
                </a:lnTo>
                <a:lnTo>
                  <a:pt x="3559756" y="2439126"/>
                </a:lnTo>
                <a:lnTo>
                  <a:pt x="3547689" y="2453412"/>
                </a:lnTo>
                <a:lnTo>
                  <a:pt x="3535304" y="2468016"/>
                </a:lnTo>
                <a:lnTo>
                  <a:pt x="3522920" y="2481984"/>
                </a:lnTo>
                <a:lnTo>
                  <a:pt x="3510217" y="2495953"/>
                </a:lnTo>
                <a:lnTo>
                  <a:pt x="3497197" y="2509922"/>
                </a:lnTo>
                <a:lnTo>
                  <a:pt x="3484495" y="2523256"/>
                </a:lnTo>
                <a:lnTo>
                  <a:pt x="3471157" y="2536907"/>
                </a:lnTo>
                <a:lnTo>
                  <a:pt x="3458137" y="2549923"/>
                </a:lnTo>
                <a:lnTo>
                  <a:pt x="3444482" y="2563257"/>
                </a:lnTo>
                <a:lnTo>
                  <a:pt x="3430510" y="2576273"/>
                </a:lnTo>
                <a:lnTo>
                  <a:pt x="3416854" y="2588972"/>
                </a:lnTo>
                <a:lnTo>
                  <a:pt x="3402882" y="2601671"/>
                </a:lnTo>
                <a:lnTo>
                  <a:pt x="3388592" y="2614052"/>
                </a:lnTo>
                <a:lnTo>
                  <a:pt x="3374302" y="2626116"/>
                </a:lnTo>
                <a:lnTo>
                  <a:pt x="3360011" y="2638180"/>
                </a:lnTo>
                <a:lnTo>
                  <a:pt x="3345086" y="2649926"/>
                </a:lnTo>
                <a:lnTo>
                  <a:pt x="3330478" y="2661990"/>
                </a:lnTo>
                <a:lnTo>
                  <a:pt x="3315870" y="2673419"/>
                </a:lnTo>
                <a:lnTo>
                  <a:pt x="3300628" y="2684531"/>
                </a:lnTo>
                <a:lnTo>
                  <a:pt x="3285702" y="2695960"/>
                </a:lnTo>
                <a:lnTo>
                  <a:pt x="3270460" y="2706754"/>
                </a:lnTo>
                <a:lnTo>
                  <a:pt x="3255216" y="2717548"/>
                </a:lnTo>
                <a:lnTo>
                  <a:pt x="3233305" y="2732151"/>
                </a:lnTo>
                <a:lnTo>
                  <a:pt x="3211393" y="2746755"/>
                </a:lnTo>
                <a:lnTo>
                  <a:pt x="3197421" y="2769930"/>
                </a:lnTo>
                <a:lnTo>
                  <a:pt x="3182496" y="2793105"/>
                </a:lnTo>
                <a:lnTo>
                  <a:pt x="3167570" y="2815963"/>
                </a:lnTo>
                <a:lnTo>
                  <a:pt x="3152010" y="2838504"/>
                </a:lnTo>
                <a:lnTo>
                  <a:pt x="3132321" y="2866441"/>
                </a:lnTo>
                <a:lnTo>
                  <a:pt x="3111997" y="2894061"/>
                </a:lnTo>
                <a:lnTo>
                  <a:pt x="3090721" y="2921046"/>
                </a:lnTo>
                <a:lnTo>
                  <a:pt x="3069127" y="2947714"/>
                </a:lnTo>
                <a:lnTo>
                  <a:pt x="3046898" y="2973746"/>
                </a:lnTo>
                <a:lnTo>
                  <a:pt x="3023716" y="2999461"/>
                </a:lnTo>
                <a:lnTo>
                  <a:pt x="3012284" y="3012160"/>
                </a:lnTo>
                <a:lnTo>
                  <a:pt x="3000216" y="3024541"/>
                </a:lnTo>
                <a:lnTo>
                  <a:pt x="2988466" y="3037240"/>
                </a:lnTo>
                <a:lnTo>
                  <a:pt x="2976399" y="3049304"/>
                </a:lnTo>
                <a:lnTo>
                  <a:pt x="2964014" y="3061368"/>
                </a:lnTo>
                <a:lnTo>
                  <a:pt x="2951947" y="3073432"/>
                </a:lnTo>
                <a:lnTo>
                  <a:pt x="2939245" y="3085178"/>
                </a:lnTo>
                <a:lnTo>
                  <a:pt x="2926542" y="3096925"/>
                </a:lnTo>
                <a:lnTo>
                  <a:pt x="2913840" y="3108036"/>
                </a:lnTo>
                <a:lnTo>
                  <a:pt x="2900820" y="3119783"/>
                </a:lnTo>
                <a:lnTo>
                  <a:pt x="2887800" y="3130894"/>
                </a:lnTo>
                <a:lnTo>
                  <a:pt x="2874780" y="3141688"/>
                </a:lnTo>
                <a:lnTo>
                  <a:pt x="2861125" y="3152482"/>
                </a:lnTo>
                <a:lnTo>
                  <a:pt x="2847470" y="3163276"/>
                </a:lnTo>
                <a:lnTo>
                  <a:pt x="2834132" y="3173753"/>
                </a:lnTo>
                <a:lnTo>
                  <a:pt x="2820160" y="3184229"/>
                </a:lnTo>
                <a:lnTo>
                  <a:pt x="2806505" y="3194071"/>
                </a:lnTo>
                <a:lnTo>
                  <a:pt x="2792214" y="3204547"/>
                </a:lnTo>
                <a:lnTo>
                  <a:pt x="2777924" y="3214071"/>
                </a:lnTo>
                <a:lnTo>
                  <a:pt x="2763317" y="3223595"/>
                </a:lnTo>
                <a:lnTo>
                  <a:pt x="2766492" y="3222643"/>
                </a:lnTo>
                <a:lnTo>
                  <a:pt x="2769350" y="3221691"/>
                </a:lnTo>
                <a:lnTo>
                  <a:pt x="2787769" y="3213754"/>
                </a:lnTo>
                <a:lnTo>
                  <a:pt x="2806505" y="3205817"/>
                </a:lnTo>
                <a:lnTo>
                  <a:pt x="2824606" y="3197563"/>
                </a:lnTo>
                <a:lnTo>
                  <a:pt x="2843024" y="3188991"/>
                </a:lnTo>
                <a:lnTo>
                  <a:pt x="2861125" y="3180102"/>
                </a:lnTo>
                <a:lnTo>
                  <a:pt x="2878908" y="3171213"/>
                </a:lnTo>
                <a:lnTo>
                  <a:pt x="2896692" y="3162006"/>
                </a:lnTo>
                <a:lnTo>
                  <a:pt x="2914475" y="3152482"/>
                </a:lnTo>
                <a:lnTo>
                  <a:pt x="2932258" y="3142958"/>
                </a:lnTo>
                <a:lnTo>
                  <a:pt x="2949724" y="3133116"/>
                </a:lnTo>
                <a:lnTo>
                  <a:pt x="2967508" y="3123275"/>
                </a:lnTo>
                <a:lnTo>
                  <a:pt x="2984656" y="3113116"/>
                </a:lnTo>
                <a:lnTo>
                  <a:pt x="3001804" y="3102639"/>
                </a:lnTo>
                <a:lnTo>
                  <a:pt x="3018952" y="3091845"/>
                </a:lnTo>
                <a:lnTo>
                  <a:pt x="3035783" y="3081051"/>
                </a:lnTo>
                <a:lnTo>
                  <a:pt x="3052614" y="3069940"/>
                </a:lnTo>
                <a:lnTo>
                  <a:pt x="3069444" y="3058511"/>
                </a:lnTo>
                <a:lnTo>
                  <a:pt x="3085957" y="3047082"/>
                </a:lnTo>
                <a:lnTo>
                  <a:pt x="3101835" y="3035653"/>
                </a:lnTo>
                <a:lnTo>
                  <a:pt x="3118031" y="3023589"/>
                </a:lnTo>
                <a:lnTo>
                  <a:pt x="3134226" y="3011525"/>
                </a:lnTo>
                <a:lnTo>
                  <a:pt x="3150104" y="2999144"/>
                </a:lnTo>
                <a:lnTo>
                  <a:pt x="3165982" y="2986762"/>
                </a:lnTo>
                <a:lnTo>
                  <a:pt x="3181860" y="2974064"/>
                </a:lnTo>
                <a:lnTo>
                  <a:pt x="3197103" y="2961365"/>
                </a:lnTo>
                <a:lnTo>
                  <a:pt x="3212664" y="2948031"/>
                </a:lnTo>
                <a:lnTo>
                  <a:pt x="3227589" y="2935015"/>
                </a:lnTo>
                <a:lnTo>
                  <a:pt x="3242514" y="2921681"/>
                </a:lnTo>
                <a:lnTo>
                  <a:pt x="3257440" y="2908030"/>
                </a:lnTo>
                <a:lnTo>
                  <a:pt x="3272047" y="2894379"/>
                </a:lnTo>
                <a:lnTo>
                  <a:pt x="3286338" y="2880092"/>
                </a:lnTo>
                <a:lnTo>
                  <a:pt x="3300945" y="2866441"/>
                </a:lnTo>
                <a:lnTo>
                  <a:pt x="3314918" y="2851838"/>
                </a:lnTo>
                <a:lnTo>
                  <a:pt x="3328890" y="2837234"/>
                </a:lnTo>
                <a:lnTo>
                  <a:pt x="3342863" y="2822948"/>
                </a:lnTo>
                <a:lnTo>
                  <a:pt x="3356518" y="2808027"/>
                </a:lnTo>
                <a:lnTo>
                  <a:pt x="3369538" y="2793105"/>
                </a:lnTo>
                <a:lnTo>
                  <a:pt x="3382876" y="2777867"/>
                </a:lnTo>
                <a:lnTo>
                  <a:pt x="3395896" y="2762628"/>
                </a:lnTo>
                <a:lnTo>
                  <a:pt x="3408916" y="2747072"/>
                </a:lnTo>
                <a:lnTo>
                  <a:pt x="3421300" y="2731516"/>
                </a:lnTo>
                <a:lnTo>
                  <a:pt x="3434003" y="2715643"/>
                </a:lnTo>
                <a:lnTo>
                  <a:pt x="3446070" y="2699769"/>
                </a:lnTo>
                <a:lnTo>
                  <a:pt x="3458455" y="2683578"/>
                </a:lnTo>
                <a:lnTo>
                  <a:pt x="3470204" y="2667387"/>
                </a:lnTo>
                <a:lnTo>
                  <a:pt x="3481637" y="2650879"/>
                </a:lnTo>
                <a:lnTo>
                  <a:pt x="3493386" y="2634370"/>
                </a:lnTo>
                <a:lnTo>
                  <a:pt x="3504818" y="2617862"/>
                </a:lnTo>
                <a:lnTo>
                  <a:pt x="3515616" y="2601036"/>
                </a:lnTo>
                <a:lnTo>
                  <a:pt x="3526730" y="2584527"/>
                </a:lnTo>
                <a:lnTo>
                  <a:pt x="3537210" y="2567067"/>
                </a:lnTo>
                <a:lnTo>
                  <a:pt x="3547689" y="2549923"/>
                </a:lnTo>
                <a:lnTo>
                  <a:pt x="3557851" y="2532780"/>
                </a:lnTo>
                <a:lnTo>
                  <a:pt x="3568330" y="2515319"/>
                </a:lnTo>
                <a:lnTo>
                  <a:pt x="3577857" y="2497858"/>
                </a:lnTo>
                <a:lnTo>
                  <a:pt x="3587384" y="2480080"/>
                </a:lnTo>
                <a:lnTo>
                  <a:pt x="3596911" y="2462301"/>
                </a:lnTo>
                <a:lnTo>
                  <a:pt x="3606120" y="2444523"/>
                </a:lnTo>
                <a:lnTo>
                  <a:pt x="3615012" y="2426427"/>
                </a:lnTo>
                <a:lnTo>
                  <a:pt x="3623586" y="2408331"/>
                </a:lnTo>
                <a:lnTo>
                  <a:pt x="3632160" y="2390235"/>
                </a:lnTo>
                <a:lnTo>
                  <a:pt x="3640416" y="2371505"/>
                </a:lnTo>
                <a:lnTo>
                  <a:pt x="3648356" y="2353091"/>
                </a:lnTo>
                <a:lnTo>
                  <a:pt x="3656294" y="2334678"/>
                </a:lnTo>
                <a:lnTo>
                  <a:pt x="3664868" y="2313725"/>
                </a:lnTo>
                <a:lnTo>
                  <a:pt x="3673125" y="2292455"/>
                </a:lnTo>
                <a:lnTo>
                  <a:pt x="3681064" y="2271184"/>
                </a:lnTo>
                <a:lnTo>
                  <a:pt x="3688686" y="2249279"/>
                </a:lnTo>
                <a:close/>
                <a:moveTo>
                  <a:pt x="1219922" y="2218024"/>
                </a:moveTo>
                <a:lnTo>
                  <a:pt x="1219922" y="2474059"/>
                </a:lnTo>
                <a:lnTo>
                  <a:pt x="1226578" y="2472473"/>
                </a:lnTo>
                <a:lnTo>
                  <a:pt x="1233234" y="2470569"/>
                </a:lnTo>
                <a:lnTo>
                  <a:pt x="1239256" y="2468665"/>
                </a:lnTo>
                <a:lnTo>
                  <a:pt x="1245595" y="2466762"/>
                </a:lnTo>
                <a:lnTo>
                  <a:pt x="1251934" y="2464224"/>
                </a:lnTo>
                <a:lnTo>
                  <a:pt x="1257639" y="2461686"/>
                </a:lnTo>
                <a:lnTo>
                  <a:pt x="1263661" y="2459147"/>
                </a:lnTo>
                <a:lnTo>
                  <a:pt x="1269366" y="2455975"/>
                </a:lnTo>
                <a:lnTo>
                  <a:pt x="1274755" y="2453119"/>
                </a:lnTo>
                <a:lnTo>
                  <a:pt x="1280143" y="2449947"/>
                </a:lnTo>
                <a:lnTo>
                  <a:pt x="1285531" y="2446457"/>
                </a:lnTo>
                <a:lnTo>
                  <a:pt x="1290285" y="2442967"/>
                </a:lnTo>
                <a:lnTo>
                  <a:pt x="1295040" y="2439160"/>
                </a:lnTo>
                <a:lnTo>
                  <a:pt x="1299477" y="2435352"/>
                </a:lnTo>
                <a:lnTo>
                  <a:pt x="1304231" y="2431545"/>
                </a:lnTo>
                <a:lnTo>
                  <a:pt x="1308352" y="2427421"/>
                </a:lnTo>
                <a:lnTo>
                  <a:pt x="1312472" y="2423296"/>
                </a:lnTo>
                <a:lnTo>
                  <a:pt x="1315958" y="2418537"/>
                </a:lnTo>
                <a:lnTo>
                  <a:pt x="1319762" y="2414413"/>
                </a:lnTo>
                <a:lnTo>
                  <a:pt x="1323248" y="2409654"/>
                </a:lnTo>
                <a:lnTo>
                  <a:pt x="1326418" y="2404577"/>
                </a:lnTo>
                <a:lnTo>
                  <a:pt x="1329271" y="2399818"/>
                </a:lnTo>
                <a:lnTo>
                  <a:pt x="1331806" y="2394742"/>
                </a:lnTo>
                <a:lnTo>
                  <a:pt x="1334025" y="2389983"/>
                </a:lnTo>
                <a:lnTo>
                  <a:pt x="1336244" y="2384590"/>
                </a:lnTo>
                <a:lnTo>
                  <a:pt x="1338145" y="2379196"/>
                </a:lnTo>
                <a:lnTo>
                  <a:pt x="1339730" y="2374120"/>
                </a:lnTo>
                <a:lnTo>
                  <a:pt x="1340998" y="2368409"/>
                </a:lnTo>
                <a:lnTo>
                  <a:pt x="1341949" y="2362698"/>
                </a:lnTo>
                <a:lnTo>
                  <a:pt x="1342583" y="2357622"/>
                </a:lnTo>
                <a:lnTo>
                  <a:pt x="1343533" y="2351594"/>
                </a:lnTo>
                <a:lnTo>
                  <a:pt x="1343533" y="2345883"/>
                </a:lnTo>
                <a:lnTo>
                  <a:pt x="1343533" y="2340489"/>
                </a:lnTo>
                <a:lnTo>
                  <a:pt x="1342583" y="2334779"/>
                </a:lnTo>
                <a:lnTo>
                  <a:pt x="1341949" y="2329068"/>
                </a:lnTo>
                <a:lnTo>
                  <a:pt x="1340998" y="2323674"/>
                </a:lnTo>
                <a:lnTo>
                  <a:pt x="1339730" y="2317963"/>
                </a:lnTo>
                <a:lnTo>
                  <a:pt x="1338145" y="2312887"/>
                </a:lnTo>
                <a:lnTo>
                  <a:pt x="1336244" y="2307494"/>
                </a:lnTo>
                <a:lnTo>
                  <a:pt x="1334025" y="2302100"/>
                </a:lnTo>
                <a:lnTo>
                  <a:pt x="1331806" y="2297341"/>
                </a:lnTo>
                <a:lnTo>
                  <a:pt x="1329271" y="2292265"/>
                </a:lnTo>
                <a:lnTo>
                  <a:pt x="1326418" y="2287506"/>
                </a:lnTo>
                <a:lnTo>
                  <a:pt x="1323248" y="2282747"/>
                </a:lnTo>
                <a:lnTo>
                  <a:pt x="1319762" y="2277670"/>
                </a:lnTo>
                <a:lnTo>
                  <a:pt x="1315958" y="2273546"/>
                </a:lnTo>
                <a:lnTo>
                  <a:pt x="1312472" y="2268787"/>
                </a:lnTo>
                <a:lnTo>
                  <a:pt x="1308352" y="2264662"/>
                </a:lnTo>
                <a:lnTo>
                  <a:pt x="1304231" y="2260538"/>
                </a:lnTo>
                <a:lnTo>
                  <a:pt x="1299477" y="2256731"/>
                </a:lnTo>
                <a:lnTo>
                  <a:pt x="1295040" y="2252606"/>
                </a:lnTo>
                <a:lnTo>
                  <a:pt x="1290285" y="2249116"/>
                </a:lnTo>
                <a:lnTo>
                  <a:pt x="1285531" y="2245626"/>
                </a:lnTo>
                <a:lnTo>
                  <a:pt x="1280143" y="2242136"/>
                </a:lnTo>
                <a:lnTo>
                  <a:pt x="1274755" y="2238964"/>
                </a:lnTo>
                <a:lnTo>
                  <a:pt x="1269366" y="2235791"/>
                </a:lnTo>
                <a:lnTo>
                  <a:pt x="1263661" y="2232936"/>
                </a:lnTo>
                <a:lnTo>
                  <a:pt x="1257639" y="2230397"/>
                </a:lnTo>
                <a:lnTo>
                  <a:pt x="1251934" y="2227859"/>
                </a:lnTo>
                <a:lnTo>
                  <a:pt x="1245595" y="2225321"/>
                </a:lnTo>
                <a:lnTo>
                  <a:pt x="1239256" y="2223418"/>
                </a:lnTo>
                <a:lnTo>
                  <a:pt x="1233234" y="2221514"/>
                </a:lnTo>
                <a:lnTo>
                  <a:pt x="1226578" y="2219928"/>
                </a:lnTo>
                <a:lnTo>
                  <a:pt x="1219922" y="2218024"/>
                </a:lnTo>
                <a:close/>
                <a:moveTo>
                  <a:pt x="3722982" y="1986413"/>
                </a:moveTo>
                <a:lnTo>
                  <a:pt x="3714090" y="1997207"/>
                </a:lnTo>
                <a:lnTo>
                  <a:pt x="3705199" y="2008001"/>
                </a:lnTo>
                <a:lnTo>
                  <a:pt x="3695672" y="2018160"/>
                </a:lnTo>
                <a:lnTo>
                  <a:pt x="3685828" y="2028319"/>
                </a:lnTo>
                <a:lnTo>
                  <a:pt x="3676301" y="2038161"/>
                </a:lnTo>
                <a:lnTo>
                  <a:pt x="3666456" y="2047685"/>
                </a:lnTo>
                <a:lnTo>
                  <a:pt x="3656612" y="2057209"/>
                </a:lnTo>
                <a:lnTo>
                  <a:pt x="3646450" y="2067050"/>
                </a:lnTo>
                <a:lnTo>
                  <a:pt x="3636288" y="2075940"/>
                </a:lnTo>
                <a:lnTo>
                  <a:pt x="3625491" y="2085146"/>
                </a:lnTo>
                <a:lnTo>
                  <a:pt x="3615329" y="2093718"/>
                </a:lnTo>
                <a:lnTo>
                  <a:pt x="3604532" y="2102290"/>
                </a:lnTo>
                <a:lnTo>
                  <a:pt x="3594053" y="2110861"/>
                </a:lnTo>
                <a:lnTo>
                  <a:pt x="3582938" y="2119116"/>
                </a:lnTo>
                <a:lnTo>
                  <a:pt x="3561026" y="2135307"/>
                </a:lnTo>
                <a:lnTo>
                  <a:pt x="3544831" y="2146418"/>
                </a:lnTo>
                <a:lnTo>
                  <a:pt x="3528636" y="2156895"/>
                </a:lnTo>
                <a:lnTo>
                  <a:pt x="3512122" y="2167371"/>
                </a:lnTo>
                <a:lnTo>
                  <a:pt x="3495609" y="2177848"/>
                </a:lnTo>
                <a:lnTo>
                  <a:pt x="3479096" y="2187689"/>
                </a:lnTo>
                <a:lnTo>
                  <a:pt x="3462266" y="2197531"/>
                </a:lnTo>
                <a:lnTo>
                  <a:pt x="3445435" y="2207055"/>
                </a:lnTo>
                <a:lnTo>
                  <a:pt x="3428286" y="2216262"/>
                </a:lnTo>
                <a:lnTo>
                  <a:pt x="3421936" y="2241342"/>
                </a:lnTo>
                <a:lnTo>
                  <a:pt x="3415267" y="2266422"/>
                </a:lnTo>
                <a:lnTo>
                  <a:pt x="3408598" y="2291185"/>
                </a:lnTo>
                <a:lnTo>
                  <a:pt x="3401294" y="2315947"/>
                </a:lnTo>
                <a:lnTo>
                  <a:pt x="3393672" y="2340710"/>
                </a:lnTo>
                <a:lnTo>
                  <a:pt x="3385734" y="2365473"/>
                </a:lnTo>
                <a:lnTo>
                  <a:pt x="3377477" y="2389918"/>
                </a:lnTo>
                <a:lnTo>
                  <a:pt x="3368903" y="2414046"/>
                </a:lnTo>
                <a:lnTo>
                  <a:pt x="3360011" y="2438491"/>
                </a:lnTo>
                <a:lnTo>
                  <a:pt x="3350802" y="2462619"/>
                </a:lnTo>
                <a:lnTo>
                  <a:pt x="3341275" y="2486746"/>
                </a:lnTo>
                <a:lnTo>
                  <a:pt x="3331431" y="2510557"/>
                </a:lnTo>
                <a:lnTo>
                  <a:pt x="3320952" y="2534367"/>
                </a:lnTo>
                <a:lnTo>
                  <a:pt x="3310472" y="2557860"/>
                </a:lnTo>
                <a:lnTo>
                  <a:pt x="3299992" y="2581353"/>
                </a:lnTo>
                <a:lnTo>
                  <a:pt x="3288878" y="2604845"/>
                </a:lnTo>
                <a:lnTo>
                  <a:pt x="3312060" y="2585797"/>
                </a:lnTo>
                <a:lnTo>
                  <a:pt x="3335242" y="2566432"/>
                </a:lnTo>
                <a:lnTo>
                  <a:pt x="3358106" y="2546748"/>
                </a:lnTo>
                <a:lnTo>
                  <a:pt x="3380335" y="2526430"/>
                </a:lnTo>
                <a:lnTo>
                  <a:pt x="3402247" y="2505477"/>
                </a:lnTo>
                <a:lnTo>
                  <a:pt x="3423523" y="2484524"/>
                </a:lnTo>
                <a:lnTo>
                  <a:pt x="3444482" y="2462619"/>
                </a:lnTo>
                <a:lnTo>
                  <a:pt x="3464806" y="2441031"/>
                </a:lnTo>
                <a:lnTo>
                  <a:pt x="3485130" y="2418173"/>
                </a:lnTo>
                <a:lnTo>
                  <a:pt x="3504183" y="2395315"/>
                </a:lnTo>
                <a:lnTo>
                  <a:pt x="3522920" y="2371822"/>
                </a:lnTo>
                <a:lnTo>
                  <a:pt x="3541338" y="2348329"/>
                </a:lnTo>
                <a:lnTo>
                  <a:pt x="3558804" y="2323884"/>
                </a:lnTo>
                <a:lnTo>
                  <a:pt x="3575952" y="2299121"/>
                </a:lnTo>
                <a:lnTo>
                  <a:pt x="3592465" y="2274041"/>
                </a:lnTo>
                <a:lnTo>
                  <a:pt x="3608343" y="2248644"/>
                </a:lnTo>
                <a:lnTo>
                  <a:pt x="3617552" y="2233088"/>
                </a:lnTo>
                <a:lnTo>
                  <a:pt x="3626444" y="2217531"/>
                </a:lnTo>
                <a:lnTo>
                  <a:pt x="3635018" y="2201658"/>
                </a:lnTo>
                <a:lnTo>
                  <a:pt x="3643274" y="2186102"/>
                </a:lnTo>
                <a:lnTo>
                  <a:pt x="3651531" y="2169911"/>
                </a:lnTo>
                <a:lnTo>
                  <a:pt x="3659470" y="2154037"/>
                </a:lnTo>
                <a:lnTo>
                  <a:pt x="3667092" y="2137529"/>
                </a:lnTo>
                <a:lnTo>
                  <a:pt x="3674395" y="2121338"/>
                </a:lnTo>
                <a:lnTo>
                  <a:pt x="3681699" y="2104829"/>
                </a:lnTo>
                <a:lnTo>
                  <a:pt x="3688368" y="2088003"/>
                </a:lnTo>
                <a:lnTo>
                  <a:pt x="3695037" y="2071495"/>
                </a:lnTo>
                <a:lnTo>
                  <a:pt x="3701070" y="2054669"/>
                </a:lnTo>
                <a:lnTo>
                  <a:pt x="3707104" y="2037843"/>
                </a:lnTo>
                <a:lnTo>
                  <a:pt x="3712820" y="2020700"/>
                </a:lnTo>
                <a:lnTo>
                  <a:pt x="3717901" y="2003556"/>
                </a:lnTo>
                <a:lnTo>
                  <a:pt x="3722982" y="1986413"/>
                </a:lnTo>
                <a:close/>
                <a:moveTo>
                  <a:pt x="1135929" y="1865857"/>
                </a:moveTo>
                <a:lnTo>
                  <a:pt x="1129273" y="1867443"/>
                </a:lnTo>
                <a:lnTo>
                  <a:pt x="1122617" y="1869030"/>
                </a:lnTo>
                <a:lnTo>
                  <a:pt x="1116278" y="1870933"/>
                </a:lnTo>
                <a:lnTo>
                  <a:pt x="1110256" y="1873471"/>
                </a:lnTo>
                <a:lnTo>
                  <a:pt x="1103917" y="1875692"/>
                </a:lnTo>
                <a:lnTo>
                  <a:pt x="1098211" y="1877913"/>
                </a:lnTo>
                <a:lnTo>
                  <a:pt x="1092189" y="1880769"/>
                </a:lnTo>
                <a:lnTo>
                  <a:pt x="1086484" y="1883624"/>
                </a:lnTo>
                <a:lnTo>
                  <a:pt x="1080779" y="1886479"/>
                </a:lnTo>
                <a:lnTo>
                  <a:pt x="1075708" y="1889969"/>
                </a:lnTo>
                <a:lnTo>
                  <a:pt x="1070320" y="1893142"/>
                </a:lnTo>
                <a:lnTo>
                  <a:pt x="1065565" y="1896632"/>
                </a:lnTo>
                <a:lnTo>
                  <a:pt x="1060494" y="1900439"/>
                </a:lnTo>
                <a:lnTo>
                  <a:pt x="1056057" y="1904246"/>
                </a:lnTo>
                <a:lnTo>
                  <a:pt x="1051619" y="1908371"/>
                </a:lnTo>
                <a:lnTo>
                  <a:pt x="1047499" y="1912495"/>
                </a:lnTo>
                <a:lnTo>
                  <a:pt x="1043378" y="1916937"/>
                </a:lnTo>
                <a:lnTo>
                  <a:pt x="1039575" y="1921062"/>
                </a:lnTo>
                <a:lnTo>
                  <a:pt x="1035772" y="1925821"/>
                </a:lnTo>
                <a:lnTo>
                  <a:pt x="1032602" y="1930262"/>
                </a:lnTo>
                <a:lnTo>
                  <a:pt x="1029433" y="1935021"/>
                </a:lnTo>
                <a:lnTo>
                  <a:pt x="1026580" y="1940098"/>
                </a:lnTo>
                <a:lnTo>
                  <a:pt x="1024044" y="1944857"/>
                </a:lnTo>
                <a:lnTo>
                  <a:pt x="1021509" y="1950250"/>
                </a:lnTo>
                <a:lnTo>
                  <a:pt x="1019290" y="1955326"/>
                </a:lnTo>
                <a:lnTo>
                  <a:pt x="1017705" y="1960720"/>
                </a:lnTo>
                <a:lnTo>
                  <a:pt x="1016120" y="1966114"/>
                </a:lnTo>
                <a:lnTo>
                  <a:pt x="1014853" y="1971190"/>
                </a:lnTo>
                <a:lnTo>
                  <a:pt x="1013902" y="1976901"/>
                </a:lnTo>
                <a:lnTo>
                  <a:pt x="1012634" y="1982611"/>
                </a:lnTo>
                <a:lnTo>
                  <a:pt x="1012317" y="1988005"/>
                </a:lnTo>
                <a:lnTo>
                  <a:pt x="1012317" y="1994033"/>
                </a:lnTo>
                <a:lnTo>
                  <a:pt x="1012317" y="1999744"/>
                </a:lnTo>
                <a:lnTo>
                  <a:pt x="1012634" y="2005137"/>
                </a:lnTo>
                <a:lnTo>
                  <a:pt x="1013902" y="2010848"/>
                </a:lnTo>
                <a:lnTo>
                  <a:pt x="1014853" y="2016559"/>
                </a:lnTo>
                <a:lnTo>
                  <a:pt x="1016120" y="2021635"/>
                </a:lnTo>
                <a:lnTo>
                  <a:pt x="1017705" y="2027346"/>
                </a:lnTo>
                <a:lnTo>
                  <a:pt x="1019290" y="2032740"/>
                </a:lnTo>
                <a:lnTo>
                  <a:pt x="1021509" y="2037499"/>
                </a:lnTo>
                <a:lnTo>
                  <a:pt x="1024044" y="2042892"/>
                </a:lnTo>
                <a:lnTo>
                  <a:pt x="1026580" y="2047651"/>
                </a:lnTo>
                <a:lnTo>
                  <a:pt x="1029433" y="2052728"/>
                </a:lnTo>
                <a:lnTo>
                  <a:pt x="1032602" y="2057169"/>
                </a:lnTo>
                <a:lnTo>
                  <a:pt x="1035772" y="2061928"/>
                </a:lnTo>
                <a:lnTo>
                  <a:pt x="1039575" y="2066687"/>
                </a:lnTo>
                <a:lnTo>
                  <a:pt x="1043378" y="2070812"/>
                </a:lnTo>
                <a:lnTo>
                  <a:pt x="1047499" y="2075254"/>
                </a:lnTo>
                <a:lnTo>
                  <a:pt x="1051619" y="2079378"/>
                </a:lnTo>
                <a:lnTo>
                  <a:pt x="1056057" y="2083185"/>
                </a:lnTo>
                <a:lnTo>
                  <a:pt x="1060494" y="2087310"/>
                </a:lnTo>
                <a:lnTo>
                  <a:pt x="1065565" y="2090800"/>
                </a:lnTo>
                <a:lnTo>
                  <a:pt x="1070320" y="2094607"/>
                </a:lnTo>
                <a:lnTo>
                  <a:pt x="1075708" y="2097780"/>
                </a:lnTo>
                <a:lnTo>
                  <a:pt x="1080779" y="2101270"/>
                </a:lnTo>
                <a:lnTo>
                  <a:pt x="1086484" y="2104125"/>
                </a:lnTo>
                <a:lnTo>
                  <a:pt x="1092189" y="2106980"/>
                </a:lnTo>
                <a:lnTo>
                  <a:pt x="1098211" y="2109836"/>
                </a:lnTo>
                <a:lnTo>
                  <a:pt x="1103917" y="2112374"/>
                </a:lnTo>
                <a:lnTo>
                  <a:pt x="1110256" y="2114595"/>
                </a:lnTo>
                <a:lnTo>
                  <a:pt x="1116278" y="2116498"/>
                </a:lnTo>
                <a:lnTo>
                  <a:pt x="1122617" y="2118719"/>
                </a:lnTo>
                <a:lnTo>
                  <a:pt x="1129273" y="2120306"/>
                </a:lnTo>
                <a:lnTo>
                  <a:pt x="1135929" y="2121892"/>
                </a:lnTo>
                <a:lnTo>
                  <a:pt x="1135929" y="1865857"/>
                </a:lnTo>
                <a:close/>
                <a:moveTo>
                  <a:pt x="3488623" y="1743231"/>
                </a:moveTo>
                <a:lnTo>
                  <a:pt x="3487988" y="1767358"/>
                </a:lnTo>
                <a:lnTo>
                  <a:pt x="3487353" y="1791169"/>
                </a:lnTo>
                <a:lnTo>
                  <a:pt x="3486400" y="1814979"/>
                </a:lnTo>
                <a:lnTo>
                  <a:pt x="3485130" y="1839107"/>
                </a:lnTo>
                <a:lnTo>
                  <a:pt x="3483542" y="1862599"/>
                </a:lnTo>
                <a:lnTo>
                  <a:pt x="3481637" y="1886410"/>
                </a:lnTo>
                <a:lnTo>
                  <a:pt x="3479414" y="1910537"/>
                </a:lnTo>
                <a:lnTo>
                  <a:pt x="3477191" y="1934348"/>
                </a:lnTo>
                <a:lnTo>
                  <a:pt x="3474333" y="1958158"/>
                </a:lnTo>
                <a:lnTo>
                  <a:pt x="3471475" y="1981968"/>
                </a:lnTo>
                <a:lnTo>
                  <a:pt x="3468617" y="2005461"/>
                </a:lnTo>
                <a:lnTo>
                  <a:pt x="3464806" y="2029271"/>
                </a:lnTo>
                <a:lnTo>
                  <a:pt x="3461313" y="2053082"/>
                </a:lnTo>
                <a:lnTo>
                  <a:pt x="3457184" y="2076575"/>
                </a:lnTo>
                <a:lnTo>
                  <a:pt x="3453374" y="2100067"/>
                </a:lnTo>
                <a:lnTo>
                  <a:pt x="3448610" y="2123560"/>
                </a:lnTo>
                <a:lnTo>
                  <a:pt x="3467029" y="2112766"/>
                </a:lnTo>
                <a:lnTo>
                  <a:pt x="3484812" y="2101337"/>
                </a:lnTo>
                <a:lnTo>
                  <a:pt x="3502596" y="2089591"/>
                </a:lnTo>
                <a:lnTo>
                  <a:pt x="3520061" y="2077844"/>
                </a:lnTo>
                <a:lnTo>
                  <a:pt x="3532128" y="2068955"/>
                </a:lnTo>
                <a:lnTo>
                  <a:pt x="3544196" y="2060066"/>
                </a:lnTo>
                <a:lnTo>
                  <a:pt x="3555946" y="2051177"/>
                </a:lnTo>
                <a:lnTo>
                  <a:pt x="3567378" y="2041970"/>
                </a:lnTo>
                <a:lnTo>
                  <a:pt x="3579128" y="2032764"/>
                </a:lnTo>
                <a:lnTo>
                  <a:pt x="3590242" y="2022922"/>
                </a:lnTo>
                <a:lnTo>
                  <a:pt x="3601039" y="2013080"/>
                </a:lnTo>
                <a:lnTo>
                  <a:pt x="3612154" y="2003239"/>
                </a:lnTo>
                <a:lnTo>
                  <a:pt x="3622633" y="1993080"/>
                </a:lnTo>
                <a:lnTo>
                  <a:pt x="3632795" y="1982921"/>
                </a:lnTo>
                <a:lnTo>
                  <a:pt x="3642957" y="1972127"/>
                </a:lnTo>
                <a:lnTo>
                  <a:pt x="3653119" y="1961333"/>
                </a:lnTo>
                <a:lnTo>
                  <a:pt x="3662646" y="1950539"/>
                </a:lnTo>
                <a:lnTo>
                  <a:pt x="3671855" y="1939427"/>
                </a:lnTo>
                <a:lnTo>
                  <a:pt x="3680746" y="1927998"/>
                </a:lnTo>
                <a:lnTo>
                  <a:pt x="3689321" y="1916252"/>
                </a:lnTo>
                <a:lnTo>
                  <a:pt x="3696307" y="1906728"/>
                </a:lnTo>
                <a:lnTo>
                  <a:pt x="3702658" y="1896251"/>
                </a:lnTo>
                <a:lnTo>
                  <a:pt x="3709009" y="1886092"/>
                </a:lnTo>
                <a:lnTo>
                  <a:pt x="3715360" y="1875933"/>
                </a:lnTo>
                <a:lnTo>
                  <a:pt x="3721076" y="1865457"/>
                </a:lnTo>
                <a:lnTo>
                  <a:pt x="3726158" y="1854980"/>
                </a:lnTo>
                <a:lnTo>
                  <a:pt x="3731556" y="1844186"/>
                </a:lnTo>
                <a:lnTo>
                  <a:pt x="3736002" y="1833392"/>
                </a:lnTo>
                <a:lnTo>
                  <a:pt x="3740448" y="1822598"/>
                </a:lnTo>
                <a:lnTo>
                  <a:pt x="3744258" y="1811169"/>
                </a:lnTo>
                <a:lnTo>
                  <a:pt x="3748069" y="1800375"/>
                </a:lnTo>
                <a:lnTo>
                  <a:pt x="3751245" y="1789264"/>
                </a:lnTo>
                <a:lnTo>
                  <a:pt x="3754420" y="1777517"/>
                </a:lnTo>
                <a:lnTo>
                  <a:pt x="3756643" y="1766406"/>
                </a:lnTo>
                <a:lnTo>
                  <a:pt x="3758549" y="1754977"/>
                </a:lnTo>
                <a:lnTo>
                  <a:pt x="3760136" y="1743231"/>
                </a:lnTo>
                <a:lnTo>
                  <a:pt x="3488623" y="1743231"/>
                </a:lnTo>
                <a:close/>
                <a:moveTo>
                  <a:pt x="2924954" y="1743231"/>
                </a:moveTo>
                <a:lnTo>
                  <a:pt x="2924002" y="1781010"/>
                </a:lnTo>
                <a:lnTo>
                  <a:pt x="2923049" y="1818471"/>
                </a:lnTo>
                <a:lnTo>
                  <a:pt x="2922096" y="1855933"/>
                </a:lnTo>
                <a:lnTo>
                  <a:pt x="2920509" y="1893394"/>
                </a:lnTo>
                <a:lnTo>
                  <a:pt x="2918603" y="1930538"/>
                </a:lnTo>
                <a:lnTo>
                  <a:pt x="2916063" y="1968317"/>
                </a:lnTo>
                <a:lnTo>
                  <a:pt x="2913205" y="2005461"/>
                </a:lnTo>
                <a:lnTo>
                  <a:pt x="2910347" y="2043240"/>
                </a:lnTo>
                <a:lnTo>
                  <a:pt x="2906536" y="2080384"/>
                </a:lnTo>
                <a:lnTo>
                  <a:pt x="2902725" y="2117846"/>
                </a:lnTo>
                <a:lnTo>
                  <a:pt x="2898280" y="2154990"/>
                </a:lnTo>
                <a:lnTo>
                  <a:pt x="2893834" y="2192134"/>
                </a:lnTo>
                <a:lnTo>
                  <a:pt x="2888435" y="2229595"/>
                </a:lnTo>
                <a:lnTo>
                  <a:pt x="2883037" y="2266739"/>
                </a:lnTo>
                <a:lnTo>
                  <a:pt x="2877003" y="2303566"/>
                </a:lnTo>
                <a:lnTo>
                  <a:pt x="2870652" y="2340710"/>
                </a:lnTo>
                <a:lnTo>
                  <a:pt x="2897644" y="2334361"/>
                </a:lnTo>
                <a:lnTo>
                  <a:pt x="2924954" y="2327694"/>
                </a:lnTo>
                <a:lnTo>
                  <a:pt x="2951947" y="2321344"/>
                </a:lnTo>
                <a:lnTo>
                  <a:pt x="2978940" y="2314360"/>
                </a:lnTo>
                <a:lnTo>
                  <a:pt x="3005615" y="2306741"/>
                </a:lnTo>
                <a:lnTo>
                  <a:pt x="3032607" y="2299121"/>
                </a:lnTo>
                <a:lnTo>
                  <a:pt x="3059282" y="2291185"/>
                </a:lnTo>
                <a:lnTo>
                  <a:pt x="3085957" y="2282930"/>
                </a:lnTo>
                <a:lnTo>
                  <a:pt x="3121842" y="2271184"/>
                </a:lnTo>
                <a:lnTo>
                  <a:pt x="3157726" y="2258485"/>
                </a:lnTo>
                <a:lnTo>
                  <a:pt x="3193292" y="2245786"/>
                </a:lnTo>
                <a:lnTo>
                  <a:pt x="3228859" y="2231818"/>
                </a:lnTo>
                <a:lnTo>
                  <a:pt x="3246642" y="2224516"/>
                </a:lnTo>
                <a:lnTo>
                  <a:pt x="3264108" y="2217214"/>
                </a:lnTo>
                <a:lnTo>
                  <a:pt x="3281574" y="2209595"/>
                </a:lnTo>
                <a:lnTo>
                  <a:pt x="3298722" y="2201975"/>
                </a:lnTo>
                <a:lnTo>
                  <a:pt x="3315870" y="2194356"/>
                </a:lnTo>
                <a:lnTo>
                  <a:pt x="3333019" y="2186419"/>
                </a:lnTo>
                <a:lnTo>
                  <a:pt x="3350167" y="2178165"/>
                </a:lnTo>
                <a:lnTo>
                  <a:pt x="3366998" y="2169593"/>
                </a:lnTo>
                <a:lnTo>
                  <a:pt x="3372396" y="2143243"/>
                </a:lnTo>
                <a:lnTo>
                  <a:pt x="3378112" y="2116576"/>
                </a:lnTo>
                <a:lnTo>
                  <a:pt x="3383193" y="2090226"/>
                </a:lnTo>
                <a:lnTo>
                  <a:pt x="3387956" y="2063876"/>
                </a:lnTo>
                <a:lnTo>
                  <a:pt x="3392402" y="2037526"/>
                </a:lnTo>
                <a:lnTo>
                  <a:pt x="3396213" y="2010858"/>
                </a:lnTo>
                <a:lnTo>
                  <a:pt x="3400341" y="1984508"/>
                </a:lnTo>
                <a:lnTo>
                  <a:pt x="3403517" y="1957841"/>
                </a:lnTo>
                <a:lnTo>
                  <a:pt x="3406375" y="1931173"/>
                </a:lnTo>
                <a:lnTo>
                  <a:pt x="3409233" y="1904188"/>
                </a:lnTo>
                <a:lnTo>
                  <a:pt x="3411456" y="1877521"/>
                </a:lnTo>
                <a:lnTo>
                  <a:pt x="3413361" y="1850536"/>
                </a:lnTo>
                <a:lnTo>
                  <a:pt x="3414949" y="1823868"/>
                </a:lnTo>
                <a:lnTo>
                  <a:pt x="3416537" y="1797201"/>
                </a:lnTo>
                <a:lnTo>
                  <a:pt x="3417490" y="1770533"/>
                </a:lnTo>
                <a:lnTo>
                  <a:pt x="3418125" y="1743231"/>
                </a:lnTo>
                <a:lnTo>
                  <a:pt x="2924954" y="1743231"/>
                </a:lnTo>
                <a:close/>
                <a:moveTo>
                  <a:pt x="1135929" y="1741488"/>
                </a:moveTo>
                <a:lnTo>
                  <a:pt x="1219922" y="1741488"/>
                </a:lnTo>
                <a:lnTo>
                  <a:pt x="1219922" y="1776705"/>
                </a:lnTo>
                <a:lnTo>
                  <a:pt x="1232283" y="1778608"/>
                </a:lnTo>
                <a:lnTo>
                  <a:pt x="1244644" y="1780512"/>
                </a:lnTo>
                <a:lnTo>
                  <a:pt x="1256371" y="1783050"/>
                </a:lnTo>
                <a:lnTo>
                  <a:pt x="1268099" y="1785906"/>
                </a:lnTo>
                <a:lnTo>
                  <a:pt x="1279509" y="1789713"/>
                </a:lnTo>
                <a:lnTo>
                  <a:pt x="1290602" y="1793203"/>
                </a:lnTo>
                <a:lnTo>
                  <a:pt x="1301696" y="1797644"/>
                </a:lnTo>
                <a:lnTo>
                  <a:pt x="1312472" y="1801769"/>
                </a:lnTo>
                <a:lnTo>
                  <a:pt x="1322931" y="1806845"/>
                </a:lnTo>
                <a:lnTo>
                  <a:pt x="1332757" y="1812239"/>
                </a:lnTo>
                <a:lnTo>
                  <a:pt x="1342583" y="1817632"/>
                </a:lnTo>
                <a:lnTo>
                  <a:pt x="1352408" y="1823660"/>
                </a:lnTo>
                <a:lnTo>
                  <a:pt x="1361600" y="1829688"/>
                </a:lnTo>
                <a:lnTo>
                  <a:pt x="1370158" y="1836034"/>
                </a:lnTo>
                <a:lnTo>
                  <a:pt x="1378715" y="1843014"/>
                </a:lnTo>
                <a:lnTo>
                  <a:pt x="1386639" y="1849994"/>
                </a:lnTo>
                <a:lnTo>
                  <a:pt x="1394563" y="1857291"/>
                </a:lnTo>
                <a:lnTo>
                  <a:pt x="1401536" y="1865222"/>
                </a:lnTo>
                <a:lnTo>
                  <a:pt x="1408192" y="1873154"/>
                </a:lnTo>
                <a:lnTo>
                  <a:pt x="1414848" y="1881086"/>
                </a:lnTo>
                <a:lnTo>
                  <a:pt x="1420870" y="1889652"/>
                </a:lnTo>
                <a:lnTo>
                  <a:pt x="1426258" y="1898218"/>
                </a:lnTo>
                <a:lnTo>
                  <a:pt x="1431330" y="1906784"/>
                </a:lnTo>
                <a:lnTo>
                  <a:pt x="1436084" y="1915985"/>
                </a:lnTo>
                <a:lnTo>
                  <a:pt x="1440204" y="1924869"/>
                </a:lnTo>
                <a:lnTo>
                  <a:pt x="1443691" y="1934387"/>
                </a:lnTo>
                <a:lnTo>
                  <a:pt x="1446860" y="1943905"/>
                </a:lnTo>
                <a:lnTo>
                  <a:pt x="1449396" y="1953423"/>
                </a:lnTo>
                <a:lnTo>
                  <a:pt x="1451298" y="1963258"/>
                </a:lnTo>
                <a:lnTo>
                  <a:pt x="1452882" y="1973728"/>
                </a:lnTo>
                <a:lnTo>
                  <a:pt x="1453833" y="1983563"/>
                </a:lnTo>
                <a:lnTo>
                  <a:pt x="1454150" y="1994033"/>
                </a:lnTo>
                <a:lnTo>
                  <a:pt x="1344167" y="1994033"/>
                </a:lnTo>
                <a:lnTo>
                  <a:pt x="1343850" y="1988005"/>
                </a:lnTo>
                <a:lnTo>
                  <a:pt x="1343533" y="1982611"/>
                </a:lnTo>
                <a:lnTo>
                  <a:pt x="1342266" y="1976901"/>
                </a:lnTo>
                <a:lnTo>
                  <a:pt x="1341315" y="1971190"/>
                </a:lnTo>
                <a:lnTo>
                  <a:pt x="1340047" y="1966114"/>
                </a:lnTo>
                <a:lnTo>
                  <a:pt x="1338462" y="1960403"/>
                </a:lnTo>
                <a:lnTo>
                  <a:pt x="1336877" y="1955009"/>
                </a:lnTo>
                <a:lnTo>
                  <a:pt x="1334659" y="1949933"/>
                </a:lnTo>
                <a:lnTo>
                  <a:pt x="1332123" y="1944857"/>
                </a:lnTo>
                <a:lnTo>
                  <a:pt x="1329587" y="1940098"/>
                </a:lnTo>
                <a:lnTo>
                  <a:pt x="1326735" y="1935021"/>
                </a:lnTo>
                <a:lnTo>
                  <a:pt x="1323565" y="1930262"/>
                </a:lnTo>
                <a:lnTo>
                  <a:pt x="1320079" y="1925503"/>
                </a:lnTo>
                <a:lnTo>
                  <a:pt x="1316592" y="1921062"/>
                </a:lnTo>
                <a:lnTo>
                  <a:pt x="1312789" y="1916620"/>
                </a:lnTo>
                <a:lnTo>
                  <a:pt x="1308669" y="1912178"/>
                </a:lnTo>
                <a:lnTo>
                  <a:pt x="1304548" y="1908371"/>
                </a:lnTo>
                <a:lnTo>
                  <a:pt x="1299794" y="1904246"/>
                </a:lnTo>
                <a:lnTo>
                  <a:pt x="1295357" y="1900439"/>
                </a:lnTo>
                <a:lnTo>
                  <a:pt x="1290602" y="1896632"/>
                </a:lnTo>
                <a:lnTo>
                  <a:pt x="1285531" y="1893142"/>
                </a:lnTo>
                <a:lnTo>
                  <a:pt x="1280460" y="1889969"/>
                </a:lnTo>
                <a:lnTo>
                  <a:pt x="1274755" y="1886479"/>
                </a:lnTo>
                <a:lnTo>
                  <a:pt x="1269683" y="1883624"/>
                </a:lnTo>
                <a:lnTo>
                  <a:pt x="1263661" y="1880769"/>
                </a:lnTo>
                <a:lnTo>
                  <a:pt x="1257956" y="1877913"/>
                </a:lnTo>
                <a:lnTo>
                  <a:pt x="1251934" y="1875375"/>
                </a:lnTo>
                <a:lnTo>
                  <a:pt x="1245912" y="1873154"/>
                </a:lnTo>
                <a:lnTo>
                  <a:pt x="1239573" y="1870933"/>
                </a:lnTo>
                <a:lnTo>
                  <a:pt x="1233234" y="1869030"/>
                </a:lnTo>
                <a:lnTo>
                  <a:pt x="1226578" y="1867443"/>
                </a:lnTo>
                <a:lnTo>
                  <a:pt x="1219922" y="1865857"/>
                </a:lnTo>
                <a:lnTo>
                  <a:pt x="1219922" y="2128872"/>
                </a:lnTo>
                <a:lnTo>
                  <a:pt x="1232283" y="2130458"/>
                </a:lnTo>
                <a:lnTo>
                  <a:pt x="1244327" y="2132679"/>
                </a:lnTo>
                <a:lnTo>
                  <a:pt x="1256371" y="2135534"/>
                </a:lnTo>
                <a:lnTo>
                  <a:pt x="1268099" y="2138390"/>
                </a:lnTo>
                <a:lnTo>
                  <a:pt x="1279509" y="2141563"/>
                </a:lnTo>
                <a:lnTo>
                  <a:pt x="1290602" y="2145687"/>
                </a:lnTo>
                <a:lnTo>
                  <a:pt x="1301696" y="2149494"/>
                </a:lnTo>
                <a:lnTo>
                  <a:pt x="1312155" y="2154253"/>
                </a:lnTo>
                <a:lnTo>
                  <a:pt x="1322615" y="2159012"/>
                </a:lnTo>
                <a:lnTo>
                  <a:pt x="1332757" y="2164406"/>
                </a:lnTo>
                <a:lnTo>
                  <a:pt x="1342266" y="2170117"/>
                </a:lnTo>
                <a:lnTo>
                  <a:pt x="1352091" y="2175510"/>
                </a:lnTo>
                <a:lnTo>
                  <a:pt x="1361283" y="2181856"/>
                </a:lnTo>
                <a:lnTo>
                  <a:pt x="1369841" y="2188518"/>
                </a:lnTo>
                <a:lnTo>
                  <a:pt x="1378398" y="2195498"/>
                </a:lnTo>
                <a:lnTo>
                  <a:pt x="1386322" y="2202478"/>
                </a:lnTo>
                <a:lnTo>
                  <a:pt x="1394246" y="2209458"/>
                </a:lnTo>
                <a:lnTo>
                  <a:pt x="1401219" y="2217390"/>
                </a:lnTo>
                <a:lnTo>
                  <a:pt x="1407875" y="2225004"/>
                </a:lnTo>
                <a:lnTo>
                  <a:pt x="1414531" y="2233253"/>
                </a:lnTo>
                <a:lnTo>
                  <a:pt x="1420553" y="2241502"/>
                </a:lnTo>
                <a:lnTo>
                  <a:pt x="1425941" y="2250068"/>
                </a:lnTo>
                <a:lnTo>
                  <a:pt x="1431013" y="2258952"/>
                </a:lnTo>
                <a:lnTo>
                  <a:pt x="1435450" y="2267835"/>
                </a:lnTo>
                <a:lnTo>
                  <a:pt x="1439570" y="2277036"/>
                </a:lnTo>
                <a:lnTo>
                  <a:pt x="1443057" y="2286554"/>
                </a:lnTo>
                <a:lnTo>
                  <a:pt x="1446543" y="2296389"/>
                </a:lnTo>
                <a:lnTo>
                  <a:pt x="1448762" y="2305907"/>
                </a:lnTo>
                <a:lnTo>
                  <a:pt x="1450664" y="2315742"/>
                </a:lnTo>
                <a:lnTo>
                  <a:pt x="1452248" y="2325578"/>
                </a:lnTo>
                <a:lnTo>
                  <a:pt x="1453199" y="2335730"/>
                </a:lnTo>
                <a:lnTo>
                  <a:pt x="1453516" y="2345883"/>
                </a:lnTo>
                <a:lnTo>
                  <a:pt x="1453199" y="2356353"/>
                </a:lnTo>
                <a:lnTo>
                  <a:pt x="1452248" y="2366505"/>
                </a:lnTo>
                <a:lnTo>
                  <a:pt x="1450664" y="2376341"/>
                </a:lnTo>
                <a:lnTo>
                  <a:pt x="1448762" y="2386176"/>
                </a:lnTo>
                <a:lnTo>
                  <a:pt x="1446543" y="2395694"/>
                </a:lnTo>
                <a:lnTo>
                  <a:pt x="1443057" y="2405212"/>
                </a:lnTo>
                <a:lnTo>
                  <a:pt x="1439570" y="2415047"/>
                </a:lnTo>
                <a:lnTo>
                  <a:pt x="1435450" y="2424248"/>
                </a:lnTo>
                <a:lnTo>
                  <a:pt x="1431013" y="2433131"/>
                </a:lnTo>
                <a:lnTo>
                  <a:pt x="1425941" y="2442015"/>
                </a:lnTo>
                <a:lnTo>
                  <a:pt x="1420553" y="2450581"/>
                </a:lnTo>
                <a:lnTo>
                  <a:pt x="1414531" y="2458830"/>
                </a:lnTo>
                <a:lnTo>
                  <a:pt x="1407875" y="2467079"/>
                </a:lnTo>
                <a:lnTo>
                  <a:pt x="1401219" y="2475011"/>
                </a:lnTo>
                <a:lnTo>
                  <a:pt x="1394246" y="2482625"/>
                </a:lnTo>
                <a:lnTo>
                  <a:pt x="1386322" y="2489605"/>
                </a:lnTo>
                <a:lnTo>
                  <a:pt x="1378398" y="2496902"/>
                </a:lnTo>
                <a:lnTo>
                  <a:pt x="1369841" y="2503565"/>
                </a:lnTo>
                <a:lnTo>
                  <a:pt x="1361283" y="2510227"/>
                </a:lnTo>
                <a:lnTo>
                  <a:pt x="1352091" y="2516573"/>
                </a:lnTo>
                <a:lnTo>
                  <a:pt x="1342266" y="2522284"/>
                </a:lnTo>
                <a:lnTo>
                  <a:pt x="1332757" y="2527994"/>
                </a:lnTo>
                <a:lnTo>
                  <a:pt x="1322615" y="2532753"/>
                </a:lnTo>
                <a:lnTo>
                  <a:pt x="1312155" y="2537830"/>
                </a:lnTo>
                <a:lnTo>
                  <a:pt x="1301696" y="2542589"/>
                </a:lnTo>
                <a:lnTo>
                  <a:pt x="1290602" y="2546396"/>
                </a:lnTo>
                <a:lnTo>
                  <a:pt x="1279509" y="2550520"/>
                </a:lnTo>
                <a:lnTo>
                  <a:pt x="1268099" y="2553693"/>
                </a:lnTo>
                <a:lnTo>
                  <a:pt x="1256371" y="2556549"/>
                </a:lnTo>
                <a:lnTo>
                  <a:pt x="1244327" y="2559404"/>
                </a:lnTo>
                <a:lnTo>
                  <a:pt x="1232283" y="2561625"/>
                </a:lnTo>
                <a:lnTo>
                  <a:pt x="1219922" y="2563211"/>
                </a:lnTo>
                <a:lnTo>
                  <a:pt x="1219922" y="2608263"/>
                </a:lnTo>
                <a:lnTo>
                  <a:pt x="1135929" y="2608263"/>
                </a:lnTo>
                <a:lnTo>
                  <a:pt x="1135929" y="2563211"/>
                </a:lnTo>
                <a:lnTo>
                  <a:pt x="1123568" y="2561625"/>
                </a:lnTo>
                <a:lnTo>
                  <a:pt x="1111207" y="2559404"/>
                </a:lnTo>
                <a:lnTo>
                  <a:pt x="1099479" y="2556549"/>
                </a:lnTo>
                <a:lnTo>
                  <a:pt x="1087435" y="2553693"/>
                </a:lnTo>
                <a:lnTo>
                  <a:pt x="1076342" y="2550520"/>
                </a:lnTo>
                <a:lnTo>
                  <a:pt x="1065248" y="2546396"/>
                </a:lnTo>
                <a:lnTo>
                  <a:pt x="1053838" y="2542589"/>
                </a:lnTo>
                <a:lnTo>
                  <a:pt x="1043378" y="2537830"/>
                </a:lnTo>
                <a:lnTo>
                  <a:pt x="1032919" y="2532753"/>
                </a:lnTo>
                <a:lnTo>
                  <a:pt x="1022776" y="2527994"/>
                </a:lnTo>
                <a:lnTo>
                  <a:pt x="1012951" y="2522284"/>
                </a:lnTo>
                <a:lnTo>
                  <a:pt x="1003442" y="2516573"/>
                </a:lnTo>
                <a:lnTo>
                  <a:pt x="994251" y="2510227"/>
                </a:lnTo>
                <a:lnTo>
                  <a:pt x="985376" y="2503565"/>
                </a:lnTo>
                <a:lnTo>
                  <a:pt x="977135" y="2496902"/>
                </a:lnTo>
                <a:lnTo>
                  <a:pt x="968894" y="2489605"/>
                </a:lnTo>
                <a:lnTo>
                  <a:pt x="961288" y="2482625"/>
                </a:lnTo>
                <a:lnTo>
                  <a:pt x="953998" y="2475011"/>
                </a:lnTo>
                <a:lnTo>
                  <a:pt x="947342" y="2467079"/>
                </a:lnTo>
                <a:lnTo>
                  <a:pt x="941002" y="2458830"/>
                </a:lnTo>
                <a:lnTo>
                  <a:pt x="934663" y="2450581"/>
                </a:lnTo>
                <a:lnTo>
                  <a:pt x="929592" y="2442015"/>
                </a:lnTo>
                <a:lnTo>
                  <a:pt x="924204" y="2433131"/>
                </a:lnTo>
                <a:lnTo>
                  <a:pt x="919450" y="2424248"/>
                </a:lnTo>
                <a:lnTo>
                  <a:pt x="915646" y="2415047"/>
                </a:lnTo>
                <a:lnTo>
                  <a:pt x="911843" y="2405212"/>
                </a:lnTo>
                <a:lnTo>
                  <a:pt x="908990" y="2396011"/>
                </a:lnTo>
                <a:lnTo>
                  <a:pt x="906455" y="2386176"/>
                </a:lnTo>
                <a:lnTo>
                  <a:pt x="904553" y="2376341"/>
                </a:lnTo>
                <a:lnTo>
                  <a:pt x="902651" y="2366505"/>
                </a:lnTo>
                <a:lnTo>
                  <a:pt x="902017" y="2356353"/>
                </a:lnTo>
                <a:lnTo>
                  <a:pt x="901700" y="2345883"/>
                </a:lnTo>
                <a:lnTo>
                  <a:pt x="1011683" y="2345883"/>
                </a:lnTo>
                <a:lnTo>
                  <a:pt x="1011683" y="2351594"/>
                </a:lnTo>
                <a:lnTo>
                  <a:pt x="1012317" y="2357622"/>
                </a:lnTo>
                <a:lnTo>
                  <a:pt x="1012951" y="2363015"/>
                </a:lnTo>
                <a:lnTo>
                  <a:pt x="1014219" y="2368409"/>
                </a:lnTo>
                <a:lnTo>
                  <a:pt x="1015487" y="2374120"/>
                </a:lnTo>
                <a:lnTo>
                  <a:pt x="1017071" y="2379196"/>
                </a:lnTo>
                <a:lnTo>
                  <a:pt x="1018973" y="2384590"/>
                </a:lnTo>
                <a:lnTo>
                  <a:pt x="1020875" y="2389983"/>
                </a:lnTo>
                <a:lnTo>
                  <a:pt x="1023727" y="2395059"/>
                </a:lnTo>
                <a:lnTo>
                  <a:pt x="1026263" y="2400136"/>
                </a:lnTo>
                <a:lnTo>
                  <a:pt x="1028799" y="2404577"/>
                </a:lnTo>
                <a:lnTo>
                  <a:pt x="1032285" y="2409654"/>
                </a:lnTo>
                <a:lnTo>
                  <a:pt x="1035455" y="2414413"/>
                </a:lnTo>
                <a:lnTo>
                  <a:pt x="1039258" y="2418854"/>
                </a:lnTo>
                <a:lnTo>
                  <a:pt x="1043062" y="2423296"/>
                </a:lnTo>
                <a:lnTo>
                  <a:pt x="1046865" y="2427421"/>
                </a:lnTo>
                <a:lnTo>
                  <a:pt x="1051302" y="2431862"/>
                </a:lnTo>
                <a:lnTo>
                  <a:pt x="1055423" y="2435670"/>
                </a:lnTo>
                <a:lnTo>
                  <a:pt x="1060177" y="2439160"/>
                </a:lnTo>
                <a:lnTo>
                  <a:pt x="1065248" y="2443284"/>
                </a:lnTo>
                <a:lnTo>
                  <a:pt x="1070003" y="2446457"/>
                </a:lnTo>
                <a:lnTo>
                  <a:pt x="1075391" y="2450264"/>
                </a:lnTo>
                <a:lnTo>
                  <a:pt x="1080779" y="2453119"/>
                </a:lnTo>
                <a:lnTo>
                  <a:pt x="1086167" y="2456292"/>
                </a:lnTo>
                <a:lnTo>
                  <a:pt x="1092189" y="2459147"/>
                </a:lnTo>
                <a:lnTo>
                  <a:pt x="1097578" y="2461686"/>
                </a:lnTo>
                <a:lnTo>
                  <a:pt x="1103917" y="2464224"/>
                </a:lnTo>
                <a:lnTo>
                  <a:pt x="1109939" y="2466762"/>
                </a:lnTo>
                <a:lnTo>
                  <a:pt x="1116278" y="2468665"/>
                </a:lnTo>
                <a:lnTo>
                  <a:pt x="1122617" y="2470569"/>
                </a:lnTo>
                <a:lnTo>
                  <a:pt x="1128956" y="2472473"/>
                </a:lnTo>
                <a:lnTo>
                  <a:pt x="1135929" y="2474059"/>
                </a:lnTo>
                <a:lnTo>
                  <a:pt x="1135929" y="2211044"/>
                </a:lnTo>
                <a:lnTo>
                  <a:pt x="1123568" y="2209141"/>
                </a:lnTo>
                <a:lnTo>
                  <a:pt x="1111207" y="2206920"/>
                </a:lnTo>
                <a:lnTo>
                  <a:pt x="1099479" y="2204699"/>
                </a:lnTo>
                <a:lnTo>
                  <a:pt x="1087752" y="2201526"/>
                </a:lnTo>
                <a:lnTo>
                  <a:pt x="1076342" y="2198036"/>
                </a:lnTo>
                <a:lnTo>
                  <a:pt x="1065248" y="2194546"/>
                </a:lnTo>
                <a:lnTo>
                  <a:pt x="1054155" y="2190104"/>
                </a:lnTo>
                <a:lnTo>
                  <a:pt x="1043378" y="2185663"/>
                </a:lnTo>
                <a:lnTo>
                  <a:pt x="1033236" y="2180904"/>
                </a:lnTo>
                <a:lnTo>
                  <a:pt x="1023093" y="2175510"/>
                </a:lnTo>
                <a:lnTo>
                  <a:pt x="1012951" y="2170117"/>
                </a:lnTo>
                <a:lnTo>
                  <a:pt x="1003759" y="2164089"/>
                </a:lnTo>
                <a:lnTo>
                  <a:pt x="994568" y="2157743"/>
                </a:lnTo>
                <a:lnTo>
                  <a:pt x="985693" y="2151715"/>
                </a:lnTo>
                <a:lnTo>
                  <a:pt x="977452" y="2144735"/>
                </a:lnTo>
                <a:lnTo>
                  <a:pt x="969211" y="2137438"/>
                </a:lnTo>
                <a:lnTo>
                  <a:pt x="961604" y="2130141"/>
                </a:lnTo>
                <a:lnTo>
                  <a:pt x="954631" y="2122527"/>
                </a:lnTo>
                <a:lnTo>
                  <a:pt x="947659" y="2114595"/>
                </a:lnTo>
                <a:lnTo>
                  <a:pt x="941319" y="2106346"/>
                </a:lnTo>
                <a:lnTo>
                  <a:pt x="935297" y="2098097"/>
                </a:lnTo>
                <a:lnTo>
                  <a:pt x="929909" y="2089531"/>
                </a:lnTo>
                <a:lnTo>
                  <a:pt x="924838" y="2080647"/>
                </a:lnTo>
                <a:lnTo>
                  <a:pt x="920084" y="2071764"/>
                </a:lnTo>
                <a:lnTo>
                  <a:pt x="915963" y="2062563"/>
                </a:lnTo>
                <a:lnTo>
                  <a:pt x="912794" y="2053362"/>
                </a:lnTo>
                <a:lnTo>
                  <a:pt x="909307" y="2043844"/>
                </a:lnTo>
                <a:lnTo>
                  <a:pt x="907088" y="2034009"/>
                </a:lnTo>
                <a:lnTo>
                  <a:pt x="905187" y="2024491"/>
                </a:lnTo>
                <a:lnTo>
                  <a:pt x="903285" y="2014021"/>
                </a:lnTo>
                <a:lnTo>
                  <a:pt x="902651" y="2004186"/>
                </a:lnTo>
                <a:lnTo>
                  <a:pt x="902334" y="1994033"/>
                </a:lnTo>
                <a:lnTo>
                  <a:pt x="902651" y="1983563"/>
                </a:lnTo>
                <a:lnTo>
                  <a:pt x="903285" y="1973728"/>
                </a:lnTo>
                <a:lnTo>
                  <a:pt x="905187" y="1963258"/>
                </a:lnTo>
                <a:lnTo>
                  <a:pt x="907088" y="1953740"/>
                </a:lnTo>
                <a:lnTo>
                  <a:pt x="909307" y="1943905"/>
                </a:lnTo>
                <a:lnTo>
                  <a:pt x="912794" y="1934387"/>
                </a:lnTo>
                <a:lnTo>
                  <a:pt x="915963" y="1925186"/>
                </a:lnTo>
                <a:lnTo>
                  <a:pt x="920084" y="1915985"/>
                </a:lnTo>
                <a:lnTo>
                  <a:pt x="924838" y="1907102"/>
                </a:lnTo>
                <a:lnTo>
                  <a:pt x="929909" y="1898218"/>
                </a:lnTo>
                <a:lnTo>
                  <a:pt x="935297" y="1889652"/>
                </a:lnTo>
                <a:lnTo>
                  <a:pt x="941319" y="1881403"/>
                </a:lnTo>
                <a:lnTo>
                  <a:pt x="947659" y="1873154"/>
                </a:lnTo>
                <a:lnTo>
                  <a:pt x="954631" y="1865222"/>
                </a:lnTo>
                <a:lnTo>
                  <a:pt x="961604" y="1857608"/>
                </a:lnTo>
                <a:lnTo>
                  <a:pt x="969211" y="1850311"/>
                </a:lnTo>
                <a:lnTo>
                  <a:pt x="977452" y="1843014"/>
                </a:lnTo>
                <a:lnTo>
                  <a:pt x="985693" y="1836034"/>
                </a:lnTo>
                <a:lnTo>
                  <a:pt x="994568" y="1830006"/>
                </a:lnTo>
                <a:lnTo>
                  <a:pt x="1003759" y="1823660"/>
                </a:lnTo>
                <a:lnTo>
                  <a:pt x="1012951" y="1817632"/>
                </a:lnTo>
                <a:lnTo>
                  <a:pt x="1023093" y="1812239"/>
                </a:lnTo>
                <a:lnTo>
                  <a:pt x="1033236" y="1806845"/>
                </a:lnTo>
                <a:lnTo>
                  <a:pt x="1043378" y="1802086"/>
                </a:lnTo>
                <a:lnTo>
                  <a:pt x="1054155" y="1797644"/>
                </a:lnTo>
                <a:lnTo>
                  <a:pt x="1065248" y="1793203"/>
                </a:lnTo>
                <a:lnTo>
                  <a:pt x="1076342" y="1789713"/>
                </a:lnTo>
                <a:lnTo>
                  <a:pt x="1087752" y="1785906"/>
                </a:lnTo>
                <a:lnTo>
                  <a:pt x="1099479" y="1783050"/>
                </a:lnTo>
                <a:lnTo>
                  <a:pt x="1111207" y="1780829"/>
                </a:lnTo>
                <a:lnTo>
                  <a:pt x="1123568" y="1778608"/>
                </a:lnTo>
                <a:lnTo>
                  <a:pt x="1135929" y="1776705"/>
                </a:lnTo>
                <a:lnTo>
                  <a:pt x="1135929" y="1741488"/>
                </a:lnTo>
                <a:close/>
                <a:moveTo>
                  <a:pt x="1183323" y="1498000"/>
                </a:moveTo>
                <a:lnTo>
                  <a:pt x="1166813" y="1498635"/>
                </a:lnTo>
                <a:lnTo>
                  <a:pt x="1150621" y="1498953"/>
                </a:lnTo>
                <a:lnTo>
                  <a:pt x="1134111" y="1499588"/>
                </a:lnTo>
                <a:lnTo>
                  <a:pt x="1117918" y="1500858"/>
                </a:lnTo>
                <a:lnTo>
                  <a:pt x="1101726" y="1502446"/>
                </a:lnTo>
                <a:lnTo>
                  <a:pt x="1085533" y="1504351"/>
                </a:lnTo>
                <a:lnTo>
                  <a:pt x="1069341" y="1507209"/>
                </a:lnTo>
                <a:lnTo>
                  <a:pt x="1053466" y="1509749"/>
                </a:lnTo>
                <a:lnTo>
                  <a:pt x="1037273" y="1512925"/>
                </a:lnTo>
                <a:lnTo>
                  <a:pt x="1021716" y="1516418"/>
                </a:lnTo>
                <a:lnTo>
                  <a:pt x="1005841" y="1520229"/>
                </a:lnTo>
                <a:lnTo>
                  <a:pt x="990283" y="1524674"/>
                </a:lnTo>
                <a:lnTo>
                  <a:pt x="974726" y="1529120"/>
                </a:lnTo>
                <a:lnTo>
                  <a:pt x="959168" y="1534518"/>
                </a:lnTo>
                <a:lnTo>
                  <a:pt x="943611" y="1539599"/>
                </a:lnTo>
                <a:lnTo>
                  <a:pt x="928688" y="1545633"/>
                </a:lnTo>
                <a:lnTo>
                  <a:pt x="913448" y="1551666"/>
                </a:lnTo>
                <a:lnTo>
                  <a:pt x="898526" y="1558335"/>
                </a:lnTo>
                <a:lnTo>
                  <a:pt x="883603" y="1565003"/>
                </a:lnTo>
                <a:lnTo>
                  <a:pt x="869316" y="1572307"/>
                </a:lnTo>
                <a:lnTo>
                  <a:pt x="854711" y="1579928"/>
                </a:lnTo>
                <a:lnTo>
                  <a:pt x="840106" y="1587867"/>
                </a:lnTo>
                <a:lnTo>
                  <a:pt x="826453" y="1596123"/>
                </a:lnTo>
                <a:lnTo>
                  <a:pt x="812166" y="1604697"/>
                </a:lnTo>
                <a:lnTo>
                  <a:pt x="798513" y="1613906"/>
                </a:lnTo>
                <a:lnTo>
                  <a:pt x="785178" y="1623115"/>
                </a:lnTo>
                <a:lnTo>
                  <a:pt x="771526" y="1632642"/>
                </a:lnTo>
                <a:lnTo>
                  <a:pt x="758191" y="1643121"/>
                </a:lnTo>
                <a:lnTo>
                  <a:pt x="745491" y="1653600"/>
                </a:lnTo>
                <a:lnTo>
                  <a:pt x="732791" y="1664079"/>
                </a:lnTo>
                <a:lnTo>
                  <a:pt x="720408" y="1675193"/>
                </a:lnTo>
                <a:lnTo>
                  <a:pt x="708343" y="1686625"/>
                </a:lnTo>
                <a:lnTo>
                  <a:pt x="695961" y="1698375"/>
                </a:lnTo>
                <a:lnTo>
                  <a:pt x="684531" y="1710442"/>
                </a:lnTo>
                <a:lnTo>
                  <a:pt x="672783" y="1723144"/>
                </a:lnTo>
                <a:lnTo>
                  <a:pt x="661671" y="1735528"/>
                </a:lnTo>
                <a:lnTo>
                  <a:pt x="650876" y="1748865"/>
                </a:lnTo>
                <a:lnTo>
                  <a:pt x="640398" y="1762520"/>
                </a:lnTo>
                <a:lnTo>
                  <a:pt x="629921" y="1776175"/>
                </a:lnTo>
                <a:lnTo>
                  <a:pt x="620078" y="1790464"/>
                </a:lnTo>
                <a:lnTo>
                  <a:pt x="610236" y="1804754"/>
                </a:lnTo>
                <a:lnTo>
                  <a:pt x="601028" y="1819361"/>
                </a:lnTo>
                <a:lnTo>
                  <a:pt x="592138" y="1834286"/>
                </a:lnTo>
                <a:lnTo>
                  <a:pt x="583566" y="1849529"/>
                </a:lnTo>
                <a:lnTo>
                  <a:pt x="575311" y="1864771"/>
                </a:lnTo>
                <a:lnTo>
                  <a:pt x="567373" y="1880014"/>
                </a:lnTo>
                <a:lnTo>
                  <a:pt x="560071" y="1895574"/>
                </a:lnTo>
                <a:lnTo>
                  <a:pt x="553086" y="1911134"/>
                </a:lnTo>
                <a:lnTo>
                  <a:pt x="546736" y="1927011"/>
                </a:lnTo>
                <a:lnTo>
                  <a:pt x="541021" y="1942889"/>
                </a:lnTo>
                <a:lnTo>
                  <a:pt x="535306" y="1958766"/>
                </a:lnTo>
                <a:lnTo>
                  <a:pt x="529908" y="1974644"/>
                </a:lnTo>
                <a:lnTo>
                  <a:pt x="525146" y="1990521"/>
                </a:lnTo>
                <a:lnTo>
                  <a:pt x="520701" y="2006716"/>
                </a:lnTo>
                <a:lnTo>
                  <a:pt x="516891" y="2022912"/>
                </a:lnTo>
                <a:lnTo>
                  <a:pt x="513398" y="2039107"/>
                </a:lnTo>
                <a:lnTo>
                  <a:pt x="510223" y="2055302"/>
                </a:lnTo>
                <a:lnTo>
                  <a:pt x="507683" y="2071497"/>
                </a:lnTo>
                <a:lnTo>
                  <a:pt x="505461" y="2088009"/>
                </a:lnTo>
                <a:lnTo>
                  <a:pt x="503238" y="2104205"/>
                </a:lnTo>
                <a:lnTo>
                  <a:pt x="501651" y="2120717"/>
                </a:lnTo>
                <a:lnTo>
                  <a:pt x="500698" y="2136912"/>
                </a:lnTo>
                <a:lnTo>
                  <a:pt x="500063" y="2153425"/>
                </a:lnTo>
                <a:lnTo>
                  <a:pt x="499746" y="2169938"/>
                </a:lnTo>
                <a:lnTo>
                  <a:pt x="499746" y="2185815"/>
                </a:lnTo>
                <a:lnTo>
                  <a:pt x="500063" y="2202328"/>
                </a:lnTo>
                <a:lnTo>
                  <a:pt x="501016" y="2218523"/>
                </a:lnTo>
                <a:lnTo>
                  <a:pt x="502286" y="2234718"/>
                </a:lnTo>
                <a:lnTo>
                  <a:pt x="503556" y="2250913"/>
                </a:lnTo>
                <a:lnTo>
                  <a:pt x="506096" y="2267108"/>
                </a:lnTo>
                <a:lnTo>
                  <a:pt x="508318" y="2283303"/>
                </a:lnTo>
                <a:lnTo>
                  <a:pt x="510858" y="2299181"/>
                </a:lnTo>
                <a:lnTo>
                  <a:pt x="514351" y="2315376"/>
                </a:lnTo>
                <a:lnTo>
                  <a:pt x="517843" y="2331253"/>
                </a:lnTo>
                <a:lnTo>
                  <a:pt x="521336" y="2346813"/>
                </a:lnTo>
                <a:lnTo>
                  <a:pt x="525781" y="2362373"/>
                </a:lnTo>
                <a:lnTo>
                  <a:pt x="530861" y="2377933"/>
                </a:lnTo>
                <a:lnTo>
                  <a:pt x="535623" y="2393493"/>
                </a:lnTo>
                <a:lnTo>
                  <a:pt x="541021" y="2409053"/>
                </a:lnTo>
                <a:lnTo>
                  <a:pt x="546736" y="2424296"/>
                </a:lnTo>
                <a:lnTo>
                  <a:pt x="552768" y="2439221"/>
                </a:lnTo>
                <a:lnTo>
                  <a:pt x="559436" y="2454146"/>
                </a:lnTo>
                <a:lnTo>
                  <a:pt x="566421" y="2469071"/>
                </a:lnTo>
                <a:lnTo>
                  <a:pt x="573723" y="2483678"/>
                </a:lnTo>
                <a:lnTo>
                  <a:pt x="581343" y="2497968"/>
                </a:lnTo>
                <a:lnTo>
                  <a:pt x="588963" y="2512257"/>
                </a:lnTo>
                <a:lnTo>
                  <a:pt x="597218" y="2526547"/>
                </a:lnTo>
                <a:lnTo>
                  <a:pt x="605791" y="2540519"/>
                </a:lnTo>
                <a:lnTo>
                  <a:pt x="615316" y="2554174"/>
                </a:lnTo>
                <a:lnTo>
                  <a:pt x="624523" y="2567511"/>
                </a:lnTo>
                <a:lnTo>
                  <a:pt x="634366" y="2581166"/>
                </a:lnTo>
                <a:lnTo>
                  <a:pt x="644208" y="2594503"/>
                </a:lnTo>
                <a:lnTo>
                  <a:pt x="654686" y="2607205"/>
                </a:lnTo>
                <a:lnTo>
                  <a:pt x="665163" y="2619907"/>
                </a:lnTo>
                <a:lnTo>
                  <a:pt x="676593" y="2632292"/>
                </a:lnTo>
                <a:lnTo>
                  <a:pt x="688023" y="2644676"/>
                </a:lnTo>
                <a:lnTo>
                  <a:pt x="699771" y="2656426"/>
                </a:lnTo>
                <a:lnTo>
                  <a:pt x="711836" y="2668175"/>
                </a:lnTo>
                <a:lnTo>
                  <a:pt x="724218" y="2679924"/>
                </a:lnTo>
                <a:lnTo>
                  <a:pt x="737236" y="2691039"/>
                </a:lnTo>
                <a:lnTo>
                  <a:pt x="749936" y="2701835"/>
                </a:lnTo>
                <a:lnTo>
                  <a:pt x="763588" y="2712632"/>
                </a:lnTo>
                <a:lnTo>
                  <a:pt x="777558" y="2722794"/>
                </a:lnTo>
                <a:lnTo>
                  <a:pt x="791528" y="2732638"/>
                </a:lnTo>
                <a:lnTo>
                  <a:pt x="805816" y="2742482"/>
                </a:lnTo>
                <a:lnTo>
                  <a:pt x="820738" y="2751691"/>
                </a:lnTo>
                <a:lnTo>
                  <a:pt x="835661" y="2760582"/>
                </a:lnTo>
                <a:lnTo>
                  <a:pt x="850583" y="2769156"/>
                </a:lnTo>
                <a:lnTo>
                  <a:pt x="866141" y="2777412"/>
                </a:lnTo>
                <a:lnTo>
                  <a:pt x="881381" y="2785351"/>
                </a:lnTo>
                <a:lnTo>
                  <a:pt x="896938" y="2792655"/>
                </a:lnTo>
                <a:lnTo>
                  <a:pt x="912496" y="2799641"/>
                </a:lnTo>
                <a:lnTo>
                  <a:pt x="928371" y="2805992"/>
                </a:lnTo>
                <a:lnTo>
                  <a:pt x="943928" y="2811708"/>
                </a:lnTo>
                <a:lnTo>
                  <a:pt x="959803" y="2817424"/>
                </a:lnTo>
                <a:lnTo>
                  <a:pt x="975678" y="2822505"/>
                </a:lnTo>
                <a:lnTo>
                  <a:pt x="991871" y="2827585"/>
                </a:lnTo>
                <a:lnTo>
                  <a:pt x="1008063" y="2832031"/>
                </a:lnTo>
                <a:lnTo>
                  <a:pt x="1024256" y="2835842"/>
                </a:lnTo>
                <a:lnTo>
                  <a:pt x="1040448" y="2839335"/>
                </a:lnTo>
                <a:lnTo>
                  <a:pt x="1056641" y="2842510"/>
                </a:lnTo>
                <a:lnTo>
                  <a:pt x="1073151" y="2845051"/>
                </a:lnTo>
                <a:lnTo>
                  <a:pt x="1089343" y="2847591"/>
                </a:lnTo>
                <a:lnTo>
                  <a:pt x="1105853" y="2849496"/>
                </a:lnTo>
                <a:lnTo>
                  <a:pt x="1121728" y="2851084"/>
                </a:lnTo>
                <a:lnTo>
                  <a:pt x="1138238" y="2852037"/>
                </a:lnTo>
                <a:lnTo>
                  <a:pt x="1154431" y="2852989"/>
                </a:lnTo>
                <a:lnTo>
                  <a:pt x="1170941" y="2853307"/>
                </a:lnTo>
                <a:lnTo>
                  <a:pt x="1187133" y="2852989"/>
                </a:lnTo>
                <a:lnTo>
                  <a:pt x="1203643" y="2852672"/>
                </a:lnTo>
                <a:lnTo>
                  <a:pt x="1219836" y="2851719"/>
                </a:lnTo>
                <a:lnTo>
                  <a:pt x="1236346" y="2850767"/>
                </a:lnTo>
                <a:lnTo>
                  <a:pt x="1252538" y="2849179"/>
                </a:lnTo>
                <a:lnTo>
                  <a:pt x="1268731" y="2846956"/>
                </a:lnTo>
                <a:lnTo>
                  <a:pt x="1284606" y="2844416"/>
                </a:lnTo>
                <a:lnTo>
                  <a:pt x="1300799" y="2841875"/>
                </a:lnTo>
                <a:lnTo>
                  <a:pt x="1316356" y="2838382"/>
                </a:lnTo>
                <a:lnTo>
                  <a:pt x="1332231" y="2835207"/>
                </a:lnTo>
                <a:lnTo>
                  <a:pt x="1348106" y="2831396"/>
                </a:lnTo>
                <a:lnTo>
                  <a:pt x="1363981" y="2826950"/>
                </a:lnTo>
                <a:lnTo>
                  <a:pt x="1379539" y="2822187"/>
                </a:lnTo>
                <a:lnTo>
                  <a:pt x="1395096" y="2817106"/>
                </a:lnTo>
                <a:lnTo>
                  <a:pt x="1410336" y="2811708"/>
                </a:lnTo>
                <a:lnTo>
                  <a:pt x="1425259" y="2805992"/>
                </a:lnTo>
                <a:lnTo>
                  <a:pt x="1440499" y="2799958"/>
                </a:lnTo>
                <a:lnTo>
                  <a:pt x="1455421" y="2793290"/>
                </a:lnTo>
                <a:lnTo>
                  <a:pt x="1470344" y="2786304"/>
                </a:lnTo>
                <a:lnTo>
                  <a:pt x="1484949" y="2779000"/>
                </a:lnTo>
                <a:lnTo>
                  <a:pt x="1499554" y="2771379"/>
                </a:lnTo>
                <a:lnTo>
                  <a:pt x="1513841" y="2763758"/>
                </a:lnTo>
                <a:lnTo>
                  <a:pt x="1527811" y="2755501"/>
                </a:lnTo>
                <a:lnTo>
                  <a:pt x="1541781" y="2746927"/>
                </a:lnTo>
                <a:lnTo>
                  <a:pt x="1555751" y="2738036"/>
                </a:lnTo>
                <a:lnTo>
                  <a:pt x="1569086" y="2728192"/>
                </a:lnTo>
                <a:lnTo>
                  <a:pt x="1582421" y="2718665"/>
                </a:lnTo>
                <a:lnTo>
                  <a:pt x="1595439" y="2708504"/>
                </a:lnTo>
                <a:lnTo>
                  <a:pt x="1608456" y="2698342"/>
                </a:lnTo>
                <a:lnTo>
                  <a:pt x="1621156" y="2687545"/>
                </a:lnTo>
                <a:lnTo>
                  <a:pt x="1633856" y="2676431"/>
                </a:lnTo>
                <a:lnTo>
                  <a:pt x="1645921" y="2664999"/>
                </a:lnTo>
                <a:lnTo>
                  <a:pt x="1657986" y="2653250"/>
                </a:lnTo>
                <a:lnTo>
                  <a:pt x="1669416" y="2640866"/>
                </a:lnTo>
                <a:lnTo>
                  <a:pt x="1681164" y="2628799"/>
                </a:lnTo>
                <a:lnTo>
                  <a:pt x="1692276" y="2615779"/>
                </a:lnTo>
                <a:lnTo>
                  <a:pt x="1703071" y="2602759"/>
                </a:lnTo>
                <a:lnTo>
                  <a:pt x="1713549" y="2589422"/>
                </a:lnTo>
                <a:lnTo>
                  <a:pt x="1724026" y="2575450"/>
                </a:lnTo>
                <a:lnTo>
                  <a:pt x="1734186" y="2561478"/>
                </a:lnTo>
                <a:lnTo>
                  <a:pt x="1743711" y="2546870"/>
                </a:lnTo>
                <a:lnTo>
                  <a:pt x="1753236" y="2532263"/>
                </a:lnTo>
                <a:lnTo>
                  <a:pt x="1762126" y="2517338"/>
                </a:lnTo>
                <a:lnTo>
                  <a:pt x="1770699" y="2502096"/>
                </a:lnTo>
                <a:lnTo>
                  <a:pt x="1778954" y="2486853"/>
                </a:lnTo>
                <a:lnTo>
                  <a:pt x="1786574" y="2471611"/>
                </a:lnTo>
                <a:lnTo>
                  <a:pt x="1793876" y="2456051"/>
                </a:lnTo>
                <a:lnTo>
                  <a:pt x="1800861" y="2440173"/>
                </a:lnTo>
                <a:lnTo>
                  <a:pt x="1807211" y="2424931"/>
                </a:lnTo>
                <a:lnTo>
                  <a:pt x="1813244" y="2409053"/>
                </a:lnTo>
                <a:lnTo>
                  <a:pt x="1818959" y="2393176"/>
                </a:lnTo>
                <a:lnTo>
                  <a:pt x="1824039" y="2376981"/>
                </a:lnTo>
                <a:lnTo>
                  <a:pt x="1828801" y="2361103"/>
                </a:lnTo>
                <a:lnTo>
                  <a:pt x="1833246" y="2344908"/>
                </a:lnTo>
                <a:lnTo>
                  <a:pt x="1837056" y="2328713"/>
                </a:lnTo>
                <a:lnTo>
                  <a:pt x="1840549" y="2312518"/>
                </a:lnTo>
                <a:lnTo>
                  <a:pt x="1844041" y="2296005"/>
                </a:lnTo>
                <a:lnTo>
                  <a:pt x="1846581" y="2280128"/>
                </a:lnTo>
                <a:lnTo>
                  <a:pt x="1848804" y="2263615"/>
                </a:lnTo>
                <a:lnTo>
                  <a:pt x="1851026" y="2247420"/>
                </a:lnTo>
                <a:lnTo>
                  <a:pt x="1852614" y="2230907"/>
                </a:lnTo>
                <a:lnTo>
                  <a:pt x="1853566" y="2214712"/>
                </a:lnTo>
                <a:lnTo>
                  <a:pt x="1854201" y="2198200"/>
                </a:lnTo>
                <a:lnTo>
                  <a:pt x="1854519" y="2182005"/>
                </a:lnTo>
                <a:lnTo>
                  <a:pt x="1854519" y="2165492"/>
                </a:lnTo>
                <a:lnTo>
                  <a:pt x="1853884" y="2149297"/>
                </a:lnTo>
                <a:lnTo>
                  <a:pt x="1853249" y="2132784"/>
                </a:lnTo>
                <a:lnTo>
                  <a:pt x="1851979" y="2116589"/>
                </a:lnTo>
                <a:lnTo>
                  <a:pt x="1850391" y="2100394"/>
                </a:lnTo>
                <a:lnTo>
                  <a:pt x="1848169" y="2084516"/>
                </a:lnTo>
                <a:lnTo>
                  <a:pt x="1845946" y="2068321"/>
                </a:lnTo>
                <a:lnTo>
                  <a:pt x="1843089" y="2052444"/>
                </a:lnTo>
                <a:lnTo>
                  <a:pt x="1839914" y="2036249"/>
                </a:lnTo>
                <a:lnTo>
                  <a:pt x="1836421" y="2020371"/>
                </a:lnTo>
                <a:lnTo>
                  <a:pt x="1832294" y="2004494"/>
                </a:lnTo>
                <a:lnTo>
                  <a:pt x="1828166" y="1988934"/>
                </a:lnTo>
                <a:lnTo>
                  <a:pt x="1823404" y="1973374"/>
                </a:lnTo>
                <a:lnTo>
                  <a:pt x="1818641" y="1958131"/>
                </a:lnTo>
                <a:lnTo>
                  <a:pt x="1812926" y="1942571"/>
                </a:lnTo>
                <a:lnTo>
                  <a:pt x="1807211" y="1927329"/>
                </a:lnTo>
                <a:lnTo>
                  <a:pt x="1801179" y="1912086"/>
                </a:lnTo>
                <a:lnTo>
                  <a:pt x="1794829" y="1897161"/>
                </a:lnTo>
                <a:lnTo>
                  <a:pt x="1787844" y="1882554"/>
                </a:lnTo>
                <a:lnTo>
                  <a:pt x="1780541" y="1867947"/>
                </a:lnTo>
                <a:lnTo>
                  <a:pt x="1772921" y="1853339"/>
                </a:lnTo>
                <a:lnTo>
                  <a:pt x="1764984" y="1839050"/>
                </a:lnTo>
                <a:lnTo>
                  <a:pt x="1757046" y="1825077"/>
                </a:lnTo>
                <a:lnTo>
                  <a:pt x="1747839" y="1810788"/>
                </a:lnTo>
                <a:lnTo>
                  <a:pt x="1738949" y="1797450"/>
                </a:lnTo>
                <a:lnTo>
                  <a:pt x="1729741" y="1783478"/>
                </a:lnTo>
                <a:lnTo>
                  <a:pt x="1719899" y="1770459"/>
                </a:lnTo>
                <a:lnTo>
                  <a:pt x="1710056" y="1757121"/>
                </a:lnTo>
                <a:lnTo>
                  <a:pt x="1699579" y="1744102"/>
                </a:lnTo>
                <a:lnTo>
                  <a:pt x="1688466" y="1731400"/>
                </a:lnTo>
                <a:lnTo>
                  <a:pt x="1677671" y="1719333"/>
                </a:lnTo>
                <a:lnTo>
                  <a:pt x="1666241" y="1706948"/>
                </a:lnTo>
                <a:lnTo>
                  <a:pt x="1654176" y="1694882"/>
                </a:lnTo>
                <a:lnTo>
                  <a:pt x="1642429" y="1683132"/>
                </a:lnTo>
                <a:lnTo>
                  <a:pt x="1629729" y="1671700"/>
                </a:lnTo>
                <a:lnTo>
                  <a:pt x="1617029" y="1660586"/>
                </a:lnTo>
                <a:lnTo>
                  <a:pt x="1603694" y="1649472"/>
                </a:lnTo>
                <a:lnTo>
                  <a:pt x="1590676" y="1638993"/>
                </a:lnTo>
                <a:lnTo>
                  <a:pt x="1576706" y="1628831"/>
                </a:lnTo>
                <a:lnTo>
                  <a:pt x="1562736" y="1618987"/>
                </a:lnTo>
                <a:lnTo>
                  <a:pt x="1548131" y="1609143"/>
                </a:lnTo>
                <a:lnTo>
                  <a:pt x="1533526" y="1599616"/>
                </a:lnTo>
                <a:lnTo>
                  <a:pt x="1518286" y="1590407"/>
                </a:lnTo>
                <a:lnTo>
                  <a:pt x="1503364" y="1581833"/>
                </a:lnTo>
                <a:lnTo>
                  <a:pt x="1488124" y="1573895"/>
                </a:lnTo>
                <a:lnTo>
                  <a:pt x="1472884" y="1565956"/>
                </a:lnTo>
                <a:lnTo>
                  <a:pt x="1457326" y="1558970"/>
                </a:lnTo>
                <a:lnTo>
                  <a:pt x="1441451" y="1551984"/>
                </a:lnTo>
                <a:lnTo>
                  <a:pt x="1425894" y="1545633"/>
                </a:lnTo>
                <a:lnTo>
                  <a:pt x="1410336" y="1539282"/>
                </a:lnTo>
                <a:lnTo>
                  <a:pt x="1394461" y="1533883"/>
                </a:lnTo>
                <a:lnTo>
                  <a:pt x="1378269" y="1528802"/>
                </a:lnTo>
                <a:lnTo>
                  <a:pt x="1362393" y="1523722"/>
                </a:lnTo>
                <a:lnTo>
                  <a:pt x="1346201" y="1519593"/>
                </a:lnTo>
                <a:lnTo>
                  <a:pt x="1330008" y="1515783"/>
                </a:lnTo>
                <a:lnTo>
                  <a:pt x="1313816" y="1511972"/>
                </a:lnTo>
                <a:lnTo>
                  <a:pt x="1297306" y="1509114"/>
                </a:lnTo>
                <a:lnTo>
                  <a:pt x="1281114" y="1505939"/>
                </a:lnTo>
                <a:lnTo>
                  <a:pt x="1264604" y="1503716"/>
                </a:lnTo>
                <a:lnTo>
                  <a:pt x="1248411" y="1502128"/>
                </a:lnTo>
                <a:lnTo>
                  <a:pt x="1231901" y="1500540"/>
                </a:lnTo>
                <a:lnTo>
                  <a:pt x="1216026" y="1499588"/>
                </a:lnTo>
                <a:lnTo>
                  <a:pt x="1199516" y="1498635"/>
                </a:lnTo>
                <a:lnTo>
                  <a:pt x="1183323" y="1498000"/>
                </a:lnTo>
                <a:close/>
                <a:moveTo>
                  <a:pt x="3448610" y="1292740"/>
                </a:moveTo>
                <a:lnTo>
                  <a:pt x="3453374" y="1316233"/>
                </a:lnTo>
                <a:lnTo>
                  <a:pt x="3457184" y="1339726"/>
                </a:lnTo>
                <a:lnTo>
                  <a:pt x="3461313" y="1363536"/>
                </a:lnTo>
                <a:lnTo>
                  <a:pt x="3464806" y="1387029"/>
                </a:lnTo>
                <a:lnTo>
                  <a:pt x="3468617" y="1410521"/>
                </a:lnTo>
                <a:lnTo>
                  <a:pt x="3471475" y="1434332"/>
                </a:lnTo>
                <a:lnTo>
                  <a:pt x="3474333" y="1458142"/>
                </a:lnTo>
                <a:lnTo>
                  <a:pt x="3477191" y="1482270"/>
                </a:lnTo>
                <a:lnTo>
                  <a:pt x="3479414" y="1505763"/>
                </a:lnTo>
                <a:lnTo>
                  <a:pt x="3481637" y="1529573"/>
                </a:lnTo>
                <a:lnTo>
                  <a:pt x="3483542" y="1553383"/>
                </a:lnTo>
                <a:lnTo>
                  <a:pt x="3485130" y="1577511"/>
                </a:lnTo>
                <a:lnTo>
                  <a:pt x="3486400" y="1601321"/>
                </a:lnTo>
                <a:lnTo>
                  <a:pt x="3487353" y="1625449"/>
                </a:lnTo>
                <a:lnTo>
                  <a:pt x="3487988" y="1648942"/>
                </a:lnTo>
                <a:lnTo>
                  <a:pt x="3488623" y="1672752"/>
                </a:lnTo>
                <a:lnTo>
                  <a:pt x="3760136" y="1672752"/>
                </a:lnTo>
                <a:lnTo>
                  <a:pt x="3758549" y="1661641"/>
                </a:lnTo>
                <a:lnTo>
                  <a:pt x="3756643" y="1649894"/>
                </a:lnTo>
                <a:lnTo>
                  <a:pt x="3754420" y="1638465"/>
                </a:lnTo>
                <a:lnTo>
                  <a:pt x="3751245" y="1627354"/>
                </a:lnTo>
                <a:lnTo>
                  <a:pt x="3748069" y="1615925"/>
                </a:lnTo>
                <a:lnTo>
                  <a:pt x="3744258" y="1604813"/>
                </a:lnTo>
                <a:lnTo>
                  <a:pt x="3740448" y="1594019"/>
                </a:lnTo>
                <a:lnTo>
                  <a:pt x="3736002" y="1583225"/>
                </a:lnTo>
                <a:lnTo>
                  <a:pt x="3731238" y="1572114"/>
                </a:lnTo>
                <a:lnTo>
                  <a:pt x="3726158" y="1561320"/>
                </a:lnTo>
                <a:lnTo>
                  <a:pt x="3721076" y="1550843"/>
                </a:lnTo>
                <a:lnTo>
                  <a:pt x="3715043" y="1540049"/>
                </a:lnTo>
                <a:lnTo>
                  <a:pt x="3709009" y="1529890"/>
                </a:lnTo>
                <a:lnTo>
                  <a:pt x="3702658" y="1519731"/>
                </a:lnTo>
                <a:lnTo>
                  <a:pt x="3696307" y="1509890"/>
                </a:lnTo>
                <a:lnTo>
                  <a:pt x="3689321" y="1500048"/>
                </a:lnTo>
                <a:lnTo>
                  <a:pt x="3680746" y="1488302"/>
                </a:lnTo>
                <a:lnTo>
                  <a:pt x="3671855" y="1476873"/>
                </a:lnTo>
                <a:lnTo>
                  <a:pt x="3662646" y="1465761"/>
                </a:lnTo>
                <a:lnTo>
                  <a:pt x="3653119" y="1454650"/>
                </a:lnTo>
                <a:lnTo>
                  <a:pt x="3642957" y="1443856"/>
                </a:lnTo>
                <a:lnTo>
                  <a:pt x="3632795" y="1433379"/>
                </a:lnTo>
                <a:lnTo>
                  <a:pt x="3622633" y="1423220"/>
                </a:lnTo>
                <a:lnTo>
                  <a:pt x="3612154" y="1412744"/>
                </a:lnTo>
                <a:lnTo>
                  <a:pt x="3601039" y="1402902"/>
                </a:lnTo>
                <a:lnTo>
                  <a:pt x="3590242" y="1393061"/>
                </a:lnTo>
                <a:lnTo>
                  <a:pt x="3578810" y="1383536"/>
                </a:lnTo>
                <a:lnTo>
                  <a:pt x="3567378" y="1374330"/>
                </a:lnTo>
                <a:lnTo>
                  <a:pt x="3555946" y="1365123"/>
                </a:lnTo>
                <a:lnTo>
                  <a:pt x="3544196" y="1356234"/>
                </a:lnTo>
                <a:lnTo>
                  <a:pt x="3532128" y="1347345"/>
                </a:lnTo>
                <a:lnTo>
                  <a:pt x="3520061" y="1338456"/>
                </a:lnTo>
                <a:lnTo>
                  <a:pt x="3502596" y="1326392"/>
                </a:lnTo>
                <a:lnTo>
                  <a:pt x="3484812" y="1314963"/>
                </a:lnTo>
                <a:lnTo>
                  <a:pt x="3467029" y="1303851"/>
                </a:lnTo>
                <a:lnTo>
                  <a:pt x="3448610" y="1292740"/>
                </a:lnTo>
                <a:close/>
                <a:moveTo>
                  <a:pt x="1163321" y="1279525"/>
                </a:moveTo>
                <a:lnTo>
                  <a:pt x="1184911" y="1279525"/>
                </a:lnTo>
                <a:lnTo>
                  <a:pt x="1206501" y="1279843"/>
                </a:lnTo>
                <a:lnTo>
                  <a:pt x="1228408" y="1280795"/>
                </a:lnTo>
                <a:lnTo>
                  <a:pt x="1249998" y="1282383"/>
                </a:lnTo>
                <a:lnTo>
                  <a:pt x="1271589" y="1284288"/>
                </a:lnTo>
                <a:lnTo>
                  <a:pt x="1293179" y="1287146"/>
                </a:lnTo>
                <a:lnTo>
                  <a:pt x="1314769" y="1290004"/>
                </a:lnTo>
                <a:lnTo>
                  <a:pt x="1336358" y="1293497"/>
                </a:lnTo>
                <a:lnTo>
                  <a:pt x="1357631" y="1297625"/>
                </a:lnTo>
                <a:lnTo>
                  <a:pt x="1379221" y="1302389"/>
                </a:lnTo>
                <a:lnTo>
                  <a:pt x="1400494" y="1307787"/>
                </a:lnTo>
                <a:lnTo>
                  <a:pt x="1422084" y="1313503"/>
                </a:lnTo>
                <a:lnTo>
                  <a:pt x="1443039" y="1319536"/>
                </a:lnTo>
                <a:lnTo>
                  <a:pt x="1464311" y="1326523"/>
                </a:lnTo>
                <a:lnTo>
                  <a:pt x="1485266" y="1334144"/>
                </a:lnTo>
                <a:lnTo>
                  <a:pt x="1506221" y="1342083"/>
                </a:lnTo>
                <a:lnTo>
                  <a:pt x="1526859" y="1350656"/>
                </a:lnTo>
                <a:lnTo>
                  <a:pt x="1547814" y="1359548"/>
                </a:lnTo>
                <a:lnTo>
                  <a:pt x="1568134" y="1369392"/>
                </a:lnTo>
                <a:lnTo>
                  <a:pt x="1588454" y="1379871"/>
                </a:lnTo>
                <a:lnTo>
                  <a:pt x="1608456" y="1390350"/>
                </a:lnTo>
                <a:lnTo>
                  <a:pt x="1628459" y="1401782"/>
                </a:lnTo>
                <a:lnTo>
                  <a:pt x="1648461" y="1413849"/>
                </a:lnTo>
                <a:lnTo>
                  <a:pt x="1667829" y="1426234"/>
                </a:lnTo>
                <a:lnTo>
                  <a:pt x="1686879" y="1438618"/>
                </a:lnTo>
                <a:lnTo>
                  <a:pt x="1705611" y="1451955"/>
                </a:lnTo>
                <a:lnTo>
                  <a:pt x="1724026" y="1465927"/>
                </a:lnTo>
                <a:lnTo>
                  <a:pt x="1741806" y="1479582"/>
                </a:lnTo>
                <a:lnTo>
                  <a:pt x="1759269" y="1494189"/>
                </a:lnTo>
                <a:lnTo>
                  <a:pt x="1776096" y="1509114"/>
                </a:lnTo>
                <a:lnTo>
                  <a:pt x="1792606" y="1524357"/>
                </a:lnTo>
                <a:lnTo>
                  <a:pt x="1808481" y="1539599"/>
                </a:lnTo>
                <a:lnTo>
                  <a:pt x="1824039" y="1555159"/>
                </a:lnTo>
                <a:lnTo>
                  <a:pt x="1838961" y="1571354"/>
                </a:lnTo>
                <a:lnTo>
                  <a:pt x="1853884" y="1587867"/>
                </a:lnTo>
                <a:lnTo>
                  <a:pt x="1868171" y="1604697"/>
                </a:lnTo>
                <a:lnTo>
                  <a:pt x="1881824" y="1621845"/>
                </a:lnTo>
                <a:lnTo>
                  <a:pt x="1895159" y="1639310"/>
                </a:lnTo>
                <a:lnTo>
                  <a:pt x="1907859" y="1656775"/>
                </a:lnTo>
                <a:lnTo>
                  <a:pt x="1920559" y="1674876"/>
                </a:lnTo>
                <a:lnTo>
                  <a:pt x="1932306" y="1692976"/>
                </a:lnTo>
                <a:lnTo>
                  <a:pt x="1944054" y="1711712"/>
                </a:lnTo>
                <a:lnTo>
                  <a:pt x="1954849" y="1730130"/>
                </a:lnTo>
                <a:lnTo>
                  <a:pt x="1965326" y="1749183"/>
                </a:lnTo>
                <a:lnTo>
                  <a:pt x="1975169" y="1768236"/>
                </a:lnTo>
                <a:lnTo>
                  <a:pt x="1984694" y="1787924"/>
                </a:lnTo>
                <a:lnTo>
                  <a:pt x="1994219" y="1807295"/>
                </a:lnTo>
                <a:lnTo>
                  <a:pt x="2002791" y="1826983"/>
                </a:lnTo>
                <a:lnTo>
                  <a:pt x="2011046" y="1846988"/>
                </a:lnTo>
                <a:lnTo>
                  <a:pt x="2018349" y="1866994"/>
                </a:lnTo>
                <a:lnTo>
                  <a:pt x="2025334" y="1887317"/>
                </a:lnTo>
                <a:lnTo>
                  <a:pt x="2032319" y="1907958"/>
                </a:lnTo>
                <a:lnTo>
                  <a:pt x="2038351" y="1928281"/>
                </a:lnTo>
                <a:lnTo>
                  <a:pt x="2044066" y="1949240"/>
                </a:lnTo>
                <a:lnTo>
                  <a:pt x="2049146" y="1970198"/>
                </a:lnTo>
                <a:lnTo>
                  <a:pt x="2054226" y="1991156"/>
                </a:lnTo>
                <a:lnTo>
                  <a:pt x="2058036" y="2012115"/>
                </a:lnTo>
                <a:lnTo>
                  <a:pt x="2061846" y="2033391"/>
                </a:lnTo>
                <a:lnTo>
                  <a:pt x="2065021" y="2054667"/>
                </a:lnTo>
                <a:lnTo>
                  <a:pt x="2067561" y="2076260"/>
                </a:lnTo>
                <a:lnTo>
                  <a:pt x="2070101" y="2097536"/>
                </a:lnTo>
                <a:lnTo>
                  <a:pt x="2071689" y="2119130"/>
                </a:lnTo>
                <a:lnTo>
                  <a:pt x="2072641" y="2140405"/>
                </a:lnTo>
                <a:lnTo>
                  <a:pt x="2073276" y="2161999"/>
                </a:lnTo>
                <a:lnTo>
                  <a:pt x="2073276" y="2183592"/>
                </a:lnTo>
                <a:lnTo>
                  <a:pt x="2072959" y="2205503"/>
                </a:lnTo>
                <a:lnTo>
                  <a:pt x="2072006" y="2226779"/>
                </a:lnTo>
                <a:lnTo>
                  <a:pt x="2070419" y="2248690"/>
                </a:lnTo>
                <a:lnTo>
                  <a:pt x="2068196" y="2269966"/>
                </a:lnTo>
                <a:lnTo>
                  <a:pt x="2065974" y="2291877"/>
                </a:lnTo>
                <a:lnTo>
                  <a:pt x="2062799" y="2313153"/>
                </a:lnTo>
                <a:lnTo>
                  <a:pt x="2058989" y="2335064"/>
                </a:lnTo>
                <a:lnTo>
                  <a:pt x="2055179" y="2356658"/>
                </a:lnTo>
                <a:lnTo>
                  <a:pt x="2050099" y="2377933"/>
                </a:lnTo>
                <a:lnTo>
                  <a:pt x="2045336" y="2399527"/>
                </a:lnTo>
                <a:lnTo>
                  <a:pt x="2039304" y="2420485"/>
                </a:lnTo>
                <a:lnTo>
                  <a:pt x="2032954" y="2442079"/>
                </a:lnTo>
                <a:lnTo>
                  <a:pt x="2025969" y="2463037"/>
                </a:lnTo>
                <a:lnTo>
                  <a:pt x="2018666" y="2483995"/>
                </a:lnTo>
                <a:lnTo>
                  <a:pt x="2010411" y="2504954"/>
                </a:lnTo>
                <a:lnTo>
                  <a:pt x="2002474" y="2525912"/>
                </a:lnTo>
                <a:lnTo>
                  <a:pt x="1992949" y="2546235"/>
                </a:lnTo>
                <a:lnTo>
                  <a:pt x="1983424" y="2566876"/>
                </a:lnTo>
                <a:lnTo>
                  <a:pt x="1973264" y="2587199"/>
                </a:lnTo>
                <a:lnTo>
                  <a:pt x="1962469" y="2607205"/>
                </a:lnTo>
                <a:lnTo>
                  <a:pt x="1951039" y="2627211"/>
                </a:lnTo>
                <a:lnTo>
                  <a:pt x="1939291" y="2647217"/>
                </a:lnTo>
                <a:lnTo>
                  <a:pt x="1928179" y="2664682"/>
                </a:lnTo>
                <a:lnTo>
                  <a:pt x="1916431" y="2681830"/>
                </a:lnTo>
                <a:lnTo>
                  <a:pt x="1905001" y="2698660"/>
                </a:lnTo>
                <a:lnTo>
                  <a:pt x="1892936" y="2715172"/>
                </a:lnTo>
                <a:lnTo>
                  <a:pt x="1880236" y="2731367"/>
                </a:lnTo>
                <a:lnTo>
                  <a:pt x="1867854" y="2747245"/>
                </a:lnTo>
                <a:lnTo>
                  <a:pt x="1854519" y="2762170"/>
                </a:lnTo>
                <a:lnTo>
                  <a:pt x="1841184" y="2777412"/>
                </a:lnTo>
                <a:lnTo>
                  <a:pt x="1827849" y="2792337"/>
                </a:lnTo>
                <a:lnTo>
                  <a:pt x="1813879" y="2806627"/>
                </a:lnTo>
                <a:lnTo>
                  <a:pt x="1799909" y="2820282"/>
                </a:lnTo>
                <a:lnTo>
                  <a:pt x="1785304" y="2834254"/>
                </a:lnTo>
                <a:lnTo>
                  <a:pt x="1770699" y="2847274"/>
                </a:lnTo>
                <a:lnTo>
                  <a:pt x="1755776" y="2860293"/>
                </a:lnTo>
                <a:lnTo>
                  <a:pt x="1740854" y="2872678"/>
                </a:lnTo>
                <a:lnTo>
                  <a:pt x="1725296" y="2885062"/>
                </a:lnTo>
                <a:lnTo>
                  <a:pt x="1709739" y="2896811"/>
                </a:lnTo>
                <a:lnTo>
                  <a:pt x="1693864" y="2908243"/>
                </a:lnTo>
                <a:lnTo>
                  <a:pt x="1677671" y="2919358"/>
                </a:lnTo>
                <a:lnTo>
                  <a:pt x="1661161" y="2929837"/>
                </a:lnTo>
                <a:lnTo>
                  <a:pt x="1644969" y="2940316"/>
                </a:lnTo>
                <a:lnTo>
                  <a:pt x="1628141" y="2950478"/>
                </a:lnTo>
                <a:lnTo>
                  <a:pt x="1611314" y="2960004"/>
                </a:lnTo>
                <a:lnTo>
                  <a:pt x="1594169" y="2969213"/>
                </a:lnTo>
                <a:lnTo>
                  <a:pt x="1577024" y="2977787"/>
                </a:lnTo>
                <a:lnTo>
                  <a:pt x="1559561" y="2986361"/>
                </a:lnTo>
                <a:lnTo>
                  <a:pt x="1542099" y="2994300"/>
                </a:lnTo>
                <a:lnTo>
                  <a:pt x="1524319" y="3001921"/>
                </a:lnTo>
                <a:lnTo>
                  <a:pt x="1506539" y="3008907"/>
                </a:lnTo>
                <a:lnTo>
                  <a:pt x="1488441" y="3015893"/>
                </a:lnTo>
                <a:lnTo>
                  <a:pt x="1470344" y="3022562"/>
                </a:lnTo>
                <a:lnTo>
                  <a:pt x="1451929" y="3028595"/>
                </a:lnTo>
                <a:lnTo>
                  <a:pt x="1433514" y="3034311"/>
                </a:lnTo>
                <a:lnTo>
                  <a:pt x="1415099" y="3039709"/>
                </a:lnTo>
                <a:lnTo>
                  <a:pt x="1396684" y="3044473"/>
                </a:lnTo>
                <a:lnTo>
                  <a:pt x="1377951" y="3048918"/>
                </a:lnTo>
                <a:lnTo>
                  <a:pt x="1358901" y="3053364"/>
                </a:lnTo>
                <a:lnTo>
                  <a:pt x="1340168" y="3056857"/>
                </a:lnTo>
                <a:lnTo>
                  <a:pt x="1321119" y="3060033"/>
                </a:lnTo>
                <a:lnTo>
                  <a:pt x="1302069" y="3062891"/>
                </a:lnTo>
                <a:lnTo>
                  <a:pt x="1282701" y="3065431"/>
                </a:lnTo>
                <a:lnTo>
                  <a:pt x="1263651" y="3067336"/>
                </a:lnTo>
                <a:lnTo>
                  <a:pt x="1244601" y="3069242"/>
                </a:lnTo>
                <a:lnTo>
                  <a:pt x="1225551" y="3070512"/>
                </a:lnTo>
                <a:lnTo>
                  <a:pt x="1205866" y="3071464"/>
                </a:lnTo>
                <a:lnTo>
                  <a:pt x="1186816" y="3071782"/>
                </a:lnTo>
                <a:lnTo>
                  <a:pt x="1167448" y="3071782"/>
                </a:lnTo>
                <a:lnTo>
                  <a:pt x="1148081" y="3071464"/>
                </a:lnTo>
                <a:lnTo>
                  <a:pt x="1128396" y="3070512"/>
                </a:lnTo>
                <a:lnTo>
                  <a:pt x="1109346" y="3069242"/>
                </a:lnTo>
                <a:lnTo>
                  <a:pt x="1089978" y="3067336"/>
                </a:lnTo>
                <a:lnTo>
                  <a:pt x="1070293" y="3065431"/>
                </a:lnTo>
                <a:lnTo>
                  <a:pt x="1051243" y="3062891"/>
                </a:lnTo>
                <a:lnTo>
                  <a:pt x="1031876" y="3059715"/>
                </a:lnTo>
                <a:lnTo>
                  <a:pt x="1012826" y="3056540"/>
                </a:lnTo>
                <a:lnTo>
                  <a:pt x="993141" y="3053046"/>
                </a:lnTo>
                <a:lnTo>
                  <a:pt x="974091" y="3048601"/>
                </a:lnTo>
                <a:lnTo>
                  <a:pt x="955041" y="3043837"/>
                </a:lnTo>
                <a:lnTo>
                  <a:pt x="935673" y="3038757"/>
                </a:lnTo>
                <a:lnTo>
                  <a:pt x="916941" y="3033041"/>
                </a:lnTo>
                <a:lnTo>
                  <a:pt x="897891" y="3027325"/>
                </a:lnTo>
                <a:lnTo>
                  <a:pt x="879158" y="3020656"/>
                </a:lnTo>
                <a:lnTo>
                  <a:pt x="860426" y="3013988"/>
                </a:lnTo>
                <a:lnTo>
                  <a:pt x="841376" y="3006367"/>
                </a:lnTo>
                <a:lnTo>
                  <a:pt x="682626" y="3263900"/>
                </a:lnTo>
                <a:lnTo>
                  <a:pt x="424180" y="3104490"/>
                </a:lnTo>
                <a:lnTo>
                  <a:pt x="583566" y="2846956"/>
                </a:lnTo>
                <a:lnTo>
                  <a:pt x="568326" y="2833619"/>
                </a:lnTo>
                <a:lnTo>
                  <a:pt x="553721" y="2819647"/>
                </a:lnTo>
                <a:lnTo>
                  <a:pt x="539751" y="2805992"/>
                </a:lnTo>
                <a:lnTo>
                  <a:pt x="526098" y="2791702"/>
                </a:lnTo>
                <a:lnTo>
                  <a:pt x="512446" y="2777095"/>
                </a:lnTo>
                <a:lnTo>
                  <a:pt x="499428" y="2762170"/>
                </a:lnTo>
                <a:lnTo>
                  <a:pt x="486411" y="2747245"/>
                </a:lnTo>
                <a:lnTo>
                  <a:pt x="474346" y="2732003"/>
                </a:lnTo>
                <a:lnTo>
                  <a:pt x="462280" y="2716443"/>
                </a:lnTo>
                <a:lnTo>
                  <a:pt x="450533" y="2700565"/>
                </a:lnTo>
                <a:lnTo>
                  <a:pt x="439420" y="2684688"/>
                </a:lnTo>
                <a:lnTo>
                  <a:pt x="428308" y="2668492"/>
                </a:lnTo>
                <a:lnTo>
                  <a:pt x="417830" y="2651980"/>
                </a:lnTo>
                <a:lnTo>
                  <a:pt x="407988" y="2635467"/>
                </a:lnTo>
                <a:lnTo>
                  <a:pt x="398145" y="2618637"/>
                </a:lnTo>
                <a:lnTo>
                  <a:pt x="388620" y="2601489"/>
                </a:lnTo>
                <a:lnTo>
                  <a:pt x="379730" y="2584341"/>
                </a:lnTo>
                <a:lnTo>
                  <a:pt x="371158" y="2567194"/>
                </a:lnTo>
                <a:lnTo>
                  <a:pt x="362903" y="2549728"/>
                </a:lnTo>
                <a:lnTo>
                  <a:pt x="354965" y="2531946"/>
                </a:lnTo>
                <a:lnTo>
                  <a:pt x="347663" y="2514163"/>
                </a:lnTo>
                <a:lnTo>
                  <a:pt x="340360" y="2496380"/>
                </a:lnTo>
                <a:lnTo>
                  <a:pt x="333693" y="2478280"/>
                </a:lnTo>
                <a:lnTo>
                  <a:pt x="327660" y="2460179"/>
                </a:lnTo>
                <a:lnTo>
                  <a:pt x="321628" y="2441761"/>
                </a:lnTo>
                <a:lnTo>
                  <a:pt x="315913" y="2423343"/>
                </a:lnTo>
                <a:lnTo>
                  <a:pt x="310833" y="2404608"/>
                </a:lnTo>
                <a:lnTo>
                  <a:pt x="306070" y="2386190"/>
                </a:lnTo>
                <a:lnTo>
                  <a:pt x="301943" y="2367454"/>
                </a:lnTo>
                <a:lnTo>
                  <a:pt x="297815" y="2348719"/>
                </a:lnTo>
                <a:lnTo>
                  <a:pt x="294323" y="2329348"/>
                </a:lnTo>
                <a:lnTo>
                  <a:pt x="291148" y="2310613"/>
                </a:lnTo>
                <a:lnTo>
                  <a:pt x="288608" y="2291560"/>
                </a:lnTo>
                <a:lnTo>
                  <a:pt x="286385" y="2272507"/>
                </a:lnTo>
                <a:lnTo>
                  <a:pt x="284163" y="2253136"/>
                </a:lnTo>
                <a:lnTo>
                  <a:pt x="282893" y="2233765"/>
                </a:lnTo>
                <a:lnTo>
                  <a:pt x="281623" y="2214712"/>
                </a:lnTo>
                <a:lnTo>
                  <a:pt x="280988" y="2195342"/>
                </a:lnTo>
                <a:lnTo>
                  <a:pt x="280988" y="2175971"/>
                </a:lnTo>
                <a:lnTo>
                  <a:pt x="280988" y="2156600"/>
                </a:lnTo>
                <a:lnTo>
                  <a:pt x="281623" y="2137230"/>
                </a:lnTo>
                <a:lnTo>
                  <a:pt x="282575" y="2117859"/>
                </a:lnTo>
                <a:lnTo>
                  <a:pt x="284163" y="2098489"/>
                </a:lnTo>
                <a:lnTo>
                  <a:pt x="286068" y="2079118"/>
                </a:lnTo>
                <a:lnTo>
                  <a:pt x="288290" y="2060065"/>
                </a:lnTo>
                <a:lnTo>
                  <a:pt x="290830" y="2040377"/>
                </a:lnTo>
                <a:lnTo>
                  <a:pt x="294323" y="2021324"/>
                </a:lnTo>
                <a:lnTo>
                  <a:pt x="297815" y="2001953"/>
                </a:lnTo>
                <a:lnTo>
                  <a:pt x="301943" y="1982900"/>
                </a:lnTo>
                <a:lnTo>
                  <a:pt x="306070" y="1963530"/>
                </a:lnTo>
                <a:lnTo>
                  <a:pt x="311150" y="1944476"/>
                </a:lnTo>
                <a:lnTo>
                  <a:pt x="316230" y="1925423"/>
                </a:lnTo>
                <a:lnTo>
                  <a:pt x="322263" y="1906688"/>
                </a:lnTo>
                <a:lnTo>
                  <a:pt x="328613" y="1887317"/>
                </a:lnTo>
                <a:lnTo>
                  <a:pt x="334963" y="1868582"/>
                </a:lnTo>
                <a:lnTo>
                  <a:pt x="341948" y="1849846"/>
                </a:lnTo>
                <a:lnTo>
                  <a:pt x="349568" y="1831428"/>
                </a:lnTo>
                <a:lnTo>
                  <a:pt x="357505" y="1813010"/>
                </a:lnTo>
                <a:lnTo>
                  <a:pt x="366078" y="1794275"/>
                </a:lnTo>
                <a:lnTo>
                  <a:pt x="374968" y="1775857"/>
                </a:lnTo>
                <a:lnTo>
                  <a:pt x="384175" y="1757757"/>
                </a:lnTo>
                <a:lnTo>
                  <a:pt x="393700" y="1739974"/>
                </a:lnTo>
                <a:lnTo>
                  <a:pt x="404495" y="1721873"/>
                </a:lnTo>
                <a:lnTo>
                  <a:pt x="414973" y="1704408"/>
                </a:lnTo>
                <a:lnTo>
                  <a:pt x="427355" y="1684402"/>
                </a:lnTo>
                <a:lnTo>
                  <a:pt x="440055" y="1665667"/>
                </a:lnTo>
                <a:lnTo>
                  <a:pt x="453390" y="1646931"/>
                </a:lnTo>
                <a:lnTo>
                  <a:pt x="467043" y="1628831"/>
                </a:lnTo>
                <a:lnTo>
                  <a:pt x="481331" y="1611048"/>
                </a:lnTo>
                <a:lnTo>
                  <a:pt x="495301" y="1593583"/>
                </a:lnTo>
                <a:lnTo>
                  <a:pt x="510223" y="1576753"/>
                </a:lnTo>
                <a:lnTo>
                  <a:pt x="525463" y="1560240"/>
                </a:lnTo>
                <a:lnTo>
                  <a:pt x="541021" y="1544045"/>
                </a:lnTo>
                <a:lnTo>
                  <a:pt x="556896" y="1528485"/>
                </a:lnTo>
                <a:lnTo>
                  <a:pt x="573088" y="1513242"/>
                </a:lnTo>
                <a:lnTo>
                  <a:pt x="589598" y="1498953"/>
                </a:lnTo>
                <a:lnTo>
                  <a:pt x="606108" y="1484663"/>
                </a:lnTo>
                <a:lnTo>
                  <a:pt x="623571" y="1470691"/>
                </a:lnTo>
                <a:lnTo>
                  <a:pt x="640716" y="1457671"/>
                </a:lnTo>
                <a:lnTo>
                  <a:pt x="658496" y="1444651"/>
                </a:lnTo>
                <a:lnTo>
                  <a:pt x="676276" y="1432267"/>
                </a:lnTo>
                <a:lnTo>
                  <a:pt x="694373" y="1420200"/>
                </a:lnTo>
                <a:lnTo>
                  <a:pt x="712788" y="1408768"/>
                </a:lnTo>
                <a:lnTo>
                  <a:pt x="731521" y="1397972"/>
                </a:lnTo>
                <a:lnTo>
                  <a:pt x="750571" y="1387175"/>
                </a:lnTo>
                <a:lnTo>
                  <a:pt x="769621" y="1377331"/>
                </a:lnTo>
                <a:lnTo>
                  <a:pt x="788988" y="1367804"/>
                </a:lnTo>
                <a:lnTo>
                  <a:pt x="808673" y="1358595"/>
                </a:lnTo>
                <a:lnTo>
                  <a:pt x="828358" y="1350021"/>
                </a:lnTo>
                <a:lnTo>
                  <a:pt x="848361" y="1341765"/>
                </a:lnTo>
                <a:lnTo>
                  <a:pt x="868363" y="1334144"/>
                </a:lnTo>
                <a:lnTo>
                  <a:pt x="889001" y="1326840"/>
                </a:lnTo>
                <a:lnTo>
                  <a:pt x="909321" y="1320489"/>
                </a:lnTo>
                <a:lnTo>
                  <a:pt x="929958" y="1314456"/>
                </a:lnTo>
                <a:lnTo>
                  <a:pt x="950596" y="1308422"/>
                </a:lnTo>
                <a:lnTo>
                  <a:pt x="971551" y="1303659"/>
                </a:lnTo>
                <a:lnTo>
                  <a:pt x="992506" y="1298578"/>
                </a:lnTo>
                <a:lnTo>
                  <a:pt x="1013778" y="1294450"/>
                </a:lnTo>
                <a:lnTo>
                  <a:pt x="1034733" y="1290957"/>
                </a:lnTo>
                <a:lnTo>
                  <a:pt x="1056006" y="1287781"/>
                </a:lnTo>
                <a:lnTo>
                  <a:pt x="1077278" y="1284923"/>
                </a:lnTo>
                <a:lnTo>
                  <a:pt x="1098868" y="1282701"/>
                </a:lnTo>
                <a:lnTo>
                  <a:pt x="1120141" y="1281113"/>
                </a:lnTo>
                <a:lnTo>
                  <a:pt x="1142048" y="1280160"/>
                </a:lnTo>
                <a:lnTo>
                  <a:pt x="1163321" y="1279525"/>
                </a:lnTo>
                <a:close/>
                <a:moveTo>
                  <a:pt x="2870652" y="1075590"/>
                </a:moveTo>
                <a:lnTo>
                  <a:pt x="2877003" y="1112417"/>
                </a:lnTo>
                <a:lnTo>
                  <a:pt x="2883037" y="1149561"/>
                </a:lnTo>
                <a:lnTo>
                  <a:pt x="2888435" y="1186705"/>
                </a:lnTo>
                <a:lnTo>
                  <a:pt x="2893834" y="1223849"/>
                </a:lnTo>
                <a:lnTo>
                  <a:pt x="2898280" y="1261310"/>
                </a:lnTo>
                <a:lnTo>
                  <a:pt x="2902725" y="1298454"/>
                </a:lnTo>
                <a:lnTo>
                  <a:pt x="2906536" y="1335598"/>
                </a:lnTo>
                <a:lnTo>
                  <a:pt x="2910347" y="1373377"/>
                </a:lnTo>
                <a:lnTo>
                  <a:pt x="2913205" y="1410521"/>
                </a:lnTo>
                <a:lnTo>
                  <a:pt x="2916063" y="1448300"/>
                </a:lnTo>
                <a:lnTo>
                  <a:pt x="2918603" y="1485444"/>
                </a:lnTo>
                <a:lnTo>
                  <a:pt x="2920509" y="1522906"/>
                </a:lnTo>
                <a:lnTo>
                  <a:pt x="2922096" y="1560685"/>
                </a:lnTo>
                <a:lnTo>
                  <a:pt x="2923049" y="1597829"/>
                </a:lnTo>
                <a:lnTo>
                  <a:pt x="2924002" y="1635608"/>
                </a:lnTo>
                <a:lnTo>
                  <a:pt x="2924954" y="1672752"/>
                </a:lnTo>
                <a:lnTo>
                  <a:pt x="3418125" y="1672752"/>
                </a:lnTo>
                <a:lnTo>
                  <a:pt x="3417490" y="1646085"/>
                </a:lnTo>
                <a:lnTo>
                  <a:pt x="3416537" y="1619417"/>
                </a:lnTo>
                <a:lnTo>
                  <a:pt x="3414949" y="1592432"/>
                </a:lnTo>
                <a:lnTo>
                  <a:pt x="3413361" y="1565447"/>
                </a:lnTo>
                <a:lnTo>
                  <a:pt x="3411456" y="1538780"/>
                </a:lnTo>
                <a:lnTo>
                  <a:pt x="3409233" y="1512112"/>
                </a:lnTo>
                <a:lnTo>
                  <a:pt x="3406375" y="1485127"/>
                </a:lnTo>
                <a:lnTo>
                  <a:pt x="3403517" y="1458777"/>
                </a:lnTo>
                <a:lnTo>
                  <a:pt x="3400341" y="1432109"/>
                </a:lnTo>
                <a:lnTo>
                  <a:pt x="3396213" y="1405442"/>
                </a:lnTo>
                <a:lnTo>
                  <a:pt x="3392402" y="1378774"/>
                </a:lnTo>
                <a:lnTo>
                  <a:pt x="3387956" y="1352107"/>
                </a:lnTo>
                <a:lnTo>
                  <a:pt x="3383193" y="1325757"/>
                </a:lnTo>
                <a:lnTo>
                  <a:pt x="3378112" y="1299407"/>
                </a:lnTo>
                <a:lnTo>
                  <a:pt x="3372396" y="1273374"/>
                </a:lnTo>
                <a:lnTo>
                  <a:pt x="3366998" y="1247024"/>
                </a:lnTo>
                <a:lnTo>
                  <a:pt x="3350167" y="1238452"/>
                </a:lnTo>
                <a:lnTo>
                  <a:pt x="3333019" y="1230198"/>
                </a:lnTo>
                <a:lnTo>
                  <a:pt x="3315870" y="1222261"/>
                </a:lnTo>
                <a:lnTo>
                  <a:pt x="3298722" y="1214325"/>
                </a:lnTo>
                <a:lnTo>
                  <a:pt x="3281574" y="1206705"/>
                </a:lnTo>
                <a:lnTo>
                  <a:pt x="3264108" y="1199086"/>
                </a:lnTo>
                <a:lnTo>
                  <a:pt x="3246642" y="1191784"/>
                </a:lnTo>
                <a:lnTo>
                  <a:pt x="3228542" y="1184800"/>
                </a:lnTo>
                <a:lnTo>
                  <a:pt x="3193292" y="1170831"/>
                </a:lnTo>
                <a:lnTo>
                  <a:pt x="3157726" y="1157815"/>
                </a:lnTo>
                <a:lnTo>
                  <a:pt x="3121842" y="1145434"/>
                </a:lnTo>
                <a:lnTo>
                  <a:pt x="3085957" y="1133687"/>
                </a:lnTo>
                <a:lnTo>
                  <a:pt x="3058965" y="1125433"/>
                </a:lnTo>
                <a:lnTo>
                  <a:pt x="3032290" y="1117179"/>
                </a:lnTo>
                <a:lnTo>
                  <a:pt x="3005615" y="1109559"/>
                </a:lnTo>
                <a:lnTo>
                  <a:pt x="2978940" y="1102258"/>
                </a:lnTo>
                <a:lnTo>
                  <a:pt x="2951947" y="1094956"/>
                </a:lnTo>
                <a:lnTo>
                  <a:pt x="2924954" y="1088289"/>
                </a:lnTo>
                <a:lnTo>
                  <a:pt x="2897644" y="1081622"/>
                </a:lnTo>
                <a:lnTo>
                  <a:pt x="2870652" y="1075590"/>
                </a:lnTo>
                <a:close/>
                <a:moveTo>
                  <a:pt x="2177737" y="996540"/>
                </a:moveTo>
                <a:lnTo>
                  <a:pt x="2177737" y="1672752"/>
                </a:lnTo>
                <a:lnTo>
                  <a:pt x="2854139" y="1672752"/>
                </a:lnTo>
                <a:lnTo>
                  <a:pt x="2853821" y="1634656"/>
                </a:lnTo>
                <a:lnTo>
                  <a:pt x="2852868" y="1595924"/>
                </a:lnTo>
                <a:lnTo>
                  <a:pt x="2851281" y="1557510"/>
                </a:lnTo>
                <a:lnTo>
                  <a:pt x="2849693" y="1518779"/>
                </a:lnTo>
                <a:lnTo>
                  <a:pt x="2847470" y="1480047"/>
                </a:lnTo>
                <a:lnTo>
                  <a:pt x="2844930" y="1441634"/>
                </a:lnTo>
                <a:lnTo>
                  <a:pt x="2842072" y="1403220"/>
                </a:lnTo>
                <a:lnTo>
                  <a:pt x="2838578" y="1364806"/>
                </a:lnTo>
                <a:lnTo>
                  <a:pt x="2834768" y="1326392"/>
                </a:lnTo>
                <a:lnTo>
                  <a:pt x="2830322" y="1288295"/>
                </a:lnTo>
                <a:lnTo>
                  <a:pt x="2825876" y="1249881"/>
                </a:lnTo>
                <a:lnTo>
                  <a:pt x="2820478" y="1211785"/>
                </a:lnTo>
                <a:lnTo>
                  <a:pt x="2815396" y="1173688"/>
                </a:lnTo>
                <a:lnTo>
                  <a:pt x="2809045" y="1135592"/>
                </a:lnTo>
                <a:lnTo>
                  <a:pt x="2802694" y="1097496"/>
                </a:lnTo>
                <a:lnTo>
                  <a:pt x="2795390" y="1060034"/>
                </a:lnTo>
                <a:lnTo>
                  <a:pt x="2757600" y="1052732"/>
                </a:lnTo>
                <a:lnTo>
                  <a:pt x="2719176" y="1045748"/>
                </a:lnTo>
                <a:lnTo>
                  <a:pt x="2681069" y="1039081"/>
                </a:lnTo>
                <a:lnTo>
                  <a:pt x="2642644" y="1033684"/>
                </a:lnTo>
                <a:lnTo>
                  <a:pt x="2604219" y="1027969"/>
                </a:lnTo>
                <a:lnTo>
                  <a:pt x="2565477" y="1023207"/>
                </a:lnTo>
                <a:lnTo>
                  <a:pt x="2526735" y="1018445"/>
                </a:lnTo>
                <a:lnTo>
                  <a:pt x="2488310" y="1014636"/>
                </a:lnTo>
                <a:lnTo>
                  <a:pt x="2449568" y="1010826"/>
                </a:lnTo>
                <a:lnTo>
                  <a:pt x="2410826" y="1007651"/>
                </a:lnTo>
                <a:lnTo>
                  <a:pt x="2372083" y="1004477"/>
                </a:lnTo>
                <a:lnTo>
                  <a:pt x="2333341" y="1002254"/>
                </a:lnTo>
                <a:lnTo>
                  <a:pt x="2294281" y="1000350"/>
                </a:lnTo>
                <a:lnTo>
                  <a:pt x="2255221" y="998762"/>
                </a:lnTo>
                <a:lnTo>
                  <a:pt x="2216796" y="997810"/>
                </a:lnTo>
                <a:lnTo>
                  <a:pt x="2177737" y="996540"/>
                </a:lnTo>
                <a:close/>
                <a:moveTo>
                  <a:pt x="3288878" y="811772"/>
                </a:moveTo>
                <a:lnTo>
                  <a:pt x="3299992" y="834947"/>
                </a:lnTo>
                <a:lnTo>
                  <a:pt x="3310472" y="858440"/>
                </a:lnTo>
                <a:lnTo>
                  <a:pt x="3320952" y="882251"/>
                </a:lnTo>
                <a:lnTo>
                  <a:pt x="3331431" y="906061"/>
                </a:lnTo>
                <a:lnTo>
                  <a:pt x="3341275" y="929871"/>
                </a:lnTo>
                <a:lnTo>
                  <a:pt x="3350802" y="953681"/>
                </a:lnTo>
                <a:lnTo>
                  <a:pt x="3360011" y="977809"/>
                </a:lnTo>
                <a:lnTo>
                  <a:pt x="3368903" y="1002254"/>
                </a:lnTo>
                <a:lnTo>
                  <a:pt x="3377477" y="1026700"/>
                </a:lnTo>
                <a:lnTo>
                  <a:pt x="3385734" y="1051145"/>
                </a:lnTo>
                <a:lnTo>
                  <a:pt x="3393672" y="1075590"/>
                </a:lnTo>
                <a:lnTo>
                  <a:pt x="3401294" y="1100353"/>
                </a:lnTo>
                <a:lnTo>
                  <a:pt x="3408598" y="1125115"/>
                </a:lnTo>
                <a:lnTo>
                  <a:pt x="3415267" y="1150196"/>
                </a:lnTo>
                <a:lnTo>
                  <a:pt x="3421936" y="1174641"/>
                </a:lnTo>
                <a:lnTo>
                  <a:pt x="3428286" y="1199721"/>
                </a:lnTo>
                <a:lnTo>
                  <a:pt x="3445435" y="1208928"/>
                </a:lnTo>
                <a:lnTo>
                  <a:pt x="3462266" y="1218769"/>
                </a:lnTo>
                <a:lnTo>
                  <a:pt x="3479096" y="1228611"/>
                </a:lnTo>
                <a:lnTo>
                  <a:pt x="3495609" y="1238452"/>
                </a:lnTo>
                <a:lnTo>
                  <a:pt x="3512122" y="1248611"/>
                </a:lnTo>
                <a:lnTo>
                  <a:pt x="3528636" y="1259088"/>
                </a:lnTo>
                <a:lnTo>
                  <a:pt x="3544831" y="1269882"/>
                </a:lnTo>
                <a:lnTo>
                  <a:pt x="3561026" y="1280993"/>
                </a:lnTo>
                <a:lnTo>
                  <a:pt x="3582620" y="1297184"/>
                </a:lnTo>
                <a:lnTo>
                  <a:pt x="3593735" y="1305439"/>
                </a:lnTo>
                <a:lnTo>
                  <a:pt x="3604532" y="1314010"/>
                </a:lnTo>
                <a:lnTo>
                  <a:pt x="3615012" y="1322582"/>
                </a:lnTo>
                <a:lnTo>
                  <a:pt x="3625491" y="1331154"/>
                </a:lnTo>
                <a:lnTo>
                  <a:pt x="3636288" y="1340360"/>
                </a:lnTo>
                <a:lnTo>
                  <a:pt x="3646450" y="1349567"/>
                </a:lnTo>
                <a:lnTo>
                  <a:pt x="3656612" y="1358774"/>
                </a:lnTo>
                <a:lnTo>
                  <a:pt x="3666456" y="1368298"/>
                </a:lnTo>
                <a:lnTo>
                  <a:pt x="3676301" y="1377822"/>
                </a:lnTo>
                <a:lnTo>
                  <a:pt x="3685828" y="1387981"/>
                </a:lnTo>
                <a:lnTo>
                  <a:pt x="3695672" y="1398140"/>
                </a:lnTo>
                <a:lnTo>
                  <a:pt x="3704881" y="1408299"/>
                </a:lnTo>
                <a:lnTo>
                  <a:pt x="3714090" y="1418776"/>
                </a:lnTo>
                <a:lnTo>
                  <a:pt x="3722982" y="1429570"/>
                </a:lnTo>
                <a:lnTo>
                  <a:pt x="3717901" y="1412426"/>
                </a:lnTo>
                <a:lnTo>
                  <a:pt x="3712502" y="1395283"/>
                </a:lnTo>
                <a:lnTo>
                  <a:pt x="3706786" y="1378457"/>
                </a:lnTo>
                <a:lnTo>
                  <a:pt x="3700753" y="1361314"/>
                </a:lnTo>
                <a:lnTo>
                  <a:pt x="3695037" y="1344488"/>
                </a:lnTo>
                <a:lnTo>
                  <a:pt x="3688368" y="1327979"/>
                </a:lnTo>
                <a:lnTo>
                  <a:pt x="3681382" y="1311471"/>
                </a:lnTo>
                <a:lnTo>
                  <a:pt x="3674395" y="1294962"/>
                </a:lnTo>
                <a:lnTo>
                  <a:pt x="3667092" y="1278771"/>
                </a:lnTo>
                <a:lnTo>
                  <a:pt x="3659470" y="1262580"/>
                </a:lnTo>
                <a:lnTo>
                  <a:pt x="3651531" y="1246389"/>
                </a:lnTo>
                <a:lnTo>
                  <a:pt x="3643274" y="1230198"/>
                </a:lnTo>
                <a:lnTo>
                  <a:pt x="3635018" y="1214325"/>
                </a:lnTo>
                <a:lnTo>
                  <a:pt x="3626444" y="1198451"/>
                </a:lnTo>
                <a:lnTo>
                  <a:pt x="3617552" y="1182895"/>
                </a:lnTo>
                <a:lnTo>
                  <a:pt x="3608343" y="1167657"/>
                </a:lnTo>
                <a:lnTo>
                  <a:pt x="3592465" y="1142259"/>
                </a:lnTo>
                <a:lnTo>
                  <a:pt x="3575952" y="1117179"/>
                </a:lnTo>
                <a:lnTo>
                  <a:pt x="3558804" y="1092416"/>
                </a:lnTo>
                <a:lnTo>
                  <a:pt x="3541338" y="1068288"/>
                </a:lnTo>
                <a:lnTo>
                  <a:pt x="3522920" y="1044478"/>
                </a:lnTo>
                <a:lnTo>
                  <a:pt x="3504183" y="1020985"/>
                </a:lnTo>
                <a:lnTo>
                  <a:pt x="3485130" y="998445"/>
                </a:lnTo>
                <a:lnTo>
                  <a:pt x="3464806" y="975587"/>
                </a:lnTo>
                <a:lnTo>
                  <a:pt x="3444482" y="953364"/>
                </a:lnTo>
                <a:lnTo>
                  <a:pt x="3423523" y="932093"/>
                </a:lnTo>
                <a:lnTo>
                  <a:pt x="3402247" y="910823"/>
                </a:lnTo>
                <a:lnTo>
                  <a:pt x="3380335" y="890187"/>
                </a:lnTo>
                <a:lnTo>
                  <a:pt x="3358106" y="869552"/>
                </a:lnTo>
                <a:lnTo>
                  <a:pt x="3335242" y="849869"/>
                </a:lnTo>
                <a:lnTo>
                  <a:pt x="3312060" y="830820"/>
                </a:lnTo>
                <a:lnTo>
                  <a:pt x="3288878" y="811772"/>
                </a:lnTo>
                <a:close/>
                <a:moveTo>
                  <a:pt x="2705203" y="515572"/>
                </a:moveTo>
                <a:lnTo>
                  <a:pt x="2716318" y="541287"/>
                </a:lnTo>
                <a:lnTo>
                  <a:pt x="2727115" y="567320"/>
                </a:lnTo>
                <a:lnTo>
                  <a:pt x="2737594" y="593352"/>
                </a:lnTo>
                <a:lnTo>
                  <a:pt x="2747756" y="619385"/>
                </a:lnTo>
                <a:lnTo>
                  <a:pt x="2757600" y="645735"/>
                </a:lnTo>
                <a:lnTo>
                  <a:pt x="2766810" y="672403"/>
                </a:lnTo>
                <a:lnTo>
                  <a:pt x="2776019" y="698753"/>
                </a:lnTo>
                <a:lnTo>
                  <a:pt x="2784593" y="725420"/>
                </a:lnTo>
                <a:lnTo>
                  <a:pt x="2795073" y="759389"/>
                </a:lnTo>
                <a:lnTo>
                  <a:pt x="2804917" y="793359"/>
                </a:lnTo>
                <a:lnTo>
                  <a:pt x="2814444" y="827963"/>
                </a:lnTo>
                <a:lnTo>
                  <a:pt x="2823653" y="861932"/>
                </a:lnTo>
                <a:lnTo>
                  <a:pt x="2832227" y="896537"/>
                </a:lnTo>
                <a:lnTo>
                  <a:pt x="2840484" y="930824"/>
                </a:lnTo>
                <a:lnTo>
                  <a:pt x="2848105" y="965428"/>
                </a:lnTo>
                <a:lnTo>
                  <a:pt x="2855409" y="999715"/>
                </a:lnTo>
                <a:lnTo>
                  <a:pt x="2887165" y="1007016"/>
                </a:lnTo>
                <a:lnTo>
                  <a:pt x="2918921" y="1014001"/>
                </a:lnTo>
                <a:lnTo>
                  <a:pt x="2950677" y="1021938"/>
                </a:lnTo>
                <a:lnTo>
                  <a:pt x="2981798" y="1029874"/>
                </a:lnTo>
                <a:lnTo>
                  <a:pt x="3013554" y="1038446"/>
                </a:lnTo>
                <a:lnTo>
                  <a:pt x="3044992" y="1047335"/>
                </a:lnTo>
                <a:lnTo>
                  <a:pt x="3075796" y="1056224"/>
                </a:lnTo>
                <a:lnTo>
                  <a:pt x="3107234" y="1066383"/>
                </a:lnTo>
                <a:lnTo>
                  <a:pt x="3137402" y="1076225"/>
                </a:lnTo>
                <a:lnTo>
                  <a:pt x="3167252" y="1086384"/>
                </a:lnTo>
                <a:lnTo>
                  <a:pt x="3197421" y="1096861"/>
                </a:lnTo>
                <a:lnTo>
                  <a:pt x="3226954" y="1108290"/>
                </a:lnTo>
                <a:lnTo>
                  <a:pt x="3256487" y="1119718"/>
                </a:lnTo>
                <a:lnTo>
                  <a:pt x="3286020" y="1131782"/>
                </a:lnTo>
                <a:lnTo>
                  <a:pt x="3315235" y="1144481"/>
                </a:lnTo>
                <a:lnTo>
                  <a:pt x="3344133" y="1157497"/>
                </a:lnTo>
                <a:lnTo>
                  <a:pt x="3335877" y="1128925"/>
                </a:lnTo>
                <a:lnTo>
                  <a:pt x="3327303" y="1100353"/>
                </a:lnTo>
                <a:lnTo>
                  <a:pt x="3318094" y="1071780"/>
                </a:lnTo>
                <a:lnTo>
                  <a:pt x="3308566" y="1043843"/>
                </a:lnTo>
                <a:lnTo>
                  <a:pt x="3298722" y="1015588"/>
                </a:lnTo>
                <a:lnTo>
                  <a:pt x="3287925" y="987651"/>
                </a:lnTo>
                <a:lnTo>
                  <a:pt x="3277446" y="960031"/>
                </a:lnTo>
                <a:lnTo>
                  <a:pt x="3266014" y="932411"/>
                </a:lnTo>
                <a:lnTo>
                  <a:pt x="3253946" y="905108"/>
                </a:lnTo>
                <a:lnTo>
                  <a:pt x="3241879" y="877806"/>
                </a:lnTo>
                <a:lnTo>
                  <a:pt x="3229177" y="850821"/>
                </a:lnTo>
                <a:lnTo>
                  <a:pt x="3216157" y="824153"/>
                </a:lnTo>
                <a:lnTo>
                  <a:pt x="3202502" y="797803"/>
                </a:lnTo>
                <a:lnTo>
                  <a:pt x="3188846" y="771771"/>
                </a:lnTo>
                <a:lnTo>
                  <a:pt x="3174239" y="745738"/>
                </a:lnTo>
                <a:lnTo>
                  <a:pt x="3159314" y="720023"/>
                </a:lnTo>
                <a:lnTo>
                  <a:pt x="3132638" y="703515"/>
                </a:lnTo>
                <a:lnTo>
                  <a:pt x="3105964" y="687324"/>
                </a:lnTo>
                <a:lnTo>
                  <a:pt x="3078971" y="671768"/>
                </a:lnTo>
                <a:lnTo>
                  <a:pt x="3051343" y="656846"/>
                </a:lnTo>
                <a:lnTo>
                  <a:pt x="3023716" y="642560"/>
                </a:lnTo>
                <a:lnTo>
                  <a:pt x="2996088" y="628274"/>
                </a:lnTo>
                <a:lnTo>
                  <a:pt x="2967825" y="614623"/>
                </a:lnTo>
                <a:lnTo>
                  <a:pt x="2939245" y="601924"/>
                </a:lnTo>
                <a:lnTo>
                  <a:pt x="2910982" y="589225"/>
                </a:lnTo>
                <a:lnTo>
                  <a:pt x="2881766" y="577479"/>
                </a:lnTo>
                <a:lnTo>
                  <a:pt x="2853186" y="566050"/>
                </a:lnTo>
                <a:lnTo>
                  <a:pt x="2823970" y="554621"/>
                </a:lnTo>
                <a:lnTo>
                  <a:pt x="2794438" y="544144"/>
                </a:lnTo>
                <a:lnTo>
                  <a:pt x="2764904" y="533985"/>
                </a:lnTo>
                <a:lnTo>
                  <a:pt x="2735054" y="524461"/>
                </a:lnTo>
                <a:lnTo>
                  <a:pt x="2705203" y="515572"/>
                </a:lnTo>
                <a:close/>
                <a:moveTo>
                  <a:pt x="2177737" y="433347"/>
                </a:moveTo>
                <a:lnTo>
                  <a:pt x="2177737" y="926379"/>
                </a:lnTo>
                <a:lnTo>
                  <a:pt x="2215526" y="927014"/>
                </a:lnTo>
                <a:lnTo>
                  <a:pt x="2253316" y="927966"/>
                </a:lnTo>
                <a:lnTo>
                  <a:pt x="2291423" y="929871"/>
                </a:lnTo>
                <a:lnTo>
                  <a:pt x="2329213" y="931458"/>
                </a:lnTo>
                <a:lnTo>
                  <a:pt x="2367002" y="933681"/>
                </a:lnTo>
                <a:lnTo>
                  <a:pt x="2404792" y="936221"/>
                </a:lnTo>
                <a:lnTo>
                  <a:pt x="2442264" y="939395"/>
                </a:lnTo>
                <a:lnTo>
                  <a:pt x="2480371" y="942887"/>
                </a:lnTo>
                <a:lnTo>
                  <a:pt x="2517843" y="946697"/>
                </a:lnTo>
                <a:lnTo>
                  <a:pt x="2555633" y="950824"/>
                </a:lnTo>
                <a:lnTo>
                  <a:pt x="2593105" y="955586"/>
                </a:lnTo>
                <a:lnTo>
                  <a:pt x="2630894" y="960348"/>
                </a:lnTo>
                <a:lnTo>
                  <a:pt x="2668366" y="966063"/>
                </a:lnTo>
                <a:lnTo>
                  <a:pt x="2706156" y="972095"/>
                </a:lnTo>
                <a:lnTo>
                  <a:pt x="2743310" y="978127"/>
                </a:lnTo>
                <a:lnTo>
                  <a:pt x="2780465" y="985111"/>
                </a:lnTo>
                <a:lnTo>
                  <a:pt x="2774114" y="955269"/>
                </a:lnTo>
                <a:lnTo>
                  <a:pt x="2766810" y="925109"/>
                </a:lnTo>
                <a:lnTo>
                  <a:pt x="2759506" y="894949"/>
                </a:lnTo>
                <a:lnTo>
                  <a:pt x="2751567" y="865107"/>
                </a:lnTo>
                <a:lnTo>
                  <a:pt x="2743628" y="835265"/>
                </a:lnTo>
                <a:lnTo>
                  <a:pt x="2735372" y="805740"/>
                </a:lnTo>
                <a:lnTo>
                  <a:pt x="2726480" y="776215"/>
                </a:lnTo>
                <a:lnTo>
                  <a:pt x="2717270" y="747008"/>
                </a:lnTo>
                <a:lnTo>
                  <a:pt x="2706791" y="714309"/>
                </a:lnTo>
                <a:lnTo>
                  <a:pt x="2695359" y="681609"/>
                </a:lnTo>
                <a:lnTo>
                  <a:pt x="2683609" y="649545"/>
                </a:lnTo>
                <a:lnTo>
                  <a:pt x="2671224" y="617163"/>
                </a:lnTo>
                <a:lnTo>
                  <a:pt x="2658204" y="585098"/>
                </a:lnTo>
                <a:lnTo>
                  <a:pt x="2644549" y="553351"/>
                </a:lnTo>
                <a:lnTo>
                  <a:pt x="2630894" y="522239"/>
                </a:lnTo>
                <a:lnTo>
                  <a:pt x="2615969" y="491127"/>
                </a:lnTo>
                <a:lnTo>
                  <a:pt x="2589294" y="484777"/>
                </a:lnTo>
                <a:lnTo>
                  <a:pt x="2562301" y="478746"/>
                </a:lnTo>
                <a:lnTo>
                  <a:pt x="2534991" y="473348"/>
                </a:lnTo>
                <a:lnTo>
                  <a:pt x="2507681" y="467952"/>
                </a:lnTo>
                <a:lnTo>
                  <a:pt x="2480689" y="463189"/>
                </a:lnTo>
                <a:lnTo>
                  <a:pt x="2453378" y="458427"/>
                </a:lnTo>
                <a:lnTo>
                  <a:pt x="2426068" y="454618"/>
                </a:lnTo>
                <a:lnTo>
                  <a:pt x="2398441" y="450491"/>
                </a:lnTo>
                <a:lnTo>
                  <a:pt x="2370813" y="447316"/>
                </a:lnTo>
                <a:lnTo>
                  <a:pt x="2343503" y="444141"/>
                </a:lnTo>
                <a:lnTo>
                  <a:pt x="2315875" y="441284"/>
                </a:lnTo>
                <a:lnTo>
                  <a:pt x="2288247" y="439062"/>
                </a:lnTo>
                <a:lnTo>
                  <a:pt x="2260620" y="436839"/>
                </a:lnTo>
                <a:lnTo>
                  <a:pt x="2232992" y="435570"/>
                </a:lnTo>
                <a:lnTo>
                  <a:pt x="2205047" y="434300"/>
                </a:lnTo>
                <a:lnTo>
                  <a:pt x="2177737" y="433347"/>
                </a:lnTo>
                <a:close/>
                <a:moveTo>
                  <a:pt x="2107239" y="432712"/>
                </a:moveTo>
                <a:lnTo>
                  <a:pt x="2079928" y="433347"/>
                </a:lnTo>
                <a:lnTo>
                  <a:pt x="2052618" y="433982"/>
                </a:lnTo>
                <a:lnTo>
                  <a:pt x="2025308" y="434935"/>
                </a:lnTo>
                <a:lnTo>
                  <a:pt x="1997998" y="436205"/>
                </a:lnTo>
                <a:lnTo>
                  <a:pt x="1970688" y="438427"/>
                </a:lnTo>
                <a:lnTo>
                  <a:pt x="1943695" y="440332"/>
                </a:lnTo>
                <a:lnTo>
                  <a:pt x="1916068" y="442871"/>
                </a:lnTo>
                <a:lnTo>
                  <a:pt x="1889075" y="446046"/>
                </a:lnTo>
                <a:lnTo>
                  <a:pt x="1861765" y="448903"/>
                </a:lnTo>
                <a:lnTo>
                  <a:pt x="1834772" y="452395"/>
                </a:lnTo>
                <a:lnTo>
                  <a:pt x="1807462" y="456523"/>
                </a:lnTo>
                <a:lnTo>
                  <a:pt x="1780470" y="460650"/>
                </a:lnTo>
                <a:lnTo>
                  <a:pt x="1753795" y="465412"/>
                </a:lnTo>
                <a:lnTo>
                  <a:pt x="1726802" y="470491"/>
                </a:lnTo>
                <a:lnTo>
                  <a:pt x="1700127" y="475888"/>
                </a:lnTo>
                <a:lnTo>
                  <a:pt x="1673452" y="481920"/>
                </a:lnTo>
                <a:lnTo>
                  <a:pt x="1665513" y="497794"/>
                </a:lnTo>
                <a:lnTo>
                  <a:pt x="1657892" y="513985"/>
                </a:lnTo>
                <a:lnTo>
                  <a:pt x="1642966" y="546049"/>
                </a:lnTo>
                <a:lnTo>
                  <a:pt x="1628994" y="579066"/>
                </a:lnTo>
                <a:lnTo>
                  <a:pt x="1615656" y="612083"/>
                </a:lnTo>
                <a:lnTo>
                  <a:pt x="1602636" y="645418"/>
                </a:lnTo>
                <a:lnTo>
                  <a:pt x="1590251" y="679069"/>
                </a:lnTo>
                <a:lnTo>
                  <a:pt x="1578502" y="713039"/>
                </a:lnTo>
                <a:lnTo>
                  <a:pt x="1567387" y="747008"/>
                </a:lnTo>
                <a:lnTo>
                  <a:pt x="1558496" y="775263"/>
                </a:lnTo>
                <a:lnTo>
                  <a:pt x="1549921" y="804153"/>
                </a:lnTo>
                <a:lnTo>
                  <a:pt x="1541982" y="832725"/>
                </a:lnTo>
                <a:lnTo>
                  <a:pt x="1534043" y="861615"/>
                </a:lnTo>
                <a:lnTo>
                  <a:pt x="1526422" y="890505"/>
                </a:lnTo>
                <a:lnTo>
                  <a:pt x="1519118" y="919395"/>
                </a:lnTo>
                <a:lnTo>
                  <a:pt x="1512449" y="948602"/>
                </a:lnTo>
                <a:lnTo>
                  <a:pt x="1505781" y="977492"/>
                </a:lnTo>
                <a:lnTo>
                  <a:pt x="1542935" y="970825"/>
                </a:lnTo>
                <a:lnTo>
                  <a:pt x="1580407" y="965428"/>
                </a:lnTo>
                <a:lnTo>
                  <a:pt x="1617879" y="959713"/>
                </a:lnTo>
                <a:lnTo>
                  <a:pt x="1655034" y="954951"/>
                </a:lnTo>
                <a:lnTo>
                  <a:pt x="1692823" y="950189"/>
                </a:lnTo>
                <a:lnTo>
                  <a:pt x="1730295" y="946062"/>
                </a:lnTo>
                <a:lnTo>
                  <a:pt x="1768085" y="942252"/>
                </a:lnTo>
                <a:lnTo>
                  <a:pt x="1805557" y="939078"/>
                </a:lnTo>
                <a:lnTo>
                  <a:pt x="1843347" y="935903"/>
                </a:lnTo>
                <a:lnTo>
                  <a:pt x="1880819" y="933363"/>
                </a:lnTo>
                <a:lnTo>
                  <a:pt x="1918608" y="931458"/>
                </a:lnTo>
                <a:lnTo>
                  <a:pt x="1956398" y="929554"/>
                </a:lnTo>
                <a:lnTo>
                  <a:pt x="1994187" y="927966"/>
                </a:lnTo>
                <a:lnTo>
                  <a:pt x="2031659" y="926696"/>
                </a:lnTo>
                <a:lnTo>
                  <a:pt x="2069449" y="926061"/>
                </a:lnTo>
                <a:lnTo>
                  <a:pt x="2107239" y="925744"/>
                </a:lnTo>
                <a:lnTo>
                  <a:pt x="2107239" y="432712"/>
                </a:lnTo>
                <a:close/>
                <a:moveTo>
                  <a:pt x="2763317" y="192705"/>
                </a:moveTo>
                <a:lnTo>
                  <a:pt x="2777924" y="202229"/>
                </a:lnTo>
                <a:lnTo>
                  <a:pt x="2792214" y="212070"/>
                </a:lnTo>
                <a:lnTo>
                  <a:pt x="2806505" y="221912"/>
                </a:lnTo>
                <a:lnTo>
                  <a:pt x="2820160" y="232071"/>
                </a:lnTo>
                <a:lnTo>
                  <a:pt x="2834132" y="242547"/>
                </a:lnTo>
                <a:lnTo>
                  <a:pt x="2847470" y="253024"/>
                </a:lnTo>
                <a:lnTo>
                  <a:pt x="2861125" y="263501"/>
                </a:lnTo>
                <a:lnTo>
                  <a:pt x="2874780" y="274294"/>
                </a:lnTo>
                <a:lnTo>
                  <a:pt x="2887800" y="285723"/>
                </a:lnTo>
                <a:lnTo>
                  <a:pt x="2900820" y="296517"/>
                </a:lnTo>
                <a:lnTo>
                  <a:pt x="2913840" y="307946"/>
                </a:lnTo>
                <a:lnTo>
                  <a:pt x="2926542" y="319693"/>
                </a:lnTo>
                <a:lnTo>
                  <a:pt x="2939245" y="331122"/>
                </a:lnTo>
                <a:lnTo>
                  <a:pt x="2951947" y="342868"/>
                </a:lnTo>
                <a:lnTo>
                  <a:pt x="2964014" y="354932"/>
                </a:lnTo>
                <a:lnTo>
                  <a:pt x="2976399" y="366996"/>
                </a:lnTo>
                <a:lnTo>
                  <a:pt x="2988466" y="379377"/>
                </a:lnTo>
                <a:lnTo>
                  <a:pt x="3000216" y="391441"/>
                </a:lnTo>
                <a:lnTo>
                  <a:pt x="3012284" y="404140"/>
                </a:lnTo>
                <a:lnTo>
                  <a:pt x="3023716" y="416839"/>
                </a:lnTo>
                <a:lnTo>
                  <a:pt x="3046898" y="442236"/>
                </a:lnTo>
                <a:lnTo>
                  <a:pt x="3069127" y="468586"/>
                </a:lnTo>
                <a:lnTo>
                  <a:pt x="3090721" y="495254"/>
                </a:lnTo>
                <a:lnTo>
                  <a:pt x="3111997" y="522556"/>
                </a:lnTo>
                <a:lnTo>
                  <a:pt x="3132321" y="549859"/>
                </a:lnTo>
                <a:lnTo>
                  <a:pt x="3152010" y="577479"/>
                </a:lnTo>
                <a:lnTo>
                  <a:pt x="3167570" y="600337"/>
                </a:lnTo>
                <a:lnTo>
                  <a:pt x="3182496" y="623195"/>
                </a:lnTo>
                <a:lnTo>
                  <a:pt x="3197421" y="646370"/>
                </a:lnTo>
                <a:lnTo>
                  <a:pt x="3211393" y="669863"/>
                </a:lnTo>
                <a:lnTo>
                  <a:pt x="3233305" y="684149"/>
                </a:lnTo>
                <a:lnTo>
                  <a:pt x="3255216" y="698753"/>
                </a:lnTo>
                <a:lnTo>
                  <a:pt x="3270142" y="709547"/>
                </a:lnTo>
                <a:lnTo>
                  <a:pt x="3285385" y="720658"/>
                </a:lnTo>
                <a:lnTo>
                  <a:pt x="3300628" y="731770"/>
                </a:lnTo>
                <a:lnTo>
                  <a:pt x="3315870" y="743198"/>
                </a:lnTo>
                <a:lnTo>
                  <a:pt x="3330478" y="754627"/>
                </a:lnTo>
                <a:lnTo>
                  <a:pt x="3345086" y="766056"/>
                </a:lnTo>
                <a:lnTo>
                  <a:pt x="3359694" y="778120"/>
                </a:lnTo>
                <a:lnTo>
                  <a:pt x="3374302" y="790184"/>
                </a:lnTo>
                <a:lnTo>
                  <a:pt x="3388592" y="802565"/>
                </a:lnTo>
                <a:lnTo>
                  <a:pt x="3402564" y="814947"/>
                </a:lnTo>
                <a:lnTo>
                  <a:pt x="3416854" y="827646"/>
                </a:lnTo>
                <a:lnTo>
                  <a:pt x="3430510" y="840027"/>
                </a:lnTo>
                <a:lnTo>
                  <a:pt x="3444164" y="853361"/>
                </a:lnTo>
                <a:lnTo>
                  <a:pt x="3457502" y="866060"/>
                </a:lnTo>
                <a:lnTo>
                  <a:pt x="3471157" y="879711"/>
                </a:lnTo>
                <a:lnTo>
                  <a:pt x="3484495" y="892727"/>
                </a:lnTo>
                <a:lnTo>
                  <a:pt x="3497197" y="906696"/>
                </a:lnTo>
                <a:lnTo>
                  <a:pt x="3510217" y="920030"/>
                </a:lnTo>
                <a:lnTo>
                  <a:pt x="3522920" y="934316"/>
                </a:lnTo>
                <a:lnTo>
                  <a:pt x="3535304" y="948602"/>
                </a:lnTo>
                <a:lnTo>
                  <a:pt x="3547689" y="962571"/>
                </a:lnTo>
                <a:lnTo>
                  <a:pt x="3559756" y="977174"/>
                </a:lnTo>
                <a:lnTo>
                  <a:pt x="3571506" y="991778"/>
                </a:lnTo>
                <a:lnTo>
                  <a:pt x="3583256" y="1006699"/>
                </a:lnTo>
                <a:lnTo>
                  <a:pt x="3594688" y="1021620"/>
                </a:lnTo>
                <a:lnTo>
                  <a:pt x="3605802" y="1036859"/>
                </a:lnTo>
                <a:lnTo>
                  <a:pt x="3616917" y="1052097"/>
                </a:lnTo>
                <a:lnTo>
                  <a:pt x="3628032" y="1067653"/>
                </a:lnTo>
                <a:lnTo>
                  <a:pt x="3638511" y="1083527"/>
                </a:lnTo>
                <a:lnTo>
                  <a:pt x="3648673" y="1099400"/>
                </a:lnTo>
                <a:lnTo>
                  <a:pt x="3658835" y="1114956"/>
                </a:lnTo>
                <a:lnTo>
                  <a:pt x="3668679" y="1131147"/>
                </a:lnTo>
                <a:lnTo>
                  <a:pt x="3673760" y="1140037"/>
                </a:lnTo>
                <a:lnTo>
                  <a:pt x="3679159" y="1148926"/>
                </a:lnTo>
                <a:lnTo>
                  <a:pt x="3688686" y="1167339"/>
                </a:lnTo>
                <a:lnTo>
                  <a:pt x="3681064" y="1145434"/>
                </a:lnTo>
                <a:lnTo>
                  <a:pt x="3673125" y="1123846"/>
                </a:lnTo>
                <a:lnTo>
                  <a:pt x="3664868" y="1102575"/>
                </a:lnTo>
                <a:lnTo>
                  <a:pt x="3656294" y="1081305"/>
                </a:lnTo>
                <a:lnTo>
                  <a:pt x="3648356" y="1062891"/>
                </a:lnTo>
                <a:lnTo>
                  <a:pt x="3640416" y="1044478"/>
                </a:lnTo>
                <a:lnTo>
                  <a:pt x="3632160" y="1026065"/>
                </a:lnTo>
                <a:lnTo>
                  <a:pt x="3623586" y="1007969"/>
                </a:lnTo>
                <a:lnTo>
                  <a:pt x="3615012" y="989873"/>
                </a:lnTo>
                <a:lnTo>
                  <a:pt x="3606120" y="972095"/>
                </a:lnTo>
                <a:lnTo>
                  <a:pt x="3596911" y="953681"/>
                </a:lnTo>
                <a:lnTo>
                  <a:pt x="3587384" y="936221"/>
                </a:lnTo>
                <a:lnTo>
                  <a:pt x="3577857" y="918442"/>
                </a:lnTo>
                <a:lnTo>
                  <a:pt x="3568330" y="900981"/>
                </a:lnTo>
                <a:lnTo>
                  <a:pt x="3557851" y="883520"/>
                </a:lnTo>
                <a:lnTo>
                  <a:pt x="3547689" y="866377"/>
                </a:lnTo>
                <a:lnTo>
                  <a:pt x="3537210" y="849234"/>
                </a:lnTo>
                <a:lnTo>
                  <a:pt x="3526730" y="832090"/>
                </a:lnTo>
                <a:lnTo>
                  <a:pt x="3515616" y="815264"/>
                </a:lnTo>
                <a:lnTo>
                  <a:pt x="3504818" y="798438"/>
                </a:lnTo>
                <a:lnTo>
                  <a:pt x="3493386" y="781612"/>
                </a:lnTo>
                <a:lnTo>
                  <a:pt x="3481637" y="765104"/>
                </a:lnTo>
                <a:lnTo>
                  <a:pt x="3470204" y="748913"/>
                </a:lnTo>
                <a:lnTo>
                  <a:pt x="3458455" y="732722"/>
                </a:lnTo>
                <a:lnTo>
                  <a:pt x="3446070" y="716531"/>
                </a:lnTo>
                <a:lnTo>
                  <a:pt x="3434003" y="700975"/>
                </a:lnTo>
                <a:lnTo>
                  <a:pt x="3421300" y="685101"/>
                </a:lnTo>
                <a:lnTo>
                  <a:pt x="3408916" y="669545"/>
                </a:lnTo>
                <a:lnTo>
                  <a:pt x="3395896" y="653989"/>
                </a:lnTo>
                <a:lnTo>
                  <a:pt x="3382876" y="638433"/>
                </a:lnTo>
                <a:lnTo>
                  <a:pt x="3369538" y="623195"/>
                </a:lnTo>
                <a:lnTo>
                  <a:pt x="3356518" y="608591"/>
                </a:lnTo>
                <a:lnTo>
                  <a:pt x="3342863" y="593670"/>
                </a:lnTo>
                <a:lnTo>
                  <a:pt x="3328890" y="579066"/>
                </a:lnTo>
                <a:lnTo>
                  <a:pt x="3314918" y="564780"/>
                </a:lnTo>
                <a:lnTo>
                  <a:pt x="3300945" y="550176"/>
                </a:lnTo>
                <a:lnTo>
                  <a:pt x="3286338" y="536208"/>
                </a:lnTo>
                <a:lnTo>
                  <a:pt x="3272047" y="522239"/>
                </a:lnTo>
                <a:lnTo>
                  <a:pt x="3257440" y="508588"/>
                </a:lnTo>
                <a:lnTo>
                  <a:pt x="3242514" y="494619"/>
                </a:lnTo>
                <a:lnTo>
                  <a:pt x="3227589" y="481603"/>
                </a:lnTo>
                <a:lnTo>
                  <a:pt x="3212664" y="468269"/>
                </a:lnTo>
                <a:lnTo>
                  <a:pt x="3197103" y="455253"/>
                </a:lnTo>
                <a:lnTo>
                  <a:pt x="3181860" y="442236"/>
                </a:lnTo>
                <a:lnTo>
                  <a:pt x="3165982" y="429855"/>
                </a:lnTo>
                <a:lnTo>
                  <a:pt x="3150104" y="417156"/>
                </a:lnTo>
                <a:lnTo>
                  <a:pt x="3134226" y="405092"/>
                </a:lnTo>
                <a:lnTo>
                  <a:pt x="3118031" y="392711"/>
                </a:lnTo>
                <a:lnTo>
                  <a:pt x="3101835" y="380965"/>
                </a:lnTo>
                <a:lnTo>
                  <a:pt x="3085957" y="369536"/>
                </a:lnTo>
                <a:lnTo>
                  <a:pt x="3069444" y="357789"/>
                </a:lnTo>
                <a:lnTo>
                  <a:pt x="3052614" y="346360"/>
                </a:lnTo>
                <a:lnTo>
                  <a:pt x="3035783" y="335566"/>
                </a:lnTo>
                <a:lnTo>
                  <a:pt x="3018952" y="324455"/>
                </a:lnTo>
                <a:lnTo>
                  <a:pt x="3001804" y="313661"/>
                </a:lnTo>
                <a:lnTo>
                  <a:pt x="2984656" y="303502"/>
                </a:lnTo>
                <a:lnTo>
                  <a:pt x="2967508" y="293343"/>
                </a:lnTo>
                <a:lnTo>
                  <a:pt x="2949724" y="282866"/>
                </a:lnTo>
                <a:lnTo>
                  <a:pt x="2932258" y="273025"/>
                </a:lnTo>
                <a:lnTo>
                  <a:pt x="2914475" y="263501"/>
                </a:lnTo>
                <a:lnTo>
                  <a:pt x="2896692" y="254294"/>
                </a:lnTo>
                <a:lnTo>
                  <a:pt x="2878908" y="245087"/>
                </a:lnTo>
                <a:lnTo>
                  <a:pt x="2861125" y="236198"/>
                </a:lnTo>
                <a:lnTo>
                  <a:pt x="2843024" y="227309"/>
                </a:lnTo>
                <a:lnTo>
                  <a:pt x="2824606" y="219055"/>
                </a:lnTo>
                <a:lnTo>
                  <a:pt x="2806505" y="210483"/>
                </a:lnTo>
                <a:lnTo>
                  <a:pt x="2787769" y="202546"/>
                </a:lnTo>
                <a:lnTo>
                  <a:pt x="2769350" y="194609"/>
                </a:lnTo>
                <a:lnTo>
                  <a:pt x="2766492" y="193657"/>
                </a:lnTo>
                <a:lnTo>
                  <a:pt x="2763317" y="192705"/>
                </a:lnTo>
                <a:close/>
                <a:moveTo>
                  <a:pt x="1521341" y="192705"/>
                </a:moveTo>
                <a:lnTo>
                  <a:pt x="1518165" y="193657"/>
                </a:lnTo>
                <a:lnTo>
                  <a:pt x="1515307" y="194609"/>
                </a:lnTo>
                <a:lnTo>
                  <a:pt x="1496889" y="202546"/>
                </a:lnTo>
                <a:lnTo>
                  <a:pt x="1478471" y="210483"/>
                </a:lnTo>
                <a:lnTo>
                  <a:pt x="1459734" y="219055"/>
                </a:lnTo>
                <a:lnTo>
                  <a:pt x="1441634" y="227309"/>
                </a:lnTo>
                <a:lnTo>
                  <a:pt x="1423533" y="236198"/>
                </a:lnTo>
                <a:lnTo>
                  <a:pt x="1405749" y="245087"/>
                </a:lnTo>
                <a:lnTo>
                  <a:pt x="1387966" y="254294"/>
                </a:lnTo>
                <a:lnTo>
                  <a:pt x="1370183" y="263501"/>
                </a:lnTo>
                <a:lnTo>
                  <a:pt x="1352399" y="273025"/>
                </a:lnTo>
                <a:lnTo>
                  <a:pt x="1334934" y="282866"/>
                </a:lnTo>
                <a:lnTo>
                  <a:pt x="1317468" y="293343"/>
                </a:lnTo>
                <a:lnTo>
                  <a:pt x="1300320" y="303502"/>
                </a:lnTo>
                <a:lnTo>
                  <a:pt x="1282854" y="313661"/>
                </a:lnTo>
                <a:lnTo>
                  <a:pt x="1265706" y="324455"/>
                </a:lnTo>
                <a:lnTo>
                  <a:pt x="1248875" y="335566"/>
                </a:lnTo>
                <a:lnTo>
                  <a:pt x="1232044" y="346360"/>
                </a:lnTo>
                <a:lnTo>
                  <a:pt x="1215849" y="357789"/>
                </a:lnTo>
                <a:lnTo>
                  <a:pt x="1199336" y="369536"/>
                </a:lnTo>
                <a:lnTo>
                  <a:pt x="1182822" y="380965"/>
                </a:lnTo>
                <a:lnTo>
                  <a:pt x="1166627" y="392711"/>
                </a:lnTo>
                <a:lnTo>
                  <a:pt x="1150431" y="405092"/>
                </a:lnTo>
                <a:lnTo>
                  <a:pt x="1134553" y="417156"/>
                </a:lnTo>
                <a:lnTo>
                  <a:pt x="1118675" y="429855"/>
                </a:lnTo>
                <a:lnTo>
                  <a:pt x="1103115" y="442236"/>
                </a:lnTo>
                <a:lnTo>
                  <a:pt x="1087555" y="455253"/>
                </a:lnTo>
                <a:lnTo>
                  <a:pt x="1072312" y="468269"/>
                </a:lnTo>
                <a:lnTo>
                  <a:pt x="1057386" y="481603"/>
                </a:lnTo>
                <a:lnTo>
                  <a:pt x="1042144" y="494619"/>
                </a:lnTo>
                <a:lnTo>
                  <a:pt x="1027218" y="508588"/>
                </a:lnTo>
                <a:lnTo>
                  <a:pt x="1012928" y="522239"/>
                </a:lnTo>
                <a:lnTo>
                  <a:pt x="998320" y="536208"/>
                </a:lnTo>
                <a:lnTo>
                  <a:pt x="984030" y="550176"/>
                </a:lnTo>
                <a:lnTo>
                  <a:pt x="971328" y="562875"/>
                </a:lnTo>
                <a:lnTo>
                  <a:pt x="958625" y="575891"/>
                </a:lnTo>
                <a:lnTo>
                  <a:pt x="946558" y="588908"/>
                </a:lnTo>
                <a:lnTo>
                  <a:pt x="934173" y="602242"/>
                </a:lnTo>
                <a:lnTo>
                  <a:pt x="922106" y="615575"/>
                </a:lnTo>
                <a:lnTo>
                  <a:pt x="910039" y="628909"/>
                </a:lnTo>
                <a:lnTo>
                  <a:pt x="898289" y="642560"/>
                </a:lnTo>
                <a:lnTo>
                  <a:pt x="886857" y="656212"/>
                </a:lnTo>
                <a:lnTo>
                  <a:pt x="875107" y="670180"/>
                </a:lnTo>
                <a:lnTo>
                  <a:pt x="863993" y="684149"/>
                </a:lnTo>
                <a:lnTo>
                  <a:pt x="841763" y="712404"/>
                </a:lnTo>
                <a:lnTo>
                  <a:pt x="820487" y="740976"/>
                </a:lnTo>
                <a:lnTo>
                  <a:pt x="799210" y="770501"/>
                </a:lnTo>
                <a:lnTo>
                  <a:pt x="779204" y="800026"/>
                </a:lnTo>
                <a:lnTo>
                  <a:pt x="759515" y="830185"/>
                </a:lnTo>
                <a:lnTo>
                  <a:pt x="740462" y="860663"/>
                </a:lnTo>
                <a:lnTo>
                  <a:pt x="722361" y="891457"/>
                </a:lnTo>
                <a:lnTo>
                  <a:pt x="704578" y="922887"/>
                </a:lnTo>
                <a:lnTo>
                  <a:pt x="687747" y="954316"/>
                </a:lnTo>
                <a:lnTo>
                  <a:pt x="671551" y="986698"/>
                </a:lnTo>
                <a:lnTo>
                  <a:pt x="655991" y="1019080"/>
                </a:lnTo>
                <a:lnTo>
                  <a:pt x="673774" y="995905"/>
                </a:lnTo>
                <a:lnTo>
                  <a:pt x="692510" y="973365"/>
                </a:lnTo>
                <a:lnTo>
                  <a:pt x="711246" y="950824"/>
                </a:lnTo>
                <a:lnTo>
                  <a:pt x="730618" y="928919"/>
                </a:lnTo>
                <a:lnTo>
                  <a:pt x="750624" y="907648"/>
                </a:lnTo>
                <a:lnTo>
                  <a:pt x="770630" y="886378"/>
                </a:lnTo>
                <a:lnTo>
                  <a:pt x="791271" y="865742"/>
                </a:lnTo>
                <a:lnTo>
                  <a:pt x="812230" y="845741"/>
                </a:lnTo>
                <a:lnTo>
                  <a:pt x="833507" y="825741"/>
                </a:lnTo>
                <a:lnTo>
                  <a:pt x="855418" y="806375"/>
                </a:lnTo>
                <a:lnTo>
                  <a:pt x="877648" y="787327"/>
                </a:lnTo>
                <a:lnTo>
                  <a:pt x="900194" y="768914"/>
                </a:lnTo>
                <a:lnTo>
                  <a:pt x="923059" y="750500"/>
                </a:lnTo>
                <a:lnTo>
                  <a:pt x="946241" y="732722"/>
                </a:lnTo>
                <a:lnTo>
                  <a:pt x="969422" y="715579"/>
                </a:lnTo>
                <a:lnTo>
                  <a:pt x="993239" y="698753"/>
                </a:lnTo>
                <a:lnTo>
                  <a:pt x="1018327" y="681609"/>
                </a:lnTo>
                <a:lnTo>
                  <a:pt x="1043731" y="665101"/>
                </a:lnTo>
                <a:lnTo>
                  <a:pt x="1069454" y="648910"/>
                </a:lnTo>
                <a:lnTo>
                  <a:pt x="1095494" y="633354"/>
                </a:lnTo>
                <a:lnTo>
                  <a:pt x="1113594" y="605416"/>
                </a:lnTo>
                <a:lnTo>
                  <a:pt x="1132648" y="577479"/>
                </a:lnTo>
                <a:lnTo>
                  <a:pt x="1152337" y="549859"/>
                </a:lnTo>
                <a:lnTo>
                  <a:pt x="1172661" y="522556"/>
                </a:lnTo>
                <a:lnTo>
                  <a:pt x="1193937" y="495254"/>
                </a:lnTo>
                <a:lnTo>
                  <a:pt x="1215849" y="468586"/>
                </a:lnTo>
                <a:lnTo>
                  <a:pt x="1238078" y="442236"/>
                </a:lnTo>
                <a:lnTo>
                  <a:pt x="1260942" y="416839"/>
                </a:lnTo>
                <a:lnTo>
                  <a:pt x="1272374" y="404140"/>
                </a:lnTo>
                <a:lnTo>
                  <a:pt x="1284442" y="391441"/>
                </a:lnTo>
                <a:lnTo>
                  <a:pt x="1296191" y="379377"/>
                </a:lnTo>
                <a:lnTo>
                  <a:pt x="1308259" y="366996"/>
                </a:lnTo>
                <a:lnTo>
                  <a:pt x="1320643" y="354932"/>
                </a:lnTo>
                <a:lnTo>
                  <a:pt x="1332711" y="342868"/>
                </a:lnTo>
                <a:lnTo>
                  <a:pt x="1345413" y="331122"/>
                </a:lnTo>
                <a:lnTo>
                  <a:pt x="1358115" y="319693"/>
                </a:lnTo>
                <a:lnTo>
                  <a:pt x="1371135" y="307946"/>
                </a:lnTo>
                <a:lnTo>
                  <a:pt x="1383838" y="296517"/>
                </a:lnTo>
                <a:lnTo>
                  <a:pt x="1397175" y="285723"/>
                </a:lnTo>
                <a:lnTo>
                  <a:pt x="1410513" y="274294"/>
                </a:lnTo>
                <a:lnTo>
                  <a:pt x="1423533" y="263501"/>
                </a:lnTo>
                <a:lnTo>
                  <a:pt x="1437188" y="253024"/>
                </a:lnTo>
                <a:lnTo>
                  <a:pt x="1450843" y="242547"/>
                </a:lnTo>
                <a:lnTo>
                  <a:pt x="1464815" y="232071"/>
                </a:lnTo>
                <a:lnTo>
                  <a:pt x="1478788" y="221912"/>
                </a:lnTo>
                <a:lnTo>
                  <a:pt x="1492761" y="212070"/>
                </a:lnTo>
                <a:lnTo>
                  <a:pt x="1507051" y="202229"/>
                </a:lnTo>
                <a:lnTo>
                  <a:pt x="1521341" y="192705"/>
                </a:lnTo>
                <a:close/>
                <a:moveTo>
                  <a:pt x="2420987" y="110162"/>
                </a:moveTo>
                <a:lnTo>
                  <a:pt x="2431784" y="119051"/>
                </a:lnTo>
                <a:lnTo>
                  <a:pt x="2442264" y="127941"/>
                </a:lnTo>
                <a:lnTo>
                  <a:pt x="2452743" y="137147"/>
                </a:lnTo>
                <a:lnTo>
                  <a:pt x="2462588" y="146671"/>
                </a:lnTo>
                <a:lnTo>
                  <a:pt x="2472432" y="156196"/>
                </a:lnTo>
                <a:lnTo>
                  <a:pt x="2482276" y="166355"/>
                </a:lnTo>
                <a:lnTo>
                  <a:pt x="2491803" y="176514"/>
                </a:lnTo>
                <a:lnTo>
                  <a:pt x="2501012" y="186355"/>
                </a:lnTo>
                <a:lnTo>
                  <a:pt x="2510539" y="196514"/>
                </a:lnTo>
                <a:lnTo>
                  <a:pt x="2519431" y="206991"/>
                </a:lnTo>
                <a:lnTo>
                  <a:pt x="2528322" y="217785"/>
                </a:lnTo>
                <a:lnTo>
                  <a:pt x="2536897" y="228261"/>
                </a:lnTo>
                <a:lnTo>
                  <a:pt x="2545471" y="239055"/>
                </a:lnTo>
                <a:lnTo>
                  <a:pt x="2553727" y="249849"/>
                </a:lnTo>
                <a:lnTo>
                  <a:pt x="2569923" y="272072"/>
                </a:lnTo>
                <a:lnTo>
                  <a:pt x="2582943" y="291120"/>
                </a:lnTo>
                <a:lnTo>
                  <a:pt x="2595963" y="310804"/>
                </a:lnTo>
                <a:lnTo>
                  <a:pt x="2608030" y="330169"/>
                </a:lnTo>
                <a:lnTo>
                  <a:pt x="2620415" y="349852"/>
                </a:lnTo>
                <a:lnTo>
                  <a:pt x="2631847" y="370171"/>
                </a:lnTo>
                <a:lnTo>
                  <a:pt x="2643279" y="390171"/>
                </a:lnTo>
                <a:lnTo>
                  <a:pt x="2654394" y="410489"/>
                </a:lnTo>
                <a:lnTo>
                  <a:pt x="2665191" y="431442"/>
                </a:lnTo>
                <a:lnTo>
                  <a:pt x="2691548" y="438427"/>
                </a:lnTo>
                <a:lnTo>
                  <a:pt x="2717906" y="446046"/>
                </a:lnTo>
                <a:lnTo>
                  <a:pt x="2743946" y="453348"/>
                </a:lnTo>
                <a:lnTo>
                  <a:pt x="2769986" y="461602"/>
                </a:lnTo>
                <a:lnTo>
                  <a:pt x="2796025" y="470174"/>
                </a:lnTo>
                <a:lnTo>
                  <a:pt x="2822065" y="479063"/>
                </a:lnTo>
                <a:lnTo>
                  <a:pt x="2847788" y="488587"/>
                </a:lnTo>
                <a:lnTo>
                  <a:pt x="2873192" y="498111"/>
                </a:lnTo>
                <a:lnTo>
                  <a:pt x="2898597" y="508270"/>
                </a:lnTo>
                <a:lnTo>
                  <a:pt x="2924002" y="518429"/>
                </a:lnTo>
                <a:lnTo>
                  <a:pt x="2949089" y="529223"/>
                </a:lnTo>
                <a:lnTo>
                  <a:pt x="2974176" y="540652"/>
                </a:lnTo>
                <a:lnTo>
                  <a:pt x="2999264" y="551764"/>
                </a:lnTo>
                <a:lnTo>
                  <a:pt x="3023716" y="563510"/>
                </a:lnTo>
                <a:lnTo>
                  <a:pt x="3048485" y="575891"/>
                </a:lnTo>
                <a:lnTo>
                  <a:pt x="3072620" y="588590"/>
                </a:lnTo>
                <a:lnTo>
                  <a:pt x="3052614" y="561605"/>
                </a:lnTo>
                <a:lnTo>
                  <a:pt x="3031654" y="534938"/>
                </a:lnTo>
                <a:lnTo>
                  <a:pt x="3010696" y="508905"/>
                </a:lnTo>
                <a:lnTo>
                  <a:pt x="2988784" y="483508"/>
                </a:lnTo>
                <a:lnTo>
                  <a:pt x="2966237" y="458427"/>
                </a:lnTo>
                <a:lnTo>
                  <a:pt x="2954805" y="446364"/>
                </a:lnTo>
                <a:lnTo>
                  <a:pt x="2943373" y="433982"/>
                </a:lnTo>
                <a:lnTo>
                  <a:pt x="2931306" y="421918"/>
                </a:lnTo>
                <a:lnTo>
                  <a:pt x="2919556" y="409854"/>
                </a:lnTo>
                <a:lnTo>
                  <a:pt x="2907489" y="398426"/>
                </a:lnTo>
                <a:lnTo>
                  <a:pt x="2895422" y="386997"/>
                </a:lnTo>
                <a:lnTo>
                  <a:pt x="2883354" y="375250"/>
                </a:lnTo>
                <a:lnTo>
                  <a:pt x="2870970" y="364139"/>
                </a:lnTo>
                <a:lnTo>
                  <a:pt x="2858584" y="353027"/>
                </a:lnTo>
                <a:lnTo>
                  <a:pt x="2845565" y="341916"/>
                </a:lnTo>
                <a:lnTo>
                  <a:pt x="2832862" y="331122"/>
                </a:lnTo>
                <a:lnTo>
                  <a:pt x="2819842" y="320645"/>
                </a:lnTo>
                <a:lnTo>
                  <a:pt x="2806822" y="310169"/>
                </a:lnTo>
                <a:lnTo>
                  <a:pt x="2793485" y="299692"/>
                </a:lnTo>
                <a:lnTo>
                  <a:pt x="2780147" y="289851"/>
                </a:lnTo>
                <a:lnTo>
                  <a:pt x="2766810" y="280009"/>
                </a:lnTo>
                <a:lnTo>
                  <a:pt x="2753155" y="270167"/>
                </a:lnTo>
                <a:lnTo>
                  <a:pt x="2739500" y="260643"/>
                </a:lnTo>
                <a:lnTo>
                  <a:pt x="2725527" y="251437"/>
                </a:lnTo>
                <a:lnTo>
                  <a:pt x="2711237" y="242230"/>
                </a:lnTo>
                <a:lnTo>
                  <a:pt x="2697582" y="233023"/>
                </a:lnTo>
                <a:lnTo>
                  <a:pt x="2682974" y="224452"/>
                </a:lnTo>
                <a:lnTo>
                  <a:pt x="2667731" y="215245"/>
                </a:lnTo>
                <a:lnTo>
                  <a:pt x="2651853" y="206356"/>
                </a:lnTo>
                <a:lnTo>
                  <a:pt x="2636293" y="197784"/>
                </a:lnTo>
                <a:lnTo>
                  <a:pt x="2620732" y="189212"/>
                </a:lnTo>
                <a:lnTo>
                  <a:pt x="2604537" y="180958"/>
                </a:lnTo>
                <a:lnTo>
                  <a:pt x="2588341" y="173339"/>
                </a:lnTo>
                <a:lnTo>
                  <a:pt x="2572146" y="166037"/>
                </a:lnTo>
                <a:lnTo>
                  <a:pt x="2555633" y="158418"/>
                </a:lnTo>
                <a:lnTo>
                  <a:pt x="2539437" y="151433"/>
                </a:lnTo>
                <a:lnTo>
                  <a:pt x="2522606" y="144767"/>
                </a:lnTo>
                <a:lnTo>
                  <a:pt x="2506093" y="138100"/>
                </a:lnTo>
                <a:lnTo>
                  <a:pt x="2489263" y="132068"/>
                </a:lnTo>
                <a:lnTo>
                  <a:pt x="2472114" y="126036"/>
                </a:lnTo>
                <a:lnTo>
                  <a:pt x="2455284" y="120321"/>
                </a:lnTo>
                <a:lnTo>
                  <a:pt x="2438136" y="115242"/>
                </a:lnTo>
                <a:lnTo>
                  <a:pt x="2420987" y="110162"/>
                </a:lnTo>
                <a:close/>
                <a:moveTo>
                  <a:pt x="1863670" y="109845"/>
                </a:moveTo>
                <a:lnTo>
                  <a:pt x="1846522" y="114924"/>
                </a:lnTo>
                <a:lnTo>
                  <a:pt x="1829691" y="120321"/>
                </a:lnTo>
                <a:lnTo>
                  <a:pt x="1812543" y="126036"/>
                </a:lnTo>
                <a:lnTo>
                  <a:pt x="1795713" y="132068"/>
                </a:lnTo>
                <a:lnTo>
                  <a:pt x="1778882" y="138100"/>
                </a:lnTo>
                <a:lnTo>
                  <a:pt x="1762051" y="144449"/>
                </a:lnTo>
                <a:lnTo>
                  <a:pt x="1745538" y="151433"/>
                </a:lnTo>
                <a:lnTo>
                  <a:pt x="1729025" y="158418"/>
                </a:lnTo>
                <a:lnTo>
                  <a:pt x="1712512" y="166037"/>
                </a:lnTo>
                <a:lnTo>
                  <a:pt x="1696316" y="173339"/>
                </a:lnTo>
                <a:lnTo>
                  <a:pt x="1680121" y="180958"/>
                </a:lnTo>
                <a:lnTo>
                  <a:pt x="1664560" y="189212"/>
                </a:lnTo>
                <a:lnTo>
                  <a:pt x="1648682" y="197784"/>
                </a:lnTo>
                <a:lnTo>
                  <a:pt x="1632804" y="206356"/>
                </a:lnTo>
                <a:lnTo>
                  <a:pt x="1617244" y="215245"/>
                </a:lnTo>
                <a:lnTo>
                  <a:pt x="1601684" y="224452"/>
                </a:lnTo>
                <a:lnTo>
                  <a:pt x="1588346" y="232388"/>
                </a:lnTo>
                <a:lnTo>
                  <a:pt x="1575009" y="240960"/>
                </a:lnTo>
                <a:lnTo>
                  <a:pt x="1561989" y="249214"/>
                </a:lnTo>
                <a:lnTo>
                  <a:pt x="1548969" y="258104"/>
                </a:lnTo>
                <a:lnTo>
                  <a:pt x="1535949" y="266675"/>
                </a:lnTo>
                <a:lnTo>
                  <a:pt x="1523246" y="276199"/>
                </a:lnTo>
                <a:lnTo>
                  <a:pt x="1510544" y="285088"/>
                </a:lnTo>
                <a:lnTo>
                  <a:pt x="1498159" y="294295"/>
                </a:lnTo>
                <a:lnTo>
                  <a:pt x="1473390" y="313343"/>
                </a:lnTo>
                <a:lnTo>
                  <a:pt x="1449255" y="333027"/>
                </a:lnTo>
                <a:lnTo>
                  <a:pt x="1425438" y="353662"/>
                </a:lnTo>
                <a:lnTo>
                  <a:pt x="1402256" y="374298"/>
                </a:lnTo>
                <a:lnTo>
                  <a:pt x="1379392" y="395886"/>
                </a:lnTo>
                <a:lnTo>
                  <a:pt x="1356845" y="417791"/>
                </a:lnTo>
                <a:lnTo>
                  <a:pt x="1335251" y="440332"/>
                </a:lnTo>
                <a:lnTo>
                  <a:pt x="1313657" y="463189"/>
                </a:lnTo>
                <a:lnTo>
                  <a:pt x="1293016" y="486365"/>
                </a:lnTo>
                <a:lnTo>
                  <a:pt x="1272374" y="510493"/>
                </a:lnTo>
                <a:lnTo>
                  <a:pt x="1252686" y="534938"/>
                </a:lnTo>
                <a:lnTo>
                  <a:pt x="1233314" y="559701"/>
                </a:lnTo>
                <a:lnTo>
                  <a:pt x="1256814" y="548589"/>
                </a:lnTo>
                <a:lnTo>
                  <a:pt x="1280313" y="537478"/>
                </a:lnTo>
                <a:lnTo>
                  <a:pt x="1304448" y="527001"/>
                </a:lnTo>
                <a:lnTo>
                  <a:pt x="1328265" y="516842"/>
                </a:lnTo>
                <a:lnTo>
                  <a:pt x="1352717" y="507000"/>
                </a:lnTo>
                <a:lnTo>
                  <a:pt x="1376851" y="497476"/>
                </a:lnTo>
                <a:lnTo>
                  <a:pt x="1400986" y="488270"/>
                </a:lnTo>
                <a:lnTo>
                  <a:pt x="1425438" y="479698"/>
                </a:lnTo>
                <a:lnTo>
                  <a:pt x="1450208" y="470809"/>
                </a:lnTo>
                <a:lnTo>
                  <a:pt x="1474977" y="462872"/>
                </a:lnTo>
                <a:lnTo>
                  <a:pt x="1499747" y="454935"/>
                </a:lnTo>
                <a:lnTo>
                  <a:pt x="1524834" y="447316"/>
                </a:lnTo>
                <a:lnTo>
                  <a:pt x="1549921" y="440014"/>
                </a:lnTo>
                <a:lnTo>
                  <a:pt x="1575009" y="433347"/>
                </a:lnTo>
                <a:lnTo>
                  <a:pt x="1600096" y="426680"/>
                </a:lnTo>
                <a:lnTo>
                  <a:pt x="1625501" y="420649"/>
                </a:lnTo>
                <a:lnTo>
                  <a:pt x="1635663" y="401283"/>
                </a:lnTo>
                <a:lnTo>
                  <a:pt x="1645824" y="382235"/>
                </a:lnTo>
                <a:lnTo>
                  <a:pt x="1656939" y="363504"/>
                </a:lnTo>
                <a:lnTo>
                  <a:pt x="1667736" y="345091"/>
                </a:lnTo>
                <a:lnTo>
                  <a:pt x="1678851" y="326360"/>
                </a:lnTo>
                <a:lnTo>
                  <a:pt x="1690918" y="307946"/>
                </a:lnTo>
                <a:lnTo>
                  <a:pt x="1702668" y="289851"/>
                </a:lnTo>
                <a:lnTo>
                  <a:pt x="1715370" y="272072"/>
                </a:lnTo>
                <a:lnTo>
                  <a:pt x="1731248" y="249849"/>
                </a:lnTo>
                <a:lnTo>
                  <a:pt x="1747761" y="228261"/>
                </a:lnTo>
                <a:lnTo>
                  <a:pt x="1756653" y="217785"/>
                </a:lnTo>
                <a:lnTo>
                  <a:pt x="1765227" y="206991"/>
                </a:lnTo>
                <a:lnTo>
                  <a:pt x="1774436" y="196514"/>
                </a:lnTo>
                <a:lnTo>
                  <a:pt x="1783645" y="186355"/>
                </a:lnTo>
                <a:lnTo>
                  <a:pt x="1793172" y="176196"/>
                </a:lnTo>
                <a:lnTo>
                  <a:pt x="1802381" y="166355"/>
                </a:lnTo>
                <a:lnTo>
                  <a:pt x="1812226" y="156196"/>
                </a:lnTo>
                <a:lnTo>
                  <a:pt x="1822070" y="146671"/>
                </a:lnTo>
                <a:lnTo>
                  <a:pt x="1832232" y="137147"/>
                </a:lnTo>
                <a:lnTo>
                  <a:pt x="1842711" y="127941"/>
                </a:lnTo>
                <a:lnTo>
                  <a:pt x="1853191" y="118734"/>
                </a:lnTo>
                <a:lnTo>
                  <a:pt x="1863670" y="109845"/>
                </a:lnTo>
                <a:close/>
                <a:moveTo>
                  <a:pt x="2177737" y="72701"/>
                </a:moveTo>
                <a:lnTo>
                  <a:pt x="2177737" y="362869"/>
                </a:lnTo>
                <a:lnTo>
                  <a:pt x="2202506" y="363821"/>
                </a:lnTo>
                <a:lnTo>
                  <a:pt x="2227276" y="364774"/>
                </a:lnTo>
                <a:lnTo>
                  <a:pt x="2252363" y="366043"/>
                </a:lnTo>
                <a:lnTo>
                  <a:pt x="2277133" y="367313"/>
                </a:lnTo>
                <a:lnTo>
                  <a:pt x="2301902" y="369536"/>
                </a:lnTo>
                <a:lnTo>
                  <a:pt x="2326672" y="371758"/>
                </a:lnTo>
                <a:lnTo>
                  <a:pt x="2351442" y="373980"/>
                </a:lnTo>
                <a:lnTo>
                  <a:pt x="2376212" y="376520"/>
                </a:lnTo>
                <a:lnTo>
                  <a:pt x="2400981" y="379695"/>
                </a:lnTo>
                <a:lnTo>
                  <a:pt x="2425751" y="382869"/>
                </a:lnTo>
                <a:lnTo>
                  <a:pt x="2450203" y="386679"/>
                </a:lnTo>
                <a:lnTo>
                  <a:pt x="2474972" y="390489"/>
                </a:lnTo>
                <a:lnTo>
                  <a:pt x="2499425" y="394933"/>
                </a:lnTo>
                <a:lnTo>
                  <a:pt x="2523877" y="399060"/>
                </a:lnTo>
                <a:lnTo>
                  <a:pt x="2548329" y="404140"/>
                </a:lnTo>
                <a:lnTo>
                  <a:pt x="2572781" y="408902"/>
                </a:lnTo>
                <a:lnTo>
                  <a:pt x="2558491" y="384139"/>
                </a:lnTo>
                <a:lnTo>
                  <a:pt x="2543565" y="360012"/>
                </a:lnTo>
                <a:lnTo>
                  <a:pt x="2528322" y="336201"/>
                </a:lnTo>
                <a:lnTo>
                  <a:pt x="2512127" y="312708"/>
                </a:lnTo>
                <a:lnTo>
                  <a:pt x="2503553" y="300645"/>
                </a:lnTo>
                <a:lnTo>
                  <a:pt x="2494661" y="288898"/>
                </a:lnTo>
                <a:lnTo>
                  <a:pt x="2485770" y="277152"/>
                </a:lnTo>
                <a:lnTo>
                  <a:pt x="2476560" y="265405"/>
                </a:lnTo>
                <a:lnTo>
                  <a:pt x="2466716" y="253976"/>
                </a:lnTo>
                <a:lnTo>
                  <a:pt x="2457189" y="242865"/>
                </a:lnTo>
                <a:lnTo>
                  <a:pt x="2447662" y="231753"/>
                </a:lnTo>
                <a:lnTo>
                  <a:pt x="2437818" y="220959"/>
                </a:lnTo>
                <a:lnTo>
                  <a:pt x="2427656" y="210483"/>
                </a:lnTo>
                <a:lnTo>
                  <a:pt x="2416859" y="200006"/>
                </a:lnTo>
                <a:lnTo>
                  <a:pt x="2406380" y="189847"/>
                </a:lnTo>
                <a:lnTo>
                  <a:pt x="2395900" y="180006"/>
                </a:lnTo>
                <a:lnTo>
                  <a:pt x="2385103" y="170482"/>
                </a:lnTo>
                <a:lnTo>
                  <a:pt x="2373671" y="161275"/>
                </a:lnTo>
                <a:lnTo>
                  <a:pt x="2362239" y="152386"/>
                </a:lnTo>
                <a:lnTo>
                  <a:pt x="2350807" y="143814"/>
                </a:lnTo>
                <a:lnTo>
                  <a:pt x="2340645" y="136830"/>
                </a:lnTo>
                <a:lnTo>
                  <a:pt x="2330800" y="130163"/>
                </a:lnTo>
                <a:lnTo>
                  <a:pt x="2320638" y="123814"/>
                </a:lnTo>
                <a:lnTo>
                  <a:pt x="2310477" y="117782"/>
                </a:lnTo>
                <a:lnTo>
                  <a:pt x="2299997" y="112067"/>
                </a:lnTo>
                <a:lnTo>
                  <a:pt x="2289200" y="106670"/>
                </a:lnTo>
                <a:lnTo>
                  <a:pt x="2278403" y="101591"/>
                </a:lnTo>
                <a:lnTo>
                  <a:pt x="2267924" y="96829"/>
                </a:lnTo>
                <a:lnTo>
                  <a:pt x="2256809" y="92384"/>
                </a:lnTo>
                <a:lnTo>
                  <a:pt x="2245694" y="88257"/>
                </a:lnTo>
                <a:lnTo>
                  <a:pt x="2234580" y="84765"/>
                </a:lnTo>
                <a:lnTo>
                  <a:pt x="2223465" y="81590"/>
                </a:lnTo>
                <a:lnTo>
                  <a:pt x="2212033" y="78733"/>
                </a:lnTo>
                <a:lnTo>
                  <a:pt x="2200601" y="76193"/>
                </a:lnTo>
                <a:lnTo>
                  <a:pt x="2189487" y="74288"/>
                </a:lnTo>
                <a:lnTo>
                  <a:pt x="2177737" y="72701"/>
                </a:lnTo>
                <a:close/>
                <a:moveTo>
                  <a:pt x="2107239" y="72701"/>
                </a:moveTo>
                <a:lnTo>
                  <a:pt x="2095806" y="74288"/>
                </a:lnTo>
                <a:lnTo>
                  <a:pt x="2084057" y="76193"/>
                </a:lnTo>
                <a:lnTo>
                  <a:pt x="2072942" y="78733"/>
                </a:lnTo>
                <a:lnTo>
                  <a:pt x="2061192" y="81590"/>
                </a:lnTo>
                <a:lnTo>
                  <a:pt x="2050078" y="84765"/>
                </a:lnTo>
                <a:lnTo>
                  <a:pt x="2039281" y="88257"/>
                </a:lnTo>
                <a:lnTo>
                  <a:pt x="2028166" y="92384"/>
                </a:lnTo>
                <a:lnTo>
                  <a:pt x="2017052" y="96829"/>
                </a:lnTo>
                <a:lnTo>
                  <a:pt x="2006255" y="101591"/>
                </a:lnTo>
                <a:lnTo>
                  <a:pt x="1995775" y="106670"/>
                </a:lnTo>
                <a:lnTo>
                  <a:pt x="1984661" y="112067"/>
                </a:lnTo>
                <a:lnTo>
                  <a:pt x="1974499" y="117782"/>
                </a:lnTo>
                <a:lnTo>
                  <a:pt x="1964019" y="123814"/>
                </a:lnTo>
                <a:lnTo>
                  <a:pt x="1954175" y="130163"/>
                </a:lnTo>
                <a:lnTo>
                  <a:pt x="1944013" y="136830"/>
                </a:lnTo>
                <a:lnTo>
                  <a:pt x="1933851" y="143814"/>
                </a:lnTo>
                <a:lnTo>
                  <a:pt x="1922419" y="152386"/>
                </a:lnTo>
                <a:lnTo>
                  <a:pt x="1911304" y="161275"/>
                </a:lnTo>
                <a:lnTo>
                  <a:pt x="1899872" y="170482"/>
                </a:lnTo>
                <a:lnTo>
                  <a:pt x="1889075" y="180006"/>
                </a:lnTo>
                <a:lnTo>
                  <a:pt x="1878278" y="189847"/>
                </a:lnTo>
                <a:lnTo>
                  <a:pt x="1867799" y="200006"/>
                </a:lnTo>
                <a:lnTo>
                  <a:pt x="1857319" y="210483"/>
                </a:lnTo>
                <a:lnTo>
                  <a:pt x="1847157" y="220959"/>
                </a:lnTo>
                <a:lnTo>
                  <a:pt x="1837313" y="231753"/>
                </a:lnTo>
                <a:lnTo>
                  <a:pt x="1827469" y="242865"/>
                </a:lnTo>
                <a:lnTo>
                  <a:pt x="1817942" y="253976"/>
                </a:lnTo>
                <a:lnTo>
                  <a:pt x="1808733" y="265405"/>
                </a:lnTo>
                <a:lnTo>
                  <a:pt x="1799206" y="277152"/>
                </a:lnTo>
                <a:lnTo>
                  <a:pt x="1789997" y="288898"/>
                </a:lnTo>
                <a:lnTo>
                  <a:pt x="1781105" y="300645"/>
                </a:lnTo>
                <a:lnTo>
                  <a:pt x="1772531" y="312708"/>
                </a:lnTo>
                <a:lnTo>
                  <a:pt x="1758241" y="333979"/>
                </a:lnTo>
                <a:lnTo>
                  <a:pt x="1743950" y="356202"/>
                </a:lnTo>
                <a:lnTo>
                  <a:pt x="1729978" y="378425"/>
                </a:lnTo>
                <a:lnTo>
                  <a:pt x="1716958" y="400648"/>
                </a:lnTo>
                <a:lnTo>
                  <a:pt x="1741092" y="396521"/>
                </a:lnTo>
                <a:lnTo>
                  <a:pt x="1764909" y="392076"/>
                </a:lnTo>
                <a:lnTo>
                  <a:pt x="1789361" y="388266"/>
                </a:lnTo>
                <a:lnTo>
                  <a:pt x="1813496" y="384457"/>
                </a:lnTo>
                <a:lnTo>
                  <a:pt x="1837948" y="380965"/>
                </a:lnTo>
                <a:lnTo>
                  <a:pt x="1862400" y="378107"/>
                </a:lnTo>
                <a:lnTo>
                  <a:pt x="1886852" y="374933"/>
                </a:lnTo>
                <a:lnTo>
                  <a:pt x="1911304" y="372393"/>
                </a:lnTo>
                <a:lnTo>
                  <a:pt x="1935756" y="370488"/>
                </a:lnTo>
                <a:lnTo>
                  <a:pt x="1959891" y="368266"/>
                </a:lnTo>
                <a:lnTo>
                  <a:pt x="1984661" y="366361"/>
                </a:lnTo>
                <a:lnTo>
                  <a:pt x="2009113" y="365091"/>
                </a:lnTo>
                <a:lnTo>
                  <a:pt x="2033565" y="364139"/>
                </a:lnTo>
                <a:lnTo>
                  <a:pt x="2058017" y="363186"/>
                </a:lnTo>
                <a:lnTo>
                  <a:pt x="2082787" y="362551"/>
                </a:lnTo>
                <a:lnTo>
                  <a:pt x="2107239" y="362234"/>
                </a:lnTo>
                <a:lnTo>
                  <a:pt x="2107239" y="72701"/>
                </a:lnTo>
                <a:close/>
                <a:moveTo>
                  <a:pt x="2121529" y="0"/>
                </a:moveTo>
                <a:lnTo>
                  <a:pt x="2142170" y="0"/>
                </a:lnTo>
                <a:lnTo>
                  <a:pt x="2142488" y="0"/>
                </a:lnTo>
                <a:lnTo>
                  <a:pt x="2163447" y="0"/>
                </a:lnTo>
                <a:lnTo>
                  <a:pt x="2184406" y="317"/>
                </a:lnTo>
                <a:lnTo>
                  <a:pt x="2205047" y="952"/>
                </a:lnTo>
                <a:lnTo>
                  <a:pt x="2226323" y="1905"/>
                </a:lnTo>
                <a:lnTo>
                  <a:pt x="2246965" y="2857"/>
                </a:lnTo>
                <a:lnTo>
                  <a:pt x="2268241" y="4762"/>
                </a:lnTo>
                <a:lnTo>
                  <a:pt x="2288882" y="6349"/>
                </a:lnTo>
                <a:lnTo>
                  <a:pt x="2309842" y="8254"/>
                </a:lnTo>
                <a:lnTo>
                  <a:pt x="2330800" y="10159"/>
                </a:lnTo>
                <a:lnTo>
                  <a:pt x="2351759" y="12381"/>
                </a:lnTo>
                <a:lnTo>
                  <a:pt x="2372401" y="15556"/>
                </a:lnTo>
                <a:lnTo>
                  <a:pt x="2393360" y="18096"/>
                </a:lnTo>
                <a:lnTo>
                  <a:pt x="2413684" y="21588"/>
                </a:lnTo>
                <a:lnTo>
                  <a:pt x="2434642" y="25080"/>
                </a:lnTo>
                <a:lnTo>
                  <a:pt x="2455284" y="28572"/>
                </a:lnTo>
                <a:lnTo>
                  <a:pt x="2475608" y="32699"/>
                </a:lnTo>
                <a:lnTo>
                  <a:pt x="2496249" y="36509"/>
                </a:lnTo>
                <a:lnTo>
                  <a:pt x="2516890" y="41271"/>
                </a:lnTo>
                <a:lnTo>
                  <a:pt x="2537532" y="45716"/>
                </a:lnTo>
                <a:lnTo>
                  <a:pt x="2557538" y="50795"/>
                </a:lnTo>
                <a:lnTo>
                  <a:pt x="2578180" y="56192"/>
                </a:lnTo>
                <a:lnTo>
                  <a:pt x="2598186" y="61272"/>
                </a:lnTo>
                <a:lnTo>
                  <a:pt x="2618192" y="67304"/>
                </a:lnTo>
                <a:lnTo>
                  <a:pt x="2638516" y="73336"/>
                </a:lnTo>
                <a:lnTo>
                  <a:pt x="2658522" y="79368"/>
                </a:lnTo>
                <a:lnTo>
                  <a:pt x="2678528" y="85717"/>
                </a:lnTo>
                <a:lnTo>
                  <a:pt x="2698534" y="92384"/>
                </a:lnTo>
                <a:lnTo>
                  <a:pt x="2718223" y="99368"/>
                </a:lnTo>
                <a:lnTo>
                  <a:pt x="2737912" y="106670"/>
                </a:lnTo>
                <a:lnTo>
                  <a:pt x="2757600" y="113972"/>
                </a:lnTo>
                <a:lnTo>
                  <a:pt x="2776972" y="121591"/>
                </a:lnTo>
                <a:lnTo>
                  <a:pt x="2796343" y="129528"/>
                </a:lnTo>
                <a:lnTo>
                  <a:pt x="2816032" y="137782"/>
                </a:lnTo>
                <a:lnTo>
                  <a:pt x="2835085" y="146037"/>
                </a:lnTo>
                <a:lnTo>
                  <a:pt x="2854139" y="154608"/>
                </a:lnTo>
                <a:lnTo>
                  <a:pt x="2872875" y="163497"/>
                </a:lnTo>
                <a:lnTo>
                  <a:pt x="2892246" y="172704"/>
                </a:lnTo>
                <a:lnTo>
                  <a:pt x="2910982" y="181911"/>
                </a:lnTo>
                <a:lnTo>
                  <a:pt x="2929400" y="191752"/>
                </a:lnTo>
                <a:lnTo>
                  <a:pt x="2947819" y="201594"/>
                </a:lnTo>
                <a:lnTo>
                  <a:pt x="2966237" y="211435"/>
                </a:lnTo>
                <a:lnTo>
                  <a:pt x="2984973" y="221594"/>
                </a:lnTo>
                <a:lnTo>
                  <a:pt x="3003074" y="232071"/>
                </a:lnTo>
                <a:lnTo>
                  <a:pt x="3020858" y="242865"/>
                </a:lnTo>
                <a:lnTo>
                  <a:pt x="3038958" y="253976"/>
                </a:lnTo>
                <a:lnTo>
                  <a:pt x="3056742" y="264770"/>
                </a:lnTo>
                <a:lnTo>
                  <a:pt x="3074208" y="276517"/>
                </a:lnTo>
                <a:lnTo>
                  <a:pt x="3091673" y="287946"/>
                </a:lnTo>
                <a:lnTo>
                  <a:pt x="3109139" y="299375"/>
                </a:lnTo>
                <a:lnTo>
                  <a:pt x="3126287" y="311756"/>
                </a:lnTo>
                <a:lnTo>
                  <a:pt x="3143436" y="323820"/>
                </a:lnTo>
                <a:lnTo>
                  <a:pt x="3160266" y="336201"/>
                </a:lnTo>
                <a:lnTo>
                  <a:pt x="3177097" y="348900"/>
                </a:lnTo>
                <a:lnTo>
                  <a:pt x="3193610" y="361599"/>
                </a:lnTo>
                <a:lnTo>
                  <a:pt x="3210123" y="374615"/>
                </a:lnTo>
                <a:lnTo>
                  <a:pt x="3226319" y="387949"/>
                </a:lnTo>
                <a:lnTo>
                  <a:pt x="3242514" y="400965"/>
                </a:lnTo>
                <a:lnTo>
                  <a:pt x="3258710" y="414934"/>
                </a:lnTo>
                <a:lnTo>
                  <a:pt x="3274270" y="428903"/>
                </a:lnTo>
                <a:lnTo>
                  <a:pt x="3290148" y="442554"/>
                </a:lnTo>
                <a:lnTo>
                  <a:pt x="3305708" y="456840"/>
                </a:lnTo>
                <a:lnTo>
                  <a:pt x="3320634" y="470809"/>
                </a:lnTo>
                <a:lnTo>
                  <a:pt x="3335877" y="485730"/>
                </a:lnTo>
                <a:lnTo>
                  <a:pt x="3350802" y="500333"/>
                </a:lnTo>
                <a:lnTo>
                  <a:pt x="3365727" y="515255"/>
                </a:lnTo>
                <a:lnTo>
                  <a:pt x="3380018" y="530176"/>
                </a:lnTo>
                <a:lnTo>
                  <a:pt x="3394308" y="545414"/>
                </a:lnTo>
                <a:lnTo>
                  <a:pt x="3408598" y="560970"/>
                </a:lnTo>
                <a:lnTo>
                  <a:pt x="3422570" y="576526"/>
                </a:lnTo>
                <a:lnTo>
                  <a:pt x="3436226" y="592400"/>
                </a:lnTo>
                <a:lnTo>
                  <a:pt x="3450198" y="608591"/>
                </a:lnTo>
                <a:lnTo>
                  <a:pt x="3463218" y="624464"/>
                </a:lnTo>
                <a:lnTo>
                  <a:pt x="3476556" y="640973"/>
                </a:lnTo>
                <a:lnTo>
                  <a:pt x="3489576" y="657164"/>
                </a:lnTo>
                <a:lnTo>
                  <a:pt x="3502278" y="673672"/>
                </a:lnTo>
                <a:lnTo>
                  <a:pt x="3514980" y="690498"/>
                </a:lnTo>
                <a:lnTo>
                  <a:pt x="3527365" y="707324"/>
                </a:lnTo>
                <a:lnTo>
                  <a:pt x="3539432" y="724468"/>
                </a:lnTo>
                <a:lnTo>
                  <a:pt x="3551500" y="741611"/>
                </a:lnTo>
                <a:lnTo>
                  <a:pt x="3563250" y="758755"/>
                </a:lnTo>
                <a:lnTo>
                  <a:pt x="3574682" y="776215"/>
                </a:lnTo>
                <a:lnTo>
                  <a:pt x="3586431" y="794311"/>
                </a:lnTo>
                <a:lnTo>
                  <a:pt x="3597228" y="812090"/>
                </a:lnTo>
                <a:lnTo>
                  <a:pt x="3608026" y="829868"/>
                </a:lnTo>
                <a:lnTo>
                  <a:pt x="3619140" y="847964"/>
                </a:lnTo>
                <a:lnTo>
                  <a:pt x="3629302" y="866060"/>
                </a:lnTo>
                <a:lnTo>
                  <a:pt x="3639781" y="884155"/>
                </a:lnTo>
                <a:lnTo>
                  <a:pt x="3649626" y="902569"/>
                </a:lnTo>
                <a:lnTo>
                  <a:pt x="3659470" y="921299"/>
                </a:lnTo>
                <a:lnTo>
                  <a:pt x="3668997" y="940030"/>
                </a:lnTo>
                <a:lnTo>
                  <a:pt x="3678524" y="958761"/>
                </a:lnTo>
                <a:lnTo>
                  <a:pt x="3687415" y="977492"/>
                </a:lnTo>
                <a:lnTo>
                  <a:pt x="3696307" y="996540"/>
                </a:lnTo>
                <a:lnTo>
                  <a:pt x="3705199" y="1015906"/>
                </a:lnTo>
                <a:lnTo>
                  <a:pt x="3713455" y="1034954"/>
                </a:lnTo>
                <a:lnTo>
                  <a:pt x="3721712" y="1054320"/>
                </a:lnTo>
                <a:lnTo>
                  <a:pt x="3729651" y="1074003"/>
                </a:lnTo>
                <a:lnTo>
                  <a:pt x="3737272" y="1093368"/>
                </a:lnTo>
                <a:lnTo>
                  <a:pt x="3744576" y="1112734"/>
                </a:lnTo>
                <a:lnTo>
                  <a:pt x="3751562" y="1132417"/>
                </a:lnTo>
                <a:lnTo>
                  <a:pt x="3758549" y="1152418"/>
                </a:lnTo>
                <a:lnTo>
                  <a:pt x="3765535" y="1172101"/>
                </a:lnTo>
                <a:lnTo>
                  <a:pt x="3771886" y="1192102"/>
                </a:lnTo>
                <a:lnTo>
                  <a:pt x="3777920" y="1212102"/>
                </a:lnTo>
                <a:lnTo>
                  <a:pt x="3783954" y="1232103"/>
                </a:lnTo>
                <a:lnTo>
                  <a:pt x="3789670" y="1252739"/>
                </a:lnTo>
                <a:lnTo>
                  <a:pt x="3795068" y="1272739"/>
                </a:lnTo>
                <a:lnTo>
                  <a:pt x="3800149" y="1293057"/>
                </a:lnTo>
                <a:lnTo>
                  <a:pt x="3805230" y="1313375"/>
                </a:lnTo>
                <a:lnTo>
                  <a:pt x="3809993" y="1333694"/>
                </a:lnTo>
                <a:lnTo>
                  <a:pt x="3814439" y="1354329"/>
                </a:lnTo>
                <a:lnTo>
                  <a:pt x="3818568" y="1374965"/>
                </a:lnTo>
                <a:lnTo>
                  <a:pt x="3822696" y="1395283"/>
                </a:lnTo>
                <a:lnTo>
                  <a:pt x="3826189" y="1416236"/>
                </a:lnTo>
                <a:lnTo>
                  <a:pt x="3829682" y="1436554"/>
                </a:lnTo>
                <a:lnTo>
                  <a:pt x="3832858" y="1457507"/>
                </a:lnTo>
                <a:lnTo>
                  <a:pt x="3835716" y="1478143"/>
                </a:lnTo>
                <a:lnTo>
                  <a:pt x="3838256" y="1499096"/>
                </a:lnTo>
                <a:lnTo>
                  <a:pt x="3841114" y="1519731"/>
                </a:lnTo>
                <a:lnTo>
                  <a:pt x="3843020" y="1540684"/>
                </a:lnTo>
                <a:lnTo>
                  <a:pt x="3844925" y="1561637"/>
                </a:lnTo>
                <a:lnTo>
                  <a:pt x="3846513" y="1582273"/>
                </a:lnTo>
                <a:lnTo>
                  <a:pt x="3848100" y="1603226"/>
                </a:lnTo>
                <a:lnTo>
                  <a:pt x="3849371" y="1624179"/>
                </a:lnTo>
                <a:lnTo>
                  <a:pt x="3850324" y="1645132"/>
                </a:lnTo>
                <a:lnTo>
                  <a:pt x="3850641" y="1666085"/>
                </a:lnTo>
                <a:lnTo>
                  <a:pt x="3851276" y="1687038"/>
                </a:lnTo>
                <a:lnTo>
                  <a:pt x="3851276" y="1707991"/>
                </a:lnTo>
                <a:lnTo>
                  <a:pt x="3851276" y="1728944"/>
                </a:lnTo>
                <a:lnTo>
                  <a:pt x="3850641" y="1749897"/>
                </a:lnTo>
                <a:lnTo>
                  <a:pt x="3850324" y="1770850"/>
                </a:lnTo>
                <a:lnTo>
                  <a:pt x="3849371" y="1791804"/>
                </a:lnTo>
                <a:lnTo>
                  <a:pt x="3848100" y="1812757"/>
                </a:lnTo>
                <a:lnTo>
                  <a:pt x="3846513" y="1833710"/>
                </a:lnTo>
                <a:lnTo>
                  <a:pt x="3844925" y="1854663"/>
                </a:lnTo>
                <a:lnTo>
                  <a:pt x="3843020" y="1875616"/>
                </a:lnTo>
                <a:lnTo>
                  <a:pt x="3841114" y="1896251"/>
                </a:lnTo>
                <a:lnTo>
                  <a:pt x="3838256" y="1917204"/>
                </a:lnTo>
                <a:lnTo>
                  <a:pt x="3835716" y="1937840"/>
                </a:lnTo>
                <a:lnTo>
                  <a:pt x="3832858" y="1958793"/>
                </a:lnTo>
                <a:lnTo>
                  <a:pt x="3829682" y="1979429"/>
                </a:lnTo>
                <a:lnTo>
                  <a:pt x="3826189" y="2000382"/>
                </a:lnTo>
                <a:lnTo>
                  <a:pt x="3822696" y="2020700"/>
                </a:lnTo>
                <a:lnTo>
                  <a:pt x="3818568" y="2041653"/>
                </a:lnTo>
                <a:lnTo>
                  <a:pt x="3814439" y="2061971"/>
                </a:lnTo>
                <a:lnTo>
                  <a:pt x="3809993" y="2082289"/>
                </a:lnTo>
                <a:lnTo>
                  <a:pt x="3805230" y="2102925"/>
                </a:lnTo>
                <a:lnTo>
                  <a:pt x="3800149" y="2123243"/>
                </a:lnTo>
                <a:lnTo>
                  <a:pt x="3795068" y="2143561"/>
                </a:lnTo>
                <a:lnTo>
                  <a:pt x="3789670" y="2163879"/>
                </a:lnTo>
                <a:lnTo>
                  <a:pt x="3783954" y="2183880"/>
                </a:lnTo>
                <a:lnTo>
                  <a:pt x="3777920" y="2204198"/>
                </a:lnTo>
                <a:lnTo>
                  <a:pt x="3771886" y="2224198"/>
                </a:lnTo>
                <a:lnTo>
                  <a:pt x="3765535" y="2243882"/>
                </a:lnTo>
                <a:lnTo>
                  <a:pt x="3758549" y="2263882"/>
                </a:lnTo>
                <a:lnTo>
                  <a:pt x="3751562" y="2283565"/>
                </a:lnTo>
                <a:lnTo>
                  <a:pt x="3744576" y="2303249"/>
                </a:lnTo>
                <a:lnTo>
                  <a:pt x="3737272" y="2323249"/>
                </a:lnTo>
                <a:lnTo>
                  <a:pt x="3729651" y="2342615"/>
                </a:lnTo>
                <a:lnTo>
                  <a:pt x="3721712" y="2361663"/>
                </a:lnTo>
                <a:lnTo>
                  <a:pt x="3713455" y="2381346"/>
                </a:lnTo>
                <a:lnTo>
                  <a:pt x="3705199" y="2400394"/>
                </a:lnTo>
                <a:lnTo>
                  <a:pt x="3696307" y="2419443"/>
                </a:lnTo>
                <a:lnTo>
                  <a:pt x="3687415" y="2438491"/>
                </a:lnTo>
                <a:lnTo>
                  <a:pt x="3678524" y="2457539"/>
                </a:lnTo>
                <a:lnTo>
                  <a:pt x="3668997" y="2476270"/>
                </a:lnTo>
                <a:lnTo>
                  <a:pt x="3659470" y="2495001"/>
                </a:lnTo>
                <a:lnTo>
                  <a:pt x="3649626" y="2513414"/>
                </a:lnTo>
                <a:lnTo>
                  <a:pt x="3639781" y="2531827"/>
                </a:lnTo>
                <a:lnTo>
                  <a:pt x="3629302" y="2549923"/>
                </a:lnTo>
                <a:lnTo>
                  <a:pt x="3619140" y="2568336"/>
                </a:lnTo>
                <a:lnTo>
                  <a:pt x="3608026" y="2586432"/>
                </a:lnTo>
                <a:lnTo>
                  <a:pt x="3597228" y="2604211"/>
                </a:lnTo>
                <a:lnTo>
                  <a:pt x="3586431" y="2621989"/>
                </a:lnTo>
                <a:lnTo>
                  <a:pt x="3574682" y="2639767"/>
                </a:lnTo>
                <a:lnTo>
                  <a:pt x="3563250" y="2657228"/>
                </a:lnTo>
                <a:lnTo>
                  <a:pt x="3551500" y="2674372"/>
                </a:lnTo>
                <a:lnTo>
                  <a:pt x="3539432" y="2691832"/>
                </a:lnTo>
                <a:lnTo>
                  <a:pt x="3527365" y="2708658"/>
                </a:lnTo>
                <a:lnTo>
                  <a:pt x="3514980" y="2725802"/>
                </a:lnTo>
                <a:lnTo>
                  <a:pt x="3502278" y="2742310"/>
                </a:lnTo>
                <a:lnTo>
                  <a:pt x="3489576" y="2759136"/>
                </a:lnTo>
                <a:lnTo>
                  <a:pt x="3476556" y="2775645"/>
                </a:lnTo>
                <a:lnTo>
                  <a:pt x="3463218" y="2791836"/>
                </a:lnTo>
                <a:lnTo>
                  <a:pt x="3450198" y="2808027"/>
                </a:lnTo>
                <a:lnTo>
                  <a:pt x="3436226" y="2823900"/>
                </a:lnTo>
                <a:lnTo>
                  <a:pt x="3422570" y="2839774"/>
                </a:lnTo>
                <a:lnTo>
                  <a:pt x="3408598" y="2855330"/>
                </a:lnTo>
                <a:lnTo>
                  <a:pt x="3394308" y="2870568"/>
                </a:lnTo>
                <a:lnTo>
                  <a:pt x="3380018" y="2886124"/>
                </a:lnTo>
                <a:lnTo>
                  <a:pt x="3365727" y="2901045"/>
                </a:lnTo>
                <a:lnTo>
                  <a:pt x="3350802" y="2916284"/>
                </a:lnTo>
                <a:lnTo>
                  <a:pt x="3335877" y="2930570"/>
                </a:lnTo>
                <a:lnTo>
                  <a:pt x="3320634" y="2945491"/>
                </a:lnTo>
                <a:lnTo>
                  <a:pt x="3305708" y="2959777"/>
                </a:lnTo>
                <a:lnTo>
                  <a:pt x="3290148" y="2973746"/>
                </a:lnTo>
                <a:lnTo>
                  <a:pt x="3274270" y="2987715"/>
                </a:lnTo>
                <a:lnTo>
                  <a:pt x="3258710" y="3001684"/>
                </a:lnTo>
                <a:lnTo>
                  <a:pt x="3242514" y="3015017"/>
                </a:lnTo>
                <a:lnTo>
                  <a:pt x="3226319" y="3028669"/>
                </a:lnTo>
                <a:lnTo>
                  <a:pt x="3210123" y="3041685"/>
                </a:lnTo>
                <a:lnTo>
                  <a:pt x="3193610" y="3054701"/>
                </a:lnTo>
                <a:lnTo>
                  <a:pt x="3177097" y="3067400"/>
                </a:lnTo>
                <a:lnTo>
                  <a:pt x="3160266" y="3080099"/>
                </a:lnTo>
                <a:lnTo>
                  <a:pt x="3143436" y="3092480"/>
                </a:lnTo>
                <a:lnTo>
                  <a:pt x="3126287" y="3104862"/>
                </a:lnTo>
                <a:lnTo>
                  <a:pt x="3109139" y="3116608"/>
                </a:lnTo>
                <a:lnTo>
                  <a:pt x="3091673" y="3128672"/>
                </a:lnTo>
                <a:lnTo>
                  <a:pt x="3074208" y="3140101"/>
                </a:lnTo>
                <a:lnTo>
                  <a:pt x="3056742" y="3151212"/>
                </a:lnTo>
                <a:lnTo>
                  <a:pt x="3038958" y="3162641"/>
                </a:lnTo>
                <a:lnTo>
                  <a:pt x="3020858" y="3173435"/>
                </a:lnTo>
                <a:lnTo>
                  <a:pt x="3003074" y="3183912"/>
                </a:lnTo>
                <a:lnTo>
                  <a:pt x="2984973" y="3194388"/>
                </a:lnTo>
                <a:lnTo>
                  <a:pt x="2966237" y="3204865"/>
                </a:lnTo>
                <a:lnTo>
                  <a:pt x="2947819" y="3214706"/>
                </a:lnTo>
                <a:lnTo>
                  <a:pt x="2929400" y="3224548"/>
                </a:lnTo>
                <a:lnTo>
                  <a:pt x="2910982" y="3234072"/>
                </a:lnTo>
                <a:lnTo>
                  <a:pt x="2892246" y="3243279"/>
                </a:lnTo>
                <a:lnTo>
                  <a:pt x="2872875" y="3252485"/>
                </a:lnTo>
                <a:lnTo>
                  <a:pt x="2854139" y="3261374"/>
                </a:lnTo>
                <a:lnTo>
                  <a:pt x="2835085" y="3269946"/>
                </a:lnTo>
                <a:lnTo>
                  <a:pt x="2816032" y="3278200"/>
                </a:lnTo>
                <a:lnTo>
                  <a:pt x="2796343" y="3286455"/>
                </a:lnTo>
                <a:lnTo>
                  <a:pt x="2776972" y="3294391"/>
                </a:lnTo>
                <a:lnTo>
                  <a:pt x="2757600" y="3302011"/>
                </a:lnTo>
                <a:lnTo>
                  <a:pt x="2737912" y="3309630"/>
                </a:lnTo>
                <a:lnTo>
                  <a:pt x="2718223" y="3316932"/>
                </a:lnTo>
                <a:lnTo>
                  <a:pt x="2698534" y="3323916"/>
                </a:lnTo>
                <a:lnTo>
                  <a:pt x="2678528" y="3330266"/>
                </a:lnTo>
                <a:lnTo>
                  <a:pt x="2658522" y="3336932"/>
                </a:lnTo>
                <a:lnTo>
                  <a:pt x="2638833" y="3342964"/>
                </a:lnTo>
                <a:lnTo>
                  <a:pt x="2618510" y="3348996"/>
                </a:lnTo>
                <a:lnTo>
                  <a:pt x="2598186" y="3354711"/>
                </a:lnTo>
                <a:lnTo>
                  <a:pt x="2578180" y="3360108"/>
                </a:lnTo>
                <a:lnTo>
                  <a:pt x="2557538" y="3365505"/>
                </a:lnTo>
                <a:lnTo>
                  <a:pt x="2537532" y="3370267"/>
                </a:lnTo>
                <a:lnTo>
                  <a:pt x="2516890" y="3375029"/>
                </a:lnTo>
                <a:lnTo>
                  <a:pt x="2496566" y="3379473"/>
                </a:lnTo>
                <a:lnTo>
                  <a:pt x="2475608" y="3383918"/>
                </a:lnTo>
                <a:lnTo>
                  <a:pt x="2455284" y="3387728"/>
                </a:lnTo>
                <a:lnTo>
                  <a:pt x="2434642" y="3391537"/>
                </a:lnTo>
                <a:lnTo>
                  <a:pt x="2413684" y="3394712"/>
                </a:lnTo>
                <a:lnTo>
                  <a:pt x="2393360" y="3397887"/>
                </a:lnTo>
                <a:lnTo>
                  <a:pt x="2372401" y="3401061"/>
                </a:lnTo>
                <a:lnTo>
                  <a:pt x="2351759" y="3403601"/>
                </a:lnTo>
                <a:lnTo>
                  <a:pt x="2330800" y="3405824"/>
                </a:lnTo>
                <a:lnTo>
                  <a:pt x="2309842" y="3408363"/>
                </a:lnTo>
                <a:lnTo>
                  <a:pt x="2288882" y="3409951"/>
                </a:lnTo>
                <a:lnTo>
                  <a:pt x="2268241" y="3411538"/>
                </a:lnTo>
                <a:lnTo>
                  <a:pt x="2246965" y="3413125"/>
                </a:lnTo>
                <a:lnTo>
                  <a:pt x="2226323" y="3414078"/>
                </a:lnTo>
                <a:lnTo>
                  <a:pt x="2205047" y="3415030"/>
                </a:lnTo>
                <a:lnTo>
                  <a:pt x="2184406" y="3415665"/>
                </a:lnTo>
                <a:lnTo>
                  <a:pt x="2163447" y="3416300"/>
                </a:lnTo>
                <a:lnTo>
                  <a:pt x="2142488" y="3416300"/>
                </a:lnTo>
                <a:lnTo>
                  <a:pt x="2142170" y="3416300"/>
                </a:lnTo>
                <a:lnTo>
                  <a:pt x="2121529" y="3416300"/>
                </a:lnTo>
                <a:lnTo>
                  <a:pt x="2100252" y="3415665"/>
                </a:lnTo>
                <a:lnTo>
                  <a:pt x="2079611" y="3415030"/>
                </a:lnTo>
                <a:lnTo>
                  <a:pt x="2058334" y="3414078"/>
                </a:lnTo>
                <a:lnTo>
                  <a:pt x="2037693" y="3413125"/>
                </a:lnTo>
                <a:lnTo>
                  <a:pt x="2016417" y="3411538"/>
                </a:lnTo>
                <a:lnTo>
                  <a:pt x="1995775" y="3409951"/>
                </a:lnTo>
                <a:lnTo>
                  <a:pt x="1974816" y="3408363"/>
                </a:lnTo>
                <a:lnTo>
                  <a:pt x="1954175" y="3405824"/>
                </a:lnTo>
                <a:lnTo>
                  <a:pt x="1933216" y="3403601"/>
                </a:lnTo>
                <a:lnTo>
                  <a:pt x="1912257" y="3400744"/>
                </a:lnTo>
                <a:lnTo>
                  <a:pt x="1891616" y="3397887"/>
                </a:lnTo>
                <a:lnTo>
                  <a:pt x="1870974" y="3394712"/>
                </a:lnTo>
                <a:lnTo>
                  <a:pt x="1850333" y="3391220"/>
                </a:lnTo>
                <a:lnTo>
                  <a:pt x="1829374" y="3387410"/>
                </a:lnTo>
                <a:lnTo>
                  <a:pt x="1809050" y="3383601"/>
                </a:lnTo>
                <a:lnTo>
                  <a:pt x="1788409" y="3379473"/>
                </a:lnTo>
                <a:lnTo>
                  <a:pt x="1768085" y="3375029"/>
                </a:lnTo>
                <a:lnTo>
                  <a:pt x="1747444" y="3370267"/>
                </a:lnTo>
                <a:lnTo>
                  <a:pt x="1727120" y="3365505"/>
                </a:lnTo>
                <a:lnTo>
                  <a:pt x="1706796" y="3360108"/>
                </a:lnTo>
                <a:lnTo>
                  <a:pt x="1686472" y="3354711"/>
                </a:lnTo>
                <a:lnTo>
                  <a:pt x="1666466" y="3348996"/>
                </a:lnTo>
                <a:lnTo>
                  <a:pt x="1646142" y="3342964"/>
                </a:lnTo>
                <a:lnTo>
                  <a:pt x="1626136" y="3336932"/>
                </a:lnTo>
                <a:lnTo>
                  <a:pt x="1606447" y="3330266"/>
                </a:lnTo>
                <a:lnTo>
                  <a:pt x="1586123" y="3323916"/>
                </a:lnTo>
                <a:lnTo>
                  <a:pt x="1566434" y="3316932"/>
                </a:lnTo>
                <a:lnTo>
                  <a:pt x="1547063" y="3309630"/>
                </a:lnTo>
                <a:lnTo>
                  <a:pt x="1527057" y="3302011"/>
                </a:lnTo>
                <a:lnTo>
                  <a:pt x="1507686" y="3294391"/>
                </a:lnTo>
                <a:lnTo>
                  <a:pt x="1488315" y="3286455"/>
                </a:lnTo>
                <a:lnTo>
                  <a:pt x="1458464" y="3274073"/>
                </a:lnTo>
                <a:lnTo>
                  <a:pt x="1429249" y="3260740"/>
                </a:lnTo>
                <a:lnTo>
                  <a:pt x="1400033" y="3247406"/>
                </a:lnTo>
                <a:lnTo>
                  <a:pt x="1371453" y="3232802"/>
                </a:lnTo>
                <a:lnTo>
                  <a:pt x="1399081" y="3227405"/>
                </a:lnTo>
                <a:lnTo>
                  <a:pt x="1426708" y="3221373"/>
                </a:lnTo>
                <a:lnTo>
                  <a:pt x="1454336" y="3214389"/>
                </a:lnTo>
                <a:lnTo>
                  <a:pt x="1481329" y="3206770"/>
                </a:lnTo>
                <a:lnTo>
                  <a:pt x="1515307" y="3221691"/>
                </a:lnTo>
                <a:lnTo>
                  <a:pt x="1518165" y="3222643"/>
                </a:lnTo>
                <a:lnTo>
                  <a:pt x="1521341" y="3223913"/>
                </a:lnTo>
                <a:lnTo>
                  <a:pt x="1506733" y="3214071"/>
                </a:lnTo>
                <a:lnTo>
                  <a:pt x="1492126" y="3203595"/>
                </a:lnTo>
                <a:lnTo>
                  <a:pt x="1513402" y="3196928"/>
                </a:lnTo>
                <a:lnTo>
                  <a:pt x="1533726" y="3189944"/>
                </a:lnTo>
                <a:lnTo>
                  <a:pt x="1554685" y="3182642"/>
                </a:lnTo>
                <a:lnTo>
                  <a:pt x="1574691" y="3174705"/>
                </a:lnTo>
                <a:lnTo>
                  <a:pt x="1588346" y="3183277"/>
                </a:lnTo>
                <a:lnTo>
                  <a:pt x="1601684" y="3191531"/>
                </a:lnTo>
                <a:lnTo>
                  <a:pt x="1617244" y="3200738"/>
                </a:lnTo>
                <a:lnTo>
                  <a:pt x="1632804" y="3209627"/>
                </a:lnTo>
                <a:lnTo>
                  <a:pt x="1648682" y="3218198"/>
                </a:lnTo>
                <a:lnTo>
                  <a:pt x="1664560" y="3226770"/>
                </a:lnTo>
                <a:lnTo>
                  <a:pt x="1680121" y="3235024"/>
                </a:lnTo>
                <a:lnTo>
                  <a:pt x="1696316" y="3242961"/>
                </a:lnTo>
                <a:lnTo>
                  <a:pt x="1712512" y="3250580"/>
                </a:lnTo>
                <a:lnTo>
                  <a:pt x="1729025" y="3257882"/>
                </a:lnTo>
                <a:lnTo>
                  <a:pt x="1745538" y="3264867"/>
                </a:lnTo>
                <a:lnTo>
                  <a:pt x="1762051" y="3271851"/>
                </a:lnTo>
                <a:lnTo>
                  <a:pt x="1778882" y="3278200"/>
                </a:lnTo>
                <a:lnTo>
                  <a:pt x="1795713" y="3284550"/>
                </a:lnTo>
                <a:lnTo>
                  <a:pt x="1812543" y="3290582"/>
                </a:lnTo>
                <a:lnTo>
                  <a:pt x="1829691" y="3295979"/>
                </a:lnTo>
                <a:lnTo>
                  <a:pt x="1846522" y="3301376"/>
                </a:lnTo>
                <a:lnTo>
                  <a:pt x="1863670" y="3306455"/>
                </a:lnTo>
                <a:lnTo>
                  <a:pt x="1853191" y="3297566"/>
                </a:lnTo>
                <a:lnTo>
                  <a:pt x="1842711" y="3288042"/>
                </a:lnTo>
                <a:lnTo>
                  <a:pt x="1832232" y="3278835"/>
                </a:lnTo>
                <a:lnTo>
                  <a:pt x="1822070" y="3269311"/>
                </a:lnTo>
                <a:lnTo>
                  <a:pt x="1812226" y="3259787"/>
                </a:lnTo>
                <a:lnTo>
                  <a:pt x="1802381" y="3249946"/>
                </a:lnTo>
                <a:lnTo>
                  <a:pt x="1793172" y="3240104"/>
                </a:lnTo>
                <a:lnTo>
                  <a:pt x="1783645" y="3229945"/>
                </a:lnTo>
                <a:lnTo>
                  <a:pt x="1774436" y="3219468"/>
                </a:lnTo>
                <a:lnTo>
                  <a:pt x="1765227" y="3208992"/>
                </a:lnTo>
                <a:lnTo>
                  <a:pt x="1756653" y="3198515"/>
                </a:lnTo>
                <a:lnTo>
                  <a:pt x="1747761" y="3188039"/>
                </a:lnTo>
                <a:lnTo>
                  <a:pt x="1731248" y="3166133"/>
                </a:lnTo>
                <a:lnTo>
                  <a:pt x="1715370" y="3144545"/>
                </a:lnTo>
                <a:lnTo>
                  <a:pt x="1705843" y="3130577"/>
                </a:lnTo>
                <a:lnTo>
                  <a:pt x="1696634" y="3116925"/>
                </a:lnTo>
                <a:lnTo>
                  <a:pt x="1712194" y="3108354"/>
                </a:lnTo>
                <a:lnTo>
                  <a:pt x="1727437" y="3099465"/>
                </a:lnTo>
                <a:lnTo>
                  <a:pt x="1742680" y="3090258"/>
                </a:lnTo>
                <a:lnTo>
                  <a:pt x="1757605" y="3080734"/>
                </a:lnTo>
                <a:lnTo>
                  <a:pt x="1764909" y="3092163"/>
                </a:lnTo>
                <a:lnTo>
                  <a:pt x="1772531" y="3103592"/>
                </a:lnTo>
                <a:lnTo>
                  <a:pt x="1781105" y="3115656"/>
                </a:lnTo>
                <a:lnTo>
                  <a:pt x="1789997" y="3127719"/>
                </a:lnTo>
                <a:lnTo>
                  <a:pt x="1799206" y="3139148"/>
                </a:lnTo>
                <a:lnTo>
                  <a:pt x="1808733" y="3150895"/>
                </a:lnTo>
                <a:lnTo>
                  <a:pt x="1817942" y="3162324"/>
                </a:lnTo>
                <a:lnTo>
                  <a:pt x="1827469" y="3173435"/>
                </a:lnTo>
                <a:lnTo>
                  <a:pt x="1837313" y="3184547"/>
                </a:lnTo>
                <a:lnTo>
                  <a:pt x="1847157" y="3195658"/>
                </a:lnTo>
                <a:lnTo>
                  <a:pt x="1857319" y="3206135"/>
                </a:lnTo>
                <a:lnTo>
                  <a:pt x="1867799" y="3216294"/>
                </a:lnTo>
                <a:lnTo>
                  <a:pt x="1878278" y="3226453"/>
                </a:lnTo>
                <a:lnTo>
                  <a:pt x="1889075" y="3236294"/>
                </a:lnTo>
                <a:lnTo>
                  <a:pt x="1899872" y="3245818"/>
                </a:lnTo>
                <a:lnTo>
                  <a:pt x="1911304" y="3255025"/>
                </a:lnTo>
                <a:lnTo>
                  <a:pt x="1922419" y="3263914"/>
                </a:lnTo>
                <a:lnTo>
                  <a:pt x="1933851" y="3272486"/>
                </a:lnTo>
                <a:lnTo>
                  <a:pt x="1944013" y="3279153"/>
                </a:lnTo>
                <a:lnTo>
                  <a:pt x="1954175" y="3286137"/>
                </a:lnTo>
                <a:lnTo>
                  <a:pt x="1964019" y="3292487"/>
                </a:lnTo>
                <a:lnTo>
                  <a:pt x="1974499" y="3298519"/>
                </a:lnTo>
                <a:lnTo>
                  <a:pt x="1984661" y="3304233"/>
                </a:lnTo>
                <a:lnTo>
                  <a:pt x="1995775" y="3309630"/>
                </a:lnTo>
                <a:lnTo>
                  <a:pt x="2006255" y="3314710"/>
                </a:lnTo>
                <a:lnTo>
                  <a:pt x="2017052" y="3319472"/>
                </a:lnTo>
                <a:lnTo>
                  <a:pt x="2028166" y="3323916"/>
                </a:lnTo>
                <a:lnTo>
                  <a:pt x="2039281" y="3327726"/>
                </a:lnTo>
                <a:lnTo>
                  <a:pt x="2050078" y="3331535"/>
                </a:lnTo>
                <a:lnTo>
                  <a:pt x="2061192" y="3334710"/>
                </a:lnTo>
                <a:lnTo>
                  <a:pt x="2072942" y="3337567"/>
                </a:lnTo>
                <a:lnTo>
                  <a:pt x="2084057" y="3340107"/>
                </a:lnTo>
                <a:lnTo>
                  <a:pt x="2095806" y="3342012"/>
                </a:lnTo>
                <a:lnTo>
                  <a:pt x="2107239" y="3343599"/>
                </a:lnTo>
                <a:lnTo>
                  <a:pt x="2107239" y="3054384"/>
                </a:lnTo>
                <a:lnTo>
                  <a:pt x="2071989" y="3053749"/>
                </a:lnTo>
                <a:lnTo>
                  <a:pt x="2036740" y="3052479"/>
                </a:lnTo>
                <a:lnTo>
                  <a:pt x="2001174" y="3050574"/>
                </a:lnTo>
                <a:lnTo>
                  <a:pt x="1965925" y="3048352"/>
                </a:lnTo>
                <a:lnTo>
                  <a:pt x="1930993" y="3045495"/>
                </a:lnTo>
                <a:lnTo>
                  <a:pt x="1895744" y="3042002"/>
                </a:lnTo>
                <a:lnTo>
                  <a:pt x="1860812" y="3038193"/>
                </a:lnTo>
                <a:lnTo>
                  <a:pt x="1825563" y="3033431"/>
                </a:lnTo>
                <a:lnTo>
                  <a:pt x="1844934" y="3018827"/>
                </a:lnTo>
                <a:lnTo>
                  <a:pt x="1863670" y="3003588"/>
                </a:lnTo>
                <a:lnTo>
                  <a:pt x="1882089" y="2987715"/>
                </a:lnTo>
                <a:lnTo>
                  <a:pt x="1900190" y="2971841"/>
                </a:lnTo>
                <a:lnTo>
                  <a:pt x="1925912" y="2974064"/>
                </a:lnTo>
                <a:lnTo>
                  <a:pt x="1952269" y="2976603"/>
                </a:lnTo>
                <a:lnTo>
                  <a:pt x="1977992" y="2978508"/>
                </a:lnTo>
                <a:lnTo>
                  <a:pt x="2003714" y="2980096"/>
                </a:lnTo>
                <a:lnTo>
                  <a:pt x="2029754" y="2981365"/>
                </a:lnTo>
                <a:lnTo>
                  <a:pt x="2055476" y="2982318"/>
                </a:lnTo>
                <a:lnTo>
                  <a:pt x="2081516" y="2982953"/>
                </a:lnTo>
                <a:lnTo>
                  <a:pt x="2107239" y="2983905"/>
                </a:lnTo>
                <a:lnTo>
                  <a:pt x="2107239" y="2716595"/>
                </a:lnTo>
                <a:lnTo>
                  <a:pt x="2117083" y="2698817"/>
                </a:lnTo>
                <a:lnTo>
                  <a:pt x="2126610" y="2681356"/>
                </a:lnTo>
                <a:lnTo>
                  <a:pt x="2136137" y="2663578"/>
                </a:lnTo>
                <a:lnTo>
                  <a:pt x="2145028" y="2645482"/>
                </a:lnTo>
                <a:lnTo>
                  <a:pt x="2153602" y="2627386"/>
                </a:lnTo>
                <a:lnTo>
                  <a:pt x="2161859" y="2608655"/>
                </a:lnTo>
                <a:lnTo>
                  <a:pt x="2169798" y="2590242"/>
                </a:lnTo>
                <a:lnTo>
                  <a:pt x="2177737" y="2571511"/>
                </a:lnTo>
                <a:lnTo>
                  <a:pt x="2177737" y="2982635"/>
                </a:lnTo>
                <a:lnTo>
                  <a:pt x="2205047" y="2982000"/>
                </a:lnTo>
                <a:lnTo>
                  <a:pt x="2232992" y="2980731"/>
                </a:lnTo>
                <a:lnTo>
                  <a:pt x="2260620" y="2979143"/>
                </a:lnTo>
                <a:lnTo>
                  <a:pt x="2288247" y="2977238"/>
                </a:lnTo>
                <a:lnTo>
                  <a:pt x="2315875" y="2975016"/>
                </a:lnTo>
                <a:lnTo>
                  <a:pt x="2343503" y="2972159"/>
                </a:lnTo>
                <a:lnTo>
                  <a:pt x="2370813" y="2969302"/>
                </a:lnTo>
                <a:lnTo>
                  <a:pt x="2398441" y="2965809"/>
                </a:lnTo>
                <a:lnTo>
                  <a:pt x="2426068" y="2962000"/>
                </a:lnTo>
                <a:lnTo>
                  <a:pt x="2453378" y="2957873"/>
                </a:lnTo>
                <a:lnTo>
                  <a:pt x="2480689" y="2953428"/>
                </a:lnTo>
                <a:lnTo>
                  <a:pt x="2507681" y="2948349"/>
                </a:lnTo>
                <a:lnTo>
                  <a:pt x="2534991" y="2943269"/>
                </a:lnTo>
                <a:lnTo>
                  <a:pt x="2562301" y="2937555"/>
                </a:lnTo>
                <a:lnTo>
                  <a:pt x="2589294" y="2931205"/>
                </a:lnTo>
                <a:lnTo>
                  <a:pt x="2615969" y="2925173"/>
                </a:lnTo>
                <a:lnTo>
                  <a:pt x="2630894" y="2894061"/>
                </a:lnTo>
                <a:lnTo>
                  <a:pt x="2644549" y="2862632"/>
                </a:lnTo>
                <a:lnTo>
                  <a:pt x="2658204" y="2831202"/>
                </a:lnTo>
                <a:lnTo>
                  <a:pt x="2671224" y="2799137"/>
                </a:lnTo>
                <a:lnTo>
                  <a:pt x="2683609" y="2767073"/>
                </a:lnTo>
                <a:lnTo>
                  <a:pt x="2695359" y="2734691"/>
                </a:lnTo>
                <a:lnTo>
                  <a:pt x="2706791" y="2701991"/>
                </a:lnTo>
                <a:lnTo>
                  <a:pt x="2717270" y="2669609"/>
                </a:lnTo>
                <a:lnTo>
                  <a:pt x="2726480" y="2640085"/>
                </a:lnTo>
                <a:lnTo>
                  <a:pt x="2735372" y="2610560"/>
                </a:lnTo>
                <a:lnTo>
                  <a:pt x="2743628" y="2581035"/>
                </a:lnTo>
                <a:lnTo>
                  <a:pt x="2751567" y="2551193"/>
                </a:lnTo>
                <a:lnTo>
                  <a:pt x="2759506" y="2521351"/>
                </a:lnTo>
                <a:lnTo>
                  <a:pt x="2766810" y="2491509"/>
                </a:lnTo>
                <a:lnTo>
                  <a:pt x="2774114" y="2461349"/>
                </a:lnTo>
                <a:lnTo>
                  <a:pt x="2780465" y="2431189"/>
                </a:lnTo>
                <a:lnTo>
                  <a:pt x="2744898" y="2437856"/>
                </a:lnTo>
                <a:lnTo>
                  <a:pt x="2709332" y="2443888"/>
                </a:lnTo>
                <a:lnTo>
                  <a:pt x="2673765" y="2449602"/>
                </a:lnTo>
                <a:lnTo>
                  <a:pt x="2638198" y="2454682"/>
                </a:lnTo>
                <a:lnTo>
                  <a:pt x="2602314" y="2459761"/>
                </a:lnTo>
                <a:lnTo>
                  <a:pt x="2566430" y="2464206"/>
                </a:lnTo>
                <a:lnTo>
                  <a:pt x="2530546" y="2468333"/>
                </a:lnTo>
                <a:lnTo>
                  <a:pt x="2494979" y="2471825"/>
                </a:lnTo>
                <a:lnTo>
                  <a:pt x="2458777" y="2475635"/>
                </a:lnTo>
                <a:lnTo>
                  <a:pt x="2422893" y="2478492"/>
                </a:lnTo>
                <a:lnTo>
                  <a:pt x="2387008" y="2481032"/>
                </a:lnTo>
                <a:lnTo>
                  <a:pt x="2350807" y="2483572"/>
                </a:lnTo>
                <a:lnTo>
                  <a:pt x="2314605" y="2485477"/>
                </a:lnTo>
                <a:lnTo>
                  <a:pt x="2278721" y="2486746"/>
                </a:lnTo>
                <a:lnTo>
                  <a:pt x="2242836" y="2488016"/>
                </a:lnTo>
                <a:lnTo>
                  <a:pt x="2206635" y="2488969"/>
                </a:lnTo>
                <a:lnTo>
                  <a:pt x="2211716" y="2471508"/>
                </a:lnTo>
                <a:lnTo>
                  <a:pt x="2216796" y="2453730"/>
                </a:lnTo>
                <a:lnTo>
                  <a:pt x="2221242" y="2435951"/>
                </a:lnTo>
                <a:lnTo>
                  <a:pt x="2225688" y="2418173"/>
                </a:lnTo>
                <a:lnTo>
                  <a:pt x="2261255" y="2417220"/>
                </a:lnTo>
                <a:lnTo>
                  <a:pt x="2297139" y="2415633"/>
                </a:lnTo>
                <a:lnTo>
                  <a:pt x="2333341" y="2413728"/>
                </a:lnTo>
                <a:lnTo>
                  <a:pt x="2369225" y="2411506"/>
                </a:lnTo>
                <a:lnTo>
                  <a:pt x="2404792" y="2409284"/>
                </a:lnTo>
                <a:lnTo>
                  <a:pt x="2440676" y="2406426"/>
                </a:lnTo>
                <a:lnTo>
                  <a:pt x="2476560" y="2402934"/>
                </a:lnTo>
                <a:lnTo>
                  <a:pt x="2512127" y="2399442"/>
                </a:lnTo>
                <a:lnTo>
                  <a:pt x="2547694" y="2395315"/>
                </a:lnTo>
                <a:lnTo>
                  <a:pt x="2583260" y="2391188"/>
                </a:lnTo>
                <a:lnTo>
                  <a:pt x="2618827" y="2386426"/>
                </a:lnTo>
                <a:lnTo>
                  <a:pt x="2654394" y="2381346"/>
                </a:lnTo>
                <a:lnTo>
                  <a:pt x="2689960" y="2375632"/>
                </a:lnTo>
                <a:lnTo>
                  <a:pt x="2725210" y="2369600"/>
                </a:lnTo>
                <a:lnTo>
                  <a:pt x="2760459" y="2363250"/>
                </a:lnTo>
                <a:lnTo>
                  <a:pt x="2795390" y="2356584"/>
                </a:lnTo>
                <a:lnTo>
                  <a:pt x="2802694" y="2318805"/>
                </a:lnTo>
                <a:lnTo>
                  <a:pt x="2809045" y="2281026"/>
                </a:lnTo>
                <a:lnTo>
                  <a:pt x="2815396" y="2242612"/>
                </a:lnTo>
                <a:lnTo>
                  <a:pt x="2820478" y="2204833"/>
                </a:lnTo>
                <a:lnTo>
                  <a:pt x="2825876" y="2166419"/>
                </a:lnTo>
                <a:lnTo>
                  <a:pt x="2830322" y="2128322"/>
                </a:lnTo>
                <a:lnTo>
                  <a:pt x="2834768" y="2089908"/>
                </a:lnTo>
                <a:lnTo>
                  <a:pt x="2838578" y="2051494"/>
                </a:lnTo>
                <a:lnTo>
                  <a:pt x="2842072" y="2013080"/>
                </a:lnTo>
                <a:lnTo>
                  <a:pt x="2844930" y="1974667"/>
                </a:lnTo>
                <a:lnTo>
                  <a:pt x="2847470" y="1936253"/>
                </a:lnTo>
                <a:lnTo>
                  <a:pt x="2849693" y="1897839"/>
                </a:lnTo>
                <a:lnTo>
                  <a:pt x="2851281" y="1859107"/>
                </a:lnTo>
                <a:lnTo>
                  <a:pt x="2852868" y="1820693"/>
                </a:lnTo>
                <a:lnTo>
                  <a:pt x="2853821" y="1781962"/>
                </a:lnTo>
                <a:lnTo>
                  <a:pt x="2854139" y="1743231"/>
                </a:lnTo>
                <a:lnTo>
                  <a:pt x="2177737" y="1743231"/>
                </a:lnTo>
                <a:lnTo>
                  <a:pt x="2177737" y="1778787"/>
                </a:lnTo>
                <a:lnTo>
                  <a:pt x="2169798" y="1759739"/>
                </a:lnTo>
                <a:lnTo>
                  <a:pt x="2161859" y="1741326"/>
                </a:lnTo>
                <a:lnTo>
                  <a:pt x="2153602" y="1722912"/>
                </a:lnTo>
                <a:lnTo>
                  <a:pt x="2145028" y="1704817"/>
                </a:lnTo>
                <a:lnTo>
                  <a:pt x="2136137" y="1686721"/>
                </a:lnTo>
                <a:lnTo>
                  <a:pt x="2126610" y="1668942"/>
                </a:lnTo>
                <a:lnTo>
                  <a:pt x="2117083" y="1651164"/>
                </a:lnTo>
                <a:lnTo>
                  <a:pt x="2107239" y="1633386"/>
                </a:lnTo>
                <a:lnTo>
                  <a:pt x="2107239" y="995905"/>
                </a:lnTo>
                <a:lnTo>
                  <a:pt x="2068496" y="996540"/>
                </a:lnTo>
                <a:lnTo>
                  <a:pt x="2029754" y="997492"/>
                </a:lnTo>
                <a:lnTo>
                  <a:pt x="1991012" y="998762"/>
                </a:lnTo>
                <a:lnTo>
                  <a:pt x="1952269" y="1000350"/>
                </a:lnTo>
                <a:lnTo>
                  <a:pt x="1913527" y="1002254"/>
                </a:lnTo>
                <a:lnTo>
                  <a:pt x="1874785" y="1004477"/>
                </a:lnTo>
                <a:lnTo>
                  <a:pt x="1836360" y="1007651"/>
                </a:lnTo>
                <a:lnTo>
                  <a:pt x="1797618" y="1010509"/>
                </a:lnTo>
                <a:lnTo>
                  <a:pt x="1759193" y="1014636"/>
                </a:lnTo>
                <a:lnTo>
                  <a:pt x="1720451" y="1018445"/>
                </a:lnTo>
                <a:lnTo>
                  <a:pt x="1682026" y="1023207"/>
                </a:lnTo>
                <a:lnTo>
                  <a:pt x="1643601" y="1027969"/>
                </a:lnTo>
                <a:lnTo>
                  <a:pt x="1605494" y="1033366"/>
                </a:lnTo>
                <a:lnTo>
                  <a:pt x="1567070" y="1039081"/>
                </a:lnTo>
                <a:lnTo>
                  <a:pt x="1528962" y="1045430"/>
                </a:lnTo>
                <a:lnTo>
                  <a:pt x="1490855" y="1052415"/>
                </a:lnTo>
                <a:lnTo>
                  <a:pt x="1482599" y="1096861"/>
                </a:lnTo>
                <a:lnTo>
                  <a:pt x="1474977" y="1141306"/>
                </a:lnTo>
                <a:lnTo>
                  <a:pt x="1457829" y="1136862"/>
                </a:lnTo>
                <a:lnTo>
                  <a:pt x="1440681" y="1132100"/>
                </a:lnTo>
                <a:lnTo>
                  <a:pt x="1423533" y="1127973"/>
                </a:lnTo>
                <a:lnTo>
                  <a:pt x="1406067" y="1124163"/>
                </a:lnTo>
                <a:lnTo>
                  <a:pt x="1411148" y="1095591"/>
                </a:lnTo>
                <a:lnTo>
                  <a:pt x="1415911" y="1067018"/>
                </a:lnTo>
                <a:lnTo>
                  <a:pt x="1378122" y="1075590"/>
                </a:lnTo>
                <a:lnTo>
                  <a:pt x="1340332" y="1084479"/>
                </a:lnTo>
                <a:lnTo>
                  <a:pt x="1302860" y="1093686"/>
                </a:lnTo>
                <a:lnTo>
                  <a:pt x="1265388" y="1103527"/>
                </a:lnTo>
                <a:lnTo>
                  <a:pt x="1243794" y="1101940"/>
                </a:lnTo>
                <a:lnTo>
                  <a:pt x="1221565" y="1100670"/>
                </a:lnTo>
                <a:lnTo>
                  <a:pt x="1199971" y="1100035"/>
                </a:lnTo>
                <a:lnTo>
                  <a:pt x="1177424" y="1099718"/>
                </a:lnTo>
                <a:lnTo>
                  <a:pt x="1156465" y="1099718"/>
                </a:lnTo>
                <a:lnTo>
                  <a:pt x="1135189" y="1100353"/>
                </a:lnTo>
                <a:lnTo>
                  <a:pt x="1114547" y="1101623"/>
                </a:lnTo>
                <a:lnTo>
                  <a:pt x="1093588" y="1102893"/>
                </a:lnTo>
                <a:lnTo>
                  <a:pt x="1072947" y="1104797"/>
                </a:lnTo>
                <a:lnTo>
                  <a:pt x="1051988" y="1106702"/>
                </a:lnTo>
                <a:lnTo>
                  <a:pt x="1031664" y="1109559"/>
                </a:lnTo>
                <a:lnTo>
                  <a:pt x="1011023" y="1112417"/>
                </a:lnTo>
                <a:lnTo>
                  <a:pt x="1043414" y="1100353"/>
                </a:lnTo>
                <a:lnTo>
                  <a:pt x="1075805" y="1088289"/>
                </a:lnTo>
                <a:lnTo>
                  <a:pt x="1108196" y="1077177"/>
                </a:lnTo>
                <a:lnTo>
                  <a:pt x="1141222" y="1066383"/>
                </a:lnTo>
                <a:lnTo>
                  <a:pt x="1176789" y="1054954"/>
                </a:lnTo>
                <a:lnTo>
                  <a:pt x="1212673" y="1044795"/>
                </a:lnTo>
                <a:lnTo>
                  <a:pt x="1248875" y="1034954"/>
                </a:lnTo>
                <a:lnTo>
                  <a:pt x="1285077" y="1025430"/>
                </a:lnTo>
                <a:lnTo>
                  <a:pt x="1321278" y="1016541"/>
                </a:lnTo>
                <a:lnTo>
                  <a:pt x="1357798" y="1007969"/>
                </a:lnTo>
                <a:lnTo>
                  <a:pt x="1394317" y="1000032"/>
                </a:lnTo>
                <a:lnTo>
                  <a:pt x="1430837" y="992413"/>
                </a:lnTo>
                <a:lnTo>
                  <a:pt x="1438140" y="958761"/>
                </a:lnTo>
                <a:lnTo>
                  <a:pt x="1445762" y="925109"/>
                </a:lnTo>
                <a:lnTo>
                  <a:pt x="1453701" y="891457"/>
                </a:lnTo>
                <a:lnTo>
                  <a:pt x="1462275" y="858123"/>
                </a:lnTo>
                <a:lnTo>
                  <a:pt x="1471167" y="824788"/>
                </a:lnTo>
                <a:lnTo>
                  <a:pt x="1480376" y="791454"/>
                </a:lnTo>
                <a:lnTo>
                  <a:pt x="1489903" y="758437"/>
                </a:lnTo>
                <a:lnTo>
                  <a:pt x="1500065" y="725420"/>
                </a:lnTo>
                <a:lnTo>
                  <a:pt x="1509274" y="697483"/>
                </a:lnTo>
                <a:lnTo>
                  <a:pt x="1518801" y="669545"/>
                </a:lnTo>
                <a:lnTo>
                  <a:pt x="1528962" y="641608"/>
                </a:lnTo>
                <a:lnTo>
                  <a:pt x="1539442" y="613353"/>
                </a:lnTo>
                <a:lnTo>
                  <a:pt x="1549921" y="585733"/>
                </a:lnTo>
                <a:lnTo>
                  <a:pt x="1561036" y="558431"/>
                </a:lnTo>
                <a:lnTo>
                  <a:pt x="1572786" y="531128"/>
                </a:lnTo>
                <a:lnTo>
                  <a:pt x="1584853" y="503508"/>
                </a:lnTo>
                <a:lnTo>
                  <a:pt x="1556273" y="511445"/>
                </a:lnTo>
                <a:lnTo>
                  <a:pt x="1527375" y="520017"/>
                </a:lnTo>
                <a:lnTo>
                  <a:pt x="1499112" y="528906"/>
                </a:lnTo>
                <a:lnTo>
                  <a:pt x="1471167" y="538113"/>
                </a:lnTo>
                <a:lnTo>
                  <a:pt x="1442586" y="548272"/>
                </a:lnTo>
                <a:lnTo>
                  <a:pt x="1414959" y="558431"/>
                </a:lnTo>
                <a:lnTo>
                  <a:pt x="1387331" y="569225"/>
                </a:lnTo>
                <a:lnTo>
                  <a:pt x="1359703" y="580019"/>
                </a:lnTo>
                <a:lnTo>
                  <a:pt x="1332075" y="591765"/>
                </a:lnTo>
                <a:lnTo>
                  <a:pt x="1304765" y="603829"/>
                </a:lnTo>
                <a:lnTo>
                  <a:pt x="1278090" y="616210"/>
                </a:lnTo>
                <a:lnTo>
                  <a:pt x="1251098" y="628909"/>
                </a:lnTo>
                <a:lnTo>
                  <a:pt x="1224740" y="642560"/>
                </a:lnTo>
                <a:lnTo>
                  <a:pt x="1198065" y="656212"/>
                </a:lnTo>
                <a:lnTo>
                  <a:pt x="1172025" y="670498"/>
                </a:lnTo>
                <a:lnTo>
                  <a:pt x="1146303" y="685101"/>
                </a:lnTo>
                <a:lnTo>
                  <a:pt x="1130425" y="710816"/>
                </a:lnTo>
                <a:lnTo>
                  <a:pt x="1115500" y="736849"/>
                </a:lnTo>
                <a:lnTo>
                  <a:pt x="1100575" y="762882"/>
                </a:lnTo>
                <a:lnTo>
                  <a:pt x="1086284" y="789549"/>
                </a:lnTo>
                <a:lnTo>
                  <a:pt x="1072629" y="816217"/>
                </a:lnTo>
                <a:lnTo>
                  <a:pt x="1058974" y="843202"/>
                </a:lnTo>
                <a:lnTo>
                  <a:pt x="1045954" y="870504"/>
                </a:lnTo>
                <a:lnTo>
                  <a:pt x="1033569" y="897807"/>
                </a:lnTo>
                <a:lnTo>
                  <a:pt x="1021820" y="925427"/>
                </a:lnTo>
                <a:lnTo>
                  <a:pt x="1010070" y="953046"/>
                </a:lnTo>
                <a:lnTo>
                  <a:pt x="998955" y="981301"/>
                </a:lnTo>
                <a:lnTo>
                  <a:pt x="988476" y="1009556"/>
                </a:lnTo>
                <a:lnTo>
                  <a:pt x="977996" y="1037811"/>
                </a:lnTo>
                <a:lnTo>
                  <a:pt x="968152" y="1066383"/>
                </a:lnTo>
                <a:lnTo>
                  <a:pt x="958943" y="1094956"/>
                </a:lnTo>
                <a:lnTo>
                  <a:pt x="950051" y="1123846"/>
                </a:lnTo>
                <a:lnTo>
                  <a:pt x="930363" y="1128608"/>
                </a:lnTo>
                <a:lnTo>
                  <a:pt x="910356" y="1133370"/>
                </a:lnTo>
                <a:lnTo>
                  <a:pt x="890668" y="1138449"/>
                </a:lnTo>
                <a:lnTo>
                  <a:pt x="871296" y="1144164"/>
                </a:lnTo>
                <a:lnTo>
                  <a:pt x="877965" y="1119718"/>
                </a:lnTo>
                <a:lnTo>
                  <a:pt x="884952" y="1095591"/>
                </a:lnTo>
                <a:lnTo>
                  <a:pt x="892573" y="1071145"/>
                </a:lnTo>
                <a:lnTo>
                  <a:pt x="900194" y="1047018"/>
                </a:lnTo>
                <a:lnTo>
                  <a:pt x="908451" y="1023525"/>
                </a:lnTo>
                <a:lnTo>
                  <a:pt x="916707" y="999715"/>
                </a:lnTo>
                <a:lnTo>
                  <a:pt x="925282" y="975904"/>
                </a:lnTo>
                <a:lnTo>
                  <a:pt x="934491" y="952094"/>
                </a:lnTo>
                <a:lnTo>
                  <a:pt x="943700" y="928601"/>
                </a:lnTo>
                <a:lnTo>
                  <a:pt x="953544" y="905426"/>
                </a:lnTo>
                <a:lnTo>
                  <a:pt x="963389" y="882251"/>
                </a:lnTo>
                <a:lnTo>
                  <a:pt x="973551" y="859075"/>
                </a:lnTo>
                <a:lnTo>
                  <a:pt x="984030" y="836217"/>
                </a:lnTo>
                <a:lnTo>
                  <a:pt x="994827" y="813359"/>
                </a:lnTo>
                <a:lnTo>
                  <a:pt x="1006259" y="790502"/>
                </a:lnTo>
                <a:lnTo>
                  <a:pt x="1017691" y="768279"/>
                </a:lnTo>
                <a:lnTo>
                  <a:pt x="989746" y="788597"/>
                </a:lnTo>
                <a:lnTo>
                  <a:pt x="962119" y="809550"/>
                </a:lnTo>
                <a:lnTo>
                  <a:pt x="948463" y="820661"/>
                </a:lnTo>
                <a:lnTo>
                  <a:pt x="934808" y="831455"/>
                </a:lnTo>
                <a:lnTo>
                  <a:pt x="921788" y="842567"/>
                </a:lnTo>
                <a:lnTo>
                  <a:pt x="908451" y="853996"/>
                </a:lnTo>
                <a:lnTo>
                  <a:pt x="895431" y="865107"/>
                </a:lnTo>
                <a:lnTo>
                  <a:pt x="882411" y="876536"/>
                </a:lnTo>
                <a:lnTo>
                  <a:pt x="869709" y="888600"/>
                </a:lnTo>
                <a:lnTo>
                  <a:pt x="857006" y="900346"/>
                </a:lnTo>
                <a:lnTo>
                  <a:pt x="844621" y="912093"/>
                </a:lnTo>
                <a:lnTo>
                  <a:pt x="831919" y="924474"/>
                </a:lnTo>
                <a:lnTo>
                  <a:pt x="819852" y="936538"/>
                </a:lnTo>
                <a:lnTo>
                  <a:pt x="807785" y="949237"/>
                </a:lnTo>
                <a:lnTo>
                  <a:pt x="796035" y="961618"/>
                </a:lnTo>
                <a:lnTo>
                  <a:pt x="784603" y="974634"/>
                </a:lnTo>
                <a:lnTo>
                  <a:pt x="772853" y="987333"/>
                </a:lnTo>
                <a:lnTo>
                  <a:pt x="761421" y="1000350"/>
                </a:lnTo>
                <a:lnTo>
                  <a:pt x="749989" y="1013366"/>
                </a:lnTo>
                <a:lnTo>
                  <a:pt x="739192" y="1026700"/>
                </a:lnTo>
                <a:lnTo>
                  <a:pt x="728395" y="1040351"/>
                </a:lnTo>
                <a:lnTo>
                  <a:pt x="717915" y="1053685"/>
                </a:lnTo>
                <a:lnTo>
                  <a:pt x="707118" y="1067653"/>
                </a:lnTo>
                <a:lnTo>
                  <a:pt x="696956" y="1081305"/>
                </a:lnTo>
                <a:lnTo>
                  <a:pt x="687112" y="1095591"/>
                </a:lnTo>
                <a:lnTo>
                  <a:pt x="677267" y="1109559"/>
                </a:lnTo>
                <a:lnTo>
                  <a:pt x="667741" y="1123846"/>
                </a:lnTo>
                <a:lnTo>
                  <a:pt x="658214" y="1138449"/>
                </a:lnTo>
                <a:lnTo>
                  <a:pt x="649005" y="1153053"/>
                </a:lnTo>
                <a:lnTo>
                  <a:pt x="639795" y="1167657"/>
                </a:lnTo>
                <a:lnTo>
                  <a:pt x="631856" y="1181308"/>
                </a:lnTo>
                <a:lnTo>
                  <a:pt x="623917" y="1195276"/>
                </a:lnTo>
                <a:lnTo>
                  <a:pt x="616296" y="1208928"/>
                </a:lnTo>
                <a:lnTo>
                  <a:pt x="608675" y="1223214"/>
                </a:lnTo>
                <a:lnTo>
                  <a:pt x="601371" y="1237183"/>
                </a:lnTo>
                <a:lnTo>
                  <a:pt x="594384" y="1251469"/>
                </a:lnTo>
                <a:lnTo>
                  <a:pt x="587398" y="1265755"/>
                </a:lnTo>
                <a:lnTo>
                  <a:pt x="580729" y="1280359"/>
                </a:lnTo>
                <a:lnTo>
                  <a:pt x="566122" y="1290200"/>
                </a:lnTo>
                <a:lnTo>
                  <a:pt x="551514" y="1300359"/>
                </a:lnTo>
                <a:lnTo>
                  <a:pt x="537224" y="1310836"/>
                </a:lnTo>
                <a:lnTo>
                  <a:pt x="523251" y="1321630"/>
                </a:lnTo>
                <a:lnTo>
                  <a:pt x="508961" y="1332424"/>
                </a:lnTo>
                <a:lnTo>
                  <a:pt x="495306" y="1343535"/>
                </a:lnTo>
                <a:lnTo>
                  <a:pt x="481651" y="1355282"/>
                </a:lnTo>
                <a:lnTo>
                  <a:pt x="468313" y="1366711"/>
                </a:lnTo>
                <a:lnTo>
                  <a:pt x="472442" y="1346710"/>
                </a:lnTo>
                <a:lnTo>
                  <a:pt x="476887" y="1326709"/>
                </a:lnTo>
                <a:lnTo>
                  <a:pt x="481651" y="1307026"/>
                </a:lnTo>
                <a:lnTo>
                  <a:pt x="486097" y="1287025"/>
                </a:lnTo>
                <a:lnTo>
                  <a:pt x="491495" y="1267025"/>
                </a:lnTo>
                <a:lnTo>
                  <a:pt x="496894" y="1247659"/>
                </a:lnTo>
                <a:lnTo>
                  <a:pt x="502292" y="1227976"/>
                </a:lnTo>
                <a:lnTo>
                  <a:pt x="508326" y="1208293"/>
                </a:lnTo>
                <a:lnTo>
                  <a:pt x="514359" y="1188610"/>
                </a:lnTo>
                <a:lnTo>
                  <a:pt x="520393" y="1169244"/>
                </a:lnTo>
                <a:lnTo>
                  <a:pt x="527062" y="1150196"/>
                </a:lnTo>
                <a:lnTo>
                  <a:pt x="533731" y="1130512"/>
                </a:lnTo>
                <a:lnTo>
                  <a:pt x="540717" y="1111464"/>
                </a:lnTo>
                <a:lnTo>
                  <a:pt x="548021" y="1092416"/>
                </a:lnTo>
                <a:lnTo>
                  <a:pt x="555325" y="1073050"/>
                </a:lnTo>
                <a:lnTo>
                  <a:pt x="563264" y="1054320"/>
                </a:lnTo>
                <a:lnTo>
                  <a:pt x="571203" y="1034954"/>
                </a:lnTo>
                <a:lnTo>
                  <a:pt x="579777" y="1015906"/>
                </a:lnTo>
                <a:lnTo>
                  <a:pt x="588351" y="996540"/>
                </a:lnTo>
                <a:lnTo>
                  <a:pt x="597242" y="977492"/>
                </a:lnTo>
                <a:lnTo>
                  <a:pt x="606134" y="958761"/>
                </a:lnTo>
                <a:lnTo>
                  <a:pt x="615978" y="940030"/>
                </a:lnTo>
                <a:lnTo>
                  <a:pt x="625505" y="921299"/>
                </a:lnTo>
                <a:lnTo>
                  <a:pt x="635032" y="902569"/>
                </a:lnTo>
                <a:lnTo>
                  <a:pt x="645194" y="884155"/>
                </a:lnTo>
                <a:lnTo>
                  <a:pt x="655356" y="866060"/>
                </a:lnTo>
                <a:lnTo>
                  <a:pt x="665835" y="847964"/>
                </a:lnTo>
                <a:lnTo>
                  <a:pt x="676632" y="829868"/>
                </a:lnTo>
                <a:lnTo>
                  <a:pt x="687429" y="812090"/>
                </a:lnTo>
                <a:lnTo>
                  <a:pt x="698544" y="794311"/>
                </a:lnTo>
                <a:lnTo>
                  <a:pt x="709976" y="776215"/>
                </a:lnTo>
                <a:lnTo>
                  <a:pt x="721408" y="758755"/>
                </a:lnTo>
                <a:lnTo>
                  <a:pt x="733476" y="741611"/>
                </a:lnTo>
                <a:lnTo>
                  <a:pt x="745225" y="724468"/>
                </a:lnTo>
                <a:lnTo>
                  <a:pt x="757293" y="707324"/>
                </a:lnTo>
                <a:lnTo>
                  <a:pt x="769995" y="690498"/>
                </a:lnTo>
                <a:lnTo>
                  <a:pt x="782380" y="673672"/>
                </a:lnTo>
                <a:lnTo>
                  <a:pt x="795400" y="657164"/>
                </a:lnTo>
                <a:lnTo>
                  <a:pt x="808102" y="640973"/>
                </a:lnTo>
                <a:lnTo>
                  <a:pt x="821440" y="624464"/>
                </a:lnTo>
                <a:lnTo>
                  <a:pt x="835095" y="608591"/>
                </a:lnTo>
                <a:lnTo>
                  <a:pt x="848432" y="592400"/>
                </a:lnTo>
                <a:lnTo>
                  <a:pt x="862405" y="576526"/>
                </a:lnTo>
                <a:lnTo>
                  <a:pt x="876060" y="560970"/>
                </a:lnTo>
                <a:lnTo>
                  <a:pt x="890350" y="545414"/>
                </a:lnTo>
                <a:lnTo>
                  <a:pt x="904958" y="530176"/>
                </a:lnTo>
                <a:lnTo>
                  <a:pt x="919566" y="515255"/>
                </a:lnTo>
                <a:lnTo>
                  <a:pt x="933856" y="500333"/>
                </a:lnTo>
                <a:lnTo>
                  <a:pt x="948781" y="485730"/>
                </a:lnTo>
                <a:lnTo>
                  <a:pt x="964024" y="470809"/>
                </a:lnTo>
                <a:lnTo>
                  <a:pt x="979584" y="456840"/>
                </a:lnTo>
                <a:lnTo>
                  <a:pt x="994510" y="442554"/>
                </a:lnTo>
                <a:lnTo>
                  <a:pt x="1010388" y="428903"/>
                </a:lnTo>
                <a:lnTo>
                  <a:pt x="1026266" y="414934"/>
                </a:lnTo>
                <a:lnTo>
                  <a:pt x="1042144" y="400965"/>
                </a:lnTo>
                <a:lnTo>
                  <a:pt x="1058339" y="387949"/>
                </a:lnTo>
                <a:lnTo>
                  <a:pt x="1074535" y="374615"/>
                </a:lnTo>
                <a:lnTo>
                  <a:pt x="1091048" y="361599"/>
                </a:lnTo>
                <a:lnTo>
                  <a:pt x="1107561" y="348900"/>
                </a:lnTo>
                <a:lnTo>
                  <a:pt x="1124391" y="336201"/>
                </a:lnTo>
                <a:lnTo>
                  <a:pt x="1141222" y="323820"/>
                </a:lnTo>
                <a:lnTo>
                  <a:pt x="1158370" y="311756"/>
                </a:lnTo>
                <a:lnTo>
                  <a:pt x="1175519" y="299375"/>
                </a:lnTo>
                <a:lnTo>
                  <a:pt x="1192984" y="287946"/>
                </a:lnTo>
                <a:lnTo>
                  <a:pt x="1210450" y="276517"/>
                </a:lnTo>
                <a:lnTo>
                  <a:pt x="1227916" y="264770"/>
                </a:lnTo>
                <a:lnTo>
                  <a:pt x="1245699" y="253976"/>
                </a:lnTo>
                <a:lnTo>
                  <a:pt x="1263800" y="242865"/>
                </a:lnTo>
                <a:lnTo>
                  <a:pt x="1281584" y="232071"/>
                </a:lnTo>
                <a:lnTo>
                  <a:pt x="1299684" y="221594"/>
                </a:lnTo>
                <a:lnTo>
                  <a:pt x="1318420" y="211435"/>
                </a:lnTo>
                <a:lnTo>
                  <a:pt x="1336839" y="201594"/>
                </a:lnTo>
                <a:lnTo>
                  <a:pt x="1355257" y="191752"/>
                </a:lnTo>
                <a:lnTo>
                  <a:pt x="1373676" y="181911"/>
                </a:lnTo>
                <a:lnTo>
                  <a:pt x="1392412" y="172704"/>
                </a:lnTo>
                <a:lnTo>
                  <a:pt x="1411783" y="163497"/>
                </a:lnTo>
                <a:lnTo>
                  <a:pt x="1430519" y="154608"/>
                </a:lnTo>
                <a:lnTo>
                  <a:pt x="1449573" y="146037"/>
                </a:lnTo>
                <a:lnTo>
                  <a:pt x="1468944" y="137782"/>
                </a:lnTo>
                <a:lnTo>
                  <a:pt x="1488315" y="129528"/>
                </a:lnTo>
                <a:lnTo>
                  <a:pt x="1507686" y="121591"/>
                </a:lnTo>
                <a:lnTo>
                  <a:pt x="1527057" y="113972"/>
                </a:lnTo>
                <a:lnTo>
                  <a:pt x="1547063" y="106670"/>
                </a:lnTo>
                <a:lnTo>
                  <a:pt x="1566434" y="99368"/>
                </a:lnTo>
                <a:lnTo>
                  <a:pt x="1586123" y="92384"/>
                </a:lnTo>
                <a:lnTo>
                  <a:pt x="1606447" y="85717"/>
                </a:lnTo>
                <a:lnTo>
                  <a:pt x="1626136" y="79368"/>
                </a:lnTo>
                <a:lnTo>
                  <a:pt x="1646142" y="73336"/>
                </a:lnTo>
                <a:lnTo>
                  <a:pt x="1666466" y="67304"/>
                </a:lnTo>
                <a:lnTo>
                  <a:pt x="1686472" y="61272"/>
                </a:lnTo>
                <a:lnTo>
                  <a:pt x="1706796" y="56192"/>
                </a:lnTo>
                <a:lnTo>
                  <a:pt x="1727120" y="50795"/>
                </a:lnTo>
                <a:lnTo>
                  <a:pt x="1747444" y="45716"/>
                </a:lnTo>
                <a:lnTo>
                  <a:pt x="1768085" y="41271"/>
                </a:lnTo>
                <a:lnTo>
                  <a:pt x="1788409" y="36509"/>
                </a:lnTo>
                <a:lnTo>
                  <a:pt x="1809050" y="32699"/>
                </a:lnTo>
                <a:lnTo>
                  <a:pt x="1829374" y="28572"/>
                </a:lnTo>
                <a:lnTo>
                  <a:pt x="1850333" y="25080"/>
                </a:lnTo>
                <a:lnTo>
                  <a:pt x="1870974" y="21588"/>
                </a:lnTo>
                <a:lnTo>
                  <a:pt x="1891616" y="18096"/>
                </a:lnTo>
                <a:lnTo>
                  <a:pt x="1912257" y="15556"/>
                </a:lnTo>
                <a:lnTo>
                  <a:pt x="1933216" y="12381"/>
                </a:lnTo>
                <a:lnTo>
                  <a:pt x="1954175" y="10159"/>
                </a:lnTo>
                <a:lnTo>
                  <a:pt x="1974816" y="8254"/>
                </a:lnTo>
                <a:lnTo>
                  <a:pt x="1995775" y="6349"/>
                </a:lnTo>
                <a:lnTo>
                  <a:pt x="2016417" y="4762"/>
                </a:lnTo>
                <a:lnTo>
                  <a:pt x="2037693" y="2857"/>
                </a:lnTo>
                <a:lnTo>
                  <a:pt x="2058334" y="1905"/>
                </a:lnTo>
                <a:lnTo>
                  <a:pt x="2079611" y="952"/>
                </a:lnTo>
                <a:lnTo>
                  <a:pt x="2100252" y="317"/>
                </a:lnTo>
                <a:lnTo>
                  <a:pt x="2121529" y="0"/>
                </a:lnTo>
                <a:close/>
              </a:path>
            </a:pathLst>
          </a:custGeom>
          <a:solidFill>
            <a:srgbClr val="E9474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764126" y="2031975"/>
            <a:ext cx="134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15A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015A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Alan Walker - Fade - 纯音乐版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81900" y="-9715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31 C 0.00521 0.13457 -0.05382 0.25308 -0.13264 0.26296 C -0.21128 0.27284 -0.28021 0.16975 -0.28541 0.03487 C -0.2908 -0.09969 -0.23055 -0.21698 -0.15226 -0.22716 C -0.07309 -0.23704 -0.00521 -0.13519 0.00018 -0.00031 Z " pathEditMode="relative" rAng="5160000" ptsTypes="AAAAA">
                                      <p:cBhvr>
                                        <p:cTn id="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71" y="18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8" grpId="0" animBg="1"/>
      <p:bldP spid="47" grpId="0" animBg="1"/>
      <p:bldP spid="53" grpId="0"/>
      <p:bldP spid="58" grpId="0" animBg="1"/>
      <p:bldP spid="59" grpId="0" animBg="1"/>
      <p:bldP spid="60" grpId="0" animBg="1"/>
      <p:bldP spid="61" grpId="0" animBg="1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工作重点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03619" y="1275563"/>
            <a:ext cx="7032808" cy="1618910"/>
            <a:chOff x="1467572" y="2603954"/>
            <a:chExt cx="9377077" cy="215854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8785225" y="2844800"/>
              <a:ext cx="1479550" cy="1917700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1467572" y="2603954"/>
              <a:ext cx="9377077" cy="2158546"/>
              <a:chOff x="1467572" y="2603954"/>
              <a:chExt cx="9377077" cy="2158546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1467572" y="2755900"/>
                <a:ext cx="894628" cy="949325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362200" y="2755900"/>
                <a:ext cx="1357313" cy="189865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3719513" y="2603954"/>
                <a:ext cx="2222101" cy="2050596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941614" y="2603954"/>
                <a:ext cx="1957786" cy="2158546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7891066" y="2844800"/>
                <a:ext cx="894159" cy="1917700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0264775" y="4005414"/>
                <a:ext cx="579874" cy="757086"/>
              </a:xfrm>
              <a:prstGeom prst="line">
                <a:avLst/>
              </a:prstGeom>
              <a:ln w="190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/>
          <p:cNvGrpSpPr/>
          <p:nvPr/>
        </p:nvGrpSpPr>
        <p:grpSpPr>
          <a:xfrm>
            <a:off x="1251352" y="1989219"/>
            <a:ext cx="386332" cy="386332"/>
            <a:chOff x="372609" y="2524616"/>
            <a:chExt cx="2739344" cy="2739343"/>
          </a:xfr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</p:grpSpPr>
        <p:sp>
          <p:nvSpPr>
            <p:cNvPr id="37" name="椭圆 36"/>
            <p:cNvSpPr/>
            <p:nvPr/>
          </p:nvSpPr>
          <p:spPr>
            <a:xfrm>
              <a:off x="372609" y="2524616"/>
              <a:ext cx="2739344" cy="2739343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18900000" scaled="1"/>
                <a:tileRect/>
              </a:gradFill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9597" y="2551604"/>
              <a:ext cx="2685369" cy="2685369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61952" y="1989219"/>
            <a:ext cx="386332" cy="386332"/>
            <a:chOff x="372609" y="2524616"/>
            <a:chExt cx="2739344" cy="2739343"/>
          </a:xfr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8900000" scaled="1"/>
            <a:tileRect/>
          </a:gradFill>
        </p:grpSpPr>
        <p:sp>
          <p:nvSpPr>
            <p:cNvPr id="40" name="椭圆 39"/>
            <p:cNvSpPr/>
            <p:nvPr/>
          </p:nvSpPr>
          <p:spPr>
            <a:xfrm>
              <a:off x="372609" y="2524616"/>
              <a:ext cx="2739344" cy="2739343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18900000" scaled="1"/>
                <a:tileRect/>
              </a:gradFill>
            </a:ln>
            <a:effectLst>
              <a:outerShdw blurRad="317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9597" y="2551604"/>
              <a:ext cx="2685369" cy="2685369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64"/>
          <p:cNvSpPr txBox="1"/>
          <p:nvPr/>
        </p:nvSpPr>
        <p:spPr>
          <a:xfrm>
            <a:off x="1933845" y="3585931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65"/>
          <p:cNvSpPr txBox="1"/>
          <p:nvPr/>
        </p:nvSpPr>
        <p:spPr>
          <a:xfrm>
            <a:off x="1952854" y="3125360"/>
            <a:ext cx="1341942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重点一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84"/>
          <p:cNvSpPr txBox="1"/>
          <p:nvPr/>
        </p:nvSpPr>
        <p:spPr>
          <a:xfrm>
            <a:off x="3547407" y="3585931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85"/>
          <p:cNvSpPr txBox="1"/>
          <p:nvPr/>
        </p:nvSpPr>
        <p:spPr>
          <a:xfrm>
            <a:off x="3566415" y="3125360"/>
            <a:ext cx="1341942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86"/>
          <p:cNvSpPr txBox="1"/>
          <p:nvPr/>
        </p:nvSpPr>
        <p:spPr>
          <a:xfrm>
            <a:off x="5167587" y="3585931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87"/>
          <p:cNvSpPr txBox="1"/>
          <p:nvPr/>
        </p:nvSpPr>
        <p:spPr>
          <a:xfrm>
            <a:off x="5186595" y="3125360"/>
            <a:ext cx="1341942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重点三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88"/>
          <p:cNvSpPr txBox="1"/>
          <p:nvPr/>
        </p:nvSpPr>
        <p:spPr>
          <a:xfrm>
            <a:off x="6761565" y="3585931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89"/>
          <p:cNvSpPr txBox="1"/>
          <p:nvPr/>
        </p:nvSpPr>
        <p:spPr>
          <a:xfrm>
            <a:off x="6780572" y="3125360"/>
            <a:ext cx="1341942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5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重点四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Group 63"/>
          <p:cNvGrpSpPr/>
          <p:nvPr/>
        </p:nvGrpSpPr>
        <p:grpSpPr>
          <a:xfrm>
            <a:off x="96018" y="2265851"/>
            <a:ext cx="2076669" cy="2640160"/>
            <a:chOff x="3458765" y="2088636"/>
            <a:chExt cx="2768892" cy="3520213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Rectangle 71"/>
            <p:cNvSpPr>
              <a:spLocks noChangeArrowheads="1"/>
            </p:cNvSpPr>
            <p:nvPr/>
          </p:nvSpPr>
          <p:spPr bwMode="auto">
            <a:xfrm>
              <a:off x="4503034" y="4136899"/>
              <a:ext cx="195263" cy="1360488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52" name="Rectangle 72"/>
            <p:cNvSpPr>
              <a:spLocks noChangeArrowheads="1"/>
            </p:cNvSpPr>
            <p:nvPr/>
          </p:nvSpPr>
          <p:spPr bwMode="auto">
            <a:xfrm>
              <a:off x="4192519" y="4136899"/>
              <a:ext cx="195263" cy="1360488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grpSp>
          <p:nvGrpSpPr>
            <p:cNvPr id="53" name="Group 56"/>
            <p:cNvGrpSpPr/>
            <p:nvPr/>
          </p:nvGrpSpPr>
          <p:grpSpPr>
            <a:xfrm>
              <a:off x="3458765" y="2990335"/>
              <a:ext cx="837860" cy="1877663"/>
              <a:chOff x="3842575" y="3854062"/>
              <a:chExt cx="916124" cy="2053053"/>
            </a:xfrm>
          </p:grpSpPr>
          <p:sp>
            <p:nvSpPr>
              <p:cNvPr id="97" name="Freeform 44"/>
              <p:cNvSpPr/>
              <p:nvPr/>
            </p:nvSpPr>
            <p:spPr bwMode="auto">
              <a:xfrm>
                <a:off x="4145599" y="5164821"/>
                <a:ext cx="389941" cy="202018"/>
              </a:xfrm>
              <a:custGeom>
                <a:avLst/>
                <a:gdLst>
                  <a:gd name="T0" fmla="*/ 34 w 35"/>
                  <a:gd name="T1" fmla="*/ 18 h 18"/>
                  <a:gd name="T2" fmla="*/ 18 w 35"/>
                  <a:gd name="T3" fmla="*/ 2 h 18"/>
                  <a:gd name="T4" fmla="*/ 2 w 35"/>
                  <a:gd name="T5" fmla="*/ 16 h 18"/>
                  <a:gd name="T6" fmla="*/ 0 w 35"/>
                  <a:gd name="T7" fmla="*/ 16 h 18"/>
                  <a:gd name="T8" fmla="*/ 18 w 35"/>
                  <a:gd name="T9" fmla="*/ 1 h 18"/>
                  <a:gd name="T10" fmla="*/ 35 w 35"/>
                  <a:gd name="T11" fmla="*/ 17 h 18"/>
                  <a:gd name="T12" fmla="*/ 34 w 3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34" y="18"/>
                    </a:moveTo>
                    <a:cubicBezTo>
                      <a:pt x="29" y="8"/>
                      <a:pt x="24" y="2"/>
                      <a:pt x="18" y="2"/>
                    </a:cubicBezTo>
                    <a:cubicBezTo>
                      <a:pt x="9" y="2"/>
                      <a:pt x="2" y="16"/>
                      <a:pt x="2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8" y="0"/>
                      <a:pt x="18" y="1"/>
                    </a:cubicBezTo>
                    <a:cubicBezTo>
                      <a:pt x="24" y="1"/>
                      <a:pt x="30" y="6"/>
                      <a:pt x="35" y="17"/>
                    </a:cubicBezTo>
                    <a:cubicBezTo>
                      <a:pt x="34" y="18"/>
                      <a:pt x="34" y="18"/>
                      <a:pt x="34" y="18"/>
                    </a:cubicBezTo>
                  </a:path>
                </a:pathLst>
              </a:custGeom>
              <a:solidFill>
                <a:srgbClr val="2E26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45"/>
              <p:cNvSpPr/>
              <p:nvPr/>
            </p:nvSpPr>
            <p:spPr bwMode="auto">
              <a:xfrm>
                <a:off x="3842575" y="5333951"/>
                <a:ext cx="916124" cy="573164"/>
              </a:xfrm>
              <a:custGeom>
                <a:avLst/>
                <a:gdLst>
                  <a:gd name="T0" fmla="*/ 81 w 82"/>
                  <a:gd name="T1" fmla="*/ 47 h 51"/>
                  <a:gd name="T2" fmla="*/ 77 w 82"/>
                  <a:gd name="T3" fmla="*/ 51 h 51"/>
                  <a:gd name="T4" fmla="*/ 3 w 82"/>
                  <a:gd name="T5" fmla="*/ 48 h 51"/>
                  <a:gd name="T6" fmla="*/ 0 w 82"/>
                  <a:gd name="T7" fmla="*/ 44 h 51"/>
                  <a:gd name="T8" fmla="*/ 1 w 82"/>
                  <a:gd name="T9" fmla="*/ 3 h 51"/>
                  <a:gd name="T10" fmla="*/ 5 w 82"/>
                  <a:gd name="T11" fmla="*/ 0 h 51"/>
                  <a:gd name="T12" fmla="*/ 79 w 82"/>
                  <a:gd name="T13" fmla="*/ 3 h 51"/>
                  <a:gd name="T14" fmla="*/ 82 w 82"/>
                  <a:gd name="T15" fmla="*/ 6 h 51"/>
                  <a:gd name="T16" fmla="*/ 81 w 82"/>
                  <a:gd name="T17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51">
                    <a:moveTo>
                      <a:pt x="81" y="47"/>
                    </a:moveTo>
                    <a:cubicBezTo>
                      <a:pt x="80" y="49"/>
                      <a:pt x="79" y="51"/>
                      <a:pt x="77" y="51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81" y="3"/>
                      <a:pt x="82" y="4"/>
                      <a:pt x="82" y="6"/>
                    </a:cubicBezTo>
                    <a:cubicBezTo>
                      <a:pt x="81" y="47"/>
                      <a:pt x="81" y="47"/>
                      <a:pt x="81" y="47"/>
                    </a:cubicBezTo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46"/>
              <p:cNvSpPr/>
              <p:nvPr/>
            </p:nvSpPr>
            <p:spPr bwMode="auto">
              <a:xfrm>
                <a:off x="4265401" y="5582950"/>
                <a:ext cx="89265" cy="108057"/>
              </a:xfrm>
              <a:custGeom>
                <a:avLst/>
                <a:gdLst>
                  <a:gd name="T0" fmla="*/ 19 w 19"/>
                  <a:gd name="T1" fmla="*/ 23 h 23"/>
                  <a:gd name="T2" fmla="*/ 0 w 19"/>
                  <a:gd name="T3" fmla="*/ 23 h 23"/>
                  <a:gd name="T4" fmla="*/ 3 w 19"/>
                  <a:gd name="T5" fmla="*/ 0 h 23"/>
                  <a:gd name="T6" fmla="*/ 19 w 19"/>
                  <a:gd name="T7" fmla="*/ 0 h 23"/>
                  <a:gd name="T8" fmla="*/ 19 w 1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9" y="23"/>
                    </a:moveTo>
                    <a:lnTo>
                      <a:pt x="0" y="23"/>
                    </a:lnTo>
                    <a:lnTo>
                      <a:pt x="3" y="0"/>
                    </a:lnTo>
                    <a:lnTo>
                      <a:pt x="19" y="0"/>
                    </a:lnTo>
                    <a:lnTo>
                      <a:pt x="19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47"/>
              <p:cNvSpPr/>
              <p:nvPr/>
            </p:nvSpPr>
            <p:spPr bwMode="auto">
              <a:xfrm>
                <a:off x="3851972" y="5333951"/>
                <a:ext cx="906727" cy="394637"/>
              </a:xfrm>
              <a:custGeom>
                <a:avLst/>
                <a:gdLst>
                  <a:gd name="T0" fmla="*/ 78 w 81"/>
                  <a:gd name="T1" fmla="*/ 3 h 35"/>
                  <a:gd name="T2" fmla="*/ 4 w 81"/>
                  <a:gd name="T3" fmla="*/ 0 h 35"/>
                  <a:gd name="T4" fmla="*/ 0 w 81"/>
                  <a:gd name="T5" fmla="*/ 3 h 35"/>
                  <a:gd name="T6" fmla="*/ 0 w 81"/>
                  <a:gd name="T7" fmla="*/ 8 h 35"/>
                  <a:gd name="T8" fmla="*/ 81 w 81"/>
                  <a:gd name="T9" fmla="*/ 13 h 35"/>
                  <a:gd name="T10" fmla="*/ 81 w 81"/>
                  <a:gd name="T11" fmla="*/ 6 h 35"/>
                  <a:gd name="T12" fmla="*/ 78 w 81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5">
                    <a:moveTo>
                      <a:pt x="78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21"/>
                      <a:pt x="47" y="35"/>
                      <a:pt x="81" y="13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4"/>
                      <a:pt x="80" y="3"/>
                      <a:pt x="78" y="3"/>
                    </a:cubicBezTo>
                  </a:path>
                </a:pathLst>
              </a:custGeom>
              <a:solidFill>
                <a:srgbClr val="4C4C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48"/>
              <p:cNvSpPr/>
              <p:nvPr/>
            </p:nvSpPr>
            <p:spPr bwMode="auto">
              <a:xfrm>
                <a:off x="4265401" y="5568854"/>
                <a:ext cx="89265" cy="122150"/>
              </a:xfrm>
              <a:custGeom>
                <a:avLst/>
                <a:gdLst>
                  <a:gd name="T0" fmla="*/ 7 w 8"/>
                  <a:gd name="T1" fmla="*/ 10 h 11"/>
                  <a:gd name="T2" fmla="*/ 1 w 8"/>
                  <a:gd name="T3" fmla="*/ 9 h 11"/>
                  <a:gd name="T4" fmla="*/ 1 w 8"/>
                  <a:gd name="T5" fmla="*/ 0 h 11"/>
                  <a:gd name="T6" fmla="*/ 8 w 8"/>
                  <a:gd name="T7" fmla="*/ 0 h 11"/>
                  <a:gd name="T8" fmla="*/ 7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7" y="10"/>
                    </a:moveTo>
                    <a:cubicBezTo>
                      <a:pt x="6" y="11"/>
                      <a:pt x="2" y="10"/>
                      <a:pt x="1" y="9"/>
                    </a:cubicBezTo>
                    <a:cubicBezTo>
                      <a:pt x="0" y="6"/>
                      <a:pt x="1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6"/>
                      <a:pt x="7" y="1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49"/>
              <p:cNvSpPr/>
              <p:nvPr/>
            </p:nvSpPr>
            <p:spPr bwMode="auto">
              <a:xfrm>
                <a:off x="4143251" y="5277574"/>
                <a:ext cx="46980" cy="70472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6 h 6"/>
                  <a:gd name="T4" fmla="*/ 0 w 4"/>
                  <a:gd name="T5" fmla="*/ 6 h 6"/>
                  <a:gd name="T6" fmla="*/ 4 w 4"/>
                  <a:gd name="T7" fmla="*/ 0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2" y="2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898C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50"/>
              <p:cNvSpPr/>
              <p:nvPr/>
            </p:nvSpPr>
            <p:spPr bwMode="auto">
              <a:xfrm>
                <a:off x="4190232" y="5188312"/>
                <a:ext cx="122150" cy="89265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8 h 8"/>
                  <a:gd name="T4" fmla="*/ 0 w 11"/>
                  <a:gd name="T5" fmla="*/ 8 h 8"/>
                  <a:gd name="T6" fmla="*/ 11 w 11"/>
                  <a:gd name="T7" fmla="*/ 0 h 8"/>
                  <a:gd name="T8" fmla="*/ 1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7" y="1"/>
                      <a:pt x="3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4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F5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53"/>
              <p:cNvSpPr/>
              <p:nvPr/>
            </p:nvSpPr>
            <p:spPr bwMode="auto">
              <a:xfrm>
                <a:off x="4205172" y="5000390"/>
                <a:ext cx="300676" cy="324168"/>
              </a:xfrm>
              <a:custGeom>
                <a:avLst/>
                <a:gdLst>
                  <a:gd name="T0" fmla="*/ 1 w 27"/>
                  <a:gd name="T1" fmla="*/ 23 h 29"/>
                  <a:gd name="T2" fmla="*/ 6 w 27"/>
                  <a:gd name="T3" fmla="*/ 22 h 29"/>
                  <a:gd name="T4" fmla="*/ 5 w 27"/>
                  <a:gd name="T5" fmla="*/ 20 h 29"/>
                  <a:gd name="T6" fmla="*/ 6 w 27"/>
                  <a:gd name="T7" fmla="*/ 20 h 29"/>
                  <a:gd name="T8" fmla="*/ 6 w 27"/>
                  <a:gd name="T9" fmla="*/ 25 h 29"/>
                  <a:gd name="T10" fmla="*/ 11 w 27"/>
                  <a:gd name="T11" fmla="*/ 24 h 29"/>
                  <a:gd name="T12" fmla="*/ 11 w 27"/>
                  <a:gd name="T13" fmla="*/ 20 h 29"/>
                  <a:gd name="T14" fmla="*/ 11 w 27"/>
                  <a:gd name="T15" fmla="*/ 20 h 29"/>
                  <a:gd name="T16" fmla="*/ 11 w 27"/>
                  <a:gd name="T17" fmla="*/ 26 h 29"/>
                  <a:gd name="T18" fmla="*/ 16 w 27"/>
                  <a:gd name="T19" fmla="*/ 26 h 29"/>
                  <a:gd name="T20" fmla="*/ 16 w 27"/>
                  <a:gd name="T21" fmla="*/ 19 h 29"/>
                  <a:gd name="T22" fmla="*/ 16 w 27"/>
                  <a:gd name="T23" fmla="*/ 19 h 29"/>
                  <a:gd name="T24" fmla="*/ 16 w 27"/>
                  <a:gd name="T25" fmla="*/ 25 h 29"/>
                  <a:gd name="T26" fmla="*/ 21 w 27"/>
                  <a:gd name="T27" fmla="*/ 25 h 29"/>
                  <a:gd name="T28" fmla="*/ 21 w 27"/>
                  <a:gd name="T29" fmla="*/ 13 h 29"/>
                  <a:gd name="T30" fmla="*/ 23 w 27"/>
                  <a:gd name="T31" fmla="*/ 14 h 29"/>
                  <a:gd name="T32" fmla="*/ 23 w 27"/>
                  <a:gd name="T33" fmla="*/ 18 h 29"/>
                  <a:gd name="T34" fmla="*/ 27 w 27"/>
                  <a:gd name="T35" fmla="*/ 21 h 29"/>
                  <a:gd name="T36" fmla="*/ 27 w 27"/>
                  <a:gd name="T37" fmla="*/ 11 h 29"/>
                  <a:gd name="T38" fmla="*/ 21 w 27"/>
                  <a:gd name="T39" fmla="*/ 5 h 29"/>
                  <a:gd name="T40" fmla="*/ 19 w 27"/>
                  <a:gd name="T41" fmla="*/ 0 h 29"/>
                  <a:gd name="T42" fmla="*/ 3 w 27"/>
                  <a:gd name="T43" fmla="*/ 0 h 29"/>
                  <a:gd name="T44" fmla="*/ 3 w 27"/>
                  <a:gd name="T45" fmla="*/ 3 h 29"/>
                  <a:gd name="T46" fmla="*/ 1 w 27"/>
                  <a:gd name="T47" fmla="*/ 5 h 29"/>
                  <a:gd name="T48" fmla="*/ 1 w 27"/>
                  <a:gd name="T49" fmla="*/ 18 h 29"/>
                  <a:gd name="T50" fmla="*/ 1 w 27"/>
                  <a:gd name="T51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" h="29">
                    <a:moveTo>
                      <a:pt x="1" y="23"/>
                    </a:moveTo>
                    <a:cubicBezTo>
                      <a:pt x="1" y="25"/>
                      <a:pt x="6" y="25"/>
                      <a:pt x="6" y="22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5"/>
                      <a:pt x="6" y="25"/>
                    </a:cubicBezTo>
                    <a:cubicBezTo>
                      <a:pt x="6" y="27"/>
                      <a:pt x="11" y="26"/>
                      <a:pt x="11" y="24"/>
                    </a:cubicBezTo>
                    <a:cubicBezTo>
                      <a:pt x="11" y="23"/>
                      <a:pt x="11" y="21"/>
                      <a:pt x="11" y="20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9"/>
                      <a:pt x="16" y="29"/>
                      <a:pt x="16" y="26"/>
                    </a:cubicBezTo>
                    <a:cubicBezTo>
                      <a:pt x="16" y="24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1"/>
                      <a:pt x="16" y="25"/>
                      <a:pt x="16" y="25"/>
                    </a:cubicBezTo>
                    <a:cubicBezTo>
                      <a:pt x="16" y="27"/>
                      <a:pt x="21" y="27"/>
                      <a:pt x="21" y="25"/>
                    </a:cubicBezTo>
                    <a:cubicBezTo>
                      <a:pt x="21" y="20"/>
                      <a:pt x="21" y="16"/>
                      <a:pt x="21" y="13"/>
                    </a:cubicBezTo>
                    <a:cubicBezTo>
                      <a:pt x="21" y="11"/>
                      <a:pt x="23" y="14"/>
                      <a:pt x="23" y="14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7" y="21"/>
                      <a:pt x="27" y="21"/>
                    </a:cubicBezTo>
                    <a:cubicBezTo>
                      <a:pt x="27" y="20"/>
                      <a:pt x="27" y="12"/>
                      <a:pt x="27" y="11"/>
                    </a:cubicBezTo>
                    <a:cubicBezTo>
                      <a:pt x="25" y="9"/>
                      <a:pt x="23" y="7"/>
                      <a:pt x="21" y="5"/>
                    </a:cubicBezTo>
                    <a:cubicBezTo>
                      <a:pt x="19" y="3"/>
                      <a:pt x="19" y="0"/>
                      <a:pt x="1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0" y="8"/>
                      <a:pt x="1" y="18"/>
                      <a:pt x="1" y="18"/>
                    </a:cubicBez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Rectangle 54"/>
              <p:cNvSpPr>
                <a:spLocks noChangeArrowheads="1"/>
              </p:cNvSpPr>
              <p:nvPr/>
            </p:nvSpPr>
            <p:spPr bwMode="auto">
              <a:xfrm>
                <a:off x="4176140" y="4962805"/>
                <a:ext cx="281884" cy="375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55"/>
              <p:cNvSpPr/>
              <p:nvPr/>
            </p:nvSpPr>
            <p:spPr bwMode="auto">
              <a:xfrm>
                <a:off x="4152647" y="3854062"/>
                <a:ext cx="446318" cy="1108743"/>
              </a:xfrm>
              <a:custGeom>
                <a:avLst/>
                <a:gdLst>
                  <a:gd name="T0" fmla="*/ 39 w 40"/>
                  <a:gd name="T1" fmla="*/ 0 h 99"/>
                  <a:gd name="T2" fmla="*/ 1 w 40"/>
                  <a:gd name="T3" fmla="*/ 67 h 99"/>
                  <a:gd name="T4" fmla="*/ 0 w 40"/>
                  <a:gd name="T5" fmla="*/ 99 h 99"/>
                  <a:gd name="T6" fmla="*/ 31 w 40"/>
                  <a:gd name="T7" fmla="*/ 99 h 99"/>
                  <a:gd name="T8" fmla="*/ 29 w 40"/>
                  <a:gd name="T9" fmla="*/ 67 h 99"/>
                  <a:gd name="T10" fmla="*/ 40 w 40"/>
                  <a:gd name="T11" fmla="*/ 25 h 99"/>
                  <a:gd name="T12" fmla="*/ 39 w 40"/>
                  <a:gd name="T1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9">
                    <a:moveTo>
                      <a:pt x="39" y="0"/>
                    </a:moveTo>
                    <a:cubicBezTo>
                      <a:pt x="5" y="14"/>
                      <a:pt x="2" y="44"/>
                      <a:pt x="1" y="67"/>
                    </a:cubicBezTo>
                    <a:cubicBezTo>
                      <a:pt x="1" y="76"/>
                      <a:pt x="0" y="99"/>
                      <a:pt x="0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0" y="86"/>
                      <a:pt x="29" y="67"/>
                    </a:cubicBezTo>
                    <a:cubicBezTo>
                      <a:pt x="26" y="14"/>
                      <a:pt x="40" y="25"/>
                      <a:pt x="40" y="2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54" name="Group 43"/>
            <p:cNvGrpSpPr/>
            <p:nvPr/>
          </p:nvGrpSpPr>
          <p:grpSpPr>
            <a:xfrm>
              <a:off x="4687352" y="2427523"/>
              <a:ext cx="1540305" cy="848343"/>
              <a:chOff x="4693808" y="2373688"/>
              <a:chExt cx="1851036" cy="1019482"/>
            </a:xfrm>
          </p:grpSpPr>
          <p:sp>
            <p:nvSpPr>
              <p:cNvPr id="95" name="Freeform 41"/>
              <p:cNvSpPr/>
              <p:nvPr/>
            </p:nvSpPr>
            <p:spPr bwMode="auto">
              <a:xfrm>
                <a:off x="5929396" y="2373688"/>
                <a:ext cx="615448" cy="615448"/>
              </a:xfrm>
              <a:custGeom>
                <a:avLst/>
                <a:gdLst>
                  <a:gd name="T0" fmla="*/ 17 w 55"/>
                  <a:gd name="T1" fmla="*/ 16 h 55"/>
                  <a:gd name="T2" fmla="*/ 47 w 55"/>
                  <a:gd name="T3" fmla="*/ 2 h 55"/>
                  <a:gd name="T4" fmla="*/ 50 w 55"/>
                  <a:gd name="T5" fmla="*/ 9 h 55"/>
                  <a:gd name="T6" fmla="*/ 32 w 55"/>
                  <a:gd name="T7" fmla="*/ 18 h 55"/>
                  <a:gd name="T8" fmla="*/ 32 w 55"/>
                  <a:gd name="T9" fmla="*/ 19 h 55"/>
                  <a:gd name="T10" fmla="*/ 41 w 55"/>
                  <a:gd name="T11" fmla="*/ 15 h 55"/>
                  <a:gd name="T12" fmla="*/ 45 w 55"/>
                  <a:gd name="T13" fmla="*/ 21 h 55"/>
                  <a:gd name="T14" fmla="*/ 35 w 55"/>
                  <a:gd name="T15" fmla="*/ 26 h 55"/>
                  <a:gd name="T16" fmla="*/ 36 w 55"/>
                  <a:gd name="T17" fmla="*/ 27 h 55"/>
                  <a:gd name="T18" fmla="*/ 43 w 55"/>
                  <a:gd name="T19" fmla="*/ 23 h 55"/>
                  <a:gd name="T20" fmla="*/ 46 w 55"/>
                  <a:gd name="T21" fmla="*/ 29 h 55"/>
                  <a:gd name="T22" fmla="*/ 39 w 55"/>
                  <a:gd name="T23" fmla="*/ 32 h 55"/>
                  <a:gd name="T24" fmla="*/ 39 w 55"/>
                  <a:gd name="T25" fmla="*/ 34 h 55"/>
                  <a:gd name="T26" fmla="*/ 42 w 55"/>
                  <a:gd name="T27" fmla="*/ 32 h 55"/>
                  <a:gd name="T28" fmla="*/ 44 w 55"/>
                  <a:gd name="T29" fmla="*/ 38 h 55"/>
                  <a:gd name="T30" fmla="*/ 26 w 55"/>
                  <a:gd name="T31" fmla="*/ 48 h 55"/>
                  <a:gd name="T32" fmla="*/ 17 w 55"/>
                  <a:gd name="T33" fmla="*/ 49 h 55"/>
                  <a:gd name="T34" fmla="*/ 0 w 55"/>
                  <a:gd name="T35" fmla="*/ 55 h 55"/>
                  <a:gd name="T36" fmla="*/ 0 w 55"/>
                  <a:gd name="T37" fmla="*/ 29 h 55"/>
                  <a:gd name="T38" fmla="*/ 3 w 55"/>
                  <a:gd name="T39" fmla="*/ 28 h 55"/>
                  <a:gd name="T40" fmla="*/ 7 w 55"/>
                  <a:gd name="T41" fmla="*/ 16 h 55"/>
                  <a:gd name="T42" fmla="*/ 24 w 55"/>
                  <a:gd name="T43" fmla="*/ 3 h 55"/>
                  <a:gd name="T44" fmla="*/ 22 w 55"/>
                  <a:gd name="T45" fmla="*/ 11 h 55"/>
                  <a:gd name="T46" fmla="*/ 19 w 55"/>
                  <a:gd name="T47" fmla="*/ 13 h 55"/>
                  <a:gd name="T48" fmla="*/ 16 w 55"/>
                  <a:gd name="T49" fmla="*/ 16 h 55"/>
                  <a:gd name="T50" fmla="*/ 17 w 55"/>
                  <a:gd name="T51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17" y="16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51" y="0"/>
                      <a:pt x="55" y="6"/>
                      <a:pt x="50" y="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1" y="19"/>
                      <a:pt x="32" y="19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5" y="13"/>
                      <a:pt x="48" y="19"/>
                      <a:pt x="45" y="21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4" y="27"/>
                      <a:pt x="36" y="27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5" y="22"/>
                      <a:pt x="48" y="28"/>
                      <a:pt x="46" y="29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7" y="34"/>
                      <a:pt x="39" y="34"/>
                    </a:cubicBezTo>
                    <a:cubicBezTo>
                      <a:pt x="39" y="34"/>
                      <a:pt x="39" y="34"/>
                      <a:pt x="42" y="32"/>
                    </a:cubicBezTo>
                    <a:cubicBezTo>
                      <a:pt x="45" y="31"/>
                      <a:pt x="48" y="36"/>
                      <a:pt x="44" y="3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1" y="50"/>
                      <a:pt x="17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5" y="21"/>
                      <a:pt x="7" y="16"/>
                    </a:cubicBezTo>
                    <a:cubicBezTo>
                      <a:pt x="8" y="11"/>
                      <a:pt x="24" y="3"/>
                      <a:pt x="24" y="3"/>
                    </a:cubicBezTo>
                    <a:cubicBezTo>
                      <a:pt x="27" y="8"/>
                      <a:pt x="25" y="10"/>
                      <a:pt x="22" y="11"/>
                    </a:cubicBezTo>
                    <a:cubicBezTo>
                      <a:pt x="21" y="12"/>
                      <a:pt x="19" y="13"/>
                      <a:pt x="19" y="13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42"/>
              <p:cNvSpPr/>
              <p:nvPr/>
            </p:nvSpPr>
            <p:spPr bwMode="auto">
              <a:xfrm>
                <a:off x="4693808" y="2599196"/>
                <a:ext cx="1169819" cy="793974"/>
              </a:xfrm>
              <a:custGeom>
                <a:avLst/>
                <a:gdLst>
                  <a:gd name="T0" fmla="*/ 4 w 105"/>
                  <a:gd name="T1" fmla="*/ 40 h 71"/>
                  <a:gd name="T2" fmla="*/ 105 w 105"/>
                  <a:gd name="T3" fmla="*/ 0 h 71"/>
                  <a:gd name="T4" fmla="*/ 105 w 105"/>
                  <a:gd name="T5" fmla="*/ 42 h 71"/>
                  <a:gd name="T6" fmla="*/ 0 w 105"/>
                  <a:gd name="T7" fmla="*/ 65 h 71"/>
                  <a:gd name="T8" fmla="*/ 4 w 105"/>
                  <a:gd name="T9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1">
                    <a:moveTo>
                      <a:pt x="4" y="40"/>
                    </a:moveTo>
                    <a:cubicBezTo>
                      <a:pt x="4" y="40"/>
                      <a:pt x="68" y="46"/>
                      <a:pt x="105" y="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77" y="71"/>
                      <a:pt x="0" y="65"/>
                      <a:pt x="0" y="65"/>
                    </a:cubicBezTo>
                    <a:lnTo>
                      <a:pt x="4" y="4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55" name="Freeform 27"/>
            <p:cNvSpPr/>
            <p:nvPr/>
          </p:nvSpPr>
          <p:spPr bwMode="auto">
            <a:xfrm rot="10800000" flipH="1">
              <a:off x="4103383" y="2960082"/>
              <a:ext cx="670156" cy="1250520"/>
            </a:xfrm>
            <a:custGeom>
              <a:avLst/>
              <a:gdLst>
                <a:gd name="connsiteX0" fmla="*/ 138788 w 670156"/>
                <a:gd name="connsiteY0" fmla="*/ 1155858 h 1155858"/>
                <a:gd name="connsiteX1" fmla="*/ 270962 w 670156"/>
                <a:gd name="connsiteY1" fmla="*/ 1155858 h 1155858"/>
                <a:gd name="connsiteX2" fmla="*/ 392969 w 670156"/>
                <a:gd name="connsiteY2" fmla="*/ 1155858 h 1155858"/>
                <a:gd name="connsiteX3" fmla="*/ 530227 w 670156"/>
                <a:gd name="connsiteY3" fmla="*/ 1155858 h 1155858"/>
                <a:gd name="connsiteX4" fmla="*/ 611724 w 670156"/>
                <a:gd name="connsiteY4" fmla="*/ 1132192 h 1155858"/>
                <a:gd name="connsiteX5" fmla="*/ 633088 w 670156"/>
                <a:gd name="connsiteY5" fmla="*/ 1125988 h 1155858"/>
                <a:gd name="connsiteX6" fmla="*/ 643824 w 670156"/>
                <a:gd name="connsiteY6" fmla="*/ 1075078 h 1155858"/>
                <a:gd name="connsiteX7" fmla="*/ 670156 w 670156"/>
                <a:gd name="connsiteY7" fmla="*/ 739370 h 1155858"/>
                <a:gd name="connsiteX8" fmla="*/ 663833 w 670156"/>
                <a:gd name="connsiteY8" fmla="*/ 577939 h 1155858"/>
                <a:gd name="connsiteX9" fmla="*/ 670156 w 670156"/>
                <a:gd name="connsiteY9" fmla="*/ 416488 h 1155858"/>
                <a:gd name="connsiteX10" fmla="*/ 643824 w 670156"/>
                <a:gd name="connsiteY10" fmla="*/ 80780 h 1155858"/>
                <a:gd name="connsiteX11" fmla="*/ 632928 w 670156"/>
                <a:gd name="connsiteY11" fmla="*/ 29109 h 1155858"/>
                <a:gd name="connsiteX12" fmla="*/ 590098 w 670156"/>
                <a:gd name="connsiteY12" fmla="*/ 16833 h 1155858"/>
                <a:gd name="connsiteX13" fmla="*/ 531368 w 670156"/>
                <a:gd name="connsiteY13" fmla="*/ 0 h 1155858"/>
                <a:gd name="connsiteX14" fmla="*/ 399194 w 670156"/>
                <a:gd name="connsiteY14" fmla="*/ 0 h 1155858"/>
                <a:gd name="connsiteX15" fmla="*/ 277187 w 670156"/>
                <a:gd name="connsiteY15" fmla="*/ 0 h 1155858"/>
                <a:gd name="connsiteX16" fmla="*/ 139929 w 670156"/>
                <a:gd name="connsiteY16" fmla="*/ 0 h 1155858"/>
                <a:gd name="connsiteX17" fmla="*/ 58432 w 670156"/>
                <a:gd name="connsiteY17" fmla="*/ 23666 h 1155858"/>
                <a:gd name="connsiteX18" fmla="*/ 37068 w 670156"/>
                <a:gd name="connsiteY18" fmla="*/ 29870 h 1155858"/>
                <a:gd name="connsiteX19" fmla="*/ 26332 w 670156"/>
                <a:gd name="connsiteY19" fmla="*/ 80780 h 1155858"/>
                <a:gd name="connsiteX20" fmla="*/ 0 w 670156"/>
                <a:gd name="connsiteY20" fmla="*/ 416488 h 1155858"/>
                <a:gd name="connsiteX21" fmla="*/ 6323 w 670156"/>
                <a:gd name="connsiteY21" fmla="*/ 577920 h 1155858"/>
                <a:gd name="connsiteX22" fmla="*/ 0 w 670156"/>
                <a:gd name="connsiteY22" fmla="*/ 739370 h 1155858"/>
                <a:gd name="connsiteX23" fmla="*/ 26332 w 670156"/>
                <a:gd name="connsiteY23" fmla="*/ 1075078 h 1155858"/>
                <a:gd name="connsiteX24" fmla="*/ 37228 w 670156"/>
                <a:gd name="connsiteY24" fmla="*/ 1126749 h 1155858"/>
                <a:gd name="connsiteX25" fmla="*/ 80058 w 670156"/>
                <a:gd name="connsiteY25" fmla="*/ 1139025 h 1155858"/>
                <a:gd name="connsiteX26" fmla="*/ 138788 w 670156"/>
                <a:gd name="connsiteY26" fmla="*/ 1155858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0156" h="1155858">
                  <a:moveTo>
                    <a:pt x="138788" y="1155858"/>
                  </a:moveTo>
                  <a:cubicBezTo>
                    <a:pt x="138788" y="1155858"/>
                    <a:pt x="138788" y="1155858"/>
                    <a:pt x="270962" y="1155858"/>
                  </a:cubicBezTo>
                  <a:cubicBezTo>
                    <a:pt x="270962" y="1155858"/>
                    <a:pt x="270962" y="1155858"/>
                    <a:pt x="392969" y="1155858"/>
                  </a:cubicBezTo>
                  <a:cubicBezTo>
                    <a:pt x="392969" y="1155858"/>
                    <a:pt x="392969" y="1155858"/>
                    <a:pt x="530227" y="1155858"/>
                  </a:cubicBezTo>
                  <a:cubicBezTo>
                    <a:pt x="530227" y="1155858"/>
                    <a:pt x="530227" y="1155858"/>
                    <a:pt x="611724" y="1132192"/>
                  </a:cubicBezTo>
                  <a:lnTo>
                    <a:pt x="633088" y="1125988"/>
                  </a:lnTo>
                  <a:lnTo>
                    <a:pt x="643824" y="1075078"/>
                  </a:lnTo>
                  <a:cubicBezTo>
                    <a:pt x="660780" y="971895"/>
                    <a:pt x="670156" y="858451"/>
                    <a:pt x="670156" y="739370"/>
                  </a:cubicBezTo>
                  <a:lnTo>
                    <a:pt x="663833" y="577939"/>
                  </a:lnTo>
                  <a:lnTo>
                    <a:pt x="670156" y="416488"/>
                  </a:lnTo>
                  <a:cubicBezTo>
                    <a:pt x="670156" y="297407"/>
                    <a:pt x="660780" y="183963"/>
                    <a:pt x="643824" y="80780"/>
                  </a:cubicBezTo>
                  <a:lnTo>
                    <a:pt x="632928" y="29109"/>
                  </a:lnTo>
                  <a:lnTo>
                    <a:pt x="590098" y="16833"/>
                  </a:lnTo>
                  <a:cubicBezTo>
                    <a:pt x="573070" y="11953"/>
                    <a:pt x="553609" y="6375"/>
                    <a:pt x="531368" y="0"/>
                  </a:cubicBezTo>
                  <a:cubicBezTo>
                    <a:pt x="531368" y="0"/>
                    <a:pt x="531368" y="0"/>
                    <a:pt x="399194" y="0"/>
                  </a:cubicBezTo>
                  <a:cubicBezTo>
                    <a:pt x="399194" y="0"/>
                    <a:pt x="399194" y="0"/>
                    <a:pt x="277187" y="0"/>
                  </a:cubicBezTo>
                  <a:cubicBezTo>
                    <a:pt x="277187" y="0"/>
                    <a:pt x="277187" y="0"/>
                    <a:pt x="139929" y="0"/>
                  </a:cubicBezTo>
                  <a:cubicBezTo>
                    <a:pt x="139929" y="0"/>
                    <a:pt x="139929" y="0"/>
                    <a:pt x="58432" y="23666"/>
                  </a:cubicBezTo>
                  <a:lnTo>
                    <a:pt x="37068" y="29870"/>
                  </a:lnTo>
                  <a:lnTo>
                    <a:pt x="26332" y="80780"/>
                  </a:lnTo>
                  <a:cubicBezTo>
                    <a:pt x="9376" y="183963"/>
                    <a:pt x="0" y="297407"/>
                    <a:pt x="0" y="416488"/>
                  </a:cubicBezTo>
                  <a:lnTo>
                    <a:pt x="6323" y="577920"/>
                  </a:lnTo>
                  <a:lnTo>
                    <a:pt x="0" y="739370"/>
                  </a:lnTo>
                  <a:cubicBezTo>
                    <a:pt x="0" y="858451"/>
                    <a:pt x="9376" y="971895"/>
                    <a:pt x="26332" y="1075078"/>
                  </a:cubicBezTo>
                  <a:lnTo>
                    <a:pt x="37228" y="1126749"/>
                  </a:lnTo>
                  <a:lnTo>
                    <a:pt x="80058" y="1139025"/>
                  </a:lnTo>
                  <a:cubicBezTo>
                    <a:pt x="97086" y="1143905"/>
                    <a:pt x="116547" y="1149483"/>
                    <a:pt x="138788" y="1155858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56" name="Freeform 290"/>
            <p:cNvSpPr/>
            <p:nvPr/>
          </p:nvSpPr>
          <p:spPr bwMode="auto">
            <a:xfrm flipH="1">
              <a:off x="4232614" y="2949833"/>
              <a:ext cx="386696" cy="515595"/>
            </a:xfrm>
            <a:custGeom>
              <a:avLst/>
              <a:gdLst>
                <a:gd name="T0" fmla="*/ 180 w 180"/>
                <a:gd name="T1" fmla="*/ 71 h 240"/>
                <a:gd name="T2" fmla="*/ 92 w 180"/>
                <a:gd name="T3" fmla="*/ 240 h 240"/>
                <a:gd name="T4" fmla="*/ 0 w 180"/>
                <a:gd name="T5" fmla="*/ 71 h 240"/>
                <a:gd name="T6" fmla="*/ 33 w 180"/>
                <a:gd name="T7" fmla="*/ 69 h 240"/>
                <a:gd name="T8" fmla="*/ 33 w 180"/>
                <a:gd name="T9" fmla="*/ 0 h 240"/>
                <a:gd name="T10" fmla="*/ 151 w 180"/>
                <a:gd name="T11" fmla="*/ 0 h 240"/>
                <a:gd name="T12" fmla="*/ 151 w 180"/>
                <a:gd name="T13" fmla="*/ 69 h 240"/>
                <a:gd name="T14" fmla="*/ 180 w 180"/>
                <a:gd name="T15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240">
                  <a:moveTo>
                    <a:pt x="180" y="71"/>
                  </a:moveTo>
                  <a:lnTo>
                    <a:pt x="92" y="240"/>
                  </a:lnTo>
                  <a:lnTo>
                    <a:pt x="0" y="71"/>
                  </a:lnTo>
                  <a:lnTo>
                    <a:pt x="33" y="69"/>
                  </a:lnTo>
                  <a:lnTo>
                    <a:pt x="33" y="0"/>
                  </a:lnTo>
                  <a:lnTo>
                    <a:pt x="151" y="0"/>
                  </a:lnTo>
                  <a:lnTo>
                    <a:pt x="151" y="69"/>
                  </a:lnTo>
                  <a:lnTo>
                    <a:pt x="180" y="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06"/>
            <p:cNvSpPr/>
            <p:nvPr/>
          </p:nvSpPr>
          <p:spPr bwMode="auto">
            <a:xfrm flipH="1">
              <a:off x="4365479" y="3021482"/>
              <a:ext cx="116009" cy="122455"/>
            </a:xfrm>
            <a:custGeom>
              <a:avLst/>
              <a:gdLst>
                <a:gd name="T0" fmla="*/ 0 w 54"/>
                <a:gd name="T1" fmla="*/ 14 h 57"/>
                <a:gd name="T2" fmla="*/ 28 w 54"/>
                <a:gd name="T3" fmla="*/ 57 h 57"/>
                <a:gd name="T4" fmla="*/ 54 w 54"/>
                <a:gd name="T5" fmla="*/ 14 h 57"/>
                <a:gd name="T6" fmla="*/ 28 w 54"/>
                <a:gd name="T7" fmla="*/ 0 h 57"/>
                <a:gd name="T8" fmla="*/ 0 w 54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0" y="14"/>
                  </a:moveTo>
                  <a:lnTo>
                    <a:pt x="28" y="57"/>
                  </a:lnTo>
                  <a:lnTo>
                    <a:pt x="54" y="14"/>
                  </a:lnTo>
                  <a:lnTo>
                    <a:pt x="2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07"/>
            <p:cNvSpPr/>
            <p:nvPr/>
          </p:nvSpPr>
          <p:spPr bwMode="auto">
            <a:xfrm flipH="1">
              <a:off x="4429928" y="3021482"/>
              <a:ext cx="51559" cy="111712"/>
            </a:xfrm>
            <a:custGeom>
              <a:avLst/>
              <a:gdLst>
                <a:gd name="T0" fmla="*/ 0 w 24"/>
                <a:gd name="T1" fmla="*/ 14 h 52"/>
                <a:gd name="T2" fmla="*/ 24 w 24"/>
                <a:gd name="T3" fmla="*/ 52 h 52"/>
                <a:gd name="T4" fmla="*/ 24 w 24"/>
                <a:gd name="T5" fmla="*/ 0 h 52"/>
                <a:gd name="T6" fmla="*/ 0 w 24"/>
                <a:gd name="T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0" y="14"/>
                  </a:moveTo>
                  <a:lnTo>
                    <a:pt x="24" y="52"/>
                  </a:lnTo>
                  <a:lnTo>
                    <a:pt x="2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308"/>
            <p:cNvSpPr/>
            <p:nvPr/>
          </p:nvSpPr>
          <p:spPr bwMode="auto">
            <a:xfrm flipH="1">
              <a:off x="4425631" y="2954885"/>
              <a:ext cx="193348" cy="137493"/>
            </a:xfrm>
            <a:custGeom>
              <a:avLst/>
              <a:gdLst>
                <a:gd name="T0" fmla="*/ 33 w 90"/>
                <a:gd name="T1" fmla="*/ 0 h 64"/>
                <a:gd name="T2" fmla="*/ 0 w 90"/>
                <a:gd name="T3" fmla="*/ 0 h 64"/>
                <a:gd name="T4" fmla="*/ 35 w 90"/>
                <a:gd name="T5" fmla="*/ 64 h 64"/>
                <a:gd name="T6" fmla="*/ 90 w 90"/>
                <a:gd name="T7" fmla="*/ 31 h 64"/>
                <a:gd name="T8" fmla="*/ 33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33" y="0"/>
                  </a:moveTo>
                  <a:lnTo>
                    <a:pt x="0" y="0"/>
                  </a:lnTo>
                  <a:lnTo>
                    <a:pt x="35" y="64"/>
                  </a:lnTo>
                  <a:lnTo>
                    <a:pt x="90" y="3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309"/>
            <p:cNvSpPr/>
            <p:nvPr/>
          </p:nvSpPr>
          <p:spPr bwMode="auto">
            <a:xfrm flipH="1">
              <a:off x="4227986" y="2954885"/>
              <a:ext cx="193348" cy="137493"/>
            </a:xfrm>
            <a:custGeom>
              <a:avLst/>
              <a:gdLst>
                <a:gd name="T0" fmla="*/ 57 w 90"/>
                <a:gd name="T1" fmla="*/ 0 h 64"/>
                <a:gd name="T2" fmla="*/ 90 w 90"/>
                <a:gd name="T3" fmla="*/ 0 h 64"/>
                <a:gd name="T4" fmla="*/ 55 w 90"/>
                <a:gd name="T5" fmla="*/ 64 h 64"/>
                <a:gd name="T6" fmla="*/ 0 w 90"/>
                <a:gd name="T7" fmla="*/ 31 h 64"/>
                <a:gd name="T8" fmla="*/ 57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57" y="0"/>
                  </a:moveTo>
                  <a:lnTo>
                    <a:pt x="90" y="0"/>
                  </a:lnTo>
                  <a:lnTo>
                    <a:pt x="55" y="64"/>
                  </a:lnTo>
                  <a:lnTo>
                    <a:pt x="0" y="3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310"/>
            <p:cNvSpPr/>
            <p:nvPr/>
          </p:nvSpPr>
          <p:spPr bwMode="auto">
            <a:xfrm flipH="1">
              <a:off x="4374071" y="3085933"/>
              <a:ext cx="96674" cy="236314"/>
            </a:xfrm>
            <a:custGeom>
              <a:avLst/>
              <a:gdLst>
                <a:gd name="T0" fmla="*/ 0 w 45"/>
                <a:gd name="T1" fmla="*/ 67 h 110"/>
                <a:gd name="T2" fmla="*/ 23 w 45"/>
                <a:gd name="T3" fmla="*/ 0 h 110"/>
                <a:gd name="T4" fmla="*/ 45 w 45"/>
                <a:gd name="T5" fmla="*/ 69 h 110"/>
                <a:gd name="T6" fmla="*/ 23 w 45"/>
                <a:gd name="T7" fmla="*/ 110 h 110"/>
                <a:gd name="T8" fmla="*/ 0 w 45"/>
                <a:gd name="T9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0">
                  <a:moveTo>
                    <a:pt x="0" y="67"/>
                  </a:moveTo>
                  <a:lnTo>
                    <a:pt x="23" y="0"/>
                  </a:lnTo>
                  <a:lnTo>
                    <a:pt x="45" y="69"/>
                  </a:lnTo>
                  <a:lnTo>
                    <a:pt x="23" y="11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311"/>
            <p:cNvSpPr/>
            <p:nvPr/>
          </p:nvSpPr>
          <p:spPr bwMode="auto">
            <a:xfrm flipH="1">
              <a:off x="4425631" y="3103118"/>
              <a:ext cx="45115" cy="208386"/>
            </a:xfrm>
            <a:custGeom>
              <a:avLst/>
              <a:gdLst>
                <a:gd name="T0" fmla="*/ 0 w 21"/>
                <a:gd name="T1" fmla="*/ 59 h 97"/>
                <a:gd name="T2" fmla="*/ 21 w 21"/>
                <a:gd name="T3" fmla="*/ 0 h 97"/>
                <a:gd name="T4" fmla="*/ 21 w 21"/>
                <a:gd name="T5" fmla="*/ 97 h 97"/>
                <a:gd name="T6" fmla="*/ 0 w 21"/>
                <a:gd name="T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7">
                  <a:moveTo>
                    <a:pt x="0" y="59"/>
                  </a:moveTo>
                  <a:lnTo>
                    <a:pt x="21" y="0"/>
                  </a:lnTo>
                  <a:lnTo>
                    <a:pt x="21" y="9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312"/>
            <p:cNvSpPr/>
            <p:nvPr/>
          </p:nvSpPr>
          <p:spPr bwMode="auto">
            <a:xfrm flipH="1">
              <a:off x="4421334" y="2959182"/>
              <a:ext cx="268540" cy="545671"/>
            </a:xfrm>
            <a:custGeom>
              <a:avLst/>
              <a:gdLst>
                <a:gd name="T0" fmla="*/ 33 w 125"/>
                <a:gd name="T1" fmla="*/ 0 h 254"/>
                <a:gd name="T2" fmla="*/ 0 w 125"/>
                <a:gd name="T3" fmla="*/ 83 h 254"/>
                <a:gd name="T4" fmla="*/ 54 w 125"/>
                <a:gd name="T5" fmla="*/ 81 h 254"/>
                <a:gd name="T6" fmla="*/ 12 w 125"/>
                <a:gd name="T7" fmla="*/ 128 h 254"/>
                <a:gd name="T8" fmla="*/ 123 w 125"/>
                <a:gd name="T9" fmla="*/ 254 h 254"/>
                <a:gd name="T10" fmla="*/ 125 w 125"/>
                <a:gd name="T11" fmla="*/ 169 h 254"/>
                <a:gd name="T12" fmla="*/ 33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33" y="0"/>
                  </a:moveTo>
                  <a:lnTo>
                    <a:pt x="0" y="83"/>
                  </a:lnTo>
                  <a:lnTo>
                    <a:pt x="54" y="81"/>
                  </a:lnTo>
                  <a:lnTo>
                    <a:pt x="12" y="128"/>
                  </a:lnTo>
                  <a:lnTo>
                    <a:pt x="123" y="254"/>
                  </a:lnTo>
                  <a:lnTo>
                    <a:pt x="125" y="16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313"/>
            <p:cNvSpPr/>
            <p:nvPr/>
          </p:nvSpPr>
          <p:spPr bwMode="auto">
            <a:xfrm flipH="1">
              <a:off x="4157091" y="2959182"/>
              <a:ext cx="268540" cy="545671"/>
            </a:xfrm>
            <a:custGeom>
              <a:avLst/>
              <a:gdLst>
                <a:gd name="T0" fmla="*/ 92 w 125"/>
                <a:gd name="T1" fmla="*/ 0 h 254"/>
                <a:gd name="T2" fmla="*/ 125 w 125"/>
                <a:gd name="T3" fmla="*/ 83 h 254"/>
                <a:gd name="T4" fmla="*/ 71 w 125"/>
                <a:gd name="T5" fmla="*/ 81 h 254"/>
                <a:gd name="T6" fmla="*/ 113 w 125"/>
                <a:gd name="T7" fmla="*/ 128 h 254"/>
                <a:gd name="T8" fmla="*/ 0 w 125"/>
                <a:gd name="T9" fmla="*/ 254 h 254"/>
                <a:gd name="T10" fmla="*/ 0 w 125"/>
                <a:gd name="T11" fmla="*/ 169 h 254"/>
                <a:gd name="T12" fmla="*/ 92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92" y="0"/>
                  </a:moveTo>
                  <a:lnTo>
                    <a:pt x="125" y="83"/>
                  </a:lnTo>
                  <a:lnTo>
                    <a:pt x="71" y="81"/>
                  </a:lnTo>
                  <a:lnTo>
                    <a:pt x="113" y="128"/>
                  </a:lnTo>
                  <a:lnTo>
                    <a:pt x="0" y="254"/>
                  </a:lnTo>
                  <a:lnTo>
                    <a:pt x="0" y="16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95"/>
            <p:cNvSpPr/>
            <p:nvPr/>
          </p:nvSpPr>
          <p:spPr bwMode="auto">
            <a:xfrm>
              <a:off x="4409885" y="3557240"/>
              <a:ext cx="41745" cy="57250"/>
            </a:xfrm>
            <a:custGeom>
              <a:avLst/>
              <a:gdLst>
                <a:gd name="T0" fmla="*/ 25 w 26"/>
                <a:gd name="T1" fmla="*/ 19 h 36"/>
                <a:gd name="T2" fmla="*/ 11 w 26"/>
                <a:gd name="T3" fmla="*/ 35 h 36"/>
                <a:gd name="T4" fmla="*/ 1 w 26"/>
                <a:gd name="T5" fmla="*/ 17 h 36"/>
                <a:gd name="T6" fmla="*/ 15 w 26"/>
                <a:gd name="T7" fmla="*/ 1 h 36"/>
                <a:gd name="T8" fmla="*/ 25 w 26"/>
                <a:gd name="T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25" y="19"/>
                  </a:moveTo>
                  <a:cubicBezTo>
                    <a:pt x="24" y="29"/>
                    <a:pt x="18" y="36"/>
                    <a:pt x="11" y="35"/>
                  </a:cubicBezTo>
                  <a:cubicBezTo>
                    <a:pt x="5" y="35"/>
                    <a:pt x="0" y="26"/>
                    <a:pt x="1" y="17"/>
                  </a:cubicBezTo>
                  <a:cubicBezTo>
                    <a:pt x="2" y="7"/>
                    <a:pt x="8" y="0"/>
                    <a:pt x="15" y="1"/>
                  </a:cubicBezTo>
                  <a:cubicBezTo>
                    <a:pt x="21" y="1"/>
                    <a:pt x="26" y="10"/>
                    <a:pt x="25" y="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96"/>
            <p:cNvSpPr/>
            <p:nvPr/>
          </p:nvSpPr>
          <p:spPr bwMode="auto">
            <a:xfrm>
              <a:off x="4408463" y="3669170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96"/>
            <p:cNvSpPr/>
            <p:nvPr/>
          </p:nvSpPr>
          <p:spPr bwMode="auto">
            <a:xfrm>
              <a:off x="4410844" y="3779434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68" name="Group 26"/>
            <p:cNvGrpSpPr/>
            <p:nvPr/>
          </p:nvGrpSpPr>
          <p:grpSpPr>
            <a:xfrm>
              <a:off x="4002020" y="2088636"/>
              <a:ext cx="805941" cy="907547"/>
              <a:chOff x="4043659" y="2084132"/>
              <a:chExt cx="805941" cy="907547"/>
            </a:xfrm>
          </p:grpSpPr>
          <p:grpSp>
            <p:nvGrpSpPr>
              <p:cNvPr id="72" name="Group 3"/>
              <p:cNvGrpSpPr/>
              <p:nvPr/>
            </p:nvGrpSpPr>
            <p:grpSpPr>
              <a:xfrm rot="694546" flipH="1">
                <a:off x="4759774" y="2510170"/>
                <a:ext cx="89826" cy="224565"/>
                <a:chOff x="5836327" y="2247088"/>
                <a:chExt cx="130060" cy="325149"/>
              </a:xfrm>
            </p:grpSpPr>
            <p:sp>
              <p:nvSpPr>
                <p:cNvPr id="93" name="Freeform 4"/>
                <p:cNvSpPr/>
                <p:nvPr/>
              </p:nvSpPr>
              <p:spPr bwMode="auto">
                <a:xfrm>
                  <a:off x="5836327" y="2247088"/>
                  <a:ext cx="130060" cy="325149"/>
                </a:xfrm>
                <a:custGeom>
                  <a:avLst/>
                  <a:gdLst>
                    <a:gd name="T0" fmla="*/ 10 w 10"/>
                    <a:gd name="T1" fmla="*/ 20 h 25"/>
                    <a:gd name="T2" fmla="*/ 5 w 10"/>
                    <a:gd name="T3" fmla="*/ 25 h 25"/>
                    <a:gd name="T4" fmla="*/ 0 w 10"/>
                    <a:gd name="T5" fmla="*/ 20 h 25"/>
                    <a:gd name="T6" fmla="*/ 0 w 10"/>
                    <a:gd name="T7" fmla="*/ 5 h 25"/>
                    <a:gd name="T8" fmla="*/ 5 w 10"/>
                    <a:gd name="T9" fmla="*/ 0 h 25"/>
                    <a:gd name="T10" fmla="*/ 10 w 10"/>
                    <a:gd name="T11" fmla="*/ 5 h 25"/>
                    <a:gd name="T12" fmla="*/ 10 w 10"/>
                    <a:gd name="T13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5">
                      <a:moveTo>
                        <a:pt x="10" y="20"/>
                      </a:moveTo>
                      <a:cubicBezTo>
                        <a:pt x="10" y="23"/>
                        <a:pt x="8" y="25"/>
                        <a:pt x="5" y="25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lnTo>
                        <a:pt x="10" y="20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4" name="Freeform 5"/>
                <p:cNvSpPr/>
                <p:nvPr/>
              </p:nvSpPr>
              <p:spPr bwMode="auto">
                <a:xfrm>
                  <a:off x="5863421" y="2301279"/>
                  <a:ext cx="102966" cy="205928"/>
                </a:xfrm>
                <a:custGeom>
                  <a:avLst/>
                  <a:gdLst>
                    <a:gd name="T0" fmla="*/ 5 w 8"/>
                    <a:gd name="T1" fmla="*/ 13 h 16"/>
                    <a:gd name="T2" fmla="*/ 5 w 8"/>
                    <a:gd name="T3" fmla="*/ 4 h 16"/>
                    <a:gd name="T4" fmla="*/ 8 w 8"/>
                    <a:gd name="T5" fmla="*/ 0 h 16"/>
                    <a:gd name="T6" fmla="*/ 7 w 8"/>
                    <a:gd name="T7" fmla="*/ 0 h 16"/>
                    <a:gd name="T8" fmla="*/ 0 w 8"/>
                    <a:gd name="T9" fmla="*/ 4 h 16"/>
                    <a:gd name="T10" fmla="*/ 0 w 8"/>
                    <a:gd name="T11" fmla="*/ 13 h 16"/>
                    <a:gd name="T12" fmla="*/ 5 w 8"/>
                    <a:gd name="T13" fmla="*/ 16 h 16"/>
                    <a:gd name="T14" fmla="*/ 6 w 8"/>
                    <a:gd name="T15" fmla="*/ 16 h 16"/>
                    <a:gd name="T16" fmla="*/ 5 w 8"/>
                    <a:gd name="T17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5" y="1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2"/>
                        <a:pt x="5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2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4" y="16"/>
                        <a:pt x="5" y="15"/>
                        <a:pt x="5" y="13"/>
                      </a:cubicBezTo>
                      <a:close/>
                    </a:path>
                  </a:pathLst>
                </a:custGeom>
                <a:solidFill>
                  <a:srgbClr val="B992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73" name="Group 6"/>
              <p:cNvGrpSpPr/>
              <p:nvPr/>
            </p:nvGrpSpPr>
            <p:grpSpPr>
              <a:xfrm rot="20905454">
                <a:off x="4043659" y="2512916"/>
                <a:ext cx="89826" cy="224565"/>
                <a:chOff x="5836327" y="2247088"/>
                <a:chExt cx="130060" cy="325149"/>
              </a:xfrm>
            </p:grpSpPr>
            <p:sp>
              <p:nvSpPr>
                <p:cNvPr id="91" name="Freeform 7"/>
                <p:cNvSpPr/>
                <p:nvPr/>
              </p:nvSpPr>
              <p:spPr bwMode="auto">
                <a:xfrm>
                  <a:off x="5836327" y="2247088"/>
                  <a:ext cx="130060" cy="325149"/>
                </a:xfrm>
                <a:custGeom>
                  <a:avLst/>
                  <a:gdLst>
                    <a:gd name="T0" fmla="*/ 10 w 10"/>
                    <a:gd name="T1" fmla="*/ 20 h 25"/>
                    <a:gd name="T2" fmla="*/ 5 w 10"/>
                    <a:gd name="T3" fmla="*/ 25 h 25"/>
                    <a:gd name="T4" fmla="*/ 0 w 10"/>
                    <a:gd name="T5" fmla="*/ 20 h 25"/>
                    <a:gd name="T6" fmla="*/ 0 w 10"/>
                    <a:gd name="T7" fmla="*/ 5 h 25"/>
                    <a:gd name="T8" fmla="*/ 5 w 10"/>
                    <a:gd name="T9" fmla="*/ 0 h 25"/>
                    <a:gd name="T10" fmla="*/ 10 w 10"/>
                    <a:gd name="T11" fmla="*/ 5 h 25"/>
                    <a:gd name="T12" fmla="*/ 10 w 10"/>
                    <a:gd name="T13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5">
                      <a:moveTo>
                        <a:pt x="10" y="20"/>
                      </a:moveTo>
                      <a:cubicBezTo>
                        <a:pt x="10" y="23"/>
                        <a:pt x="8" y="25"/>
                        <a:pt x="5" y="25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lnTo>
                        <a:pt x="10" y="20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2" name="Freeform 8"/>
                <p:cNvSpPr/>
                <p:nvPr/>
              </p:nvSpPr>
              <p:spPr bwMode="auto">
                <a:xfrm>
                  <a:off x="5863421" y="2301279"/>
                  <a:ext cx="102966" cy="205928"/>
                </a:xfrm>
                <a:custGeom>
                  <a:avLst/>
                  <a:gdLst>
                    <a:gd name="T0" fmla="*/ 5 w 8"/>
                    <a:gd name="T1" fmla="*/ 13 h 16"/>
                    <a:gd name="T2" fmla="*/ 5 w 8"/>
                    <a:gd name="T3" fmla="*/ 4 h 16"/>
                    <a:gd name="T4" fmla="*/ 8 w 8"/>
                    <a:gd name="T5" fmla="*/ 0 h 16"/>
                    <a:gd name="T6" fmla="*/ 7 w 8"/>
                    <a:gd name="T7" fmla="*/ 0 h 16"/>
                    <a:gd name="T8" fmla="*/ 0 w 8"/>
                    <a:gd name="T9" fmla="*/ 4 h 16"/>
                    <a:gd name="T10" fmla="*/ 0 w 8"/>
                    <a:gd name="T11" fmla="*/ 13 h 16"/>
                    <a:gd name="T12" fmla="*/ 5 w 8"/>
                    <a:gd name="T13" fmla="*/ 16 h 16"/>
                    <a:gd name="T14" fmla="*/ 6 w 8"/>
                    <a:gd name="T15" fmla="*/ 16 h 16"/>
                    <a:gd name="T16" fmla="*/ 5 w 8"/>
                    <a:gd name="T17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5" y="1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2"/>
                        <a:pt x="5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2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4" y="16"/>
                        <a:pt x="5" y="15"/>
                        <a:pt x="5" y="13"/>
                      </a:cubicBezTo>
                      <a:close/>
                    </a:path>
                  </a:pathLst>
                </a:custGeom>
                <a:solidFill>
                  <a:srgbClr val="B992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>
                <a:off x="4100704" y="2260773"/>
                <a:ext cx="697300" cy="730906"/>
                <a:chOff x="8166769" y="4034040"/>
                <a:chExt cx="1017381" cy="1009306"/>
              </a:xfrm>
            </p:grpSpPr>
            <p:sp>
              <p:nvSpPr>
                <p:cNvPr id="89" name="Freeform 296"/>
                <p:cNvSpPr/>
                <p:nvPr/>
              </p:nvSpPr>
              <p:spPr bwMode="auto">
                <a:xfrm flipH="1">
                  <a:off x="8166769" y="4034040"/>
                  <a:ext cx="1017380" cy="1009306"/>
                </a:xfrm>
                <a:custGeom>
                  <a:avLst/>
                  <a:gdLst>
                    <a:gd name="T0" fmla="*/ 80 w 160"/>
                    <a:gd name="T1" fmla="*/ 0 h 158"/>
                    <a:gd name="T2" fmla="*/ 85 w 160"/>
                    <a:gd name="T3" fmla="*/ 1 h 158"/>
                    <a:gd name="T4" fmla="*/ 139 w 160"/>
                    <a:gd name="T5" fmla="*/ 1 h 158"/>
                    <a:gd name="T6" fmla="*/ 143 w 160"/>
                    <a:gd name="T7" fmla="*/ 18 h 158"/>
                    <a:gd name="T8" fmla="*/ 160 w 160"/>
                    <a:gd name="T9" fmla="*/ 35 h 158"/>
                    <a:gd name="T10" fmla="*/ 160 w 160"/>
                    <a:gd name="T11" fmla="*/ 77 h 158"/>
                    <a:gd name="T12" fmla="*/ 159 w 160"/>
                    <a:gd name="T13" fmla="*/ 77 h 158"/>
                    <a:gd name="T14" fmla="*/ 159 w 160"/>
                    <a:gd name="T15" fmla="*/ 79 h 158"/>
                    <a:gd name="T16" fmla="*/ 80 w 160"/>
                    <a:gd name="T17" fmla="*/ 158 h 158"/>
                    <a:gd name="T18" fmla="*/ 0 w 160"/>
                    <a:gd name="T19" fmla="*/ 79 h 158"/>
                    <a:gd name="T20" fmla="*/ 0 w 160"/>
                    <a:gd name="T21" fmla="*/ 73 h 158"/>
                    <a:gd name="T22" fmla="*/ 0 w 160"/>
                    <a:gd name="T23" fmla="*/ 17 h 158"/>
                    <a:gd name="T24" fmla="*/ 12 w 160"/>
                    <a:gd name="T25" fmla="*/ 1 h 158"/>
                    <a:gd name="T26" fmla="*/ 75 w 160"/>
                    <a:gd name="T27" fmla="*/ 1 h 158"/>
                    <a:gd name="T28" fmla="*/ 80 w 160"/>
                    <a:gd name="T2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0" h="158">
                      <a:moveTo>
                        <a:pt x="80" y="0"/>
                      </a:moveTo>
                      <a:cubicBezTo>
                        <a:pt x="81" y="0"/>
                        <a:pt x="83" y="1"/>
                        <a:pt x="85" y="1"/>
                      </a:cubicBezTo>
                      <a:cubicBezTo>
                        <a:pt x="139" y="1"/>
                        <a:pt x="139" y="1"/>
                        <a:pt x="139" y="1"/>
                      </a:cubicBezTo>
                      <a:cubicBezTo>
                        <a:pt x="143" y="18"/>
                        <a:pt x="143" y="18"/>
                        <a:pt x="143" y="18"/>
                      </a:cubicBezTo>
                      <a:cubicBezTo>
                        <a:pt x="160" y="35"/>
                        <a:pt x="160" y="35"/>
                        <a:pt x="160" y="35"/>
                      </a:cubicBezTo>
                      <a:cubicBezTo>
                        <a:pt x="160" y="77"/>
                        <a:pt x="160" y="77"/>
                        <a:pt x="160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8"/>
                        <a:pt x="159" y="79"/>
                        <a:pt x="159" y="79"/>
                      </a:cubicBezTo>
                      <a:cubicBezTo>
                        <a:pt x="159" y="123"/>
                        <a:pt x="124" y="158"/>
                        <a:pt x="80" y="158"/>
                      </a:cubicBezTo>
                      <a:cubicBezTo>
                        <a:pt x="36" y="158"/>
                        <a:pt x="0" y="123"/>
                        <a:pt x="0" y="79"/>
                      </a:cubicBezTo>
                      <a:cubicBezTo>
                        <a:pt x="0" y="77"/>
                        <a:pt x="0" y="75"/>
                        <a:pt x="0" y="7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75" y="1"/>
                        <a:pt x="75" y="1"/>
                        <a:pt x="75" y="1"/>
                      </a:cubicBezTo>
                      <a:cubicBezTo>
                        <a:pt x="76" y="1"/>
                        <a:pt x="78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0" name="Freeform 297"/>
                <p:cNvSpPr/>
                <p:nvPr/>
              </p:nvSpPr>
              <p:spPr bwMode="auto">
                <a:xfrm flipH="1">
                  <a:off x="8745437" y="4039423"/>
                  <a:ext cx="438713" cy="995848"/>
                </a:xfrm>
                <a:custGeom>
                  <a:avLst/>
                  <a:gdLst>
                    <a:gd name="T0" fmla="*/ 69 w 69"/>
                    <a:gd name="T1" fmla="*/ 156 h 156"/>
                    <a:gd name="T2" fmla="*/ 0 w 69"/>
                    <a:gd name="T3" fmla="*/ 78 h 156"/>
                    <a:gd name="T4" fmla="*/ 0 w 69"/>
                    <a:gd name="T5" fmla="*/ 72 h 156"/>
                    <a:gd name="T6" fmla="*/ 0 w 69"/>
                    <a:gd name="T7" fmla="*/ 16 h 156"/>
                    <a:gd name="T8" fmla="*/ 12 w 69"/>
                    <a:gd name="T9" fmla="*/ 0 h 156"/>
                    <a:gd name="T10" fmla="*/ 69 w 69"/>
                    <a:gd name="T11" fmla="*/ 0 h 156"/>
                    <a:gd name="T12" fmla="*/ 69 w 69"/>
                    <a:gd name="T13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56">
                      <a:moveTo>
                        <a:pt x="69" y="156"/>
                      </a:moveTo>
                      <a:cubicBezTo>
                        <a:pt x="30" y="151"/>
                        <a:pt x="0" y="118"/>
                        <a:pt x="0" y="78"/>
                      </a:cubicBezTo>
                      <a:cubicBezTo>
                        <a:pt x="0" y="76"/>
                        <a:pt x="0" y="74"/>
                        <a:pt x="0" y="7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69" y="156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75" name="Freeform 12"/>
              <p:cNvSpPr/>
              <p:nvPr/>
            </p:nvSpPr>
            <p:spPr>
              <a:xfrm rot="1142545">
                <a:off x="4124308" y="2084132"/>
                <a:ext cx="722764" cy="562400"/>
              </a:xfrm>
              <a:custGeom>
                <a:avLst/>
                <a:gdLst>
                  <a:gd name="connsiteX0" fmla="*/ 249439 w 722764"/>
                  <a:gd name="connsiteY0" fmla="*/ 0 h 562400"/>
                  <a:gd name="connsiteX1" fmla="*/ 267217 w 722764"/>
                  <a:gd name="connsiteY1" fmla="*/ 70473 h 562400"/>
                  <a:gd name="connsiteX2" fmla="*/ 497427 w 722764"/>
                  <a:gd name="connsiteY2" fmla="*/ 35702 h 562400"/>
                  <a:gd name="connsiteX3" fmla="*/ 705044 w 722764"/>
                  <a:gd name="connsiteY3" fmla="*/ 276861 h 562400"/>
                  <a:gd name="connsiteX4" fmla="*/ 722764 w 722764"/>
                  <a:gd name="connsiteY4" fmla="*/ 328201 h 562400"/>
                  <a:gd name="connsiteX5" fmla="*/ 699367 w 722764"/>
                  <a:gd name="connsiteY5" fmla="*/ 336277 h 562400"/>
                  <a:gd name="connsiteX6" fmla="*/ 681646 w 722764"/>
                  <a:gd name="connsiteY6" fmla="*/ 284937 h 562400"/>
                  <a:gd name="connsiteX7" fmla="*/ 645237 w 722764"/>
                  <a:gd name="connsiteY7" fmla="*/ 224866 h 562400"/>
                  <a:gd name="connsiteX8" fmla="*/ 640876 w 722764"/>
                  <a:gd name="connsiteY8" fmla="*/ 231814 h 562400"/>
                  <a:gd name="connsiteX9" fmla="*/ 430289 w 722764"/>
                  <a:gd name="connsiteY9" fmla="*/ 276714 h 562400"/>
                  <a:gd name="connsiteX10" fmla="*/ 268682 w 722764"/>
                  <a:gd name="connsiteY10" fmla="*/ 255182 h 562400"/>
                  <a:gd name="connsiteX11" fmla="*/ 254712 w 722764"/>
                  <a:gd name="connsiteY11" fmla="*/ 248517 h 562400"/>
                  <a:gd name="connsiteX12" fmla="*/ 242396 w 722764"/>
                  <a:gd name="connsiteY12" fmla="*/ 252321 h 562400"/>
                  <a:gd name="connsiteX13" fmla="*/ 241723 w 722764"/>
                  <a:gd name="connsiteY13" fmla="*/ 253889 h 562400"/>
                  <a:gd name="connsiteX14" fmla="*/ 167607 w 722764"/>
                  <a:gd name="connsiteY14" fmla="*/ 338711 h 562400"/>
                  <a:gd name="connsiteX15" fmla="*/ 73868 w 722764"/>
                  <a:gd name="connsiteY15" fmla="*/ 401167 h 562400"/>
                  <a:gd name="connsiteX16" fmla="*/ 44424 w 722764"/>
                  <a:gd name="connsiteY16" fmla="*/ 409476 h 562400"/>
                  <a:gd name="connsiteX17" fmla="*/ 44369 w 722764"/>
                  <a:gd name="connsiteY17" fmla="*/ 455221 h 562400"/>
                  <a:gd name="connsiteX18" fmla="*/ 49910 w 722764"/>
                  <a:gd name="connsiteY18" fmla="*/ 502984 h 562400"/>
                  <a:gd name="connsiteX19" fmla="*/ 67631 w 722764"/>
                  <a:gd name="connsiteY19" fmla="*/ 554324 h 562400"/>
                  <a:gd name="connsiteX20" fmla="*/ 44233 w 722764"/>
                  <a:gd name="connsiteY20" fmla="*/ 562400 h 562400"/>
                  <a:gd name="connsiteX21" fmla="*/ 24544 w 722764"/>
                  <a:gd name="connsiteY21" fmla="*/ 505356 h 562400"/>
                  <a:gd name="connsiteX22" fmla="*/ 82119 w 722764"/>
                  <a:gd name="connsiteY22" fmla="*/ 179048 h 562400"/>
                  <a:gd name="connsiteX23" fmla="*/ 136618 w 722764"/>
                  <a:gd name="connsiteY23" fmla="*/ 128317 h 562400"/>
                  <a:gd name="connsiteX24" fmla="*/ 249439 w 722764"/>
                  <a:gd name="connsiteY24" fmla="*/ 0 h 5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2764" h="562400">
                    <a:moveTo>
                      <a:pt x="249439" y="0"/>
                    </a:moveTo>
                    <a:cubicBezTo>
                      <a:pt x="237913" y="61435"/>
                      <a:pt x="267217" y="70473"/>
                      <a:pt x="267217" y="70473"/>
                    </a:cubicBezTo>
                    <a:cubicBezTo>
                      <a:pt x="317835" y="27465"/>
                      <a:pt x="446637" y="21313"/>
                      <a:pt x="497427" y="35702"/>
                    </a:cubicBezTo>
                    <a:cubicBezTo>
                      <a:pt x="659529" y="69129"/>
                      <a:pt x="695142" y="229206"/>
                      <a:pt x="705044" y="276861"/>
                    </a:cubicBezTo>
                    <a:cubicBezTo>
                      <a:pt x="701163" y="284585"/>
                      <a:pt x="722764" y="328201"/>
                      <a:pt x="722764" y="328201"/>
                    </a:cubicBezTo>
                    <a:cubicBezTo>
                      <a:pt x="722764" y="328201"/>
                      <a:pt x="722764" y="328201"/>
                      <a:pt x="699367" y="336277"/>
                    </a:cubicBezTo>
                    <a:cubicBezTo>
                      <a:pt x="697398" y="330572"/>
                      <a:pt x="683615" y="290641"/>
                      <a:pt x="681646" y="284937"/>
                    </a:cubicBezTo>
                    <a:lnTo>
                      <a:pt x="645237" y="224866"/>
                    </a:lnTo>
                    <a:lnTo>
                      <a:pt x="640876" y="231814"/>
                    </a:lnTo>
                    <a:cubicBezTo>
                      <a:pt x="606180" y="258200"/>
                      <a:pt x="524956" y="276714"/>
                      <a:pt x="430289" y="276714"/>
                    </a:cubicBezTo>
                    <a:cubicBezTo>
                      <a:pt x="367178" y="276714"/>
                      <a:pt x="310041" y="268486"/>
                      <a:pt x="268682" y="255182"/>
                    </a:cubicBezTo>
                    <a:lnTo>
                      <a:pt x="254712" y="248517"/>
                    </a:lnTo>
                    <a:lnTo>
                      <a:pt x="242396" y="252321"/>
                    </a:lnTo>
                    <a:lnTo>
                      <a:pt x="241723" y="253889"/>
                    </a:lnTo>
                    <a:cubicBezTo>
                      <a:pt x="226306" y="279644"/>
                      <a:pt x="200383" y="309953"/>
                      <a:pt x="167607" y="338711"/>
                    </a:cubicBezTo>
                    <a:cubicBezTo>
                      <a:pt x="134831" y="367469"/>
                      <a:pt x="101409" y="389231"/>
                      <a:pt x="73868" y="401167"/>
                    </a:cubicBezTo>
                    <a:lnTo>
                      <a:pt x="44424" y="409476"/>
                    </a:lnTo>
                    <a:lnTo>
                      <a:pt x="44369" y="455221"/>
                    </a:lnTo>
                    <a:cubicBezTo>
                      <a:pt x="45680" y="475317"/>
                      <a:pt x="47927" y="492497"/>
                      <a:pt x="49910" y="502984"/>
                    </a:cubicBezTo>
                    <a:cubicBezTo>
                      <a:pt x="51879" y="508689"/>
                      <a:pt x="67631" y="554324"/>
                      <a:pt x="67631" y="554324"/>
                    </a:cubicBezTo>
                    <a:cubicBezTo>
                      <a:pt x="67631" y="554324"/>
                      <a:pt x="67631" y="554324"/>
                      <a:pt x="44233" y="562400"/>
                    </a:cubicBezTo>
                    <a:cubicBezTo>
                      <a:pt x="42264" y="556696"/>
                      <a:pt x="26512" y="511060"/>
                      <a:pt x="24544" y="505356"/>
                    </a:cubicBezTo>
                    <a:cubicBezTo>
                      <a:pt x="-54328" y="238912"/>
                      <a:pt x="82119" y="179048"/>
                      <a:pt x="82119" y="179048"/>
                    </a:cubicBezTo>
                    <a:cubicBezTo>
                      <a:pt x="66368" y="133413"/>
                      <a:pt x="136618" y="128317"/>
                      <a:pt x="136618" y="128317"/>
                    </a:cubicBezTo>
                    <a:cubicBezTo>
                      <a:pt x="118898" y="76977"/>
                      <a:pt x="249439" y="0"/>
                      <a:pt x="249439" y="0"/>
                    </a:cubicBez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76" name="Group 13"/>
              <p:cNvGrpSpPr/>
              <p:nvPr/>
            </p:nvGrpSpPr>
            <p:grpSpPr>
              <a:xfrm>
                <a:off x="4386071" y="2772132"/>
                <a:ext cx="218655" cy="142275"/>
                <a:chOff x="4404973" y="2780410"/>
                <a:chExt cx="158306" cy="103007"/>
              </a:xfrm>
            </p:grpSpPr>
            <p:sp>
              <p:nvSpPr>
                <p:cNvPr id="87" name="Oval 154"/>
                <p:cNvSpPr>
                  <a:spLocks noChangeArrowheads="1"/>
                </p:cNvSpPr>
                <p:nvPr/>
              </p:nvSpPr>
              <p:spPr bwMode="auto">
                <a:xfrm>
                  <a:off x="4404973" y="2780410"/>
                  <a:ext cx="158306" cy="103007"/>
                </a:xfrm>
                <a:prstGeom prst="ellipse">
                  <a:avLst/>
                </a:prstGeom>
                <a:solidFill>
                  <a:srgbClr val="DDAA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GB" dirty="0"/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4437502" y="2847635"/>
                  <a:ext cx="97586" cy="35781"/>
                </a:xfrm>
                <a:custGeom>
                  <a:avLst/>
                  <a:gdLst>
                    <a:gd name="T0" fmla="*/ 0 w 38"/>
                    <a:gd name="T1" fmla="*/ 10 h 14"/>
                    <a:gd name="T2" fmla="*/ 18 w 38"/>
                    <a:gd name="T3" fmla="*/ 14 h 14"/>
                    <a:gd name="T4" fmla="*/ 38 w 38"/>
                    <a:gd name="T5" fmla="*/ 9 h 14"/>
                    <a:gd name="T6" fmla="*/ 19 w 38"/>
                    <a:gd name="T7" fmla="*/ 0 h 14"/>
                    <a:gd name="T8" fmla="*/ 0 w 38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4">
                      <a:moveTo>
                        <a:pt x="0" y="10"/>
                      </a:moveTo>
                      <a:cubicBezTo>
                        <a:pt x="5" y="12"/>
                        <a:pt x="11" y="14"/>
                        <a:pt x="18" y="14"/>
                      </a:cubicBezTo>
                      <a:cubicBezTo>
                        <a:pt x="26" y="14"/>
                        <a:pt x="33" y="12"/>
                        <a:pt x="38" y="9"/>
                      </a:cubicBezTo>
                      <a:cubicBezTo>
                        <a:pt x="35" y="4"/>
                        <a:pt x="28" y="0"/>
                        <a:pt x="19" y="0"/>
                      </a:cubicBezTo>
                      <a:cubicBezTo>
                        <a:pt x="10" y="0"/>
                        <a:pt x="2" y="4"/>
                        <a:pt x="0" y="10"/>
                      </a:cubicBezTo>
                      <a:close/>
                    </a:path>
                  </a:pathLst>
                </a:custGeom>
                <a:solidFill>
                  <a:srgbClr val="F270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GB" dirty="0"/>
                </a:p>
              </p:txBody>
            </p:sp>
          </p:grpSp>
          <p:sp>
            <p:nvSpPr>
              <p:cNvPr id="77" name="Freeform 16"/>
              <p:cNvSpPr/>
              <p:nvPr/>
            </p:nvSpPr>
            <p:spPr bwMode="auto">
              <a:xfrm>
                <a:off x="4437502" y="2633281"/>
                <a:ext cx="65773" cy="98661"/>
              </a:xfrm>
              <a:custGeom>
                <a:avLst/>
                <a:gdLst>
                  <a:gd name="T0" fmla="*/ 3 w 6"/>
                  <a:gd name="T1" fmla="*/ 0 h 9"/>
                  <a:gd name="T2" fmla="*/ 2 w 6"/>
                  <a:gd name="T3" fmla="*/ 2 h 9"/>
                  <a:gd name="T4" fmla="*/ 2 w 6"/>
                  <a:gd name="T5" fmla="*/ 3 h 9"/>
                  <a:gd name="T6" fmla="*/ 1 w 6"/>
                  <a:gd name="T7" fmla="*/ 3 h 9"/>
                  <a:gd name="T8" fmla="*/ 1 w 6"/>
                  <a:gd name="T9" fmla="*/ 4 h 9"/>
                  <a:gd name="T10" fmla="*/ 1 w 6"/>
                  <a:gd name="T11" fmla="*/ 4 h 9"/>
                  <a:gd name="T12" fmla="*/ 1 w 6"/>
                  <a:gd name="T13" fmla="*/ 5 h 9"/>
                  <a:gd name="T14" fmla="*/ 1 w 6"/>
                  <a:gd name="T15" fmla="*/ 6 h 9"/>
                  <a:gd name="T16" fmla="*/ 1 w 6"/>
                  <a:gd name="T17" fmla="*/ 6 h 9"/>
                  <a:gd name="T18" fmla="*/ 2 w 6"/>
                  <a:gd name="T19" fmla="*/ 7 h 9"/>
                  <a:gd name="T20" fmla="*/ 4 w 6"/>
                  <a:gd name="T21" fmla="*/ 8 h 9"/>
                  <a:gd name="T22" fmla="*/ 6 w 6"/>
                  <a:gd name="T23" fmla="*/ 9 h 9"/>
                  <a:gd name="T24" fmla="*/ 4 w 6"/>
                  <a:gd name="T25" fmla="*/ 8 h 9"/>
                  <a:gd name="T26" fmla="*/ 2 w 6"/>
                  <a:gd name="T27" fmla="*/ 8 h 9"/>
                  <a:gd name="T28" fmla="*/ 1 w 6"/>
                  <a:gd name="T29" fmla="*/ 7 h 9"/>
                  <a:gd name="T30" fmla="*/ 0 w 6"/>
                  <a:gd name="T31" fmla="*/ 6 h 9"/>
                  <a:gd name="T32" fmla="*/ 0 w 6"/>
                  <a:gd name="T33" fmla="*/ 5 h 9"/>
                  <a:gd name="T34" fmla="*/ 0 w 6"/>
                  <a:gd name="T35" fmla="*/ 4 h 9"/>
                  <a:gd name="T36" fmla="*/ 0 w 6"/>
                  <a:gd name="T37" fmla="*/ 3 h 9"/>
                  <a:gd name="T38" fmla="*/ 1 w 6"/>
                  <a:gd name="T39" fmla="*/ 3 h 9"/>
                  <a:gd name="T40" fmla="*/ 1 w 6"/>
                  <a:gd name="T41" fmla="*/ 2 h 9"/>
                  <a:gd name="T42" fmla="*/ 2 w 6"/>
                  <a:gd name="T43" fmla="*/ 2 h 9"/>
                  <a:gd name="T44" fmla="*/ 3 w 6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9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4" y="8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2" y="8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A4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78" name="Group 17"/>
              <p:cNvGrpSpPr/>
              <p:nvPr/>
            </p:nvGrpSpPr>
            <p:grpSpPr>
              <a:xfrm>
                <a:off x="4180291" y="2449551"/>
                <a:ext cx="562365" cy="194530"/>
                <a:chOff x="4085835" y="2438386"/>
                <a:chExt cx="746990" cy="258394"/>
              </a:xfrm>
            </p:grpSpPr>
            <p:sp>
              <p:nvSpPr>
                <p:cNvPr id="79" name="Freeform 18"/>
                <p:cNvSpPr/>
                <p:nvPr/>
              </p:nvSpPr>
              <p:spPr bwMode="auto">
                <a:xfrm>
                  <a:off x="4085835" y="2438386"/>
                  <a:ext cx="202018" cy="93961"/>
                </a:xfrm>
                <a:custGeom>
                  <a:avLst/>
                  <a:gdLst>
                    <a:gd name="T0" fmla="*/ 3 w 43"/>
                    <a:gd name="T1" fmla="*/ 20 h 20"/>
                    <a:gd name="T2" fmla="*/ 0 w 43"/>
                    <a:gd name="T3" fmla="*/ 12 h 20"/>
                    <a:gd name="T4" fmla="*/ 41 w 43"/>
                    <a:gd name="T5" fmla="*/ 0 h 20"/>
                    <a:gd name="T6" fmla="*/ 43 w 43"/>
                    <a:gd name="T7" fmla="*/ 8 h 20"/>
                    <a:gd name="T8" fmla="*/ 3 w 43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0">
                      <a:moveTo>
                        <a:pt x="3" y="20"/>
                      </a:moveTo>
                      <a:lnTo>
                        <a:pt x="0" y="12"/>
                      </a:lnTo>
                      <a:lnTo>
                        <a:pt x="41" y="0"/>
                      </a:lnTo>
                      <a:lnTo>
                        <a:pt x="43" y="8"/>
                      </a:lnTo>
                      <a:lnTo>
                        <a:pt x="3" y="2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0" name="Freeform 19"/>
                <p:cNvSpPr/>
                <p:nvPr/>
              </p:nvSpPr>
              <p:spPr bwMode="auto">
                <a:xfrm>
                  <a:off x="4118720" y="2508857"/>
                  <a:ext cx="216111" cy="187923"/>
                </a:xfrm>
                <a:custGeom>
                  <a:avLst/>
                  <a:gdLst>
                    <a:gd name="T0" fmla="*/ 16 w 19"/>
                    <a:gd name="T1" fmla="*/ 0 h 17"/>
                    <a:gd name="T2" fmla="*/ 0 w 19"/>
                    <a:gd name="T3" fmla="*/ 5 h 17"/>
                    <a:gd name="T4" fmla="*/ 0 w 19"/>
                    <a:gd name="T5" fmla="*/ 7 h 17"/>
                    <a:gd name="T6" fmla="*/ 10 w 19"/>
                    <a:gd name="T7" fmla="*/ 17 h 17"/>
                    <a:gd name="T8" fmla="*/ 19 w 19"/>
                    <a:gd name="T9" fmla="*/ 7 h 17"/>
                    <a:gd name="T10" fmla="*/ 16 w 19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7">
                      <a:moveTo>
                        <a:pt x="16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13"/>
                        <a:pt x="4" y="17"/>
                        <a:pt x="10" y="17"/>
                      </a:cubicBezTo>
                      <a:cubicBezTo>
                        <a:pt x="15" y="17"/>
                        <a:pt x="19" y="13"/>
                        <a:pt x="19" y="7"/>
                      </a:cubicBezTo>
                      <a:cubicBezTo>
                        <a:pt x="19" y="4"/>
                        <a:pt x="18" y="1"/>
                        <a:pt x="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1" name="Oval 20"/>
                <p:cNvSpPr>
                  <a:spLocks noChangeArrowheads="1"/>
                </p:cNvSpPr>
                <p:nvPr/>
              </p:nvSpPr>
              <p:spPr bwMode="auto">
                <a:xfrm>
                  <a:off x="4175096" y="2532346"/>
                  <a:ext cx="136245" cy="131546"/>
                </a:xfrm>
                <a:prstGeom prst="ellipse">
                  <a:avLst/>
                </a:pr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2" name="Oval 21"/>
                <p:cNvSpPr>
                  <a:spLocks noChangeArrowheads="1"/>
                </p:cNvSpPr>
                <p:nvPr/>
              </p:nvSpPr>
              <p:spPr bwMode="auto">
                <a:xfrm>
                  <a:off x="4198589" y="2565234"/>
                  <a:ext cx="32888" cy="328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3" name="Freeform 22"/>
                <p:cNvSpPr/>
                <p:nvPr/>
              </p:nvSpPr>
              <p:spPr bwMode="auto">
                <a:xfrm>
                  <a:off x="4635507" y="2438386"/>
                  <a:ext cx="197318" cy="93961"/>
                </a:xfrm>
                <a:custGeom>
                  <a:avLst/>
                  <a:gdLst>
                    <a:gd name="T0" fmla="*/ 40 w 42"/>
                    <a:gd name="T1" fmla="*/ 20 h 20"/>
                    <a:gd name="T2" fmla="*/ 42 w 42"/>
                    <a:gd name="T3" fmla="*/ 12 h 20"/>
                    <a:gd name="T4" fmla="*/ 2 w 42"/>
                    <a:gd name="T5" fmla="*/ 0 h 20"/>
                    <a:gd name="T6" fmla="*/ 0 w 42"/>
                    <a:gd name="T7" fmla="*/ 8 h 20"/>
                    <a:gd name="T8" fmla="*/ 40 w 42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0">
                      <a:moveTo>
                        <a:pt x="40" y="20"/>
                      </a:moveTo>
                      <a:lnTo>
                        <a:pt x="42" y="12"/>
                      </a:ln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4" name="Freeform 23"/>
                <p:cNvSpPr/>
                <p:nvPr/>
              </p:nvSpPr>
              <p:spPr bwMode="auto">
                <a:xfrm>
                  <a:off x="4579130" y="2508857"/>
                  <a:ext cx="220811" cy="187923"/>
                </a:xfrm>
                <a:custGeom>
                  <a:avLst/>
                  <a:gdLst>
                    <a:gd name="T0" fmla="*/ 4 w 20"/>
                    <a:gd name="T1" fmla="*/ 0 h 17"/>
                    <a:gd name="T2" fmla="*/ 20 w 20"/>
                    <a:gd name="T3" fmla="*/ 5 h 17"/>
                    <a:gd name="T4" fmla="*/ 20 w 20"/>
                    <a:gd name="T5" fmla="*/ 7 h 17"/>
                    <a:gd name="T6" fmla="*/ 10 w 20"/>
                    <a:gd name="T7" fmla="*/ 17 h 17"/>
                    <a:gd name="T8" fmla="*/ 0 w 20"/>
                    <a:gd name="T9" fmla="*/ 7 h 17"/>
                    <a:gd name="T10" fmla="*/ 4 w 20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7">
                      <a:moveTo>
                        <a:pt x="4" y="0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6"/>
                        <a:pt x="20" y="6"/>
                        <a:pt x="20" y="7"/>
                      </a:cubicBezTo>
                      <a:cubicBezTo>
                        <a:pt x="20" y="13"/>
                        <a:pt x="16" y="17"/>
                        <a:pt x="10" y="17"/>
                      </a:cubicBezTo>
                      <a:cubicBezTo>
                        <a:pt x="5" y="17"/>
                        <a:pt x="0" y="13"/>
                        <a:pt x="0" y="7"/>
                      </a:cubicBezTo>
                      <a:cubicBezTo>
                        <a:pt x="0" y="4"/>
                        <a:pt x="2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5" name="Oval 24"/>
                <p:cNvSpPr>
                  <a:spLocks noChangeArrowheads="1"/>
                </p:cNvSpPr>
                <p:nvPr/>
              </p:nvSpPr>
              <p:spPr bwMode="auto">
                <a:xfrm>
                  <a:off x="4612018" y="2532346"/>
                  <a:ext cx="131546" cy="131546"/>
                </a:xfrm>
                <a:prstGeom prst="ellipse">
                  <a:avLst/>
                </a:pr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6" name="Oval 25"/>
                <p:cNvSpPr>
                  <a:spLocks noChangeArrowheads="1"/>
                </p:cNvSpPr>
                <p:nvPr/>
              </p:nvSpPr>
              <p:spPr bwMode="auto">
                <a:xfrm>
                  <a:off x="4691884" y="2565234"/>
                  <a:ext cx="32888" cy="328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69" name="Freeform 101"/>
            <p:cNvSpPr/>
            <p:nvPr/>
          </p:nvSpPr>
          <p:spPr bwMode="auto">
            <a:xfrm>
              <a:off x="4503034" y="5459286"/>
              <a:ext cx="408691" cy="149563"/>
            </a:xfrm>
            <a:custGeom>
              <a:avLst/>
              <a:gdLst>
                <a:gd name="T0" fmla="*/ 47 w 99"/>
                <a:gd name="T1" fmla="*/ 0 h 36"/>
                <a:gd name="T2" fmla="*/ 49 w 99"/>
                <a:gd name="T3" fmla="*/ 0 h 36"/>
                <a:gd name="T4" fmla="*/ 51 w 99"/>
                <a:gd name="T5" fmla="*/ 0 h 36"/>
                <a:gd name="T6" fmla="*/ 52 w 99"/>
                <a:gd name="T7" fmla="*/ 0 h 36"/>
                <a:gd name="T8" fmla="*/ 52 w 99"/>
                <a:gd name="T9" fmla="*/ 0 h 36"/>
                <a:gd name="T10" fmla="*/ 99 w 99"/>
                <a:gd name="T11" fmla="*/ 36 h 36"/>
                <a:gd name="T12" fmla="*/ 0 w 99"/>
                <a:gd name="T13" fmla="*/ 36 h 36"/>
                <a:gd name="T14" fmla="*/ 0 w 99"/>
                <a:gd name="T15" fmla="*/ 0 h 36"/>
                <a:gd name="T16" fmla="*/ 47 w 9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6">
                  <a:moveTo>
                    <a:pt x="47" y="0"/>
                  </a:moveTo>
                  <a:cubicBezTo>
                    <a:pt x="48" y="0"/>
                    <a:pt x="49" y="0"/>
                    <a:pt x="49" y="0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8" y="2"/>
                    <a:pt x="99" y="17"/>
                    <a:pt x="9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543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70" name="Freeform 102"/>
            <p:cNvSpPr/>
            <p:nvPr/>
          </p:nvSpPr>
          <p:spPr bwMode="auto">
            <a:xfrm>
              <a:off x="3980832" y="5459286"/>
              <a:ext cx="406950" cy="149563"/>
            </a:xfrm>
            <a:custGeom>
              <a:avLst/>
              <a:gdLst>
                <a:gd name="T0" fmla="*/ 52 w 99"/>
                <a:gd name="T1" fmla="*/ 0 h 36"/>
                <a:gd name="T2" fmla="*/ 50 w 99"/>
                <a:gd name="T3" fmla="*/ 0 h 36"/>
                <a:gd name="T4" fmla="*/ 48 w 99"/>
                <a:gd name="T5" fmla="*/ 0 h 36"/>
                <a:gd name="T6" fmla="*/ 47 w 99"/>
                <a:gd name="T7" fmla="*/ 0 h 36"/>
                <a:gd name="T8" fmla="*/ 47 w 99"/>
                <a:gd name="T9" fmla="*/ 0 h 36"/>
                <a:gd name="T10" fmla="*/ 0 w 99"/>
                <a:gd name="T11" fmla="*/ 36 h 36"/>
                <a:gd name="T12" fmla="*/ 99 w 99"/>
                <a:gd name="T13" fmla="*/ 36 h 36"/>
                <a:gd name="T14" fmla="*/ 99 w 99"/>
                <a:gd name="T15" fmla="*/ 0 h 36"/>
                <a:gd name="T16" fmla="*/ 52 w 9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6"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2"/>
                    <a:pt x="0" y="17"/>
                    <a:pt x="0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543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4508573" y="3935670"/>
              <a:ext cx="180000" cy="9396"/>
            </a:xfrm>
            <a:custGeom>
              <a:avLst/>
              <a:gdLst>
                <a:gd name="T0" fmla="*/ 23 w 23"/>
                <a:gd name="T1" fmla="*/ 0 h 1"/>
                <a:gd name="T2" fmla="*/ 0 w 23"/>
                <a:gd name="T3" fmla="*/ 0 h 1"/>
                <a:gd name="T4" fmla="*/ 11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1"/>
                    <a:pt x="11" y="1"/>
                  </a:cubicBezTo>
                  <a:cubicBezTo>
                    <a:pt x="14" y="1"/>
                    <a:pt x="18" y="1"/>
                    <a:pt x="2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004720" y="1387871"/>
            <a:ext cx="1373523" cy="1373523"/>
            <a:chOff x="2066895" y="1532387"/>
            <a:chExt cx="1035088" cy="1035088"/>
          </a:xfrm>
        </p:grpSpPr>
        <p:sp>
          <p:nvSpPr>
            <p:cNvPr id="108" name="椭圆 107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605230" y="1387871"/>
            <a:ext cx="1373523" cy="1373523"/>
            <a:chOff x="2066895" y="1532387"/>
            <a:chExt cx="1035088" cy="1035088"/>
          </a:xfrm>
        </p:grpSpPr>
        <p:sp>
          <p:nvSpPr>
            <p:cNvPr id="114" name="椭圆 113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314614" y="1387871"/>
            <a:ext cx="1373523" cy="1373523"/>
            <a:chOff x="2066895" y="1532387"/>
            <a:chExt cx="1035088" cy="1035088"/>
          </a:xfrm>
        </p:grpSpPr>
        <p:sp>
          <p:nvSpPr>
            <p:cNvPr id="118" name="椭圆 117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023554" y="1387871"/>
            <a:ext cx="1373523" cy="1373523"/>
            <a:chOff x="2066895" y="1532387"/>
            <a:chExt cx="1035088" cy="1035088"/>
          </a:xfrm>
        </p:grpSpPr>
        <p:sp>
          <p:nvSpPr>
            <p:cNvPr id="122" name="椭圆 121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729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93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409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61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9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29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77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项目概述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79500" y="891429"/>
            <a:ext cx="1821716" cy="1788253"/>
            <a:chOff x="1079500" y="891429"/>
            <a:chExt cx="1821716" cy="1788253"/>
          </a:xfrm>
        </p:grpSpPr>
        <p:grpSp>
          <p:nvGrpSpPr>
            <p:cNvPr id="10" name="组合 9"/>
            <p:cNvGrpSpPr/>
            <p:nvPr/>
          </p:nvGrpSpPr>
          <p:grpSpPr>
            <a:xfrm flipH="1">
              <a:off x="1079500" y="1085850"/>
              <a:ext cx="1821716" cy="1593832"/>
              <a:chOff x="970904" y="1476932"/>
              <a:chExt cx="2682595" cy="241474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970904" y="1476932"/>
                <a:ext cx="2682595" cy="2414744"/>
                <a:chOff x="757631" y="1755286"/>
                <a:chExt cx="2682595" cy="2414744"/>
              </a:xfrm>
            </p:grpSpPr>
            <p:sp>
              <p:nvSpPr>
                <p:cNvPr id="13" name="Freeform 5"/>
                <p:cNvSpPr/>
                <p:nvPr/>
              </p:nvSpPr>
              <p:spPr bwMode="auto">
                <a:xfrm>
                  <a:off x="757631" y="1755286"/>
                  <a:ext cx="2682595" cy="24147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61000">
                      <a:srgbClr val="F6F6F6"/>
                    </a:gs>
                    <a:gs pos="30000">
                      <a:srgbClr val="E0E0E0"/>
                    </a:gs>
                    <a:gs pos="1000">
                      <a:srgbClr val="DEDEDE"/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>
                  <a:outerShdw blurRad="317500" dist="190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5"/>
                <p:cNvSpPr/>
                <p:nvPr/>
              </p:nvSpPr>
              <p:spPr bwMode="auto">
                <a:xfrm>
                  <a:off x="780904" y="1776236"/>
                  <a:ext cx="2636048" cy="23728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31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>
                <a:off x="1349092" y="1747820"/>
                <a:ext cx="1926218" cy="1926217"/>
              </a:xfrm>
              <a:prstGeom prst="ellipse">
                <a:avLst/>
              </a:prstGeom>
              <a:blipFill dpi="0" rotWithShape="1">
                <a:blip r:embed="rId1" cstate="screen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colorTemperature colorTemp="4000"/>
                          </a14:imgEffect>
                          <a14:imgEffect>
                            <a14:saturation sat="4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260600" y="891429"/>
              <a:ext cx="481620" cy="461665"/>
              <a:chOff x="4850238" y="1509604"/>
              <a:chExt cx="481620" cy="461665"/>
            </a:xfrm>
          </p:grpSpPr>
          <p:sp>
            <p:nvSpPr>
              <p:cNvPr id="31" name="椭圆 30"/>
              <p:cNvSpPr/>
              <p:nvPr/>
            </p:nvSpPr>
            <p:spPr>
              <a:xfrm rot="9480000">
                <a:off x="4850238" y="1521232"/>
                <a:ext cx="481620" cy="449065"/>
              </a:xfrm>
              <a:prstGeom prst="ellipse">
                <a:avLst/>
              </a:prstGeom>
              <a:gradFill flip="none" rotWithShape="1">
                <a:gsLst>
                  <a:gs pos="0">
                    <a:srgbClr val="E94744"/>
                  </a:gs>
                  <a:gs pos="100000">
                    <a:srgbClr val="C34A3D"/>
                  </a:gs>
                </a:gsLst>
                <a:lin ang="10200000" scaled="0"/>
                <a:tileRect/>
              </a:gradFill>
              <a:ln w="38100">
                <a:gradFill flip="none" rotWithShape="1">
                  <a:gsLst>
                    <a:gs pos="0">
                      <a:srgbClr val="C34A3D"/>
                    </a:gs>
                    <a:gs pos="100000">
                      <a:srgbClr val="E94744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929137" y="1509604"/>
                <a:ext cx="3191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965700" y="906337"/>
            <a:ext cx="1821716" cy="1773345"/>
            <a:chOff x="4965700" y="906337"/>
            <a:chExt cx="1821716" cy="1773345"/>
          </a:xfrm>
        </p:grpSpPr>
        <p:grpSp>
          <p:nvGrpSpPr>
            <p:cNvPr id="20" name="组合 19"/>
            <p:cNvGrpSpPr/>
            <p:nvPr/>
          </p:nvGrpSpPr>
          <p:grpSpPr>
            <a:xfrm flipH="1">
              <a:off x="4965700" y="1085850"/>
              <a:ext cx="1821716" cy="1593832"/>
              <a:chOff x="970904" y="1476932"/>
              <a:chExt cx="2682595" cy="241474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970904" y="1476932"/>
                <a:ext cx="2682595" cy="2414744"/>
                <a:chOff x="757631" y="1755286"/>
                <a:chExt cx="2682595" cy="2414744"/>
              </a:xfrm>
            </p:grpSpPr>
            <p:sp>
              <p:nvSpPr>
                <p:cNvPr id="23" name="Freeform 5"/>
                <p:cNvSpPr/>
                <p:nvPr/>
              </p:nvSpPr>
              <p:spPr bwMode="auto">
                <a:xfrm>
                  <a:off x="757631" y="1755286"/>
                  <a:ext cx="2682595" cy="24147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61000">
                      <a:srgbClr val="F6F6F6"/>
                    </a:gs>
                    <a:gs pos="30000">
                      <a:srgbClr val="E0E0E0"/>
                    </a:gs>
                    <a:gs pos="1000">
                      <a:srgbClr val="DEDEDE"/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>
                  <a:outerShdw blurRad="317500" dist="190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>
                  <a:off x="780904" y="1776236"/>
                  <a:ext cx="2636048" cy="23728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31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1349092" y="1747820"/>
                <a:ext cx="1926218" cy="1926217"/>
              </a:xfrm>
              <a:prstGeom prst="ellipse">
                <a:avLst/>
              </a:prstGeom>
              <a:blipFill dpi="0" rotWithShape="1">
                <a:blip r:embed="rId1" cstate="screen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colorTemperature colorTemp="4000"/>
                          </a14:imgEffect>
                          <a14:imgEffect>
                            <a14:saturation sat="4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02037" y="906337"/>
              <a:ext cx="449065" cy="468655"/>
              <a:chOff x="4864194" y="2801643"/>
              <a:chExt cx="449065" cy="468655"/>
            </a:xfrm>
          </p:grpSpPr>
          <p:sp>
            <p:nvSpPr>
              <p:cNvPr id="34" name="椭圆 33"/>
              <p:cNvSpPr/>
              <p:nvPr/>
            </p:nvSpPr>
            <p:spPr>
              <a:xfrm rot="9480000">
                <a:off x="4864194" y="2801643"/>
                <a:ext cx="449065" cy="449065"/>
              </a:xfrm>
              <a:prstGeom prst="ellipse">
                <a:avLst/>
              </a:prstGeom>
              <a:gradFill flip="none" rotWithShape="1">
                <a:gsLst>
                  <a:gs pos="0">
                    <a:srgbClr val="F17445"/>
                  </a:gs>
                  <a:gs pos="100000">
                    <a:srgbClr val="CC3300">
                      <a:lumMod val="99000"/>
                    </a:srgbClr>
                  </a:gs>
                </a:gsLst>
                <a:lin ang="10200000" scaled="0"/>
                <a:tileRect/>
              </a:gradFill>
              <a:ln w="38100">
                <a:gradFill flip="none" rotWithShape="1">
                  <a:gsLst>
                    <a:gs pos="0">
                      <a:srgbClr val="CC3300"/>
                    </a:gs>
                    <a:gs pos="100000">
                      <a:srgbClr val="F17445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4910870" y="2808633"/>
                <a:ext cx="3191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422525" y="2704704"/>
            <a:ext cx="1821716" cy="1878501"/>
            <a:chOff x="2422525" y="2704704"/>
            <a:chExt cx="1821716" cy="1878501"/>
          </a:xfrm>
        </p:grpSpPr>
        <p:grpSp>
          <p:nvGrpSpPr>
            <p:cNvPr id="15" name="组合 14"/>
            <p:cNvGrpSpPr/>
            <p:nvPr/>
          </p:nvGrpSpPr>
          <p:grpSpPr>
            <a:xfrm flipH="1">
              <a:off x="2422525" y="2989373"/>
              <a:ext cx="1821716" cy="1593832"/>
              <a:chOff x="970904" y="1476932"/>
              <a:chExt cx="2682595" cy="241474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970904" y="1476932"/>
                <a:ext cx="2682595" cy="2414744"/>
                <a:chOff x="757631" y="1755286"/>
                <a:chExt cx="2682595" cy="2414744"/>
              </a:xfrm>
            </p:grpSpPr>
            <p:sp>
              <p:nvSpPr>
                <p:cNvPr id="18" name="Freeform 5"/>
                <p:cNvSpPr/>
                <p:nvPr/>
              </p:nvSpPr>
              <p:spPr bwMode="auto">
                <a:xfrm>
                  <a:off x="757631" y="1755286"/>
                  <a:ext cx="2682595" cy="24147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61000">
                      <a:srgbClr val="F6F6F6"/>
                    </a:gs>
                    <a:gs pos="30000">
                      <a:srgbClr val="E0E0E0"/>
                    </a:gs>
                    <a:gs pos="1000">
                      <a:srgbClr val="DEDEDE"/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>
                  <a:outerShdw blurRad="317500" dist="190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"/>
                <p:cNvSpPr/>
                <p:nvPr/>
              </p:nvSpPr>
              <p:spPr bwMode="auto">
                <a:xfrm>
                  <a:off x="780904" y="1776236"/>
                  <a:ext cx="2636048" cy="23728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31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1349092" y="1747820"/>
                <a:ext cx="1926218" cy="1926217"/>
              </a:xfrm>
              <a:prstGeom prst="ellipse">
                <a:avLst/>
              </a:prstGeom>
              <a:blipFill dpi="0" rotWithShape="1">
                <a:blip r:embed="rId1" cstate="screen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colorTemperature colorTemp="4000"/>
                          </a14:imgEffect>
                          <a14:imgEffect>
                            <a14:saturation sat="4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584514" y="2704704"/>
              <a:ext cx="449065" cy="471884"/>
              <a:chOff x="4881609" y="4056215"/>
              <a:chExt cx="449065" cy="471884"/>
            </a:xfrm>
          </p:grpSpPr>
          <p:sp>
            <p:nvSpPr>
              <p:cNvPr id="37" name="椭圆 36"/>
              <p:cNvSpPr/>
              <p:nvPr/>
            </p:nvSpPr>
            <p:spPr>
              <a:xfrm rot="9480000">
                <a:off x="4881609" y="4056215"/>
                <a:ext cx="449065" cy="449065"/>
              </a:xfrm>
              <a:prstGeom prst="ellipse">
                <a:avLst/>
              </a:prstGeom>
              <a:gradFill flip="none" rotWithShape="1">
                <a:gsLst>
                  <a:gs pos="0">
                    <a:srgbClr val="015A74"/>
                  </a:gs>
                  <a:gs pos="100000">
                    <a:srgbClr val="003366"/>
                  </a:gs>
                </a:gsLst>
                <a:lin ang="10200000" scaled="0"/>
                <a:tileRect/>
              </a:gradFill>
              <a:ln w="38100">
                <a:gradFill flip="none" rotWithShape="1">
                  <a:gsLst>
                    <a:gs pos="0">
                      <a:srgbClr val="003366"/>
                    </a:gs>
                    <a:gs pos="100000">
                      <a:srgbClr val="015A74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910870" y="4066434"/>
                <a:ext cx="3191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308725" y="2830285"/>
            <a:ext cx="1821716" cy="1735347"/>
            <a:chOff x="6308725" y="2830285"/>
            <a:chExt cx="1821716" cy="1735347"/>
          </a:xfrm>
        </p:grpSpPr>
        <p:grpSp>
          <p:nvGrpSpPr>
            <p:cNvPr id="25" name="组合 24"/>
            <p:cNvGrpSpPr/>
            <p:nvPr/>
          </p:nvGrpSpPr>
          <p:grpSpPr>
            <a:xfrm flipH="1">
              <a:off x="6308725" y="2971800"/>
              <a:ext cx="1821716" cy="1593832"/>
              <a:chOff x="970904" y="1476932"/>
              <a:chExt cx="2682595" cy="2414744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970904" y="1476932"/>
                <a:ext cx="2682595" cy="2414744"/>
                <a:chOff x="757631" y="1755286"/>
                <a:chExt cx="2682595" cy="2414744"/>
              </a:xfrm>
            </p:grpSpPr>
            <p:sp>
              <p:nvSpPr>
                <p:cNvPr id="28" name="Freeform 5"/>
                <p:cNvSpPr/>
                <p:nvPr/>
              </p:nvSpPr>
              <p:spPr bwMode="auto">
                <a:xfrm>
                  <a:off x="757631" y="1755286"/>
                  <a:ext cx="2682595" cy="24147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61000">
                      <a:srgbClr val="F6F6F6"/>
                    </a:gs>
                    <a:gs pos="30000">
                      <a:srgbClr val="E0E0E0"/>
                    </a:gs>
                    <a:gs pos="1000">
                      <a:srgbClr val="DEDEDE"/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>
                  <a:outerShdw blurRad="317500" dist="190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5"/>
                <p:cNvSpPr/>
                <p:nvPr/>
              </p:nvSpPr>
              <p:spPr bwMode="auto">
                <a:xfrm>
                  <a:off x="780904" y="1776236"/>
                  <a:ext cx="2636048" cy="2372844"/>
                </a:xfrm>
                <a:custGeom>
                  <a:avLst/>
                  <a:gdLst>
                    <a:gd name="T0" fmla="*/ 802 w 2624"/>
                    <a:gd name="T1" fmla="*/ 2362 h 2362"/>
                    <a:gd name="T2" fmla="*/ 766 w 2624"/>
                    <a:gd name="T3" fmla="*/ 2358 h 2362"/>
                    <a:gd name="T4" fmla="*/ 730 w 2624"/>
                    <a:gd name="T5" fmla="*/ 2350 h 2362"/>
                    <a:gd name="T6" fmla="*/ 656 w 2624"/>
                    <a:gd name="T7" fmla="*/ 2318 h 2362"/>
                    <a:gd name="T8" fmla="*/ 590 w 2624"/>
                    <a:gd name="T9" fmla="*/ 2270 h 2362"/>
                    <a:gd name="T10" fmla="*/ 564 w 2624"/>
                    <a:gd name="T11" fmla="*/ 2242 h 2362"/>
                    <a:gd name="T12" fmla="*/ 544 w 2624"/>
                    <a:gd name="T13" fmla="*/ 2212 h 2362"/>
                    <a:gd name="T14" fmla="*/ 34 w 2624"/>
                    <a:gd name="T15" fmla="*/ 1330 h 2362"/>
                    <a:gd name="T16" fmla="*/ 20 w 2624"/>
                    <a:gd name="T17" fmla="*/ 1298 h 2362"/>
                    <a:gd name="T18" fmla="*/ 8 w 2624"/>
                    <a:gd name="T19" fmla="*/ 1260 h 2362"/>
                    <a:gd name="T20" fmla="*/ 0 w 2624"/>
                    <a:gd name="T21" fmla="*/ 1180 h 2362"/>
                    <a:gd name="T22" fmla="*/ 8 w 2624"/>
                    <a:gd name="T23" fmla="*/ 1102 h 2362"/>
                    <a:gd name="T24" fmla="*/ 20 w 2624"/>
                    <a:gd name="T25" fmla="*/ 1064 h 2362"/>
                    <a:gd name="T26" fmla="*/ 34 w 2624"/>
                    <a:gd name="T27" fmla="*/ 1032 h 2362"/>
                    <a:gd name="T28" fmla="*/ 544 w 2624"/>
                    <a:gd name="T29" fmla="*/ 150 h 2362"/>
                    <a:gd name="T30" fmla="*/ 564 w 2624"/>
                    <a:gd name="T31" fmla="*/ 120 h 2362"/>
                    <a:gd name="T32" fmla="*/ 590 w 2624"/>
                    <a:gd name="T33" fmla="*/ 92 h 2362"/>
                    <a:gd name="T34" fmla="*/ 656 w 2624"/>
                    <a:gd name="T35" fmla="*/ 44 h 2362"/>
                    <a:gd name="T36" fmla="*/ 730 w 2624"/>
                    <a:gd name="T37" fmla="*/ 12 h 2362"/>
                    <a:gd name="T38" fmla="*/ 766 w 2624"/>
                    <a:gd name="T39" fmla="*/ 4 h 2362"/>
                    <a:gd name="T40" fmla="*/ 802 w 2624"/>
                    <a:gd name="T41" fmla="*/ 0 h 2362"/>
                    <a:gd name="T42" fmla="*/ 1820 w 2624"/>
                    <a:gd name="T43" fmla="*/ 0 h 2362"/>
                    <a:gd name="T44" fmla="*/ 1858 w 2624"/>
                    <a:gd name="T45" fmla="*/ 4 h 2362"/>
                    <a:gd name="T46" fmla="*/ 1894 w 2624"/>
                    <a:gd name="T47" fmla="*/ 12 h 2362"/>
                    <a:gd name="T48" fmla="*/ 1968 w 2624"/>
                    <a:gd name="T49" fmla="*/ 44 h 2362"/>
                    <a:gd name="T50" fmla="*/ 2032 w 2624"/>
                    <a:gd name="T51" fmla="*/ 92 h 2362"/>
                    <a:gd name="T52" fmla="*/ 2060 w 2624"/>
                    <a:gd name="T53" fmla="*/ 120 h 2362"/>
                    <a:gd name="T54" fmla="*/ 2080 w 2624"/>
                    <a:gd name="T55" fmla="*/ 150 h 2362"/>
                    <a:gd name="T56" fmla="*/ 2588 w 2624"/>
                    <a:gd name="T57" fmla="*/ 1032 h 2362"/>
                    <a:gd name="T58" fmla="*/ 2604 w 2624"/>
                    <a:gd name="T59" fmla="*/ 1064 h 2362"/>
                    <a:gd name="T60" fmla="*/ 2616 w 2624"/>
                    <a:gd name="T61" fmla="*/ 1102 h 2362"/>
                    <a:gd name="T62" fmla="*/ 2624 w 2624"/>
                    <a:gd name="T63" fmla="*/ 1180 h 2362"/>
                    <a:gd name="T64" fmla="*/ 2616 w 2624"/>
                    <a:gd name="T65" fmla="*/ 1260 h 2362"/>
                    <a:gd name="T66" fmla="*/ 2604 w 2624"/>
                    <a:gd name="T67" fmla="*/ 1298 h 2362"/>
                    <a:gd name="T68" fmla="*/ 2588 w 2624"/>
                    <a:gd name="T69" fmla="*/ 1330 h 2362"/>
                    <a:gd name="T70" fmla="*/ 2080 w 2624"/>
                    <a:gd name="T71" fmla="*/ 2212 h 2362"/>
                    <a:gd name="T72" fmla="*/ 2060 w 2624"/>
                    <a:gd name="T73" fmla="*/ 2242 h 2362"/>
                    <a:gd name="T74" fmla="*/ 2032 w 2624"/>
                    <a:gd name="T75" fmla="*/ 2270 h 2362"/>
                    <a:gd name="T76" fmla="*/ 1968 w 2624"/>
                    <a:gd name="T77" fmla="*/ 2318 h 2362"/>
                    <a:gd name="T78" fmla="*/ 1894 w 2624"/>
                    <a:gd name="T79" fmla="*/ 2350 h 2362"/>
                    <a:gd name="T80" fmla="*/ 1858 w 2624"/>
                    <a:gd name="T81" fmla="*/ 2358 h 2362"/>
                    <a:gd name="T82" fmla="*/ 1820 w 2624"/>
                    <a:gd name="T83" fmla="*/ 2362 h 23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24" h="2362">
                      <a:moveTo>
                        <a:pt x="802" y="2362"/>
                      </a:moveTo>
                      <a:lnTo>
                        <a:pt x="802" y="2362"/>
                      </a:lnTo>
                      <a:lnTo>
                        <a:pt x="784" y="2360"/>
                      </a:lnTo>
                      <a:lnTo>
                        <a:pt x="766" y="2358"/>
                      </a:lnTo>
                      <a:lnTo>
                        <a:pt x="748" y="2354"/>
                      </a:lnTo>
                      <a:lnTo>
                        <a:pt x="730" y="2350"/>
                      </a:lnTo>
                      <a:lnTo>
                        <a:pt x="692" y="2336"/>
                      </a:lnTo>
                      <a:lnTo>
                        <a:pt x="656" y="2318"/>
                      </a:lnTo>
                      <a:lnTo>
                        <a:pt x="622" y="2296"/>
                      </a:lnTo>
                      <a:lnTo>
                        <a:pt x="590" y="2270"/>
                      </a:lnTo>
                      <a:lnTo>
                        <a:pt x="578" y="2256"/>
                      </a:lnTo>
                      <a:lnTo>
                        <a:pt x="564" y="2242"/>
                      </a:lnTo>
                      <a:lnTo>
                        <a:pt x="554" y="2228"/>
                      </a:lnTo>
                      <a:lnTo>
                        <a:pt x="544" y="2212"/>
                      </a:lnTo>
                      <a:lnTo>
                        <a:pt x="34" y="1330"/>
                      </a:lnTo>
                      <a:lnTo>
                        <a:pt x="34" y="1330"/>
                      </a:lnTo>
                      <a:lnTo>
                        <a:pt x="26" y="1314"/>
                      </a:lnTo>
                      <a:lnTo>
                        <a:pt x="20" y="1298"/>
                      </a:lnTo>
                      <a:lnTo>
                        <a:pt x="14" y="1280"/>
                      </a:lnTo>
                      <a:lnTo>
                        <a:pt x="8" y="1260"/>
                      </a:lnTo>
                      <a:lnTo>
                        <a:pt x="2" y="1222"/>
                      </a:lnTo>
                      <a:lnTo>
                        <a:pt x="0" y="1180"/>
                      </a:lnTo>
                      <a:lnTo>
                        <a:pt x="2" y="1140"/>
                      </a:lnTo>
                      <a:lnTo>
                        <a:pt x="8" y="1102"/>
                      </a:lnTo>
                      <a:lnTo>
                        <a:pt x="14" y="1082"/>
                      </a:lnTo>
                      <a:lnTo>
                        <a:pt x="20" y="1064"/>
                      </a:lnTo>
                      <a:lnTo>
                        <a:pt x="26" y="1048"/>
                      </a:lnTo>
                      <a:lnTo>
                        <a:pt x="34" y="1032"/>
                      </a:lnTo>
                      <a:lnTo>
                        <a:pt x="544" y="150"/>
                      </a:lnTo>
                      <a:lnTo>
                        <a:pt x="544" y="150"/>
                      </a:lnTo>
                      <a:lnTo>
                        <a:pt x="554" y="134"/>
                      </a:lnTo>
                      <a:lnTo>
                        <a:pt x="564" y="120"/>
                      </a:lnTo>
                      <a:lnTo>
                        <a:pt x="578" y="106"/>
                      </a:lnTo>
                      <a:lnTo>
                        <a:pt x="590" y="92"/>
                      </a:lnTo>
                      <a:lnTo>
                        <a:pt x="622" y="66"/>
                      </a:lnTo>
                      <a:lnTo>
                        <a:pt x="656" y="44"/>
                      </a:lnTo>
                      <a:lnTo>
                        <a:pt x="692" y="26"/>
                      </a:lnTo>
                      <a:lnTo>
                        <a:pt x="730" y="12"/>
                      </a:lnTo>
                      <a:lnTo>
                        <a:pt x="748" y="6"/>
                      </a:lnTo>
                      <a:lnTo>
                        <a:pt x="766" y="4"/>
                      </a:lnTo>
                      <a:lnTo>
                        <a:pt x="784" y="0"/>
                      </a:lnTo>
                      <a:lnTo>
                        <a:pt x="802" y="0"/>
                      </a:lnTo>
                      <a:lnTo>
                        <a:pt x="1820" y="0"/>
                      </a:lnTo>
                      <a:lnTo>
                        <a:pt x="1820" y="0"/>
                      </a:lnTo>
                      <a:lnTo>
                        <a:pt x="1838" y="0"/>
                      </a:lnTo>
                      <a:lnTo>
                        <a:pt x="1858" y="4"/>
                      </a:lnTo>
                      <a:lnTo>
                        <a:pt x="1876" y="6"/>
                      </a:lnTo>
                      <a:lnTo>
                        <a:pt x="1894" y="12"/>
                      </a:lnTo>
                      <a:lnTo>
                        <a:pt x="1932" y="26"/>
                      </a:lnTo>
                      <a:lnTo>
                        <a:pt x="1968" y="44"/>
                      </a:lnTo>
                      <a:lnTo>
                        <a:pt x="2002" y="66"/>
                      </a:lnTo>
                      <a:lnTo>
                        <a:pt x="2032" y="92"/>
                      </a:lnTo>
                      <a:lnTo>
                        <a:pt x="2046" y="106"/>
                      </a:lnTo>
                      <a:lnTo>
                        <a:pt x="2060" y="120"/>
                      </a:lnTo>
                      <a:lnTo>
                        <a:pt x="2070" y="134"/>
                      </a:lnTo>
                      <a:lnTo>
                        <a:pt x="2080" y="150"/>
                      </a:lnTo>
                      <a:lnTo>
                        <a:pt x="2588" y="1032"/>
                      </a:lnTo>
                      <a:lnTo>
                        <a:pt x="2588" y="1032"/>
                      </a:lnTo>
                      <a:lnTo>
                        <a:pt x="2598" y="1048"/>
                      </a:lnTo>
                      <a:lnTo>
                        <a:pt x="2604" y="1064"/>
                      </a:lnTo>
                      <a:lnTo>
                        <a:pt x="2610" y="1082"/>
                      </a:lnTo>
                      <a:lnTo>
                        <a:pt x="2616" y="1102"/>
                      </a:lnTo>
                      <a:lnTo>
                        <a:pt x="2622" y="1140"/>
                      </a:lnTo>
                      <a:lnTo>
                        <a:pt x="2624" y="1180"/>
                      </a:lnTo>
                      <a:lnTo>
                        <a:pt x="2622" y="1222"/>
                      </a:lnTo>
                      <a:lnTo>
                        <a:pt x="2616" y="1260"/>
                      </a:lnTo>
                      <a:lnTo>
                        <a:pt x="2610" y="1280"/>
                      </a:lnTo>
                      <a:lnTo>
                        <a:pt x="2604" y="1298"/>
                      </a:lnTo>
                      <a:lnTo>
                        <a:pt x="2598" y="1314"/>
                      </a:lnTo>
                      <a:lnTo>
                        <a:pt x="2588" y="1330"/>
                      </a:lnTo>
                      <a:lnTo>
                        <a:pt x="2080" y="2212"/>
                      </a:lnTo>
                      <a:lnTo>
                        <a:pt x="2080" y="2212"/>
                      </a:lnTo>
                      <a:lnTo>
                        <a:pt x="2070" y="2228"/>
                      </a:lnTo>
                      <a:lnTo>
                        <a:pt x="2060" y="2242"/>
                      </a:lnTo>
                      <a:lnTo>
                        <a:pt x="2046" y="2256"/>
                      </a:lnTo>
                      <a:lnTo>
                        <a:pt x="2032" y="2270"/>
                      </a:lnTo>
                      <a:lnTo>
                        <a:pt x="2002" y="2296"/>
                      </a:lnTo>
                      <a:lnTo>
                        <a:pt x="1968" y="2318"/>
                      </a:lnTo>
                      <a:lnTo>
                        <a:pt x="1932" y="2336"/>
                      </a:lnTo>
                      <a:lnTo>
                        <a:pt x="1894" y="2350"/>
                      </a:lnTo>
                      <a:lnTo>
                        <a:pt x="1876" y="2354"/>
                      </a:lnTo>
                      <a:lnTo>
                        <a:pt x="1858" y="2358"/>
                      </a:lnTo>
                      <a:lnTo>
                        <a:pt x="1838" y="2360"/>
                      </a:lnTo>
                      <a:lnTo>
                        <a:pt x="1820" y="2362"/>
                      </a:lnTo>
                      <a:lnTo>
                        <a:pt x="802" y="236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31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1349092" y="1747820"/>
                <a:ext cx="1926218" cy="1926217"/>
              </a:xfrm>
              <a:prstGeom prst="ellipse">
                <a:avLst/>
              </a:prstGeom>
              <a:blipFill dpi="0" rotWithShape="1">
                <a:blip r:embed="rId1" cstate="screen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colorTemperature colorTemp="4000"/>
                          </a14:imgEffect>
                          <a14:imgEffect>
                            <a14:saturation sat="46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438543" y="2830285"/>
              <a:ext cx="449065" cy="461665"/>
              <a:chOff x="6211288" y="2889610"/>
              <a:chExt cx="449065" cy="461665"/>
            </a:xfrm>
          </p:grpSpPr>
          <p:sp>
            <p:nvSpPr>
              <p:cNvPr id="39" name="椭圆 38"/>
              <p:cNvSpPr/>
              <p:nvPr/>
            </p:nvSpPr>
            <p:spPr>
              <a:xfrm rot="9480000">
                <a:off x="6211288" y="2895911"/>
                <a:ext cx="449065" cy="449065"/>
              </a:xfrm>
              <a:prstGeom prst="ellipse">
                <a:avLst/>
              </a:prstGeom>
              <a:gradFill flip="none" rotWithShape="1">
                <a:gsLst>
                  <a:gs pos="0">
                    <a:srgbClr val="009999"/>
                  </a:gs>
                  <a:gs pos="100000">
                    <a:srgbClr val="008080"/>
                  </a:gs>
                </a:gsLst>
                <a:lin ang="10200000" scaled="0"/>
                <a:tileRect/>
              </a:gradFill>
              <a:ln w="38100">
                <a:gradFill flip="none" rotWithShape="1">
                  <a:gsLst>
                    <a:gs pos="0">
                      <a:srgbClr val="008080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248713" y="2889610"/>
                <a:ext cx="2568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6" name="TextBox 64"/>
          <p:cNvSpPr txBox="1"/>
          <p:nvPr/>
        </p:nvSpPr>
        <p:spPr>
          <a:xfrm>
            <a:off x="6752365" y="1211142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64"/>
          <p:cNvSpPr txBox="1"/>
          <p:nvPr/>
        </p:nvSpPr>
        <p:spPr>
          <a:xfrm>
            <a:off x="644658" y="3432762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64"/>
          <p:cNvSpPr txBox="1"/>
          <p:nvPr/>
        </p:nvSpPr>
        <p:spPr>
          <a:xfrm>
            <a:off x="2923795" y="1211142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64"/>
          <p:cNvSpPr txBox="1"/>
          <p:nvPr/>
        </p:nvSpPr>
        <p:spPr>
          <a:xfrm>
            <a:off x="4754537" y="3432762"/>
            <a:ext cx="137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25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4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3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2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111"/>
          <p:cNvGrpSpPr/>
          <p:nvPr/>
        </p:nvGrpSpPr>
        <p:grpSpPr>
          <a:xfrm>
            <a:off x="2921133" y="2745542"/>
            <a:ext cx="3304460" cy="2397959"/>
            <a:chOff x="3894843" y="3660723"/>
            <a:chExt cx="4405947" cy="3197278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5871343" y="4693783"/>
              <a:ext cx="452948" cy="282184"/>
            </a:xfrm>
            <a:custGeom>
              <a:avLst/>
              <a:gdLst>
                <a:gd name="T0" fmla="*/ 0 w 374"/>
                <a:gd name="T1" fmla="*/ 0 h 233"/>
                <a:gd name="T2" fmla="*/ 0 w 374"/>
                <a:gd name="T3" fmla="*/ 166 h 233"/>
                <a:gd name="T4" fmla="*/ 101 w 374"/>
                <a:gd name="T5" fmla="*/ 233 h 233"/>
                <a:gd name="T6" fmla="*/ 374 w 374"/>
                <a:gd name="T7" fmla="*/ 62 h 233"/>
                <a:gd name="T8" fmla="*/ 374 w 374"/>
                <a:gd name="T9" fmla="*/ 0 h 233"/>
                <a:gd name="T10" fmla="*/ 0 w 374"/>
                <a:gd name="T1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33">
                  <a:moveTo>
                    <a:pt x="0" y="0"/>
                  </a:moveTo>
                  <a:lnTo>
                    <a:pt x="0" y="166"/>
                  </a:lnTo>
                  <a:lnTo>
                    <a:pt x="101" y="233"/>
                  </a:lnTo>
                  <a:lnTo>
                    <a:pt x="374" y="62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5643658" y="3789099"/>
              <a:ext cx="908318" cy="1079081"/>
            </a:xfrm>
            <a:custGeom>
              <a:avLst/>
              <a:gdLst>
                <a:gd name="T0" fmla="*/ 413 w 438"/>
                <a:gd name="T1" fmla="*/ 221 h 520"/>
                <a:gd name="T2" fmla="*/ 390 w 438"/>
                <a:gd name="T3" fmla="*/ 224 h 520"/>
                <a:gd name="T4" fmla="*/ 219 w 438"/>
                <a:gd name="T5" fmla="*/ 0 h 520"/>
                <a:gd name="T6" fmla="*/ 48 w 438"/>
                <a:gd name="T7" fmla="*/ 224 h 520"/>
                <a:gd name="T8" fmla="*/ 25 w 438"/>
                <a:gd name="T9" fmla="*/ 221 h 520"/>
                <a:gd name="T10" fmla="*/ 63 w 438"/>
                <a:gd name="T11" fmla="*/ 343 h 520"/>
                <a:gd name="T12" fmla="*/ 120 w 438"/>
                <a:gd name="T13" fmla="*/ 462 h 520"/>
                <a:gd name="T14" fmla="*/ 219 w 438"/>
                <a:gd name="T15" fmla="*/ 520 h 520"/>
                <a:gd name="T16" fmla="*/ 321 w 438"/>
                <a:gd name="T17" fmla="*/ 455 h 520"/>
                <a:gd name="T18" fmla="*/ 375 w 438"/>
                <a:gd name="T19" fmla="*/ 343 h 520"/>
                <a:gd name="T20" fmla="*/ 413 w 438"/>
                <a:gd name="T21" fmla="*/ 22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20">
                  <a:moveTo>
                    <a:pt x="413" y="221"/>
                  </a:moveTo>
                  <a:cubicBezTo>
                    <a:pt x="413" y="221"/>
                    <a:pt x="398" y="204"/>
                    <a:pt x="390" y="224"/>
                  </a:cubicBezTo>
                  <a:cubicBezTo>
                    <a:pt x="390" y="224"/>
                    <a:pt x="438" y="0"/>
                    <a:pt x="219" y="0"/>
                  </a:cubicBezTo>
                  <a:cubicBezTo>
                    <a:pt x="0" y="0"/>
                    <a:pt x="48" y="224"/>
                    <a:pt x="48" y="224"/>
                  </a:cubicBezTo>
                  <a:cubicBezTo>
                    <a:pt x="40" y="204"/>
                    <a:pt x="25" y="221"/>
                    <a:pt x="25" y="221"/>
                  </a:cubicBezTo>
                  <a:cubicBezTo>
                    <a:pt x="13" y="333"/>
                    <a:pt x="63" y="343"/>
                    <a:pt x="63" y="343"/>
                  </a:cubicBezTo>
                  <a:cubicBezTo>
                    <a:pt x="63" y="343"/>
                    <a:pt x="63" y="405"/>
                    <a:pt x="120" y="462"/>
                  </a:cubicBezTo>
                  <a:cubicBezTo>
                    <a:pt x="177" y="520"/>
                    <a:pt x="219" y="520"/>
                    <a:pt x="219" y="520"/>
                  </a:cubicBezTo>
                  <a:cubicBezTo>
                    <a:pt x="219" y="520"/>
                    <a:pt x="264" y="512"/>
                    <a:pt x="321" y="455"/>
                  </a:cubicBezTo>
                  <a:cubicBezTo>
                    <a:pt x="378" y="398"/>
                    <a:pt x="375" y="343"/>
                    <a:pt x="375" y="343"/>
                  </a:cubicBezTo>
                  <a:cubicBezTo>
                    <a:pt x="375" y="343"/>
                    <a:pt x="425" y="333"/>
                    <a:pt x="413" y="22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5666668" y="3660723"/>
              <a:ext cx="850185" cy="669733"/>
            </a:xfrm>
            <a:custGeom>
              <a:avLst/>
              <a:gdLst>
                <a:gd name="T0" fmla="*/ 40 w 410"/>
                <a:gd name="T1" fmla="*/ 323 h 323"/>
                <a:gd name="T2" fmla="*/ 55 w 410"/>
                <a:gd name="T3" fmla="*/ 256 h 323"/>
                <a:gd name="T4" fmla="*/ 77 w 410"/>
                <a:gd name="T5" fmla="*/ 189 h 323"/>
                <a:gd name="T6" fmla="*/ 99 w 410"/>
                <a:gd name="T7" fmla="*/ 161 h 323"/>
                <a:gd name="T8" fmla="*/ 221 w 410"/>
                <a:gd name="T9" fmla="*/ 196 h 323"/>
                <a:gd name="T10" fmla="*/ 323 w 410"/>
                <a:gd name="T11" fmla="*/ 211 h 323"/>
                <a:gd name="T12" fmla="*/ 301 w 410"/>
                <a:gd name="T13" fmla="*/ 184 h 323"/>
                <a:gd name="T14" fmla="*/ 346 w 410"/>
                <a:gd name="T15" fmla="*/ 184 h 323"/>
                <a:gd name="T16" fmla="*/ 360 w 410"/>
                <a:gd name="T17" fmla="*/ 236 h 323"/>
                <a:gd name="T18" fmla="*/ 378 w 410"/>
                <a:gd name="T19" fmla="*/ 323 h 323"/>
                <a:gd name="T20" fmla="*/ 398 w 410"/>
                <a:gd name="T21" fmla="*/ 303 h 323"/>
                <a:gd name="T22" fmla="*/ 410 w 410"/>
                <a:gd name="T23" fmla="*/ 261 h 323"/>
                <a:gd name="T24" fmla="*/ 410 w 410"/>
                <a:gd name="T25" fmla="*/ 124 h 323"/>
                <a:gd name="T26" fmla="*/ 209 w 410"/>
                <a:gd name="T27" fmla="*/ 0 h 323"/>
                <a:gd name="T28" fmla="*/ 10 w 410"/>
                <a:gd name="T29" fmla="*/ 137 h 323"/>
                <a:gd name="T30" fmla="*/ 10 w 410"/>
                <a:gd name="T31" fmla="*/ 266 h 323"/>
                <a:gd name="T32" fmla="*/ 40 w 410"/>
                <a:gd name="T3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23">
                  <a:moveTo>
                    <a:pt x="40" y="323"/>
                  </a:moveTo>
                  <a:cubicBezTo>
                    <a:pt x="55" y="256"/>
                    <a:pt x="55" y="256"/>
                    <a:pt x="55" y="256"/>
                  </a:cubicBezTo>
                  <a:cubicBezTo>
                    <a:pt x="55" y="256"/>
                    <a:pt x="70" y="201"/>
                    <a:pt x="77" y="189"/>
                  </a:cubicBezTo>
                  <a:cubicBezTo>
                    <a:pt x="85" y="176"/>
                    <a:pt x="99" y="161"/>
                    <a:pt x="99" y="161"/>
                  </a:cubicBezTo>
                  <a:cubicBezTo>
                    <a:pt x="99" y="161"/>
                    <a:pt x="139" y="179"/>
                    <a:pt x="221" y="196"/>
                  </a:cubicBezTo>
                  <a:cubicBezTo>
                    <a:pt x="303" y="214"/>
                    <a:pt x="323" y="211"/>
                    <a:pt x="323" y="21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46" y="184"/>
                    <a:pt x="348" y="223"/>
                    <a:pt x="360" y="236"/>
                  </a:cubicBezTo>
                  <a:cubicBezTo>
                    <a:pt x="373" y="248"/>
                    <a:pt x="378" y="323"/>
                    <a:pt x="378" y="323"/>
                  </a:cubicBezTo>
                  <a:cubicBezTo>
                    <a:pt x="398" y="303"/>
                    <a:pt x="398" y="303"/>
                    <a:pt x="398" y="303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0" y="124"/>
                    <a:pt x="410" y="124"/>
                    <a:pt x="410" y="124"/>
                  </a:cubicBezTo>
                  <a:cubicBezTo>
                    <a:pt x="410" y="124"/>
                    <a:pt x="358" y="0"/>
                    <a:pt x="209" y="0"/>
                  </a:cubicBezTo>
                  <a:cubicBezTo>
                    <a:pt x="60" y="0"/>
                    <a:pt x="10" y="137"/>
                    <a:pt x="10" y="137"/>
                  </a:cubicBezTo>
                  <a:cubicBezTo>
                    <a:pt x="10" y="137"/>
                    <a:pt x="0" y="253"/>
                    <a:pt x="10" y="266"/>
                  </a:cubicBezTo>
                  <a:cubicBezTo>
                    <a:pt x="20" y="278"/>
                    <a:pt x="40" y="323"/>
                    <a:pt x="40" y="32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3905743" y="5645700"/>
              <a:ext cx="752087" cy="386338"/>
            </a:xfrm>
            <a:custGeom>
              <a:avLst/>
              <a:gdLst>
                <a:gd name="T0" fmla="*/ 141 w 363"/>
                <a:gd name="T1" fmla="*/ 2 h 186"/>
                <a:gd name="T2" fmla="*/ 230 w 363"/>
                <a:gd name="T3" fmla="*/ 28 h 186"/>
                <a:gd name="T4" fmla="*/ 308 w 363"/>
                <a:gd name="T5" fmla="*/ 59 h 186"/>
                <a:gd name="T6" fmla="*/ 330 w 363"/>
                <a:gd name="T7" fmla="*/ 87 h 186"/>
                <a:gd name="T8" fmla="*/ 363 w 363"/>
                <a:gd name="T9" fmla="*/ 114 h 186"/>
                <a:gd name="T10" fmla="*/ 287 w 363"/>
                <a:gd name="T11" fmla="*/ 186 h 186"/>
                <a:gd name="T12" fmla="*/ 252 w 363"/>
                <a:gd name="T13" fmla="*/ 167 h 186"/>
                <a:gd name="T14" fmla="*/ 106 w 363"/>
                <a:gd name="T15" fmla="*/ 132 h 186"/>
                <a:gd name="T16" fmla="*/ 1 w 363"/>
                <a:gd name="T17" fmla="*/ 13 h 186"/>
                <a:gd name="T18" fmla="*/ 4 w 363"/>
                <a:gd name="T19" fmla="*/ 2 h 186"/>
                <a:gd name="T20" fmla="*/ 43 w 363"/>
                <a:gd name="T21" fmla="*/ 21 h 186"/>
                <a:gd name="T22" fmla="*/ 102 w 363"/>
                <a:gd name="T23" fmla="*/ 80 h 186"/>
                <a:gd name="T24" fmla="*/ 45 w 363"/>
                <a:gd name="T25" fmla="*/ 13 h 186"/>
                <a:gd name="T26" fmla="*/ 45 w 363"/>
                <a:gd name="T27" fmla="*/ 2 h 186"/>
                <a:gd name="T28" fmla="*/ 85 w 363"/>
                <a:gd name="T29" fmla="*/ 20 h 186"/>
                <a:gd name="T30" fmla="*/ 188 w 363"/>
                <a:gd name="T31" fmla="*/ 86 h 186"/>
                <a:gd name="T32" fmla="*/ 208 w 363"/>
                <a:gd name="T33" fmla="*/ 58 h 186"/>
                <a:gd name="T34" fmla="*/ 164 w 363"/>
                <a:gd name="T35" fmla="*/ 47 h 186"/>
                <a:gd name="T36" fmla="*/ 141 w 363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3" h="186">
                  <a:moveTo>
                    <a:pt x="141" y="2"/>
                  </a:moveTo>
                  <a:cubicBezTo>
                    <a:pt x="141" y="2"/>
                    <a:pt x="212" y="25"/>
                    <a:pt x="230" y="28"/>
                  </a:cubicBezTo>
                  <a:cubicBezTo>
                    <a:pt x="248" y="30"/>
                    <a:pt x="287" y="35"/>
                    <a:pt x="308" y="59"/>
                  </a:cubicBezTo>
                  <a:cubicBezTo>
                    <a:pt x="329" y="83"/>
                    <a:pt x="322" y="82"/>
                    <a:pt x="330" y="87"/>
                  </a:cubicBezTo>
                  <a:cubicBezTo>
                    <a:pt x="337" y="93"/>
                    <a:pt x="363" y="114"/>
                    <a:pt x="363" y="114"/>
                  </a:cubicBezTo>
                  <a:cubicBezTo>
                    <a:pt x="287" y="186"/>
                    <a:pt x="287" y="186"/>
                    <a:pt x="287" y="186"/>
                  </a:cubicBezTo>
                  <a:cubicBezTo>
                    <a:pt x="287" y="186"/>
                    <a:pt x="261" y="169"/>
                    <a:pt x="252" y="167"/>
                  </a:cubicBezTo>
                  <a:cubicBezTo>
                    <a:pt x="243" y="164"/>
                    <a:pt x="116" y="139"/>
                    <a:pt x="106" y="132"/>
                  </a:cubicBezTo>
                  <a:cubicBezTo>
                    <a:pt x="96" y="126"/>
                    <a:pt x="2" y="17"/>
                    <a:pt x="1" y="13"/>
                  </a:cubicBezTo>
                  <a:cubicBezTo>
                    <a:pt x="0" y="10"/>
                    <a:pt x="0" y="3"/>
                    <a:pt x="4" y="2"/>
                  </a:cubicBezTo>
                  <a:cubicBezTo>
                    <a:pt x="9" y="1"/>
                    <a:pt x="25" y="0"/>
                    <a:pt x="43" y="21"/>
                  </a:cubicBezTo>
                  <a:cubicBezTo>
                    <a:pt x="61" y="42"/>
                    <a:pt x="102" y="80"/>
                    <a:pt x="102" y="80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3" y="2"/>
                    <a:pt x="45" y="2"/>
                  </a:cubicBezTo>
                  <a:cubicBezTo>
                    <a:pt x="48" y="2"/>
                    <a:pt x="65" y="0"/>
                    <a:pt x="85" y="20"/>
                  </a:cubicBezTo>
                  <a:cubicBezTo>
                    <a:pt x="105" y="40"/>
                    <a:pt x="145" y="90"/>
                    <a:pt x="188" y="86"/>
                  </a:cubicBezTo>
                  <a:cubicBezTo>
                    <a:pt x="230" y="82"/>
                    <a:pt x="208" y="58"/>
                    <a:pt x="208" y="58"/>
                  </a:cubicBezTo>
                  <a:cubicBezTo>
                    <a:pt x="208" y="58"/>
                    <a:pt x="172" y="47"/>
                    <a:pt x="164" y="47"/>
                  </a:cubicBezTo>
                  <a:cubicBezTo>
                    <a:pt x="155" y="47"/>
                    <a:pt x="130" y="26"/>
                    <a:pt x="141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4160072" y="4363156"/>
              <a:ext cx="226474" cy="377860"/>
            </a:xfrm>
            <a:custGeom>
              <a:avLst/>
              <a:gdLst>
                <a:gd name="T0" fmla="*/ 109 w 109"/>
                <a:gd name="T1" fmla="*/ 130 h 182"/>
                <a:gd name="T2" fmla="*/ 44 w 109"/>
                <a:gd name="T3" fmla="*/ 106 h 182"/>
                <a:gd name="T4" fmla="*/ 44 w 109"/>
                <a:gd name="T5" fmla="*/ 99 h 182"/>
                <a:gd name="T6" fmla="*/ 72 w 109"/>
                <a:gd name="T7" fmla="*/ 45 h 182"/>
                <a:gd name="T8" fmla="*/ 75 w 109"/>
                <a:gd name="T9" fmla="*/ 26 h 182"/>
                <a:gd name="T10" fmla="*/ 50 w 109"/>
                <a:gd name="T11" fmla="*/ 35 h 182"/>
                <a:gd name="T12" fmla="*/ 50 w 109"/>
                <a:gd name="T13" fmla="*/ 35 h 182"/>
                <a:gd name="T14" fmla="*/ 48 w 109"/>
                <a:gd name="T15" fmla="*/ 37 h 182"/>
                <a:gd name="T16" fmla="*/ 47 w 109"/>
                <a:gd name="T17" fmla="*/ 39 h 182"/>
                <a:gd name="T18" fmla="*/ 34 w 109"/>
                <a:gd name="T19" fmla="*/ 58 h 182"/>
                <a:gd name="T20" fmla="*/ 37 w 109"/>
                <a:gd name="T21" fmla="*/ 17 h 182"/>
                <a:gd name="T22" fmla="*/ 19 w 109"/>
                <a:gd name="T23" fmla="*/ 12 h 182"/>
                <a:gd name="T24" fmla="*/ 0 w 109"/>
                <a:gd name="T25" fmla="*/ 84 h 182"/>
                <a:gd name="T26" fmla="*/ 67 w 109"/>
                <a:gd name="T27" fmla="*/ 172 h 182"/>
                <a:gd name="T28" fmla="*/ 109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109" y="130"/>
                  </a:moveTo>
                  <a:cubicBezTo>
                    <a:pt x="109" y="130"/>
                    <a:pt x="49" y="120"/>
                    <a:pt x="44" y="106"/>
                  </a:cubicBezTo>
                  <a:cubicBezTo>
                    <a:pt x="43" y="104"/>
                    <a:pt x="43" y="102"/>
                    <a:pt x="44" y="99"/>
                  </a:cubicBezTo>
                  <a:cubicBezTo>
                    <a:pt x="44" y="99"/>
                    <a:pt x="69" y="50"/>
                    <a:pt x="72" y="45"/>
                  </a:cubicBezTo>
                  <a:cubicBezTo>
                    <a:pt x="77" y="38"/>
                    <a:pt x="81" y="30"/>
                    <a:pt x="75" y="26"/>
                  </a:cubicBezTo>
                  <a:cubicBezTo>
                    <a:pt x="75" y="26"/>
                    <a:pt x="64" y="13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6"/>
                    <a:pt x="48" y="36"/>
                    <a:pt x="48" y="37"/>
                  </a:cubicBezTo>
                  <a:cubicBezTo>
                    <a:pt x="47" y="38"/>
                    <a:pt x="47" y="39"/>
                    <a:pt x="47" y="39"/>
                  </a:cubicBezTo>
                  <a:cubicBezTo>
                    <a:pt x="42" y="47"/>
                    <a:pt x="37" y="53"/>
                    <a:pt x="34" y="58"/>
                  </a:cubicBezTo>
                  <a:cubicBezTo>
                    <a:pt x="35" y="53"/>
                    <a:pt x="42" y="22"/>
                    <a:pt x="37" y="17"/>
                  </a:cubicBezTo>
                  <a:cubicBezTo>
                    <a:pt x="37" y="17"/>
                    <a:pt x="24" y="0"/>
                    <a:pt x="19" y="12"/>
                  </a:cubicBezTo>
                  <a:cubicBezTo>
                    <a:pt x="13" y="24"/>
                    <a:pt x="0" y="84"/>
                    <a:pt x="0" y="84"/>
                  </a:cubicBezTo>
                  <a:cubicBezTo>
                    <a:pt x="0" y="84"/>
                    <a:pt x="29" y="182"/>
                    <a:pt x="67" y="172"/>
                  </a:cubicBezTo>
                  <a:cubicBezTo>
                    <a:pt x="105" y="163"/>
                    <a:pt x="109" y="130"/>
                    <a:pt x="109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4046230" y="4336512"/>
              <a:ext cx="474747" cy="695166"/>
            </a:xfrm>
            <a:custGeom>
              <a:avLst/>
              <a:gdLst>
                <a:gd name="T0" fmla="*/ 15 w 229"/>
                <a:gd name="T1" fmla="*/ 68 h 335"/>
                <a:gd name="T2" fmla="*/ 0 w 229"/>
                <a:gd name="T3" fmla="*/ 14 h 335"/>
                <a:gd name="T4" fmla="*/ 27 w 229"/>
                <a:gd name="T5" fmla="*/ 21 h 335"/>
                <a:gd name="T6" fmla="*/ 92 w 229"/>
                <a:gd name="T7" fmla="*/ 143 h 335"/>
                <a:gd name="T8" fmla="*/ 160 w 229"/>
                <a:gd name="T9" fmla="*/ 129 h 335"/>
                <a:gd name="T10" fmla="*/ 219 w 229"/>
                <a:gd name="T11" fmla="*/ 62 h 335"/>
                <a:gd name="T12" fmla="*/ 219 w 229"/>
                <a:gd name="T13" fmla="*/ 88 h 335"/>
                <a:gd name="T14" fmla="*/ 189 w 229"/>
                <a:gd name="T15" fmla="*/ 212 h 335"/>
                <a:gd name="T16" fmla="*/ 207 w 229"/>
                <a:gd name="T17" fmla="*/ 233 h 335"/>
                <a:gd name="T18" fmla="*/ 181 w 229"/>
                <a:gd name="T19" fmla="*/ 335 h 335"/>
                <a:gd name="T20" fmla="*/ 86 w 229"/>
                <a:gd name="T21" fmla="*/ 283 h 335"/>
                <a:gd name="T22" fmla="*/ 15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15" y="6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5" y="0"/>
                    <a:pt x="27" y="21"/>
                  </a:cubicBezTo>
                  <a:cubicBezTo>
                    <a:pt x="38" y="42"/>
                    <a:pt x="79" y="137"/>
                    <a:pt x="92" y="143"/>
                  </a:cubicBezTo>
                  <a:cubicBezTo>
                    <a:pt x="104" y="149"/>
                    <a:pt x="147" y="153"/>
                    <a:pt x="160" y="129"/>
                  </a:cubicBezTo>
                  <a:cubicBezTo>
                    <a:pt x="173" y="105"/>
                    <a:pt x="186" y="51"/>
                    <a:pt x="219" y="62"/>
                  </a:cubicBezTo>
                  <a:cubicBezTo>
                    <a:pt x="219" y="62"/>
                    <a:pt x="229" y="68"/>
                    <a:pt x="219" y="88"/>
                  </a:cubicBezTo>
                  <a:cubicBezTo>
                    <a:pt x="210" y="108"/>
                    <a:pt x="181" y="198"/>
                    <a:pt x="189" y="212"/>
                  </a:cubicBezTo>
                  <a:cubicBezTo>
                    <a:pt x="197" y="226"/>
                    <a:pt x="207" y="233"/>
                    <a:pt x="207" y="233"/>
                  </a:cubicBezTo>
                  <a:cubicBezTo>
                    <a:pt x="181" y="335"/>
                    <a:pt x="181" y="335"/>
                    <a:pt x="181" y="335"/>
                  </a:cubicBezTo>
                  <a:cubicBezTo>
                    <a:pt x="181" y="335"/>
                    <a:pt x="105" y="322"/>
                    <a:pt x="86" y="283"/>
                  </a:cubicBezTo>
                  <a:cubicBezTo>
                    <a:pt x="67" y="244"/>
                    <a:pt x="15" y="68"/>
                    <a:pt x="15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809087" y="4363156"/>
              <a:ext cx="226474" cy="377860"/>
            </a:xfrm>
            <a:custGeom>
              <a:avLst/>
              <a:gdLst>
                <a:gd name="T0" fmla="*/ 0 w 109"/>
                <a:gd name="T1" fmla="*/ 130 h 182"/>
                <a:gd name="T2" fmla="*/ 65 w 109"/>
                <a:gd name="T3" fmla="*/ 106 h 182"/>
                <a:gd name="T4" fmla="*/ 65 w 109"/>
                <a:gd name="T5" fmla="*/ 99 h 182"/>
                <a:gd name="T6" fmla="*/ 37 w 109"/>
                <a:gd name="T7" fmla="*/ 45 h 182"/>
                <a:gd name="T8" fmla="*/ 34 w 109"/>
                <a:gd name="T9" fmla="*/ 26 h 182"/>
                <a:gd name="T10" fmla="*/ 59 w 109"/>
                <a:gd name="T11" fmla="*/ 35 h 182"/>
                <a:gd name="T12" fmla="*/ 59 w 109"/>
                <a:gd name="T13" fmla="*/ 35 h 182"/>
                <a:gd name="T14" fmla="*/ 61 w 109"/>
                <a:gd name="T15" fmla="*/ 37 h 182"/>
                <a:gd name="T16" fmla="*/ 62 w 109"/>
                <a:gd name="T17" fmla="*/ 39 h 182"/>
                <a:gd name="T18" fmla="*/ 75 w 109"/>
                <a:gd name="T19" fmla="*/ 58 h 182"/>
                <a:gd name="T20" fmla="*/ 72 w 109"/>
                <a:gd name="T21" fmla="*/ 17 h 182"/>
                <a:gd name="T22" fmla="*/ 90 w 109"/>
                <a:gd name="T23" fmla="*/ 12 h 182"/>
                <a:gd name="T24" fmla="*/ 109 w 109"/>
                <a:gd name="T25" fmla="*/ 84 h 182"/>
                <a:gd name="T26" fmla="*/ 42 w 109"/>
                <a:gd name="T27" fmla="*/ 172 h 182"/>
                <a:gd name="T28" fmla="*/ 0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0" y="130"/>
                  </a:moveTo>
                  <a:cubicBezTo>
                    <a:pt x="0" y="130"/>
                    <a:pt x="60" y="120"/>
                    <a:pt x="65" y="106"/>
                  </a:cubicBezTo>
                  <a:cubicBezTo>
                    <a:pt x="66" y="104"/>
                    <a:pt x="66" y="102"/>
                    <a:pt x="65" y="99"/>
                  </a:cubicBezTo>
                  <a:cubicBezTo>
                    <a:pt x="65" y="99"/>
                    <a:pt x="40" y="50"/>
                    <a:pt x="37" y="45"/>
                  </a:cubicBezTo>
                  <a:cubicBezTo>
                    <a:pt x="32" y="38"/>
                    <a:pt x="28" y="30"/>
                    <a:pt x="34" y="26"/>
                  </a:cubicBezTo>
                  <a:cubicBezTo>
                    <a:pt x="34" y="26"/>
                    <a:pt x="45" y="13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2" y="39"/>
                  </a:cubicBezTo>
                  <a:cubicBezTo>
                    <a:pt x="67" y="47"/>
                    <a:pt x="72" y="53"/>
                    <a:pt x="75" y="58"/>
                  </a:cubicBezTo>
                  <a:cubicBezTo>
                    <a:pt x="74" y="53"/>
                    <a:pt x="67" y="22"/>
                    <a:pt x="72" y="17"/>
                  </a:cubicBezTo>
                  <a:cubicBezTo>
                    <a:pt x="72" y="17"/>
                    <a:pt x="85" y="0"/>
                    <a:pt x="90" y="12"/>
                  </a:cubicBezTo>
                  <a:cubicBezTo>
                    <a:pt x="96" y="24"/>
                    <a:pt x="109" y="84"/>
                    <a:pt x="109" y="84"/>
                  </a:cubicBezTo>
                  <a:cubicBezTo>
                    <a:pt x="109" y="84"/>
                    <a:pt x="80" y="182"/>
                    <a:pt x="42" y="172"/>
                  </a:cubicBezTo>
                  <a:cubicBezTo>
                    <a:pt x="4" y="163"/>
                    <a:pt x="0" y="130"/>
                    <a:pt x="0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7674656" y="4336512"/>
              <a:ext cx="474747" cy="695166"/>
            </a:xfrm>
            <a:custGeom>
              <a:avLst/>
              <a:gdLst>
                <a:gd name="T0" fmla="*/ 214 w 229"/>
                <a:gd name="T1" fmla="*/ 68 h 335"/>
                <a:gd name="T2" fmla="*/ 229 w 229"/>
                <a:gd name="T3" fmla="*/ 14 h 335"/>
                <a:gd name="T4" fmla="*/ 202 w 229"/>
                <a:gd name="T5" fmla="*/ 21 h 335"/>
                <a:gd name="T6" fmla="*/ 137 w 229"/>
                <a:gd name="T7" fmla="*/ 143 h 335"/>
                <a:gd name="T8" fmla="*/ 69 w 229"/>
                <a:gd name="T9" fmla="*/ 129 h 335"/>
                <a:gd name="T10" fmla="*/ 10 w 229"/>
                <a:gd name="T11" fmla="*/ 62 h 335"/>
                <a:gd name="T12" fmla="*/ 10 w 229"/>
                <a:gd name="T13" fmla="*/ 88 h 335"/>
                <a:gd name="T14" fmla="*/ 40 w 229"/>
                <a:gd name="T15" fmla="*/ 212 h 335"/>
                <a:gd name="T16" fmla="*/ 22 w 229"/>
                <a:gd name="T17" fmla="*/ 233 h 335"/>
                <a:gd name="T18" fmla="*/ 48 w 229"/>
                <a:gd name="T19" fmla="*/ 335 h 335"/>
                <a:gd name="T20" fmla="*/ 143 w 229"/>
                <a:gd name="T21" fmla="*/ 283 h 335"/>
                <a:gd name="T22" fmla="*/ 214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214" y="68"/>
                  </a:moveTo>
                  <a:cubicBezTo>
                    <a:pt x="229" y="14"/>
                    <a:pt x="229" y="14"/>
                    <a:pt x="229" y="14"/>
                  </a:cubicBezTo>
                  <a:cubicBezTo>
                    <a:pt x="229" y="14"/>
                    <a:pt x="214" y="0"/>
                    <a:pt x="202" y="21"/>
                  </a:cubicBezTo>
                  <a:cubicBezTo>
                    <a:pt x="191" y="42"/>
                    <a:pt x="150" y="137"/>
                    <a:pt x="137" y="143"/>
                  </a:cubicBezTo>
                  <a:cubicBezTo>
                    <a:pt x="125" y="149"/>
                    <a:pt x="82" y="153"/>
                    <a:pt x="69" y="129"/>
                  </a:cubicBezTo>
                  <a:cubicBezTo>
                    <a:pt x="56" y="105"/>
                    <a:pt x="43" y="51"/>
                    <a:pt x="10" y="62"/>
                  </a:cubicBezTo>
                  <a:cubicBezTo>
                    <a:pt x="10" y="62"/>
                    <a:pt x="0" y="68"/>
                    <a:pt x="10" y="88"/>
                  </a:cubicBezTo>
                  <a:cubicBezTo>
                    <a:pt x="19" y="108"/>
                    <a:pt x="48" y="198"/>
                    <a:pt x="40" y="212"/>
                  </a:cubicBezTo>
                  <a:cubicBezTo>
                    <a:pt x="32" y="226"/>
                    <a:pt x="22" y="233"/>
                    <a:pt x="22" y="233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48" y="335"/>
                    <a:pt x="124" y="322"/>
                    <a:pt x="143" y="283"/>
                  </a:cubicBezTo>
                  <a:cubicBezTo>
                    <a:pt x="162" y="244"/>
                    <a:pt x="214" y="68"/>
                    <a:pt x="214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7672234" y="4816103"/>
              <a:ext cx="270073" cy="192563"/>
            </a:xfrm>
            <a:custGeom>
              <a:avLst/>
              <a:gdLst>
                <a:gd name="T0" fmla="*/ 0 w 223"/>
                <a:gd name="T1" fmla="*/ 36 h 159"/>
                <a:gd name="T2" fmla="*/ 40 w 223"/>
                <a:gd name="T3" fmla="*/ 0 h 159"/>
                <a:gd name="T4" fmla="*/ 223 w 223"/>
                <a:gd name="T5" fmla="*/ 118 h 159"/>
                <a:gd name="T6" fmla="*/ 175 w 223"/>
                <a:gd name="T7" fmla="*/ 159 h 159"/>
                <a:gd name="T8" fmla="*/ 0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0" y="36"/>
                  </a:moveTo>
                  <a:lnTo>
                    <a:pt x="40" y="0"/>
                  </a:lnTo>
                  <a:lnTo>
                    <a:pt x="223" y="118"/>
                  </a:lnTo>
                  <a:lnTo>
                    <a:pt x="175" y="15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253326" y="4816103"/>
              <a:ext cx="270073" cy="192563"/>
            </a:xfrm>
            <a:custGeom>
              <a:avLst/>
              <a:gdLst>
                <a:gd name="T0" fmla="*/ 223 w 223"/>
                <a:gd name="T1" fmla="*/ 36 h 159"/>
                <a:gd name="T2" fmla="*/ 184 w 223"/>
                <a:gd name="T3" fmla="*/ 0 h 159"/>
                <a:gd name="T4" fmla="*/ 0 w 223"/>
                <a:gd name="T5" fmla="*/ 118 h 159"/>
                <a:gd name="T6" fmla="*/ 48 w 223"/>
                <a:gd name="T7" fmla="*/ 159 h 159"/>
                <a:gd name="T8" fmla="*/ 223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223" y="36"/>
                  </a:moveTo>
                  <a:lnTo>
                    <a:pt x="184" y="0"/>
                  </a:lnTo>
                  <a:lnTo>
                    <a:pt x="0" y="118"/>
                  </a:lnTo>
                  <a:lnTo>
                    <a:pt x="48" y="159"/>
                  </a:lnTo>
                  <a:lnTo>
                    <a:pt x="223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259382" y="4834270"/>
              <a:ext cx="1625283" cy="720599"/>
            </a:xfrm>
            <a:custGeom>
              <a:avLst/>
              <a:gdLst>
                <a:gd name="T0" fmla="*/ 783 w 783"/>
                <a:gd name="T1" fmla="*/ 301 h 347"/>
                <a:gd name="T2" fmla="*/ 620 w 783"/>
                <a:gd name="T3" fmla="*/ 102 h 347"/>
                <a:gd name="T4" fmla="*/ 328 w 783"/>
                <a:gd name="T5" fmla="*/ 159 h 347"/>
                <a:gd name="T6" fmla="*/ 125 w 783"/>
                <a:gd name="T7" fmla="*/ 0 h 347"/>
                <a:gd name="T8" fmla="*/ 0 w 783"/>
                <a:gd name="T9" fmla="*/ 79 h 347"/>
                <a:gd name="T10" fmla="*/ 334 w 783"/>
                <a:gd name="T11" fmla="*/ 346 h 347"/>
                <a:gd name="T12" fmla="*/ 336 w 783"/>
                <a:gd name="T13" fmla="*/ 345 h 347"/>
                <a:gd name="T14" fmla="*/ 783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783" y="301"/>
                  </a:moveTo>
                  <a:cubicBezTo>
                    <a:pt x="620" y="102"/>
                    <a:pt x="620" y="102"/>
                    <a:pt x="620" y="102"/>
                  </a:cubicBezTo>
                  <a:cubicBezTo>
                    <a:pt x="328" y="159"/>
                    <a:pt x="328" y="159"/>
                    <a:pt x="328" y="159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3" y="347"/>
                    <a:pt x="334" y="346"/>
                  </a:cubicBezTo>
                  <a:cubicBezTo>
                    <a:pt x="335" y="346"/>
                    <a:pt x="335" y="345"/>
                    <a:pt x="336" y="345"/>
                  </a:cubicBezTo>
                  <a:lnTo>
                    <a:pt x="783" y="30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6312180" y="4834270"/>
              <a:ext cx="1624072" cy="720599"/>
            </a:xfrm>
            <a:custGeom>
              <a:avLst/>
              <a:gdLst>
                <a:gd name="T0" fmla="*/ 0 w 783"/>
                <a:gd name="T1" fmla="*/ 301 h 347"/>
                <a:gd name="T2" fmla="*/ 163 w 783"/>
                <a:gd name="T3" fmla="*/ 102 h 347"/>
                <a:gd name="T4" fmla="*/ 455 w 783"/>
                <a:gd name="T5" fmla="*/ 159 h 347"/>
                <a:gd name="T6" fmla="*/ 658 w 783"/>
                <a:gd name="T7" fmla="*/ 0 h 347"/>
                <a:gd name="T8" fmla="*/ 783 w 783"/>
                <a:gd name="T9" fmla="*/ 79 h 347"/>
                <a:gd name="T10" fmla="*/ 449 w 783"/>
                <a:gd name="T11" fmla="*/ 346 h 347"/>
                <a:gd name="T12" fmla="*/ 447 w 783"/>
                <a:gd name="T13" fmla="*/ 345 h 347"/>
                <a:gd name="T14" fmla="*/ 0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0" y="301"/>
                  </a:moveTo>
                  <a:cubicBezTo>
                    <a:pt x="163" y="102"/>
                    <a:pt x="163" y="102"/>
                    <a:pt x="163" y="102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783" y="79"/>
                    <a:pt x="783" y="79"/>
                    <a:pt x="783" y="79"/>
                  </a:cubicBezTo>
                  <a:cubicBezTo>
                    <a:pt x="783" y="79"/>
                    <a:pt x="500" y="347"/>
                    <a:pt x="449" y="346"/>
                  </a:cubicBezTo>
                  <a:cubicBezTo>
                    <a:pt x="448" y="346"/>
                    <a:pt x="448" y="345"/>
                    <a:pt x="447" y="345"/>
                  </a:cubicBezTo>
                  <a:lnTo>
                    <a:pt x="0" y="30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3894843" y="5645700"/>
              <a:ext cx="754509" cy="386338"/>
            </a:xfrm>
            <a:custGeom>
              <a:avLst/>
              <a:gdLst>
                <a:gd name="T0" fmla="*/ 142 w 364"/>
                <a:gd name="T1" fmla="*/ 2 h 186"/>
                <a:gd name="T2" fmla="*/ 231 w 364"/>
                <a:gd name="T3" fmla="*/ 28 h 186"/>
                <a:gd name="T4" fmla="*/ 309 w 364"/>
                <a:gd name="T5" fmla="*/ 59 h 186"/>
                <a:gd name="T6" fmla="*/ 331 w 364"/>
                <a:gd name="T7" fmla="*/ 87 h 186"/>
                <a:gd name="T8" fmla="*/ 364 w 364"/>
                <a:gd name="T9" fmla="*/ 114 h 186"/>
                <a:gd name="T10" fmla="*/ 288 w 364"/>
                <a:gd name="T11" fmla="*/ 186 h 186"/>
                <a:gd name="T12" fmla="*/ 253 w 364"/>
                <a:gd name="T13" fmla="*/ 167 h 186"/>
                <a:gd name="T14" fmla="*/ 107 w 364"/>
                <a:gd name="T15" fmla="*/ 132 h 186"/>
                <a:gd name="T16" fmla="*/ 2 w 364"/>
                <a:gd name="T17" fmla="*/ 13 h 186"/>
                <a:gd name="T18" fmla="*/ 5 w 364"/>
                <a:gd name="T19" fmla="*/ 2 h 186"/>
                <a:gd name="T20" fmla="*/ 44 w 364"/>
                <a:gd name="T21" fmla="*/ 21 h 186"/>
                <a:gd name="T22" fmla="*/ 103 w 364"/>
                <a:gd name="T23" fmla="*/ 80 h 186"/>
                <a:gd name="T24" fmla="*/ 46 w 364"/>
                <a:gd name="T25" fmla="*/ 13 h 186"/>
                <a:gd name="T26" fmla="*/ 46 w 364"/>
                <a:gd name="T27" fmla="*/ 2 h 186"/>
                <a:gd name="T28" fmla="*/ 86 w 364"/>
                <a:gd name="T29" fmla="*/ 20 h 186"/>
                <a:gd name="T30" fmla="*/ 189 w 364"/>
                <a:gd name="T31" fmla="*/ 86 h 186"/>
                <a:gd name="T32" fmla="*/ 209 w 364"/>
                <a:gd name="T33" fmla="*/ 58 h 186"/>
                <a:gd name="T34" fmla="*/ 164 w 364"/>
                <a:gd name="T35" fmla="*/ 47 h 186"/>
                <a:gd name="T36" fmla="*/ 14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142" y="2"/>
                  </a:moveTo>
                  <a:cubicBezTo>
                    <a:pt x="142" y="2"/>
                    <a:pt x="213" y="25"/>
                    <a:pt x="231" y="28"/>
                  </a:cubicBezTo>
                  <a:cubicBezTo>
                    <a:pt x="248" y="30"/>
                    <a:pt x="287" y="35"/>
                    <a:pt x="309" y="59"/>
                  </a:cubicBezTo>
                  <a:cubicBezTo>
                    <a:pt x="330" y="83"/>
                    <a:pt x="323" y="82"/>
                    <a:pt x="331" y="87"/>
                  </a:cubicBezTo>
                  <a:cubicBezTo>
                    <a:pt x="338" y="93"/>
                    <a:pt x="364" y="114"/>
                    <a:pt x="364" y="114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61" y="169"/>
                    <a:pt x="253" y="167"/>
                  </a:cubicBezTo>
                  <a:cubicBezTo>
                    <a:pt x="244" y="164"/>
                    <a:pt x="117" y="139"/>
                    <a:pt x="107" y="132"/>
                  </a:cubicBezTo>
                  <a:cubicBezTo>
                    <a:pt x="97" y="126"/>
                    <a:pt x="3" y="17"/>
                    <a:pt x="2" y="13"/>
                  </a:cubicBezTo>
                  <a:cubicBezTo>
                    <a:pt x="0" y="10"/>
                    <a:pt x="1" y="3"/>
                    <a:pt x="5" y="2"/>
                  </a:cubicBezTo>
                  <a:cubicBezTo>
                    <a:pt x="9" y="1"/>
                    <a:pt x="26" y="0"/>
                    <a:pt x="44" y="21"/>
                  </a:cubicBezTo>
                  <a:cubicBezTo>
                    <a:pt x="61" y="42"/>
                    <a:pt x="103" y="80"/>
                    <a:pt x="103" y="8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4" y="2"/>
                    <a:pt x="46" y="2"/>
                  </a:cubicBezTo>
                  <a:cubicBezTo>
                    <a:pt x="48" y="2"/>
                    <a:pt x="65" y="0"/>
                    <a:pt x="86" y="20"/>
                  </a:cubicBezTo>
                  <a:cubicBezTo>
                    <a:pt x="106" y="40"/>
                    <a:pt x="146" y="90"/>
                    <a:pt x="189" y="86"/>
                  </a:cubicBezTo>
                  <a:cubicBezTo>
                    <a:pt x="231" y="82"/>
                    <a:pt x="209" y="58"/>
                    <a:pt x="209" y="58"/>
                  </a:cubicBezTo>
                  <a:cubicBezTo>
                    <a:pt x="209" y="58"/>
                    <a:pt x="173" y="47"/>
                    <a:pt x="164" y="47"/>
                  </a:cubicBezTo>
                  <a:cubicBezTo>
                    <a:pt x="155" y="47"/>
                    <a:pt x="131" y="26"/>
                    <a:pt x="14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7546281" y="5645700"/>
              <a:ext cx="754509" cy="386338"/>
            </a:xfrm>
            <a:custGeom>
              <a:avLst/>
              <a:gdLst>
                <a:gd name="T0" fmla="*/ 222 w 364"/>
                <a:gd name="T1" fmla="*/ 2 h 186"/>
                <a:gd name="T2" fmla="*/ 133 w 364"/>
                <a:gd name="T3" fmla="*/ 28 h 186"/>
                <a:gd name="T4" fmla="*/ 55 w 364"/>
                <a:gd name="T5" fmla="*/ 59 h 186"/>
                <a:gd name="T6" fmla="*/ 33 w 364"/>
                <a:gd name="T7" fmla="*/ 87 h 186"/>
                <a:gd name="T8" fmla="*/ 0 w 364"/>
                <a:gd name="T9" fmla="*/ 114 h 186"/>
                <a:gd name="T10" fmla="*/ 76 w 364"/>
                <a:gd name="T11" fmla="*/ 186 h 186"/>
                <a:gd name="T12" fmla="*/ 111 w 364"/>
                <a:gd name="T13" fmla="*/ 167 h 186"/>
                <a:gd name="T14" fmla="*/ 257 w 364"/>
                <a:gd name="T15" fmla="*/ 132 h 186"/>
                <a:gd name="T16" fmla="*/ 362 w 364"/>
                <a:gd name="T17" fmla="*/ 13 h 186"/>
                <a:gd name="T18" fmla="*/ 359 w 364"/>
                <a:gd name="T19" fmla="*/ 2 h 186"/>
                <a:gd name="T20" fmla="*/ 320 w 364"/>
                <a:gd name="T21" fmla="*/ 21 h 186"/>
                <a:gd name="T22" fmla="*/ 261 w 364"/>
                <a:gd name="T23" fmla="*/ 80 h 186"/>
                <a:gd name="T24" fmla="*/ 318 w 364"/>
                <a:gd name="T25" fmla="*/ 13 h 186"/>
                <a:gd name="T26" fmla="*/ 318 w 364"/>
                <a:gd name="T27" fmla="*/ 2 h 186"/>
                <a:gd name="T28" fmla="*/ 278 w 364"/>
                <a:gd name="T29" fmla="*/ 20 h 186"/>
                <a:gd name="T30" fmla="*/ 175 w 364"/>
                <a:gd name="T31" fmla="*/ 86 h 186"/>
                <a:gd name="T32" fmla="*/ 155 w 364"/>
                <a:gd name="T33" fmla="*/ 58 h 186"/>
                <a:gd name="T34" fmla="*/ 200 w 364"/>
                <a:gd name="T35" fmla="*/ 47 h 186"/>
                <a:gd name="T36" fmla="*/ 22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222" y="2"/>
                  </a:moveTo>
                  <a:cubicBezTo>
                    <a:pt x="222" y="2"/>
                    <a:pt x="151" y="25"/>
                    <a:pt x="133" y="28"/>
                  </a:cubicBezTo>
                  <a:cubicBezTo>
                    <a:pt x="116" y="30"/>
                    <a:pt x="77" y="35"/>
                    <a:pt x="55" y="59"/>
                  </a:cubicBezTo>
                  <a:cubicBezTo>
                    <a:pt x="34" y="83"/>
                    <a:pt x="41" y="82"/>
                    <a:pt x="33" y="87"/>
                  </a:cubicBezTo>
                  <a:cubicBezTo>
                    <a:pt x="26" y="93"/>
                    <a:pt x="0" y="114"/>
                    <a:pt x="0" y="114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6" y="186"/>
                    <a:pt x="103" y="169"/>
                    <a:pt x="111" y="167"/>
                  </a:cubicBezTo>
                  <a:cubicBezTo>
                    <a:pt x="120" y="164"/>
                    <a:pt x="247" y="139"/>
                    <a:pt x="257" y="132"/>
                  </a:cubicBezTo>
                  <a:cubicBezTo>
                    <a:pt x="267" y="126"/>
                    <a:pt x="361" y="17"/>
                    <a:pt x="362" y="13"/>
                  </a:cubicBezTo>
                  <a:cubicBezTo>
                    <a:pt x="364" y="10"/>
                    <a:pt x="363" y="3"/>
                    <a:pt x="359" y="2"/>
                  </a:cubicBezTo>
                  <a:cubicBezTo>
                    <a:pt x="355" y="1"/>
                    <a:pt x="338" y="0"/>
                    <a:pt x="320" y="21"/>
                  </a:cubicBezTo>
                  <a:cubicBezTo>
                    <a:pt x="303" y="42"/>
                    <a:pt x="261" y="80"/>
                    <a:pt x="261" y="80"/>
                  </a:cubicBezTo>
                  <a:cubicBezTo>
                    <a:pt x="318" y="13"/>
                    <a:pt x="318" y="13"/>
                    <a:pt x="318" y="13"/>
                  </a:cubicBezTo>
                  <a:cubicBezTo>
                    <a:pt x="318" y="13"/>
                    <a:pt x="320" y="2"/>
                    <a:pt x="318" y="2"/>
                  </a:cubicBezTo>
                  <a:cubicBezTo>
                    <a:pt x="316" y="2"/>
                    <a:pt x="299" y="0"/>
                    <a:pt x="278" y="20"/>
                  </a:cubicBezTo>
                  <a:cubicBezTo>
                    <a:pt x="258" y="40"/>
                    <a:pt x="218" y="90"/>
                    <a:pt x="175" y="86"/>
                  </a:cubicBezTo>
                  <a:cubicBezTo>
                    <a:pt x="133" y="82"/>
                    <a:pt x="155" y="58"/>
                    <a:pt x="155" y="58"/>
                  </a:cubicBezTo>
                  <a:cubicBezTo>
                    <a:pt x="155" y="58"/>
                    <a:pt x="191" y="47"/>
                    <a:pt x="200" y="47"/>
                  </a:cubicBezTo>
                  <a:cubicBezTo>
                    <a:pt x="209" y="47"/>
                    <a:pt x="233" y="26"/>
                    <a:pt x="22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7439705" y="5801930"/>
              <a:ext cx="302773" cy="329416"/>
            </a:xfrm>
            <a:custGeom>
              <a:avLst/>
              <a:gdLst>
                <a:gd name="T0" fmla="*/ 0 w 250"/>
                <a:gd name="T1" fmla="*/ 60 h 272"/>
                <a:gd name="T2" fmla="*/ 105 w 250"/>
                <a:gd name="T3" fmla="*/ 0 h 272"/>
                <a:gd name="T4" fmla="*/ 250 w 250"/>
                <a:gd name="T5" fmla="*/ 214 h 272"/>
                <a:gd name="T6" fmla="*/ 153 w 250"/>
                <a:gd name="T7" fmla="*/ 272 h 272"/>
                <a:gd name="T8" fmla="*/ 0 w 250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72">
                  <a:moveTo>
                    <a:pt x="0" y="60"/>
                  </a:moveTo>
                  <a:lnTo>
                    <a:pt x="105" y="0"/>
                  </a:lnTo>
                  <a:lnTo>
                    <a:pt x="250" y="214"/>
                  </a:lnTo>
                  <a:lnTo>
                    <a:pt x="153" y="272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6097817" y="4894824"/>
              <a:ext cx="1582895" cy="1963177"/>
            </a:xfrm>
            <a:custGeom>
              <a:avLst/>
              <a:gdLst>
                <a:gd name="T0" fmla="*/ 109 w 763"/>
                <a:gd name="T1" fmla="*/ 0 h 946"/>
                <a:gd name="T2" fmla="*/ 375 w 763"/>
                <a:gd name="T3" fmla="*/ 115 h 946"/>
                <a:gd name="T4" fmla="*/ 541 w 763"/>
                <a:gd name="T5" fmla="*/ 506 h 946"/>
                <a:gd name="T6" fmla="*/ 663 w 763"/>
                <a:gd name="T7" fmla="*/ 437 h 946"/>
                <a:gd name="T8" fmla="*/ 763 w 763"/>
                <a:gd name="T9" fmla="*/ 594 h 946"/>
                <a:gd name="T10" fmla="*/ 525 w 763"/>
                <a:gd name="T11" fmla="*/ 721 h 946"/>
                <a:gd name="T12" fmla="*/ 482 w 763"/>
                <a:gd name="T13" fmla="*/ 696 h 946"/>
                <a:gd name="T14" fmla="*/ 307 w 763"/>
                <a:gd name="T15" fmla="*/ 483 h 946"/>
                <a:gd name="T16" fmla="*/ 307 w 763"/>
                <a:gd name="T17" fmla="*/ 946 h 946"/>
                <a:gd name="T18" fmla="*/ 0 w 763"/>
                <a:gd name="T19" fmla="*/ 946 h 946"/>
                <a:gd name="T20" fmla="*/ 0 w 763"/>
                <a:gd name="T21" fmla="*/ 437 h 946"/>
                <a:gd name="T22" fmla="*/ 109 w 763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946">
                  <a:moveTo>
                    <a:pt x="109" y="0"/>
                  </a:moveTo>
                  <a:cubicBezTo>
                    <a:pt x="375" y="115"/>
                    <a:pt x="375" y="115"/>
                    <a:pt x="375" y="115"/>
                  </a:cubicBezTo>
                  <a:cubicBezTo>
                    <a:pt x="541" y="506"/>
                    <a:pt x="541" y="506"/>
                    <a:pt x="541" y="506"/>
                  </a:cubicBezTo>
                  <a:cubicBezTo>
                    <a:pt x="663" y="437"/>
                    <a:pt x="663" y="437"/>
                    <a:pt x="663" y="437"/>
                  </a:cubicBezTo>
                  <a:cubicBezTo>
                    <a:pt x="763" y="594"/>
                    <a:pt x="763" y="594"/>
                    <a:pt x="763" y="594"/>
                  </a:cubicBezTo>
                  <a:cubicBezTo>
                    <a:pt x="763" y="594"/>
                    <a:pt x="536" y="721"/>
                    <a:pt x="525" y="721"/>
                  </a:cubicBezTo>
                  <a:cubicBezTo>
                    <a:pt x="515" y="721"/>
                    <a:pt x="515" y="726"/>
                    <a:pt x="482" y="696"/>
                  </a:cubicBezTo>
                  <a:cubicBezTo>
                    <a:pt x="450" y="665"/>
                    <a:pt x="307" y="483"/>
                    <a:pt x="307" y="483"/>
                  </a:cubicBezTo>
                  <a:cubicBezTo>
                    <a:pt x="307" y="946"/>
                    <a:pt x="307" y="946"/>
                    <a:pt x="307" y="946"/>
                  </a:cubicBezTo>
                  <a:cubicBezTo>
                    <a:pt x="0" y="946"/>
                    <a:pt x="0" y="946"/>
                    <a:pt x="0" y="946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456789" y="5801930"/>
              <a:ext cx="305195" cy="329416"/>
            </a:xfrm>
            <a:custGeom>
              <a:avLst/>
              <a:gdLst>
                <a:gd name="T0" fmla="*/ 252 w 252"/>
                <a:gd name="T1" fmla="*/ 60 h 272"/>
                <a:gd name="T2" fmla="*/ 147 w 252"/>
                <a:gd name="T3" fmla="*/ 0 h 272"/>
                <a:gd name="T4" fmla="*/ 0 w 252"/>
                <a:gd name="T5" fmla="*/ 214 h 272"/>
                <a:gd name="T6" fmla="*/ 98 w 252"/>
                <a:gd name="T7" fmla="*/ 272 h 272"/>
                <a:gd name="T8" fmla="*/ 252 w 252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2">
                  <a:moveTo>
                    <a:pt x="252" y="60"/>
                  </a:moveTo>
                  <a:lnTo>
                    <a:pt x="147" y="0"/>
                  </a:lnTo>
                  <a:lnTo>
                    <a:pt x="0" y="214"/>
                  </a:lnTo>
                  <a:lnTo>
                    <a:pt x="98" y="272"/>
                  </a:lnTo>
                  <a:lnTo>
                    <a:pt x="252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4520977" y="4894824"/>
              <a:ext cx="1576840" cy="1963177"/>
            </a:xfrm>
            <a:custGeom>
              <a:avLst/>
              <a:gdLst>
                <a:gd name="T0" fmla="*/ 651 w 760"/>
                <a:gd name="T1" fmla="*/ 0 h 946"/>
                <a:gd name="T2" fmla="*/ 376 w 760"/>
                <a:gd name="T3" fmla="*/ 120 h 946"/>
                <a:gd name="T4" fmla="*/ 221 w 760"/>
                <a:gd name="T5" fmla="*/ 506 h 946"/>
                <a:gd name="T6" fmla="*/ 100 w 760"/>
                <a:gd name="T7" fmla="*/ 437 h 946"/>
                <a:gd name="T8" fmla="*/ 0 w 760"/>
                <a:gd name="T9" fmla="*/ 594 h 946"/>
                <a:gd name="T10" fmla="*/ 237 w 760"/>
                <a:gd name="T11" fmla="*/ 721 h 946"/>
                <a:gd name="T12" fmla="*/ 280 w 760"/>
                <a:gd name="T13" fmla="*/ 696 h 946"/>
                <a:gd name="T14" fmla="*/ 455 w 760"/>
                <a:gd name="T15" fmla="*/ 483 h 946"/>
                <a:gd name="T16" fmla="*/ 455 w 760"/>
                <a:gd name="T17" fmla="*/ 946 h 946"/>
                <a:gd name="T18" fmla="*/ 760 w 760"/>
                <a:gd name="T19" fmla="*/ 946 h 946"/>
                <a:gd name="T20" fmla="*/ 760 w 760"/>
                <a:gd name="T21" fmla="*/ 437 h 946"/>
                <a:gd name="T22" fmla="*/ 651 w 760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946">
                  <a:moveTo>
                    <a:pt x="651" y="0"/>
                  </a:moveTo>
                  <a:cubicBezTo>
                    <a:pt x="376" y="120"/>
                    <a:pt x="376" y="120"/>
                    <a:pt x="376" y="120"/>
                  </a:cubicBezTo>
                  <a:cubicBezTo>
                    <a:pt x="221" y="506"/>
                    <a:pt x="221" y="506"/>
                    <a:pt x="221" y="506"/>
                  </a:cubicBezTo>
                  <a:cubicBezTo>
                    <a:pt x="100" y="437"/>
                    <a:pt x="100" y="437"/>
                    <a:pt x="100" y="437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594"/>
                    <a:pt x="226" y="721"/>
                    <a:pt x="237" y="721"/>
                  </a:cubicBezTo>
                  <a:cubicBezTo>
                    <a:pt x="248" y="721"/>
                    <a:pt x="248" y="726"/>
                    <a:pt x="280" y="696"/>
                  </a:cubicBezTo>
                  <a:cubicBezTo>
                    <a:pt x="312" y="665"/>
                    <a:pt x="455" y="483"/>
                    <a:pt x="455" y="483"/>
                  </a:cubicBezTo>
                  <a:cubicBezTo>
                    <a:pt x="455" y="946"/>
                    <a:pt x="455" y="946"/>
                    <a:pt x="455" y="946"/>
                  </a:cubicBezTo>
                  <a:cubicBezTo>
                    <a:pt x="760" y="946"/>
                    <a:pt x="760" y="946"/>
                    <a:pt x="760" y="946"/>
                  </a:cubicBezTo>
                  <a:cubicBezTo>
                    <a:pt x="760" y="437"/>
                    <a:pt x="760" y="437"/>
                    <a:pt x="760" y="437"/>
                  </a:cubicBezTo>
                  <a:cubicBezTo>
                    <a:pt x="651" y="0"/>
                    <a:pt x="651" y="0"/>
                    <a:pt x="651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899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004563" y="5023200"/>
              <a:ext cx="93254" cy="778731"/>
            </a:xfrm>
            <a:custGeom>
              <a:avLst/>
              <a:gdLst>
                <a:gd name="T0" fmla="*/ 77 w 77"/>
                <a:gd name="T1" fmla="*/ 643 h 643"/>
                <a:gd name="T2" fmla="*/ 67 w 77"/>
                <a:gd name="T3" fmla="*/ 127 h 643"/>
                <a:gd name="T4" fmla="*/ 67 w 77"/>
                <a:gd name="T5" fmla="*/ 0 h 643"/>
                <a:gd name="T6" fmla="*/ 0 w 77"/>
                <a:gd name="T7" fmla="*/ 35 h 643"/>
                <a:gd name="T8" fmla="*/ 41 w 77"/>
                <a:gd name="T9" fmla="*/ 93 h 643"/>
                <a:gd name="T10" fmla="*/ 10 w 77"/>
                <a:gd name="T11" fmla="*/ 391 h 643"/>
                <a:gd name="T12" fmla="*/ 77 w 77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43">
                  <a:moveTo>
                    <a:pt x="77" y="643"/>
                  </a:moveTo>
                  <a:lnTo>
                    <a:pt x="67" y="127"/>
                  </a:lnTo>
                  <a:lnTo>
                    <a:pt x="67" y="0"/>
                  </a:lnTo>
                  <a:lnTo>
                    <a:pt x="0" y="35"/>
                  </a:lnTo>
                  <a:lnTo>
                    <a:pt x="41" y="93"/>
                  </a:lnTo>
                  <a:lnTo>
                    <a:pt x="10" y="391"/>
                  </a:lnTo>
                  <a:lnTo>
                    <a:pt x="77" y="64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6085706" y="5023200"/>
              <a:ext cx="88410" cy="778731"/>
            </a:xfrm>
            <a:custGeom>
              <a:avLst/>
              <a:gdLst>
                <a:gd name="T0" fmla="*/ 10 w 73"/>
                <a:gd name="T1" fmla="*/ 643 h 643"/>
                <a:gd name="T2" fmla="*/ 0 w 73"/>
                <a:gd name="T3" fmla="*/ 127 h 643"/>
                <a:gd name="T4" fmla="*/ 0 w 73"/>
                <a:gd name="T5" fmla="*/ 0 h 643"/>
                <a:gd name="T6" fmla="*/ 67 w 73"/>
                <a:gd name="T7" fmla="*/ 35 h 643"/>
                <a:gd name="T8" fmla="*/ 26 w 73"/>
                <a:gd name="T9" fmla="*/ 93 h 643"/>
                <a:gd name="T10" fmla="*/ 73 w 73"/>
                <a:gd name="T11" fmla="*/ 399 h 643"/>
                <a:gd name="T12" fmla="*/ 10 w 73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3">
                  <a:moveTo>
                    <a:pt x="10" y="643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67" y="35"/>
                  </a:lnTo>
                  <a:lnTo>
                    <a:pt x="26" y="93"/>
                  </a:lnTo>
                  <a:lnTo>
                    <a:pt x="73" y="399"/>
                  </a:lnTo>
                  <a:lnTo>
                    <a:pt x="10" y="64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016674" y="5023200"/>
              <a:ext cx="81143" cy="778731"/>
            </a:xfrm>
            <a:custGeom>
              <a:avLst/>
              <a:gdLst>
                <a:gd name="T0" fmla="*/ 67 w 67"/>
                <a:gd name="T1" fmla="*/ 634 h 643"/>
                <a:gd name="T2" fmla="*/ 67 w 67"/>
                <a:gd name="T3" fmla="*/ 643 h 643"/>
                <a:gd name="T4" fmla="*/ 0 w 67"/>
                <a:gd name="T5" fmla="*/ 391 h 643"/>
                <a:gd name="T6" fmla="*/ 57 w 67"/>
                <a:gd name="T7" fmla="*/ 0 h 643"/>
                <a:gd name="T8" fmla="*/ 67 w 67"/>
                <a:gd name="T9" fmla="*/ 634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3">
                  <a:moveTo>
                    <a:pt x="67" y="634"/>
                  </a:moveTo>
                  <a:lnTo>
                    <a:pt x="67" y="643"/>
                  </a:lnTo>
                  <a:lnTo>
                    <a:pt x="0" y="391"/>
                  </a:lnTo>
                  <a:lnTo>
                    <a:pt x="57" y="0"/>
                  </a:lnTo>
                  <a:lnTo>
                    <a:pt x="67" y="63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647291" y="4882713"/>
              <a:ext cx="450526" cy="919217"/>
            </a:xfrm>
            <a:custGeom>
              <a:avLst/>
              <a:gdLst>
                <a:gd name="T0" fmla="*/ 185 w 372"/>
                <a:gd name="T1" fmla="*/ 0 h 759"/>
                <a:gd name="T2" fmla="*/ 0 w 372"/>
                <a:gd name="T3" fmla="*/ 84 h 759"/>
                <a:gd name="T4" fmla="*/ 112 w 372"/>
                <a:gd name="T5" fmla="*/ 202 h 759"/>
                <a:gd name="T6" fmla="*/ 60 w 372"/>
                <a:gd name="T7" fmla="*/ 303 h 759"/>
                <a:gd name="T8" fmla="*/ 372 w 372"/>
                <a:gd name="T9" fmla="*/ 759 h 759"/>
                <a:gd name="T10" fmla="*/ 185 w 372"/>
                <a:gd name="T11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759">
                  <a:moveTo>
                    <a:pt x="185" y="0"/>
                  </a:moveTo>
                  <a:lnTo>
                    <a:pt x="0" y="84"/>
                  </a:lnTo>
                  <a:lnTo>
                    <a:pt x="112" y="202"/>
                  </a:lnTo>
                  <a:lnTo>
                    <a:pt x="60" y="303"/>
                  </a:lnTo>
                  <a:lnTo>
                    <a:pt x="372" y="7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6095394" y="4886346"/>
              <a:ext cx="452948" cy="915584"/>
            </a:xfrm>
            <a:custGeom>
              <a:avLst/>
              <a:gdLst>
                <a:gd name="T0" fmla="*/ 189 w 374"/>
                <a:gd name="T1" fmla="*/ 0 h 756"/>
                <a:gd name="T2" fmla="*/ 374 w 374"/>
                <a:gd name="T3" fmla="*/ 79 h 756"/>
                <a:gd name="T4" fmla="*/ 259 w 374"/>
                <a:gd name="T5" fmla="*/ 199 h 756"/>
                <a:gd name="T6" fmla="*/ 312 w 374"/>
                <a:gd name="T7" fmla="*/ 300 h 756"/>
                <a:gd name="T8" fmla="*/ 0 w 374"/>
                <a:gd name="T9" fmla="*/ 756 h 756"/>
                <a:gd name="T10" fmla="*/ 189 w 374"/>
                <a:gd name="T11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756">
                  <a:moveTo>
                    <a:pt x="189" y="0"/>
                  </a:moveTo>
                  <a:lnTo>
                    <a:pt x="374" y="79"/>
                  </a:lnTo>
                  <a:lnTo>
                    <a:pt x="259" y="199"/>
                  </a:lnTo>
                  <a:lnTo>
                    <a:pt x="312" y="300"/>
                  </a:lnTo>
                  <a:lnTo>
                    <a:pt x="0" y="756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5579470" y="6366298"/>
              <a:ext cx="282184" cy="6661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6333979" y="6366298"/>
              <a:ext cx="282184" cy="6661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5719956" y="4211769"/>
              <a:ext cx="755720" cy="295506"/>
            </a:xfrm>
            <a:custGeom>
              <a:avLst/>
              <a:gdLst>
                <a:gd name="T0" fmla="*/ 336 w 364"/>
                <a:gd name="T1" fmla="*/ 7 h 142"/>
                <a:gd name="T2" fmla="*/ 258 w 364"/>
                <a:gd name="T3" fmla="*/ 5 h 142"/>
                <a:gd name="T4" fmla="*/ 192 w 364"/>
                <a:gd name="T5" fmla="*/ 16 h 142"/>
                <a:gd name="T6" fmla="*/ 182 w 364"/>
                <a:gd name="T7" fmla="*/ 16 h 142"/>
                <a:gd name="T8" fmla="*/ 172 w 364"/>
                <a:gd name="T9" fmla="*/ 16 h 142"/>
                <a:gd name="T10" fmla="*/ 106 w 364"/>
                <a:gd name="T11" fmla="*/ 5 h 142"/>
                <a:gd name="T12" fmla="*/ 28 w 364"/>
                <a:gd name="T13" fmla="*/ 7 h 142"/>
                <a:gd name="T14" fmla="*/ 0 w 364"/>
                <a:gd name="T15" fmla="*/ 11 h 142"/>
                <a:gd name="T16" fmla="*/ 0 w 364"/>
                <a:gd name="T17" fmla="*/ 38 h 142"/>
                <a:gd name="T18" fmla="*/ 9 w 364"/>
                <a:gd name="T19" fmla="*/ 47 h 142"/>
                <a:gd name="T20" fmla="*/ 27 w 364"/>
                <a:gd name="T21" fmla="*/ 104 h 142"/>
                <a:gd name="T22" fmla="*/ 109 w 364"/>
                <a:gd name="T23" fmla="*/ 132 h 142"/>
                <a:gd name="T24" fmla="*/ 172 w 364"/>
                <a:gd name="T25" fmla="*/ 53 h 142"/>
                <a:gd name="T26" fmla="*/ 182 w 364"/>
                <a:gd name="T27" fmla="*/ 48 h 142"/>
                <a:gd name="T28" fmla="*/ 192 w 364"/>
                <a:gd name="T29" fmla="*/ 53 h 142"/>
                <a:gd name="T30" fmla="*/ 255 w 364"/>
                <a:gd name="T31" fmla="*/ 132 h 142"/>
                <a:gd name="T32" fmla="*/ 337 w 364"/>
                <a:gd name="T33" fmla="*/ 104 h 142"/>
                <a:gd name="T34" fmla="*/ 355 w 364"/>
                <a:gd name="T35" fmla="*/ 47 h 142"/>
                <a:gd name="T36" fmla="*/ 364 w 364"/>
                <a:gd name="T37" fmla="*/ 38 h 142"/>
                <a:gd name="T38" fmla="*/ 364 w 364"/>
                <a:gd name="T39" fmla="*/ 11 h 142"/>
                <a:gd name="T40" fmla="*/ 336 w 364"/>
                <a:gd name="T41" fmla="*/ 7 h 142"/>
                <a:gd name="T42" fmla="*/ 128 w 364"/>
                <a:gd name="T43" fmla="*/ 120 h 142"/>
                <a:gd name="T44" fmla="*/ 81 w 364"/>
                <a:gd name="T45" fmla="*/ 126 h 142"/>
                <a:gd name="T46" fmla="*/ 25 w 364"/>
                <a:gd name="T47" fmla="*/ 83 h 142"/>
                <a:gd name="T48" fmla="*/ 25 w 364"/>
                <a:gd name="T49" fmla="*/ 31 h 142"/>
                <a:gd name="T50" fmla="*/ 85 w 364"/>
                <a:gd name="T51" fmla="*/ 14 h 142"/>
                <a:gd name="T52" fmla="*/ 154 w 364"/>
                <a:gd name="T53" fmla="*/ 37 h 142"/>
                <a:gd name="T54" fmla="*/ 128 w 364"/>
                <a:gd name="T55" fmla="*/ 120 h 142"/>
                <a:gd name="T56" fmla="*/ 339 w 364"/>
                <a:gd name="T57" fmla="*/ 83 h 142"/>
                <a:gd name="T58" fmla="*/ 283 w 364"/>
                <a:gd name="T59" fmla="*/ 126 h 142"/>
                <a:gd name="T60" fmla="*/ 236 w 364"/>
                <a:gd name="T61" fmla="*/ 120 h 142"/>
                <a:gd name="T62" fmla="*/ 210 w 364"/>
                <a:gd name="T63" fmla="*/ 37 h 142"/>
                <a:gd name="T64" fmla="*/ 279 w 364"/>
                <a:gd name="T65" fmla="*/ 14 h 142"/>
                <a:gd name="T66" fmla="*/ 339 w 364"/>
                <a:gd name="T67" fmla="*/ 31 h 142"/>
                <a:gd name="T68" fmla="*/ 339 w 364"/>
                <a:gd name="T69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4" h="142">
                  <a:moveTo>
                    <a:pt x="336" y="7"/>
                  </a:moveTo>
                  <a:cubicBezTo>
                    <a:pt x="336" y="7"/>
                    <a:pt x="290" y="0"/>
                    <a:pt x="258" y="5"/>
                  </a:cubicBezTo>
                  <a:cubicBezTo>
                    <a:pt x="227" y="10"/>
                    <a:pt x="200" y="17"/>
                    <a:pt x="192" y="16"/>
                  </a:cubicBezTo>
                  <a:cubicBezTo>
                    <a:pt x="184" y="16"/>
                    <a:pt x="182" y="16"/>
                    <a:pt x="182" y="16"/>
                  </a:cubicBezTo>
                  <a:cubicBezTo>
                    <a:pt x="182" y="16"/>
                    <a:pt x="180" y="16"/>
                    <a:pt x="172" y="16"/>
                  </a:cubicBezTo>
                  <a:cubicBezTo>
                    <a:pt x="164" y="17"/>
                    <a:pt x="137" y="10"/>
                    <a:pt x="106" y="5"/>
                  </a:cubicBezTo>
                  <a:cubicBezTo>
                    <a:pt x="74" y="0"/>
                    <a:pt x="28" y="7"/>
                    <a:pt x="28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7" y="44"/>
                    <a:pt x="9" y="47"/>
                  </a:cubicBezTo>
                  <a:cubicBezTo>
                    <a:pt x="10" y="51"/>
                    <a:pt x="20" y="89"/>
                    <a:pt x="27" y="104"/>
                  </a:cubicBezTo>
                  <a:cubicBezTo>
                    <a:pt x="33" y="119"/>
                    <a:pt x="55" y="142"/>
                    <a:pt x="109" y="132"/>
                  </a:cubicBezTo>
                  <a:cubicBezTo>
                    <a:pt x="162" y="123"/>
                    <a:pt x="168" y="56"/>
                    <a:pt x="172" y="53"/>
                  </a:cubicBezTo>
                  <a:cubicBezTo>
                    <a:pt x="175" y="49"/>
                    <a:pt x="182" y="48"/>
                    <a:pt x="182" y="48"/>
                  </a:cubicBezTo>
                  <a:cubicBezTo>
                    <a:pt x="182" y="48"/>
                    <a:pt x="189" y="49"/>
                    <a:pt x="192" y="53"/>
                  </a:cubicBezTo>
                  <a:cubicBezTo>
                    <a:pt x="196" y="56"/>
                    <a:pt x="202" y="123"/>
                    <a:pt x="255" y="132"/>
                  </a:cubicBezTo>
                  <a:cubicBezTo>
                    <a:pt x="309" y="142"/>
                    <a:pt x="331" y="119"/>
                    <a:pt x="337" y="104"/>
                  </a:cubicBezTo>
                  <a:cubicBezTo>
                    <a:pt x="344" y="89"/>
                    <a:pt x="354" y="51"/>
                    <a:pt x="355" y="47"/>
                  </a:cubicBezTo>
                  <a:cubicBezTo>
                    <a:pt x="357" y="44"/>
                    <a:pt x="364" y="38"/>
                    <a:pt x="364" y="38"/>
                  </a:cubicBezTo>
                  <a:cubicBezTo>
                    <a:pt x="364" y="11"/>
                    <a:pt x="364" y="11"/>
                    <a:pt x="364" y="11"/>
                  </a:cubicBezTo>
                  <a:lnTo>
                    <a:pt x="336" y="7"/>
                  </a:lnTo>
                  <a:close/>
                  <a:moveTo>
                    <a:pt x="128" y="120"/>
                  </a:moveTo>
                  <a:cubicBezTo>
                    <a:pt x="128" y="120"/>
                    <a:pt x="107" y="129"/>
                    <a:pt x="81" y="126"/>
                  </a:cubicBezTo>
                  <a:cubicBezTo>
                    <a:pt x="55" y="123"/>
                    <a:pt x="40" y="125"/>
                    <a:pt x="25" y="83"/>
                  </a:cubicBezTo>
                  <a:cubicBezTo>
                    <a:pt x="25" y="83"/>
                    <a:pt x="15" y="50"/>
                    <a:pt x="25" y="31"/>
                  </a:cubicBezTo>
                  <a:cubicBezTo>
                    <a:pt x="25" y="31"/>
                    <a:pt x="32" y="14"/>
                    <a:pt x="85" y="14"/>
                  </a:cubicBezTo>
                  <a:cubicBezTo>
                    <a:pt x="139" y="14"/>
                    <a:pt x="149" y="28"/>
                    <a:pt x="154" y="37"/>
                  </a:cubicBezTo>
                  <a:cubicBezTo>
                    <a:pt x="160" y="47"/>
                    <a:pt x="163" y="96"/>
                    <a:pt x="128" y="120"/>
                  </a:cubicBezTo>
                  <a:close/>
                  <a:moveTo>
                    <a:pt x="339" y="83"/>
                  </a:moveTo>
                  <a:cubicBezTo>
                    <a:pt x="324" y="125"/>
                    <a:pt x="309" y="123"/>
                    <a:pt x="283" y="126"/>
                  </a:cubicBezTo>
                  <a:cubicBezTo>
                    <a:pt x="257" y="129"/>
                    <a:pt x="236" y="120"/>
                    <a:pt x="236" y="120"/>
                  </a:cubicBezTo>
                  <a:cubicBezTo>
                    <a:pt x="201" y="96"/>
                    <a:pt x="204" y="47"/>
                    <a:pt x="210" y="37"/>
                  </a:cubicBezTo>
                  <a:cubicBezTo>
                    <a:pt x="215" y="28"/>
                    <a:pt x="225" y="14"/>
                    <a:pt x="279" y="14"/>
                  </a:cubicBezTo>
                  <a:cubicBezTo>
                    <a:pt x="332" y="14"/>
                    <a:pt x="339" y="31"/>
                    <a:pt x="339" y="31"/>
                  </a:cubicBezTo>
                  <a:cubicBezTo>
                    <a:pt x="349" y="50"/>
                    <a:pt x="339" y="83"/>
                    <a:pt x="339" y="8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6091761" y="5801930"/>
              <a:ext cx="26644" cy="970083"/>
            </a:xfrm>
            <a:custGeom>
              <a:avLst/>
              <a:gdLst>
                <a:gd name="T0" fmla="*/ 3 w 22"/>
                <a:gd name="T1" fmla="*/ 0 h 801"/>
                <a:gd name="T2" fmla="*/ 0 w 22"/>
                <a:gd name="T3" fmla="*/ 801 h 801"/>
                <a:gd name="T4" fmla="*/ 22 w 22"/>
                <a:gd name="T5" fmla="*/ 801 h 801"/>
                <a:gd name="T6" fmla="*/ 3 w 22"/>
                <a:gd name="T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01">
                  <a:moveTo>
                    <a:pt x="3" y="0"/>
                  </a:moveTo>
                  <a:lnTo>
                    <a:pt x="0" y="801"/>
                  </a:lnTo>
                  <a:lnTo>
                    <a:pt x="22" y="80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9" name="AutoShape 82"/>
          <p:cNvSpPr>
            <a:spLocks noChangeAspect="1"/>
          </p:cNvSpPr>
          <p:nvPr/>
        </p:nvSpPr>
        <p:spPr bwMode="auto">
          <a:xfrm>
            <a:off x="2758624" y="3731976"/>
            <a:ext cx="370514" cy="3706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006666"/>
          </a:solidFill>
          <a:ln>
            <a:noFill/>
          </a:ln>
          <a:effectLst/>
        </p:spPr>
        <p:txBody>
          <a:bodyPr lIns="38092" tIns="38092" rIns="38092" bIns="38092" anchor="ctr"/>
          <a:lstStyle/>
          <a:p>
            <a:pPr defTabSz="342265">
              <a:defRPr/>
            </a:pPr>
            <a:endParaRPr lang="es-ES" sz="27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Freeform 16"/>
          <p:cNvSpPr>
            <a:spLocks noChangeAspect="1" noChangeArrowheads="1"/>
          </p:cNvSpPr>
          <p:nvPr/>
        </p:nvSpPr>
        <p:spPr bwMode="auto">
          <a:xfrm>
            <a:off x="5411958" y="2398697"/>
            <a:ext cx="438622" cy="689023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009999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ea typeface="宋体" panose="02010600030101010101" pitchFamily="2" charset="-122"/>
            </a:endParaRPr>
          </a:p>
        </p:txBody>
      </p:sp>
      <p:sp>
        <p:nvSpPr>
          <p:cNvPr id="51" name="Freeform 290"/>
          <p:cNvSpPr>
            <a:spLocks noChangeAspect="1" noChangeArrowheads="1"/>
          </p:cNvSpPr>
          <p:nvPr/>
        </p:nvSpPr>
        <p:spPr bwMode="auto">
          <a:xfrm>
            <a:off x="6107381" y="3781007"/>
            <a:ext cx="483225" cy="374275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F17445"/>
          </a:solidFill>
          <a:ln>
            <a:noFill/>
          </a:ln>
          <a:effectLst/>
        </p:spPr>
        <p:txBody>
          <a:bodyPr wrap="none" lIns="137132" tIns="68567" rIns="137132" bIns="68567" anchor="ctr"/>
          <a:lstStyle/>
          <a:p>
            <a:pPr>
              <a:defRPr/>
            </a:pPr>
            <a:endParaRPr lang="en-US" sz="1800" dirty="0">
              <a:ea typeface="宋体" panose="02010600030101010101" pitchFamily="2" charset="-122"/>
            </a:endParaRPr>
          </a:p>
        </p:txBody>
      </p:sp>
      <p:grpSp>
        <p:nvGrpSpPr>
          <p:cNvPr id="53" name="Group 4681"/>
          <p:cNvGrpSpPr>
            <a:grpSpLocks noChangeAspect="1"/>
          </p:cNvGrpSpPr>
          <p:nvPr/>
        </p:nvGrpSpPr>
        <p:grpSpPr bwMode="auto">
          <a:xfrm>
            <a:off x="3351873" y="2406479"/>
            <a:ext cx="491420" cy="644097"/>
            <a:chOff x="4576763" y="2300287"/>
            <a:chExt cx="276225" cy="361950"/>
          </a:xfrm>
          <a:solidFill>
            <a:srgbClr val="E94744"/>
          </a:solidFill>
        </p:grpSpPr>
        <p:sp>
          <p:nvSpPr>
            <p:cNvPr id="5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5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5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5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5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5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6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6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62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  <p:sp>
          <p:nvSpPr>
            <p:cNvPr id="63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/>
            </a:p>
          </p:txBody>
        </p:sp>
      </p:grpSp>
      <p:sp>
        <p:nvSpPr>
          <p:cNvPr id="64" name="TextBox 67"/>
          <p:cNvSpPr txBox="1"/>
          <p:nvPr/>
        </p:nvSpPr>
        <p:spPr>
          <a:xfrm>
            <a:off x="6107381" y="1539396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5" name="TextBox 68"/>
          <p:cNvSpPr txBox="1"/>
          <p:nvPr/>
        </p:nvSpPr>
        <p:spPr>
          <a:xfrm>
            <a:off x="6132668" y="1837654"/>
            <a:ext cx="187099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72"/>
          <p:cNvSpPr txBox="1"/>
          <p:nvPr/>
        </p:nvSpPr>
        <p:spPr>
          <a:xfrm>
            <a:off x="7099490" y="3070163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0" name="TextBox 73"/>
          <p:cNvSpPr txBox="1"/>
          <p:nvPr/>
        </p:nvSpPr>
        <p:spPr>
          <a:xfrm>
            <a:off x="7177189" y="3362604"/>
            <a:ext cx="187099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87"/>
          <p:cNvSpPr txBox="1"/>
          <p:nvPr/>
        </p:nvSpPr>
        <p:spPr>
          <a:xfrm flipH="1">
            <a:off x="2071728" y="1548229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5" name="TextBox 88"/>
          <p:cNvSpPr txBox="1"/>
          <p:nvPr/>
        </p:nvSpPr>
        <p:spPr>
          <a:xfrm flipH="1">
            <a:off x="1159973" y="1837654"/>
            <a:ext cx="187099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92"/>
          <p:cNvSpPr txBox="1"/>
          <p:nvPr/>
        </p:nvSpPr>
        <p:spPr>
          <a:xfrm flipH="1">
            <a:off x="1071690" y="3070163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0" name="TextBox 93"/>
          <p:cNvSpPr txBox="1"/>
          <p:nvPr/>
        </p:nvSpPr>
        <p:spPr>
          <a:xfrm flipH="1">
            <a:off x="147681" y="3336424"/>
            <a:ext cx="187099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065053" y="1647728"/>
            <a:ext cx="449065" cy="461665"/>
            <a:chOff x="3764383" y="666992"/>
            <a:chExt cx="449065" cy="461665"/>
          </a:xfrm>
        </p:grpSpPr>
        <p:sp>
          <p:nvSpPr>
            <p:cNvPr id="84" name="椭圆 83"/>
            <p:cNvSpPr/>
            <p:nvPr/>
          </p:nvSpPr>
          <p:spPr>
            <a:xfrm rot="9480000">
              <a:off x="3764383" y="673293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800651" y="666992"/>
              <a:ext cx="3413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631269" y="1678042"/>
            <a:ext cx="449065" cy="461665"/>
            <a:chOff x="4445296" y="666992"/>
            <a:chExt cx="449065" cy="461665"/>
          </a:xfrm>
        </p:grpSpPr>
        <p:sp>
          <p:nvSpPr>
            <p:cNvPr id="87" name="椭圆 86"/>
            <p:cNvSpPr/>
            <p:nvPr/>
          </p:nvSpPr>
          <p:spPr>
            <a:xfrm rot="9480000">
              <a:off x="4445296" y="673293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496422" y="666992"/>
              <a:ext cx="3413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119496" y="3143313"/>
            <a:ext cx="449065" cy="461762"/>
            <a:chOff x="5126209" y="660596"/>
            <a:chExt cx="449065" cy="461762"/>
          </a:xfrm>
        </p:grpSpPr>
        <p:sp>
          <p:nvSpPr>
            <p:cNvPr id="85" name="椭圆 84"/>
            <p:cNvSpPr/>
            <p:nvPr/>
          </p:nvSpPr>
          <p:spPr>
            <a:xfrm rot="9480000">
              <a:off x="5126209" y="673293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180086" y="660596"/>
              <a:ext cx="3413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628992" y="3183231"/>
            <a:ext cx="481620" cy="461665"/>
            <a:chOff x="5805936" y="666992"/>
            <a:chExt cx="481620" cy="461665"/>
          </a:xfrm>
        </p:grpSpPr>
        <p:sp>
          <p:nvSpPr>
            <p:cNvPr id="86" name="椭圆 85"/>
            <p:cNvSpPr/>
            <p:nvPr/>
          </p:nvSpPr>
          <p:spPr>
            <a:xfrm rot="9480000">
              <a:off x="5805936" y="679391"/>
              <a:ext cx="481620" cy="449065"/>
            </a:xfrm>
            <a:prstGeom prst="ellipse">
              <a:avLst/>
            </a:prstGeom>
            <a:gradFill flip="none" rotWithShape="1">
              <a:gsLst>
                <a:gs pos="0">
                  <a:srgbClr val="E94744"/>
                </a:gs>
                <a:gs pos="100000">
                  <a:srgbClr val="C34A3D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876091" y="666992"/>
              <a:ext cx="3413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9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3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3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700"/>
                            </p:stCondLst>
                            <p:childTnLst>
                              <p:par>
                                <p:cTn id="8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2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7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9" grpId="0" animBg="1"/>
      <p:bldP spid="50" grpId="0" animBg="1"/>
      <p:bldP spid="51" grpId="0" animBg="1"/>
      <p:bldP spid="64" grpId="0"/>
      <p:bldP spid="65" grpId="0"/>
      <p:bldP spid="70" grpId="0"/>
      <p:bldP spid="74" grpId="0"/>
      <p:bldP spid="75" grpId="0"/>
      <p:bldP spid="79" grpId="0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00400"/>
            <a:ext cx="9144000" cy="1943100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790785" y="1173193"/>
            <a:ext cx="18978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>
                <a:solidFill>
                  <a:srgbClr val="E9474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0" b="1" dirty="0">
              <a:solidFill>
                <a:srgbClr val="E9474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43"/>
          <p:cNvSpPr txBox="1"/>
          <p:nvPr/>
        </p:nvSpPr>
        <p:spPr>
          <a:xfrm>
            <a:off x="3029466" y="2278719"/>
            <a:ext cx="3877985" cy="959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rgbClr val="009999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4800" b="1" dirty="0">
              <a:solidFill>
                <a:srgbClr val="009999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671" y="3438591"/>
            <a:ext cx="267533" cy="26753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23156" y="4562242"/>
            <a:ext cx="258791" cy="2587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7216" y="4406966"/>
            <a:ext cx="414067" cy="4140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25470" y="3910699"/>
            <a:ext cx="432591" cy="4325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6763" y="4743923"/>
            <a:ext cx="229548" cy="2295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03723" y="3910699"/>
            <a:ext cx="280152" cy="280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文本框 82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85" name="椭圆 8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AutoShape 3"/>
          <p:cNvSpPr>
            <a:spLocks noChangeAspect="1" noChangeArrowheads="1" noTextEdit="1"/>
          </p:cNvSpPr>
          <p:nvPr/>
        </p:nvSpPr>
        <p:spPr bwMode="auto">
          <a:xfrm>
            <a:off x="824164" y="2320946"/>
            <a:ext cx="2684027" cy="224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/>
          </a:p>
        </p:txBody>
      </p:sp>
      <p:grpSp>
        <p:nvGrpSpPr>
          <p:cNvPr id="91" name="Group 27"/>
          <p:cNvGrpSpPr/>
          <p:nvPr/>
        </p:nvGrpSpPr>
        <p:grpSpPr>
          <a:xfrm>
            <a:off x="825697" y="3328417"/>
            <a:ext cx="2370968" cy="1237661"/>
            <a:chOff x="1100930" y="4437888"/>
            <a:chExt cx="3161290" cy="165021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2" name="Freeform 5"/>
            <p:cNvSpPr/>
            <p:nvPr/>
          </p:nvSpPr>
          <p:spPr bwMode="auto">
            <a:xfrm>
              <a:off x="1100930" y="4741740"/>
              <a:ext cx="3161290" cy="1346363"/>
            </a:xfrm>
            <a:custGeom>
              <a:avLst/>
              <a:gdLst>
                <a:gd name="T0" fmla="*/ 0 w 3090"/>
                <a:gd name="T1" fmla="*/ 359 h 1316"/>
                <a:gd name="T2" fmla="*/ 1485 w 3090"/>
                <a:gd name="T3" fmla="*/ 1316 h 1316"/>
                <a:gd name="T4" fmla="*/ 3090 w 3090"/>
                <a:gd name="T5" fmla="*/ 891 h 1316"/>
                <a:gd name="T6" fmla="*/ 1615 w 3090"/>
                <a:gd name="T7" fmla="*/ 0 h 1316"/>
                <a:gd name="T8" fmla="*/ 0 w 3090"/>
                <a:gd name="T9" fmla="*/ 35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6">
                  <a:moveTo>
                    <a:pt x="0" y="359"/>
                  </a:moveTo>
                  <a:lnTo>
                    <a:pt x="1485" y="1316"/>
                  </a:lnTo>
                  <a:lnTo>
                    <a:pt x="3090" y="891"/>
                  </a:lnTo>
                  <a:lnTo>
                    <a:pt x="1615" y="0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1100930" y="4806194"/>
              <a:ext cx="1519261" cy="1281909"/>
            </a:xfrm>
            <a:custGeom>
              <a:avLst/>
              <a:gdLst>
                <a:gd name="T0" fmla="*/ 0 w 1485"/>
                <a:gd name="T1" fmla="*/ 0 h 1253"/>
                <a:gd name="T2" fmla="*/ 0 w 1485"/>
                <a:gd name="T3" fmla="*/ 296 h 1253"/>
                <a:gd name="T4" fmla="*/ 1485 w 1485"/>
                <a:gd name="T5" fmla="*/ 1253 h 1253"/>
                <a:gd name="T6" fmla="*/ 1485 w 1485"/>
                <a:gd name="T7" fmla="*/ 954 h 1253"/>
                <a:gd name="T8" fmla="*/ 0 w 1485"/>
                <a:gd name="T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5" h="1253">
                  <a:moveTo>
                    <a:pt x="0" y="0"/>
                  </a:moveTo>
                  <a:lnTo>
                    <a:pt x="0" y="296"/>
                  </a:lnTo>
                  <a:lnTo>
                    <a:pt x="1485" y="1253"/>
                  </a:lnTo>
                  <a:lnTo>
                    <a:pt x="1485" y="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7"/>
            <p:cNvSpPr/>
            <p:nvPr/>
          </p:nvSpPr>
          <p:spPr bwMode="auto">
            <a:xfrm>
              <a:off x="2620191" y="5368883"/>
              <a:ext cx="1549953" cy="683412"/>
            </a:xfrm>
            <a:custGeom>
              <a:avLst/>
              <a:gdLst>
                <a:gd name="T0" fmla="*/ 1515 w 1515"/>
                <a:gd name="T1" fmla="*/ 259 h 668"/>
                <a:gd name="T2" fmla="*/ 1515 w 1515"/>
                <a:gd name="T3" fmla="*/ 0 h 668"/>
                <a:gd name="T4" fmla="*/ 0 w 1515"/>
                <a:gd name="T5" fmla="*/ 404 h 668"/>
                <a:gd name="T6" fmla="*/ 0 w 1515"/>
                <a:gd name="T7" fmla="*/ 668 h 668"/>
                <a:gd name="T8" fmla="*/ 1515 w 1515"/>
                <a:gd name="T9" fmla="*/ 2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668">
                  <a:moveTo>
                    <a:pt x="1515" y="259"/>
                  </a:moveTo>
                  <a:lnTo>
                    <a:pt x="1515" y="0"/>
                  </a:lnTo>
                  <a:lnTo>
                    <a:pt x="0" y="404"/>
                  </a:lnTo>
                  <a:lnTo>
                    <a:pt x="0" y="668"/>
                  </a:lnTo>
                  <a:lnTo>
                    <a:pt x="1515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8"/>
            <p:cNvSpPr/>
            <p:nvPr/>
          </p:nvSpPr>
          <p:spPr bwMode="auto">
            <a:xfrm>
              <a:off x="1100930" y="4437888"/>
              <a:ext cx="3161290" cy="1344317"/>
            </a:xfrm>
            <a:custGeom>
              <a:avLst/>
              <a:gdLst>
                <a:gd name="T0" fmla="*/ 0 w 3090"/>
                <a:gd name="T1" fmla="*/ 360 h 1314"/>
                <a:gd name="T2" fmla="*/ 1485 w 3090"/>
                <a:gd name="T3" fmla="*/ 1314 h 1314"/>
                <a:gd name="T4" fmla="*/ 3090 w 3090"/>
                <a:gd name="T5" fmla="*/ 892 h 1314"/>
                <a:gd name="T6" fmla="*/ 1615 w 3090"/>
                <a:gd name="T7" fmla="*/ 0 h 1314"/>
                <a:gd name="T8" fmla="*/ 0 w 3090"/>
                <a:gd name="T9" fmla="*/ 36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4">
                  <a:moveTo>
                    <a:pt x="0" y="360"/>
                  </a:moveTo>
                  <a:lnTo>
                    <a:pt x="1485" y="1314"/>
                  </a:lnTo>
                  <a:lnTo>
                    <a:pt x="3090" y="892"/>
                  </a:lnTo>
                  <a:lnTo>
                    <a:pt x="1615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F17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6" name="Group 29"/>
          <p:cNvGrpSpPr/>
          <p:nvPr/>
        </p:nvGrpSpPr>
        <p:grpSpPr>
          <a:xfrm>
            <a:off x="999108" y="3150402"/>
            <a:ext cx="2370968" cy="1236127"/>
            <a:chOff x="1332144" y="4200535"/>
            <a:chExt cx="3161290" cy="1648169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7" name="Freeform 9"/>
            <p:cNvSpPr/>
            <p:nvPr/>
          </p:nvSpPr>
          <p:spPr bwMode="auto">
            <a:xfrm>
              <a:off x="1332144" y="4503364"/>
              <a:ext cx="3161290" cy="1345340"/>
            </a:xfrm>
            <a:custGeom>
              <a:avLst/>
              <a:gdLst>
                <a:gd name="T0" fmla="*/ 0 w 3090"/>
                <a:gd name="T1" fmla="*/ 360 h 1315"/>
                <a:gd name="T2" fmla="*/ 1485 w 3090"/>
                <a:gd name="T3" fmla="*/ 1315 h 1315"/>
                <a:gd name="T4" fmla="*/ 3090 w 3090"/>
                <a:gd name="T5" fmla="*/ 891 h 1315"/>
                <a:gd name="T6" fmla="*/ 1615 w 3090"/>
                <a:gd name="T7" fmla="*/ 0 h 1315"/>
                <a:gd name="T8" fmla="*/ 0 w 3090"/>
                <a:gd name="T9" fmla="*/ 36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5">
                  <a:moveTo>
                    <a:pt x="0" y="360"/>
                  </a:moveTo>
                  <a:lnTo>
                    <a:pt x="1485" y="1315"/>
                  </a:lnTo>
                  <a:lnTo>
                    <a:pt x="3090" y="891"/>
                  </a:lnTo>
                  <a:lnTo>
                    <a:pt x="1615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10"/>
            <p:cNvSpPr/>
            <p:nvPr/>
          </p:nvSpPr>
          <p:spPr bwMode="auto">
            <a:xfrm>
              <a:off x="1332144" y="4567818"/>
              <a:ext cx="1519261" cy="1280886"/>
            </a:xfrm>
            <a:custGeom>
              <a:avLst/>
              <a:gdLst>
                <a:gd name="T0" fmla="*/ 0 w 1485"/>
                <a:gd name="T1" fmla="*/ 0 h 1252"/>
                <a:gd name="T2" fmla="*/ 0 w 1485"/>
                <a:gd name="T3" fmla="*/ 297 h 1252"/>
                <a:gd name="T4" fmla="*/ 1485 w 1485"/>
                <a:gd name="T5" fmla="*/ 1252 h 1252"/>
                <a:gd name="T6" fmla="*/ 1485 w 1485"/>
                <a:gd name="T7" fmla="*/ 955 h 1252"/>
                <a:gd name="T8" fmla="*/ 0 w 1485"/>
                <a:gd name="T9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5" h="1252">
                  <a:moveTo>
                    <a:pt x="0" y="0"/>
                  </a:moveTo>
                  <a:lnTo>
                    <a:pt x="0" y="297"/>
                  </a:lnTo>
                  <a:lnTo>
                    <a:pt x="1485" y="1252"/>
                  </a:lnTo>
                  <a:lnTo>
                    <a:pt x="1485" y="9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2851405" y="5129484"/>
              <a:ext cx="1549953" cy="683412"/>
            </a:xfrm>
            <a:custGeom>
              <a:avLst/>
              <a:gdLst>
                <a:gd name="T0" fmla="*/ 1515 w 1515"/>
                <a:gd name="T1" fmla="*/ 259 h 668"/>
                <a:gd name="T2" fmla="*/ 1515 w 1515"/>
                <a:gd name="T3" fmla="*/ 0 h 668"/>
                <a:gd name="T4" fmla="*/ 0 w 1515"/>
                <a:gd name="T5" fmla="*/ 406 h 668"/>
                <a:gd name="T6" fmla="*/ 0 w 1515"/>
                <a:gd name="T7" fmla="*/ 668 h 668"/>
                <a:gd name="T8" fmla="*/ 1515 w 1515"/>
                <a:gd name="T9" fmla="*/ 2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668">
                  <a:moveTo>
                    <a:pt x="1515" y="259"/>
                  </a:moveTo>
                  <a:lnTo>
                    <a:pt x="1515" y="0"/>
                  </a:lnTo>
                  <a:lnTo>
                    <a:pt x="0" y="406"/>
                  </a:lnTo>
                  <a:lnTo>
                    <a:pt x="0" y="668"/>
                  </a:lnTo>
                  <a:lnTo>
                    <a:pt x="1515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12"/>
            <p:cNvSpPr/>
            <p:nvPr/>
          </p:nvSpPr>
          <p:spPr bwMode="auto">
            <a:xfrm>
              <a:off x="1332144" y="4200535"/>
              <a:ext cx="3161290" cy="1344317"/>
            </a:xfrm>
            <a:custGeom>
              <a:avLst/>
              <a:gdLst>
                <a:gd name="T0" fmla="*/ 0 w 3090"/>
                <a:gd name="T1" fmla="*/ 359 h 1314"/>
                <a:gd name="T2" fmla="*/ 1485 w 3090"/>
                <a:gd name="T3" fmla="*/ 1314 h 1314"/>
                <a:gd name="T4" fmla="*/ 3090 w 3090"/>
                <a:gd name="T5" fmla="*/ 890 h 1314"/>
                <a:gd name="T6" fmla="*/ 1615 w 3090"/>
                <a:gd name="T7" fmla="*/ 0 h 1314"/>
                <a:gd name="T8" fmla="*/ 0 w 3090"/>
                <a:gd name="T9" fmla="*/ 359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4">
                  <a:moveTo>
                    <a:pt x="0" y="359"/>
                  </a:moveTo>
                  <a:lnTo>
                    <a:pt x="1485" y="1314"/>
                  </a:lnTo>
                  <a:lnTo>
                    <a:pt x="3090" y="890"/>
                  </a:lnTo>
                  <a:lnTo>
                    <a:pt x="1615" y="0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01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1" name="Group 50"/>
          <p:cNvGrpSpPr/>
          <p:nvPr/>
        </p:nvGrpSpPr>
        <p:grpSpPr>
          <a:xfrm>
            <a:off x="833371" y="2759076"/>
            <a:ext cx="2370968" cy="1236128"/>
            <a:chOff x="1111161" y="3678768"/>
            <a:chExt cx="3161290" cy="1648170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2" name="Freeform 13"/>
            <p:cNvSpPr/>
            <p:nvPr/>
          </p:nvSpPr>
          <p:spPr bwMode="auto">
            <a:xfrm>
              <a:off x="1111161" y="3982621"/>
              <a:ext cx="3161290" cy="1344317"/>
            </a:xfrm>
            <a:custGeom>
              <a:avLst/>
              <a:gdLst>
                <a:gd name="T0" fmla="*/ 0 w 3090"/>
                <a:gd name="T1" fmla="*/ 359 h 1314"/>
                <a:gd name="T2" fmla="*/ 1485 w 3090"/>
                <a:gd name="T3" fmla="*/ 1314 h 1314"/>
                <a:gd name="T4" fmla="*/ 3090 w 3090"/>
                <a:gd name="T5" fmla="*/ 890 h 1314"/>
                <a:gd name="T6" fmla="*/ 1616 w 3090"/>
                <a:gd name="T7" fmla="*/ 0 h 1314"/>
                <a:gd name="T8" fmla="*/ 0 w 3090"/>
                <a:gd name="T9" fmla="*/ 359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4">
                  <a:moveTo>
                    <a:pt x="0" y="359"/>
                  </a:moveTo>
                  <a:lnTo>
                    <a:pt x="1485" y="1314"/>
                  </a:lnTo>
                  <a:lnTo>
                    <a:pt x="3090" y="890"/>
                  </a:lnTo>
                  <a:lnTo>
                    <a:pt x="1616" y="0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1111161" y="4047074"/>
              <a:ext cx="1519261" cy="1279863"/>
            </a:xfrm>
            <a:custGeom>
              <a:avLst/>
              <a:gdLst>
                <a:gd name="T0" fmla="*/ 0 w 1485"/>
                <a:gd name="T1" fmla="*/ 0 h 1251"/>
                <a:gd name="T2" fmla="*/ 0 w 1485"/>
                <a:gd name="T3" fmla="*/ 296 h 1251"/>
                <a:gd name="T4" fmla="*/ 1485 w 1485"/>
                <a:gd name="T5" fmla="*/ 1251 h 1251"/>
                <a:gd name="T6" fmla="*/ 1485 w 1485"/>
                <a:gd name="T7" fmla="*/ 954 h 1251"/>
                <a:gd name="T8" fmla="*/ 0 w 1485"/>
                <a:gd name="T9" fmla="*/ 0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5" h="1251">
                  <a:moveTo>
                    <a:pt x="0" y="0"/>
                  </a:moveTo>
                  <a:lnTo>
                    <a:pt x="0" y="296"/>
                  </a:lnTo>
                  <a:lnTo>
                    <a:pt x="1485" y="1251"/>
                  </a:lnTo>
                  <a:lnTo>
                    <a:pt x="1485" y="9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3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5"/>
            <p:cNvSpPr/>
            <p:nvPr/>
          </p:nvSpPr>
          <p:spPr bwMode="auto">
            <a:xfrm>
              <a:off x="2630422" y="4607718"/>
              <a:ext cx="1549953" cy="684435"/>
            </a:xfrm>
            <a:custGeom>
              <a:avLst/>
              <a:gdLst>
                <a:gd name="T0" fmla="*/ 1515 w 1515"/>
                <a:gd name="T1" fmla="*/ 260 h 669"/>
                <a:gd name="T2" fmla="*/ 1515 w 1515"/>
                <a:gd name="T3" fmla="*/ 0 h 669"/>
                <a:gd name="T4" fmla="*/ 0 w 1515"/>
                <a:gd name="T5" fmla="*/ 406 h 669"/>
                <a:gd name="T6" fmla="*/ 0 w 1515"/>
                <a:gd name="T7" fmla="*/ 669 h 669"/>
                <a:gd name="T8" fmla="*/ 1515 w 1515"/>
                <a:gd name="T9" fmla="*/ 26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669">
                  <a:moveTo>
                    <a:pt x="1515" y="260"/>
                  </a:moveTo>
                  <a:lnTo>
                    <a:pt x="1515" y="0"/>
                  </a:lnTo>
                  <a:lnTo>
                    <a:pt x="0" y="406"/>
                  </a:lnTo>
                  <a:lnTo>
                    <a:pt x="0" y="669"/>
                  </a:lnTo>
                  <a:lnTo>
                    <a:pt x="1515" y="2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1111161" y="3678768"/>
              <a:ext cx="3161290" cy="1344317"/>
            </a:xfrm>
            <a:custGeom>
              <a:avLst/>
              <a:gdLst>
                <a:gd name="T0" fmla="*/ 0 w 3090"/>
                <a:gd name="T1" fmla="*/ 360 h 1314"/>
                <a:gd name="T2" fmla="*/ 1485 w 3090"/>
                <a:gd name="T3" fmla="*/ 1314 h 1314"/>
                <a:gd name="T4" fmla="*/ 3090 w 3090"/>
                <a:gd name="T5" fmla="*/ 890 h 1314"/>
                <a:gd name="T6" fmla="*/ 1616 w 3090"/>
                <a:gd name="T7" fmla="*/ 0 h 1314"/>
                <a:gd name="T8" fmla="*/ 0 w 3090"/>
                <a:gd name="T9" fmla="*/ 36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4">
                  <a:moveTo>
                    <a:pt x="0" y="360"/>
                  </a:moveTo>
                  <a:lnTo>
                    <a:pt x="1485" y="1314"/>
                  </a:lnTo>
                  <a:lnTo>
                    <a:pt x="3090" y="890"/>
                  </a:lnTo>
                  <a:lnTo>
                    <a:pt x="1616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6" name="Group 51"/>
          <p:cNvGrpSpPr/>
          <p:nvPr/>
        </p:nvGrpSpPr>
        <p:grpSpPr>
          <a:xfrm>
            <a:off x="973787" y="2503564"/>
            <a:ext cx="2370968" cy="1237662"/>
            <a:chOff x="1298383" y="3338085"/>
            <a:chExt cx="3161290" cy="1650216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7" name="Freeform 17"/>
            <p:cNvSpPr/>
            <p:nvPr/>
          </p:nvSpPr>
          <p:spPr bwMode="auto">
            <a:xfrm>
              <a:off x="1298383" y="3641938"/>
              <a:ext cx="3161290" cy="1346363"/>
            </a:xfrm>
            <a:custGeom>
              <a:avLst/>
              <a:gdLst>
                <a:gd name="T0" fmla="*/ 0 w 3090"/>
                <a:gd name="T1" fmla="*/ 360 h 1316"/>
                <a:gd name="T2" fmla="*/ 1485 w 3090"/>
                <a:gd name="T3" fmla="*/ 1316 h 1316"/>
                <a:gd name="T4" fmla="*/ 3090 w 3090"/>
                <a:gd name="T5" fmla="*/ 892 h 1316"/>
                <a:gd name="T6" fmla="*/ 1615 w 3090"/>
                <a:gd name="T7" fmla="*/ 0 h 1316"/>
                <a:gd name="T8" fmla="*/ 0 w 3090"/>
                <a:gd name="T9" fmla="*/ 360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6">
                  <a:moveTo>
                    <a:pt x="0" y="360"/>
                  </a:moveTo>
                  <a:lnTo>
                    <a:pt x="1485" y="1316"/>
                  </a:lnTo>
                  <a:lnTo>
                    <a:pt x="3090" y="892"/>
                  </a:lnTo>
                  <a:lnTo>
                    <a:pt x="1615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8"/>
            <p:cNvSpPr/>
            <p:nvPr/>
          </p:nvSpPr>
          <p:spPr bwMode="auto">
            <a:xfrm>
              <a:off x="1298383" y="3706391"/>
              <a:ext cx="1519261" cy="1281909"/>
            </a:xfrm>
            <a:custGeom>
              <a:avLst/>
              <a:gdLst>
                <a:gd name="T0" fmla="*/ 0 w 1485"/>
                <a:gd name="T1" fmla="*/ 0 h 1253"/>
                <a:gd name="T2" fmla="*/ 0 w 1485"/>
                <a:gd name="T3" fmla="*/ 297 h 1253"/>
                <a:gd name="T4" fmla="*/ 1485 w 1485"/>
                <a:gd name="T5" fmla="*/ 1253 h 1253"/>
                <a:gd name="T6" fmla="*/ 1485 w 1485"/>
                <a:gd name="T7" fmla="*/ 955 h 1253"/>
                <a:gd name="T8" fmla="*/ 0 w 1485"/>
                <a:gd name="T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5" h="1253">
                  <a:moveTo>
                    <a:pt x="0" y="0"/>
                  </a:moveTo>
                  <a:lnTo>
                    <a:pt x="0" y="297"/>
                  </a:lnTo>
                  <a:lnTo>
                    <a:pt x="1485" y="1253"/>
                  </a:lnTo>
                  <a:lnTo>
                    <a:pt x="1485" y="9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19"/>
            <p:cNvSpPr/>
            <p:nvPr/>
          </p:nvSpPr>
          <p:spPr bwMode="auto">
            <a:xfrm>
              <a:off x="2817644" y="4269081"/>
              <a:ext cx="1549953" cy="683412"/>
            </a:xfrm>
            <a:custGeom>
              <a:avLst/>
              <a:gdLst>
                <a:gd name="T0" fmla="*/ 1515 w 1515"/>
                <a:gd name="T1" fmla="*/ 259 h 668"/>
                <a:gd name="T2" fmla="*/ 1515 w 1515"/>
                <a:gd name="T3" fmla="*/ 0 h 668"/>
                <a:gd name="T4" fmla="*/ 0 w 1515"/>
                <a:gd name="T5" fmla="*/ 405 h 668"/>
                <a:gd name="T6" fmla="*/ 0 w 1515"/>
                <a:gd name="T7" fmla="*/ 668 h 668"/>
                <a:gd name="T8" fmla="*/ 1515 w 1515"/>
                <a:gd name="T9" fmla="*/ 2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5" h="668">
                  <a:moveTo>
                    <a:pt x="1515" y="259"/>
                  </a:moveTo>
                  <a:lnTo>
                    <a:pt x="1515" y="0"/>
                  </a:lnTo>
                  <a:lnTo>
                    <a:pt x="0" y="405"/>
                  </a:lnTo>
                  <a:lnTo>
                    <a:pt x="0" y="668"/>
                  </a:lnTo>
                  <a:lnTo>
                    <a:pt x="1515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20"/>
            <p:cNvSpPr/>
            <p:nvPr/>
          </p:nvSpPr>
          <p:spPr bwMode="auto">
            <a:xfrm>
              <a:off x="1298383" y="3338085"/>
              <a:ext cx="3161290" cy="1345340"/>
            </a:xfrm>
            <a:custGeom>
              <a:avLst/>
              <a:gdLst>
                <a:gd name="T0" fmla="*/ 0 w 3090"/>
                <a:gd name="T1" fmla="*/ 360 h 1315"/>
                <a:gd name="T2" fmla="*/ 1485 w 3090"/>
                <a:gd name="T3" fmla="*/ 1315 h 1315"/>
                <a:gd name="T4" fmla="*/ 3090 w 3090"/>
                <a:gd name="T5" fmla="*/ 892 h 1315"/>
                <a:gd name="T6" fmla="*/ 1615 w 3090"/>
                <a:gd name="T7" fmla="*/ 0 h 1315"/>
                <a:gd name="T8" fmla="*/ 0 w 3090"/>
                <a:gd name="T9" fmla="*/ 36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0" h="1315">
                  <a:moveTo>
                    <a:pt x="0" y="360"/>
                  </a:moveTo>
                  <a:lnTo>
                    <a:pt x="1485" y="1315"/>
                  </a:lnTo>
                  <a:lnTo>
                    <a:pt x="3090" y="892"/>
                  </a:lnTo>
                  <a:lnTo>
                    <a:pt x="1615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F17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1" name="Group 52"/>
          <p:cNvGrpSpPr/>
          <p:nvPr/>
        </p:nvGrpSpPr>
        <p:grpSpPr>
          <a:xfrm>
            <a:off x="1139525" y="2319411"/>
            <a:ext cx="2369433" cy="1236894"/>
            <a:chOff x="1519366" y="3092548"/>
            <a:chExt cx="3159244" cy="1649192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2" name="Freeform 21"/>
            <p:cNvSpPr/>
            <p:nvPr/>
          </p:nvSpPr>
          <p:spPr bwMode="auto">
            <a:xfrm>
              <a:off x="1519366" y="3396400"/>
              <a:ext cx="3159244" cy="1345340"/>
            </a:xfrm>
            <a:custGeom>
              <a:avLst/>
              <a:gdLst>
                <a:gd name="T0" fmla="*/ 0 w 3088"/>
                <a:gd name="T1" fmla="*/ 360 h 1315"/>
                <a:gd name="T2" fmla="*/ 1483 w 3088"/>
                <a:gd name="T3" fmla="*/ 1315 h 1315"/>
                <a:gd name="T4" fmla="*/ 3088 w 3088"/>
                <a:gd name="T5" fmla="*/ 892 h 1315"/>
                <a:gd name="T6" fmla="*/ 1614 w 3088"/>
                <a:gd name="T7" fmla="*/ 0 h 1315"/>
                <a:gd name="T8" fmla="*/ 0 w 3088"/>
                <a:gd name="T9" fmla="*/ 36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8" h="1315">
                  <a:moveTo>
                    <a:pt x="0" y="360"/>
                  </a:moveTo>
                  <a:lnTo>
                    <a:pt x="1483" y="1315"/>
                  </a:lnTo>
                  <a:lnTo>
                    <a:pt x="3088" y="892"/>
                  </a:lnTo>
                  <a:lnTo>
                    <a:pt x="1614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22"/>
            <p:cNvSpPr/>
            <p:nvPr/>
          </p:nvSpPr>
          <p:spPr bwMode="auto">
            <a:xfrm>
              <a:off x="1519366" y="3460854"/>
              <a:ext cx="1517215" cy="1280886"/>
            </a:xfrm>
            <a:custGeom>
              <a:avLst/>
              <a:gdLst>
                <a:gd name="T0" fmla="*/ 0 w 1483"/>
                <a:gd name="T1" fmla="*/ 0 h 1252"/>
                <a:gd name="T2" fmla="*/ 0 w 1483"/>
                <a:gd name="T3" fmla="*/ 297 h 1252"/>
                <a:gd name="T4" fmla="*/ 1483 w 1483"/>
                <a:gd name="T5" fmla="*/ 1252 h 1252"/>
                <a:gd name="T6" fmla="*/ 1483 w 1483"/>
                <a:gd name="T7" fmla="*/ 955 h 1252"/>
                <a:gd name="T8" fmla="*/ 0 w 1483"/>
                <a:gd name="T9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1252">
                  <a:moveTo>
                    <a:pt x="0" y="0"/>
                  </a:moveTo>
                  <a:lnTo>
                    <a:pt x="0" y="297"/>
                  </a:lnTo>
                  <a:lnTo>
                    <a:pt x="1483" y="1252"/>
                  </a:lnTo>
                  <a:lnTo>
                    <a:pt x="1483" y="9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23"/>
            <p:cNvSpPr/>
            <p:nvPr/>
          </p:nvSpPr>
          <p:spPr bwMode="auto">
            <a:xfrm>
              <a:off x="3036581" y="4022520"/>
              <a:ext cx="1551999" cy="683412"/>
            </a:xfrm>
            <a:custGeom>
              <a:avLst/>
              <a:gdLst>
                <a:gd name="T0" fmla="*/ 1517 w 1517"/>
                <a:gd name="T1" fmla="*/ 259 h 668"/>
                <a:gd name="T2" fmla="*/ 1517 w 1517"/>
                <a:gd name="T3" fmla="*/ 0 h 668"/>
                <a:gd name="T4" fmla="*/ 0 w 1517"/>
                <a:gd name="T5" fmla="*/ 406 h 668"/>
                <a:gd name="T6" fmla="*/ 0 w 1517"/>
                <a:gd name="T7" fmla="*/ 668 h 668"/>
                <a:gd name="T8" fmla="*/ 1517 w 1517"/>
                <a:gd name="T9" fmla="*/ 25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7" h="668">
                  <a:moveTo>
                    <a:pt x="1517" y="259"/>
                  </a:moveTo>
                  <a:lnTo>
                    <a:pt x="1517" y="0"/>
                  </a:lnTo>
                  <a:lnTo>
                    <a:pt x="0" y="406"/>
                  </a:lnTo>
                  <a:lnTo>
                    <a:pt x="0" y="668"/>
                  </a:lnTo>
                  <a:lnTo>
                    <a:pt x="1517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24"/>
            <p:cNvSpPr/>
            <p:nvPr/>
          </p:nvSpPr>
          <p:spPr bwMode="auto">
            <a:xfrm>
              <a:off x="1519366" y="3092548"/>
              <a:ext cx="3159244" cy="1345340"/>
            </a:xfrm>
            <a:custGeom>
              <a:avLst/>
              <a:gdLst>
                <a:gd name="T0" fmla="*/ 0 w 3088"/>
                <a:gd name="T1" fmla="*/ 360 h 1315"/>
                <a:gd name="T2" fmla="*/ 1483 w 3088"/>
                <a:gd name="T3" fmla="*/ 1315 h 1315"/>
                <a:gd name="T4" fmla="*/ 3088 w 3088"/>
                <a:gd name="T5" fmla="*/ 892 h 1315"/>
                <a:gd name="T6" fmla="*/ 1614 w 3088"/>
                <a:gd name="T7" fmla="*/ 0 h 1315"/>
                <a:gd name="T8" fmla="*/ 0 w 3088"/>
                <a:gd name="T9" fmla="*/ 360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8" h="1315">
                  <a:moveTo>
                    <a:pt x="0" y="360"/>
                  </a:moveTo>
                  <a:lnTo>
                    <a:pt x="1483" y="1315"/>
                  </a:lnTo>
                  <a:lnTo>
                    <a:pt x="3088" y="892"/>
                  </a:lnTo>
                  <a:lnTo>
                    <a:pt x="1614" y="0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6" name="TextBox 82"/>
          <p:cNvSpPr txBox="1"/>
          <p:nvPr/>
        </p:nvSpPr>
        <p:spPr>
          <a:xfrm>
            <a:off x="4820812" y="27029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 smtClean="0">
                <a:solidFill>
                  <a:schemeClr val="tx2"/>
                </a:solidFill>
                <a:cs typeface="Lato Regular"/>
              </a:rPr>
              <a:t>标题内容</a:t>
            </a:r>
            <a:endParaRPr lang="id-ID" sz="12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17" name="TextBox 83"/>
          <p:cNvSpPr txBox="1"/>
          <p:nvPr/>
        </p:nvSpPr>
        <p:spPr>
          <a:xfrm>
            <a:off x="4820811" y="2903500"/>
            <a:ext cx="167976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84"/>
          <p:cNvSpPr txBox="1"/>
          <p:nvPr/>
        </p:nvSpPr>
        <p:spPr>
          <a:xfrm>
            <a:off x="6966259" y="2734202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Lato Regular"/>
              </a:rPr>
              <a:t>标题内容</a:t>
            </a:r>
            <a:endParaRPr lang="id-ID" altLang="zh-CN" sz="12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19" name="TextBox 85"/>
          <p:cNvSpPr txBox="1"/>
          <p:nvPr/>
        </p:nvSpPr>
        <p:spPr>
          <a:xfrm>
            <a:off x="6966259" y="2943637"/>
            <a:ext cx="167976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86"/>
          <p:cNvSpPr txBox="1"/>
          <p:nvPr/>
        </p:nvSpPr>
        <p:spPr>
          <a:xfrm>
            <a:off x="4820811" y="341132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Lato Regular"/>
              </a:rPr>
              <a:t>标题内容</a:t>
            </a:r>
            <a:endParaRPr lang="id-ID" altLang="zh-CN" sz="12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21" name="TextBox 87"/>
          <p:cNvSpPr txBox="1"/>
          <p:nvPr/>
        </p:nvSpPr>
        <p:spPr>
          <a:xfrm>
            <a:off x="4820810" y="3618988"/>
            <a:ext cx="167976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TextBox 96"/>
          <p:cNvSpPr txBox="1"/>
          <p:nvPr/>
        </p:nvSpPr>
        <p:spPr>
          <a:xfrm>
            <a:off x="6972672" y="3416577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cs typeface="Lato Regular"/>
              </a:rPr>
              <a:t>标题内容</a:t>
            </a:r>
            <a:endParaRPr lang="id-ID" altLang="zh-CN" sz="12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23" name="TextBox 97"/>
          <p:cNvSpPr txBox="1"/>
          <p:nvPr/>
        </p:nvSpPr>
        <p:spPr>
          <a:xfrm>
            <a:off x="6972671" y="3626765"/>
            <a:ext cx="167976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Freeform 237"/>
          <p:cNvSpPr>
            <a:spLocks noChangeAspect="1" noChangeArrowheads="1"/>
          </p:cNvSpPr>
          <p:nvPr/>
        </p:nvSpPr>
        <p:spPr bwMode="auto">
          <a:xfrm>
            <a:off x="4481899" y="2784993"/>
            <a:ext cx="300945" cy="22108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F17445"/>
          </a:solidFill>
          <a:ln>
            <a:noFill/>
          </a:ln>
          <a:effectLst/>
        </p:spPr>
        <p:txBody>
          <a:bodyPr wrap="none" lIns="91420" tIns="45710" rIns="91420" bIns="45710" anchor="ctr"/>
          <a:lstStyle/>
          <a:p>
            <a:pPr>
              <a:defRPr/>
            </a:pPr>
            <a:endParaRPr lang="en-US" sz="800" dirty="0">
              <a:ea typeface="宋体" panose="02010600030101010101" pitchFamily="2" charset="-122"/>
            </a:endParaRPr>
          </a:p>
        </p:txBody>
      </p:sp>
      <p:sp>
        <p:nvSpPr>
          <p:cNvPr id="125" name="AutoShape 44"/>
          <p:cNvSpPr>
            <a:spLocks noChangeAspect="1"/>
          </p:cNvSpPr>
          <p:nvPr/>
        </p:nvSpPr>
        <p:spPr bwMode="auto">
          <a:xfrm>
            <a:off x="4455445" y="3509372"/>
            <a:ext cx="305723" cy="2925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015A74"/>
          </a:solidFill>
          <a:ln>
            <a:noFill/>
          </a:ln>
          <a:effectLst/>
        </p:spPr>
        <p:txBody>
          <a:bodyPr lIns="76184" tIns="76184" rIns="76184" bIns="76184" anchor="ctr"/>
          <a:lstStyle/>
          <a:p>
            <a:pPr defTabSz="685165">
              <a:defRPr/>
            </a:pPr>
            <a:endParaRPr lang="es-ES" sz="50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6" name="Freeform 100"/>
          <p:cNvSpPr>
            <a:spLocks noChangeAspect="1" noChangeArrowheads="1"/>
          </p:cNvSpPr>
          <p:nvPr/>
        </p:nvSpPr>
        <p:spPr bwMode="auto">
          <a:xfrm>
            <a:off x="6589245" y="3473747"/>
            <a:ext cx="310609" cy="37175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E94744"/>
          </a:solidFill>
          <a:ln>
            <a:noFill/>
          </a:ln>
          <a:effectLst/>
        </p:spPr>
        <p:txBody>
          <a:bodyPr wrap="square" lIns="68580" tIns="34290" rIns="68580" bIns="34290" anchor="ctr">
            <a:noAutofit/>
          </a:bodyPr>
          <a:lstStyle/>
          <a:p>
            <a:pPr>
              <a:defRPr/>
            </a:pPr>
            <a:endParaRPr lang="en-US" sz="1800" dirty="0">
              <a:ea typeface="宋体" panose="02010600030101010101" pitchFamily="2" charset="-122"/>
            </a:endParaRPr>
          </a:p>
        </p:txBody>
      </p:sp>
      <p:sp>
        <p:nvSpPr>
          <p:cNvPr id="127" name="Freeform 328"/>
          <p:cNvSpPr>
            <a:spLocks noChangeAspect="1" noChangeArrowheads="1"/>
          </p:cNvSpPr>
          <p:nvPr/>
        </p:nvSpPr>
        <p:spPr bwMode="auto">
          <a:xfrm>
            <a:off x="6511825" y="2808480"/>
            <a:ext cx="415733" cy="231933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rgbClr val="009999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>
              <a:defRPr/>
            </a:pPr>
            <a:endParaRPr lang="en-US" sz="1800" dirty="0">
              <a:ea typeface="宋体" panose="02010600030101010101" pitchFamily="2" charset="-122"/>
            </a:endParaRPr>
          </a:p>
        </p:txBody>
      </p:sp>
      <p:sp>
        <p:nvSpPr>
          <p:cNvPr id="128" name="TextBox 103"/>
          <p:cNvSpPr txBox="1"/>
          <p:nvPr/>
        </p:nvSpPr>
        <p:spPr>
          <a:xfrm>
            <a:off x="4296399" y="1923479"/>
            <a:ext cx="1061803" cy="346234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0" name="TextBox 105"/>
          <p:cNvSpPr txBox="1"/>
          <p:nvPr/>
        </p:nvSpPr>
        <p:spPr>
          <a:xfrm>
            <a:off x="5358202" y="1887895"/>
            <a:ext cx="2902201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2" name="Gruppe 65"/>
          <p:cNvGrpSpPr/>
          <p:nvPr/>
        </p:nvGrpSpPr>
        <p:grpSpPr bwMode="auto">
          <a:xfrm flipH="1">
            <a:off x="1804654" y="1366669"/>
            <a:ext cx="592292" cy="1435376"/>
            <a:chOff x="506431" y="1639088"/>
            <a:chExt cx="1625535" cy="3618348"/>
          </a:xfrm>
          <a:solidFill>
            <a:schemeClr val="tx2"/>
          </a:solidFill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33" name="Freeform 64"/>
            <p:cNvSpPr/>
            <p:nvPr/>
          </p:nvSpPr>
          <p:spPr bwMode="auto">
            <a:xfrm>
              <a:off x="726099" y="1847581"/>
              <a:ext cx="388077" cy="833969"/>
            </a:xfrm>
            <a:custGeom>
              <a:avLst/>
              <a:gdLst>
                <a:gd name="T0" fmla="*/ 209550 w 246"/>
                <a:gd name="T1" fmla="*/ 508000 h 512"/>
                <a:gd name="T2" fmla="*/ 234950 w 246"/>
                <a:gd name="T3" fmla="*/ 508000 h 512"/>
                <a:gd name="T4" fmla="*/ 304800 w 246"/>
                <a:gd name="T5" fmla="*/ 812800 h 512"/>
                <a:gd name="T6" fmla="*/ 292100 w 246"/>
                <a:gd name="T7" fmla="*/ 485775 h 512"/>
                <a:gd name="T8" fmla="*/ 314325 w 246"/>
                <a:gd name="T9" fmla="*/ 473075 h 512"/>
                <a:gd name="T10" fmla="*/ 330200 w 246"/>
                <a:gd name="T11" fmla="*/ 466725 h 512"/>
                <a:gd name="T12" fmla="*/ 346075 w 246"/>
                <a:gd name="T13" fmla="*/ 457200 h 512"/>
                <a:gd name="T14" fmla="*/ 358775 w 246"/>
                <a:gd name="T15" fmla="*/ 447675 h 512"/>
                <a:gd name="T16" fmla="*/ 371475 w 246"/>
                <a:gd name="T17" fmla="*/ 434975 h 512"/>
                <a:gd name="T18" fmla="*/ 377825 w 246"/>
                <a:gd name="T19" fmla="*/ 419100 h 512"/>
                <a:gd name="T20" fmla="*/ 384175 w 246"/>
                <a:gd name="T21" fmla="*/ 406400 h 512"/>
                <a:gd name="T22" fmla="*/ 387350 w 246"/>
                <a:gd name="T23" fmla="*/ 390525 h 512"/>
                <a:gd name="T24" fmla="*/ 390525 w 246"/>
                <a:gd name="T25" fmla="*/ 384175 h 512"/>
                <a:gd name="T26" fmla="*/ 368300 w 246"/>
                <a:gd name="T27" fmla="*/ 336550 h 512"/>
                <a:gd name="T28" fmla="*/ 368300 w 246"/>
                <a:gd name="T29" fmla="*/ 285750 h 512"/>
                <a:gd name="T30" fmla="*/ 361950 w 246"/>
                <a:gd name="T31" fmla="*/ 244475 h 512"/>
                <a:gd name="T32" fmla="*/ 371475 w 246"/>
                <a:gd name="T33" fmla="*/ 219075 h 512"/>
                <a:gd name="T34" fmla="*/ 374650 w 246"/>
                <a:gd name="T35" fmla="*/ 200025 h 512"/>
                <a:gd name="T36" fmla="*/ 368300 w 246"/>
                <a:gd name="T37" fmla="*/ 174625 h 512"/>
                <a:gd name="T38" fmla="*/ 361950 w 246"/>
                <a:gd name="T39" fmla="*/ 155575 h 512"/>
                <a:gd name="T40" fmla="*/ 349250 w 246"/>
                <a:gd name="T41" fmla="*/ 142875 h 512"/>
                <a:gd name="T42" fmla="*/ 346075 w 246"/>
                <a:gd name="T43" fmla="*/ 149225 h 512"/>
                <a:gd name="T44" fmla="*/ 342900 w 246"/>
                <a:gd name="T45" fmla="*/ 155575 h 512"/>
                <a:gd name="T46" fmla="*/ 320675 w 246"/>
                <a:gd name="T47" fmla="*/ 88900 h 512"/>
                <a:gd name="T48" fmla="*/ 304800 w 246"/>
                <a:gd name="T49" fmla="*/ 60325 h 512"/>
                <a:gd name="T50" fmla="*/ 288925 w 246"/>
                <a:gd name="T51" fmla="*/ 31750 h 512"/>
                <a:gd name="T52" fmla="*/ 234950 w 246"/>
                <a:gd name="T53" fmla="*/ 9525 h 512"/>
                <a:gd name="T54" fmla="*/ 209550 w 246"/>
                <a:gd name="T55" fmla="*/ 3175 h 512"/>
                <a:gd name="T56" fmla="*/ 180975 w 246"/>
                <a:gd name="T57" fmla="*/ 3175 h 512"/>
                <a:gd name="T58" fmla="*/ 152400 w 246"/>
                <a:gd name="T59" fmla="*/ 0 h 512"/>
                <a:gd name="T60" fmla="*/ 127000 w 246"/>
                <a:gd name="T61" fmla="*/ 6350 h 512"/>
                <a:gd name="T62" fmla="*/ 69850 w 246"/>
                <a:gd name="T63" fmla="*/ 25400 h 512"/>
                <a:gd name="T64" fmla="*/ 44450 w 246"/>
                <a:gd name="T65" fmla="*/ 53975 h 512"/>
                <a:gd name="T66" fmla="*/ 31750 w 246"/>
                <a:gd name="T67" fmla="*/ 66675 h 512"/>
                <a:gd name="T68" fmla="*/ 22225 w 246"/>
                <a:gd name="T69" fmla="*/ 82550 h 512"/>
                <a:gd name="T70" fmla="*/ 9525 w 246"/>
                <a:gd name="T71" fmla="*/ 114300 h 512"/>
                <a:gd name="T72" fmla="*/ 0 w 246"/>
                <a:gd name="T73" fmla="*/ 142875 h 512"/>
                <a:gd name="T74" fmla="*/ 34925 w 246"/>
                <a:gd name="T75" fmla="*/ 257175 h 512"/>
                <a:gd name="T76" fmla="*/ 31750 w 246"/>
                <a:gd name="T77" fmla="*/ 250825 h 512"/>
                <a:gd name="T78" fmla="*/ 28575 w 246"/>
                <a:gd name="T79" fmla="*/ 250825 h 512"/>
                <a:gd name="T80" fmla="*/ 28575 w 246"/>
                <a:gd name="T81" fmla="*/ 254000 h 512"/>
                <a:gd name="T82" fmla="*/ 25400 w 246"/>
                <a:gd name="T83" fmla="*/ 260350 h 512"/>
                <a:gd name="T84" fmla="*/ 28575 w 246"/>
                <a:gd name="T85" fmla="*/ 269875 h 512"/>
                <a:gd name="T86" fmla="*/ 34925 w 246"/>
                <a:gd name="T87" fmla="*/ 282575 h 512"/>
                <a:gd name="T88" fmla="*/ 44450 w 246"/>
                <a:gd name="T89" fmla="*/ 301625 h 512"/>
                <a:gd name="T90" fmla="*/ 57150 w 246"/>
                <a:gd name="T91" fmla="*/ 323850 h 512"/>
                <a:gd name="T92" fmla="*/ 82550 w 246"/>
                <a:gd name="T93" fmla="*/ 361950 h 512"/>
                <a:gd name="T94" fmla="*/ 107950 w 246"/>
                <a:gd name="T95" fmla="*/ 400050 h 512"/>
                <a:gd name="T96" fmla="*/ 136525 w 246"/>
                <a:gd name="T97" fmla="*/ 431800 h 512"/>
                <a:gd name="T98" fmla="*/ 161925 w 246"/>
                <a:gd name="T99" fmla="*/ 457200 h 512"/>
                <a:gd name="T100" fmla="*/ 187325 w 246"/>
                <a:gd name="T101" fmla="*/ 482600 h 512"/>
                <a:gd name="T102" fmla="*/ 209550 w 246"/>
                <a:gd name="T103" fmla="*/ 495300 h 512"/>
                <a:gd name="T104" fmla="*/ 209550 w 246"/>
                <a:gd name="T105" fmla="*/ 508000 h 5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46"/>
                <a:gd name="T160" fmla="*/ 0 h 512"/>
                <a:gd name="T161" fmla="*/ 246 w 246"/>
                <a:gd name="T162" fmla="*/ 512 h 5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46" h="512">
                  <a:moveTo>
                    <a:pt x="132" y="320"/>
                  </a:moveTo>
                  <a:lnTo>
                    <a:pt x="148" y="320"/>
                  </a:lnTo>
                  <a:lnTo>
                    <a:pt x="192" y="512"/>
                  </a:lnTo>
                  <a:lnTo>
                    <a:pt x="184" y="306"/>
                  </a:lnTo>
                  <a:lnTo>
                    <a:pt x="198" y="298"/>
                  </a:lnTo>
                  <a:lnTo>
                    <a:pt x="208" y="294"/>
                  </a:lnTo>
                  <a:lnTo>
                    <a:pt x="218" y="288"/>
                  </a:lnTo>
                  <a:lnTo>
                    <a:pt x="226" y="282"/>
                  </a:lnTo>
                  <a:lnTo>
                    <a:pt x="234" y="274"/>
                  </a:lnTo>
                  <a:lnTo>
                    <a:pt x="238" y="264"/>
                  </a:lnTo>
                  <a:lnTo>
                    <a:pt x="242" y="256"/>
                  </a:lnTo>
                  <a:lnTo>
                    <a:pt x="244" y="246"/>
                  </a:lnTo>
                  <a:lnTo>
                    <a:pt x="246" y="242"/>
                  </a:lnTo>
                  <a:lnTo>
                    <a:pt x="232" y="212"/>
                  </a:lnTo>
                  <a:lnTo>
                    <a:pt x="232" y="180"/>
                  </a:lnTo>
                  <a:lnTo>
                    <a:pt x="228" y="154"/>
                  </a:lnTo>
                  <a:lnTo>
                    <a:pt x="234" y="138"/>
                  </a:lnTo>
                  <a:lnTo>
                    <a:pt x="236" y="126"/>
                  </a:lnTo>
                  <a:lnTo>
                    <a:pt x="232" y="110"/>
                  </a:lnTo>
                  <a:lnTo>
                    <a:pt x="228" y="98"/>
                  </a:lnTo>
                  <a:lnTo>
                    <a:pt x="220" y="90"/>
                  </a:lnTo>
                  <a:lnTo>
                    <a:pt x="218" y="94"/>
                  </a:lnTo>
                  <a:lnTo>
                    <a:pt x="216" y="98"/>
                  </a:lnTo>
                  <a:lnTo>
                    <a:pt x="202" y="56"/>
                  </a:lnTo>
                  <a:lnTo>
                    <a:pt x="192" y="38"/>
                  </a:lnTo>
                  <a:lnTo>
                    <a:pt x="182" y="20"/>
                  </a:lnTo>
                  <a:lnTo>
                    <a:pt x="148" y="6"/>
                  </a:lnTo>
                  <a:lnTo>
                    <a:pt x="132" y="2"/>
                  </a:lnTo>
                  <a:lnTo>
                    <a:pt x="114" y="2"/>
                  </a:lnTo>
                  <a:lnTo>
                    <a:pt x="96" y="0"/>
                  </a:lnTo>
                  <a:lnTo>
                    <a:pt x="80" y="4"/>
                  </a:lnTo>
                  <a:lnTo>
                    <a:pt x="44" y="16"/>
                  </a:lnTo>
                  <a:lnTo>
                    <a:pt x="28" y="34"/>
                  </a:lnTo>
                  <a:lnTo>
                    <a:pt x="20" y="42"/>
                  </a:lnTo>
                  <a:lnTo>
                    <a:pt x="14" y="52"/>
                  </a:lnTo>
                  <a:lnTo>
                    <a:pt x="6" y="72"/>
                  </a:lnTo>
                  <a:lnTo>
                    <a:pt x="0" y="90"/>
                  </a:lnTo>
                  <a:lnTo>
                    <a:pt x="22" y="162"/>
                  </a:lnTo>
                  <a:lnTo>
                    <a:pt x="20" y="158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16" y="164"/>
                  </a:lnTo>
                  <a:lnTo>
                    <a:pt x="18" y="170"/>
                  </a:lnTo>
                  <a:lnTo>
                    <a:pt x="22" y="178"/>
                  </a:lnTo>
                  <a:lnTo>
                    <a:pt x="28" y="190"/>
                  </a:lnTo>
                  <a:lnTo>
                    <a:pt x="36" y="204"/>
                  </a:lnTo>
                  <a:lnTo>
                    <a:pt x="52" y="228"/>
                  </a:lnTo>
                  <a:lnTo>
                    <a:pt x="68" y="252"/>
                  </a:lnTo>
                  <a:lnTo>
                    <a:pt x="86" y="272"/>
                  </a:lnTo>
                  <a:lnTo>
                    <a:pt x="102" y="288"/>
                  </a:lnTo>
                  <a:lnTo>
                    <a:pt x="118" y="304"/>
                  </a:lnTo>
                  <a:lnTo>
                    <a:pt x="132" y="312"/>
                  </a:lnTo>
                  <a:lnTo>
                    <a:pt x="132" y="3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4" name="Freeform 65"/>
            <p:cNvSpPr/>
            <p:nvPr/>
          </p:nvSpPr>
          <p:spPr bwMode="auto">
            <a:xfrm>
              <a:off x="1147127" y="2146869"/>
              <a:ext cx="307534" cy="1035735"/>
            </a:xfrm>
            <a:custGeom>
              <a:avLst/>
              <a:gdLst>
                <a:gd name="T0" fmla="*/ 3175 w 198"/>
                <a:gd name="T1" fmla="*/ 107950 h 642"/>
                <a:gd name="T2" fmla="*/ 0 w 198"/>
                <a:gd name="T3" fmla="*/ 133350 h 642"/>
                <a:gd name="T4" fmla="*/ 12700 w 198"/>
                <a:gd name="T5" fmla="*/ 161925 h 642"/>
                <a:gd name="T6" fmla="*/ 50800 w 198"/>
                <a:gd name="T7" fmla="*/ 200025 h 642"/>
                <a:gd name="T8" fmla="*/ 117475 w 198"/>
                <a:gd name="T9" fmla="*/ 260350 h 642"/>
                <a:gd name="T10" fmla="*/ 165100 w 198"/>
                <a:gd name="T11" fmla="*/ 304800 h 642"/>
                <a:gd name="T12" fmla="*/ 190500 w 198"/>
                <a:gd name="T13" fmla="*/ 333375 h 642"/>
                <a:gd name="T14" fmla="*/ 180975 w 198"/>
                <a:gd name="T15" fmla="*/ 349250 h 642"/>
                <a:gd name="T16" fmla="*/ 168275 w 198"/>
                <a:gd name="T17" fmla="*/ 365125 h 642"/>
                <a:gd name="T18" fmla="*/ 142875 w 198"/>
                <a:gd name="T19" fmla="*/ 371475 h 642"/>
                <a:gd name="T20" fmla="*/ 107950 w 198"/>
                <a:gd name="T21" fmla="*/ 384175 h 642"/>
                <a:gd name="T22" fmla="*/ 133350 w 198"/>
                <a:gd name="T23" fmla="*/ 409575 h 642"/>
                <a:gd name="T24" fmla="*/ 165100 w 198"/>
                <a:gd name="T25" fmla="*/ 438150 h 642"/>
                <a:gd name="T26" fmla="*/ 177800 w 198"/>
                <a:gd name="T27" fmla="*/ 450850 h 642"/>
                <a:gd name="T28" fmla="*/ 193675 w 198"/>
                <a:gd name="T29" fmla="*/ 463550 h 642"/>
                <a:gd name="T30" fmla="*/ 196850 w 198"/>
                <a:gd name="T31" fmla="*/ 476250 h 642"/>
                <a:gd name="T32" fmla="*/ 196850 w 198"/>
                <a:gd name="T33" fmla="*/ 492125 h 642"/>
                <a:gd name="T34" fmla="*/ 193675 w 198"/>
                <a:gd name="T35" fmla="*/ 536575 h 642"/>
                <a:gd name="T36" fmla="*/ 187325 w 198"/>
                <a:gd name="T37" fmla="*/ 609600 h 642"/>
                <a:gd name="T38" fmla="*/ 177800 w 198"/>
                <a:gd name="T39" fmla="*/ 708025 h 642"/>
                <a:gd name="T40" fmla="*/ 155575 w 198"/>
                <a:gd name="T41" fmla="*/ 844550 h 642"/>
                <a:gd name="T42" fmla="*/ 196850 w 198"/>
                <a:gd name="T43" fmla="*/ 965200 h 642"/>
                <a:gd name="T44" fmla="*/ 222250 w 198"/>
                <a:gd name="T45" fmla="*/ 1006475 h 642"/>
                <a:gd name="T46" fmla="*/ 215900 w 198"/>
                <a:gd name="T47" fmla="*/ 977900 h 642"/>
                <a:gd name="T48" fmla="*/ 209550 w 198"/>
                <a:gd name="T49" fmla="*/ 917575 h 642"/>
                <a:gd name="T50" fmla="*/ 206375 w 198"/>
                <a:gd name="T51" fmla="*/ 809625 h 642"/>
                <a:gd name="T52" fmla="*/ 206375 w 198"/>
                <a:gd name="T53" fmla="*/ 746125 h 642"/>
                <a:gd name="T54" fmla="*/ 206375 w 198"/>
                <a:gd name="T55" fmla="*/ 708025 h 642"/>
                <a:gd name="T56" fmla="*/ 206375 w 198"/>
                <a:gd name="T57" fmla="*/ 587375 h 642"/>
                <a:gd name="T58" fmla="*/ 215900 w 198"/>
                <a:gd name="T59" fmla="*/ 419100 h 642"/>
                <a:gd name="T60" fmla="*/ 228600 w 198"/>
                <a:gd name="T61" fmla="*/ 307975 h 642"/>
                <a:gd name="T62" fmla="*/ 238125 w 198"/>
                <a:gd name="T63" fmla="*/ 206375 h 642"/>
                <a:gd name="T64" fmla="*/ 247650 w 198"/>
                <a:gd name="T65" fmla="*/ 149225 h 642"/>
                <a:gd name="T66" fmla="*/ 257175 w 198"/>
                <a:gd name="T67" fmla="*/ 92075 h 642"/>
                <a:gd name="T68" fmla="*/ 292100 w 198"/>
                <a:gd name="T69" fmla="*/ 15875 h 642"/>
                <a:gd name="T70" fmla="*/ 25400 w 198"/>
                <a:gd name="T71" fmla="*/ 88900 h 642"/>
                <a:gd name="T72" fmla="*/ 12700 w 198"/>
                <a:gd name="T73" fmla="*/ 92075 h 642"/>
                <a:gd name="T74" fmla="*/ 3175 w 198"/>
                <a:gd name="T75" fmla="*/ 104775 h 6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8"/>
                <a:gd name="T115" fmla="*/ 0 h 642"/>
                <a:gd name="T116" fmla="*/ 198 w 198"/>
                <a:gd name="T117" fmla="*/ 642 h 6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8" h="642">
                  <a:moveTo>
                    <a:pt x="2" y="66"/>
                  </a:moveTo>
                  <a:lnTo>
                    <a:pt x="2" y="68"/>
                  </a:lnTo>
                  <a:lnTo>
                    <a:pt x="2" y="74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02"/>
                  </a:lnTo>
                  <a:lnTo>
                    <a:pt x="18" y="112"/>
                  </a:lnTo>
                  <a:lnTo>
                    <a:pt x="32" y="126"/>
                  </a:lnTo>
                  <a:lnTo>
                    <a:pt x="48" y="142"/>
                  </a:lnTo>
                  <a:lnTo>
                    <a:pt x="74" y="164"/>
                  </a:lnTo>
                  <a:lnTo>
                    <a:pt x="96" y="184"/>
                  </a:lnTo>
                  <a:lnTo>
                    <a:pt x="104" y="192"/>
                  </a:lnTo>
                  <a:lnTo>
                    <a:pt x="112" y="202"/>
                  </a:lnTo>
                  <a:lnTo>
                    <a:pt x="120" y="210"/>
                  </a:lnTo>
                  <a:lnTo>
                    <a:pt x="124" y="220"/>
                  </a:lnTo>
                  <a:lnTo>
                    <a:pt x="114" y="220"/>
                  </a:lnTo>
                  <a:lnTo>
                    <a:pt x="100" y="226"/>
                  </a:lnTo>
                  <a:lnTo>
                    <a:pt x="106" y="230"/>
                  </a:lnTo>
                  <a:lnTo>
                    <a:pt x="98" y="230"/>
                  </a:lnTo>
                  <a:lnTo>
                    <a:pt x="90" y="234"/>
                  </a:lnTo>
                  <a:lnTo>
                    <a:pt x="80" y="236"/>
                  </a:lnTo>
                  <a:lnTo>
                    <a:pt x="68" y="242"/>
                  </a:lnTo>
                  <a:lnTo>
                    <a:pt x="68" y="248"/>
                  </a:lnTo>
                  <a:lnTo>
                    <a:pt x="84" y="258"/>
                  </a:lnTo>
                  <a:lnTo>
                    <a:pt x="96" y="270"/>
                  </a:lnTo>
                  <a:lnTo>
                    <a:pt x="104" y="276"/>
                  </a:lnTo>
                  <a:lnTo>
                    <a:pt x="108" y="280"/>
                  </a:lnTo>
                  <a:lnTo>
                    <a:pt x="112" y="284"/>
                  </a:lnTo>
                  <a:lnTo>
                    <a:pt x="118" y="288"/>
                  </a:lnTo>
                  <a:lnTo>
                    <a:pt x="122" y="292"/>
                  </a:lnTo>
                  <a:lnTo>
                    <a:pt x="124" y="296"/>
                  </a:lnTo>
                  <a:lnTo>
                    <a:pt x="124" y="300"/>
                  </a:lnTo>
                  <a:lnTo>
                    <a:pt x="124" y="302"/>
                  </a:lnTo>
                  <a:lnTo>
                    <a:pt x="124" y="310"/>
                  </a:lnTo>
                  <a:lnTo>
                    <a:pt x="124" y="320"/>
                  </a:lnTo>
                  <a:lnTo>
                    <a:pt x="122" y="338"/>
                  </a:lnTo>
                  <a:lnTo>
                    <a:pt x="120" y="358"/>
                  </a:lnTo>
                  <a:lnTo>
                    <a:pt x="118" y="384"/>
                  </a:lnTo>
                  <a:lnTo>
                    <a:pt x="116" y="412"/>
                  </a:lnTo>
                  <a:lnTo>
                    <a:pt x="112" y="446"/>
                  </a:lnTo>
                  <a:lnTo>
                    <a:pt x="106" y="486"/>
                  </a:lnTo>
                  <a:lnTo>
                    <a:pt x="98" y="532"/>
                  </a:lnTo>
                  <a:lnTo>
                    <a:pt x="96" y="544"/>
                  </a:lnTo>
                  <a:lnTo>
                    <a:pt x="124" y="608"/>
                  </a:lnTo>
                  <a:lnTo>
                    <a:pt x="142" y="642"/>
                  </a:lnTo>
                  <a:lnTo>
                    <a:pt x="140" y="634"/>
                  </a:lnTo>
                  <a:lnTo>
                    <a:pt x="138" y="626"/>
                  </a:lnTo>
                  <a:lnTo>
                    <a:pt x="136" y="616"/>
                  </a:lnTo>
                  <a:lnTo>
                    <a:pt x="134" y="606"/>
                  </a:lnTo>
                  <a:lnTo>
                    <a:pt x="132" y="578"/>
                  </a:lnTo>
                  <a:lnTo>
                    <a:pt x="130" y="548"/>
                  </a:lnTo>
                  <a:lnTo>
                    <a:pt x="130" y="510"/>
                  </a:lnTo>
                  <a:lnTo>
                    <a:pt x="130" y="490"/>
                  </a:lnTo>
                  <a:lnTo>
                    <a:pt x="130" y="470"/>
                  </a:lnTo>
                  <a:lnTo>
                    <a:pt x="130" y="456"/>
                  </a:lnTo>
                  <a:lnTo>
                    <a:pt x="130" y="446"/>
                  </a:lnTo>
                  <a:lnTo>
                    <a:pt x="130" y="422"/>
                  </a:lnTo>
                  <a:lnTo>
                    <a:pt x="130" y="370"/>
                  </a:lnTo>
                  <a:lnTo>
                    <a:pt x="134" y="314"/>
                  </a:lnTo>
                  <a:lnTo>
                    <a:pt x="136" y="264"/>
                  </a:lnTo>
                  <a:lnTo>
                    <a:pt x="142" y="216"/>
                  </a:lnTo>
                  <a:lnTo>
                    <a:pt x="144" y="194"/>
                  </a:lnTo>
                  <a:lnTo>
                    <a:pt x="144" y="172"/>
                  </a:lnTo>
                  <a:lnTo>
                    <a:pt x="150" y="130"/>
                  </a:lnTo>
                  <a:lnTo>
                    <a:pt x="154" y="110"/>
                  </a:lnTo>
                  <a:lnTo>
                    <a:pt x="156" y="94"/>
                  </a:lnTo>
                  <a:lnTo>
                    <a:pt x="160" y="74"/>
                  </a:lnTo>
                  <a:lnTo>
                    <a:pt x="162" y="58"/>
                  </a:lnTo>
                  <a:lnTo>
                    <a:pt x="168" y="28"/>
                  </a:lnTo>
                  <a:lnTo>
                    <a:pt x="184" y="10"/>
                  </a:lnTo>
                  <a:lnTo>
                    <a:pt x="198" y="0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8" y="58"/>
                  </a:lnTo>
                  <a:lnTo>
                    <a:pt x="6" y="60"/>
                  </a:lnTo>
                  <a:lnTo>
                    <a:pt x="2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5" name="Freeform 66"/>
            <p:cNvSpPr/>
            <p:nvPr/>
          </p:nvSpPr>
          <p:spPr bwMode="auto">
            <a:xfrm>
              <a:off x="806641" y="2237662"/>
              <a:ext cx="508897" cy="1113080"/>
            </a:xfrm>
            <a:custGeom>
              <a:avLst/>
              <a:gdLst>
                <a:gd name="T0" fmla="*/ 44450 w 322"/>
                <a:gd name="T1" fmla="*/ 346075 h 692"/>
                <a:gd name="T2" fmla="*/ 0 w 322"/>
                <a:gd name="T3" fmla="*/ 762000 h 692"/>
                <a:gd name="T4" fmla="*/ 9525 w 322"/>
                <a:gd name="T5" fmla="*/ 1022350 h 692"/>
                <a:gd name="T6" fmla="*/ 82550 w 322"/>
                <a:gd name="T7" fmla="*/ 1054100 h 692"/>
                <a:gd name="T8" fmla="*/ 120650 w 322"/>
                <a:gd name="T9" fmla="*/ 1066800 h 692"/>
                <a:gd name="T10" fmla="*/ 200025 w 322"/>
                <a:gd name="T11" fmla="*/ 1085850 h 692"/>
                <a:gd name="T12" fmla="*/ 228600 w 322"/>
                <a:gd name="T13" fmla="*/ 1089025 h 692"/>
                <a:gd name="T14" fmla="*/ 241300 w 322"/>
                <a:gd name="T15" fmla="*/ 1082675 h 692"/>
                <a:gd name="T16" fmla="*/ 244475 w 322"/>
                <a:gd name="T17" fmla="*/ 1012825 h 692"/>
                <a:gd name="T18" fmla="*/ 247650 w 322"/>
                <a:gd name="T19" fmla="*/ 955675 h 692"/>
                <a:gd name="T20" fmla="*/ 250825 w 322"/>
                <a:gd name="T21" fmla="*/ 911225 h 692"/>
                <a:gd name="T22" fmla="*/ 250825 w 322"/>
                <a:gd name="T23" fmla="*/ 876300 h 692"/>
                <a:gd name="T24" fmla="*/ 257175 w 322"/>
                <a:gd name="T25" fmla="*/ 876300 h 692"/>
                <a:gd name="T26" fmla="*/ 260350 w 322"/>
                <a:gd name="T27" fmla="*/ 904875 h 692"/>
                <a:gd name="T28" fmla="*/ 266700 w 322"/>
                <a:gd name="T29" fmla="*/ 949325 h 692"/>
                <a:gd name="T30" fmla="*/ 288925 w 322"/>
                <a:gd name="T31" fmla="*/ 1038225 h 692"/>
                <a:gd name="T32" fmla="*/ 298450 w 322"/>
                <a:gd name="T33" fmla="*/ 1098550 h 692"/>
                <a:gd name="T34" fmla="*/ 384175 w 322"/>
                <a:gd name="T35" fmla="*/ 1098550 h 692"/>
                <a:gd name="T36" fmla="*/ 444500 w 322"/>
                <a:gd name="T37" fmla="*/ 1066800 h 692"/>
                <a:gd name="T38" fmla="*/ 454025 w 322"/>
                <a:gd name="T39" fmla="*/ 1025525 h 692"/>
                <a:gd name="T40" fmla="*/ 454025 w 322"/>
                <a:gd name="T41" fmla="*/ 1006475 h 692"/>
                <a:gd name="T42" fmla="*/ 450850 w 322"/>
                <a:gd name="T43" fmla="*/ 977900 h 692"/>
                <a:gd name="T44" fmla="*/ 450850 w 322"/>
                <a:gd name="T45" fmla="*/ 977900 h 692"/>
                <a:gd name="T46" fmla="*/ 479425 w 322"/>
                <a:gd name="T47" fmla="*/ 996950 h 692"/>
                <a:gd name="T48" fmla="*/ 508000 w 322"/>
                <a:gd name="T49" fmla="*/ 1012825 h 692"/>
                <a:gd name="T50" fmla="*/ 495300 w 322"/>
                <a:gd name="T51" fmla="*/ 993775 h 692"/>
                <a:gd name="T52" fmla="*/ 485775 w 322"/>
                <a:gd name="T53" fmla="*/ 968375 h 692"/>
                <a:gd name="T54" fmla="*/ 473075 w 322"/>
                <a:gd name="T55" fmla="*/ 933450 h 692"/>
                <a:gd name="T56" fmla="*/ 457200 w 322"/>
                <a:gd name="T57" fmla="*/ 889000 h 692"/>
                <a:gd name="T58" fmla="*/ 444500 w 322"/>
                <a:gd name="T59" fmla="*/ 857250 h 692"/>
                <a:gd name="T60" fmla="*/ 431800 w 322"/>
                <a:gd name="T61" fmla="*/ 790575 h 692"/>
                <a:gd name="T62" fmla="*/ 431800 w 322"/>
                <a:gd name="T63" fmla="*/ 781050 h 692"/>
                <a:gd name="T64" fmla="*/ 425450 w 322"/>
                <a:gd name="T65" fmla="*/ 768350 h 692"/>
                <a:gd name="T66" fmla="*/ 412750 w 322"/>
                <a:gd name="T67" fmla="*/ 698500 h 692"/>
                <a:gd name="T68" fmla="*/ 396875 w 322"/>
                <a:gd name="T69" fmla="*/ 625475 h 692"/>
                <a:gd name="T70" fmla="*/ 384175 w 322"/>
                <a:gd name="T71" fmla="*/ 520700 h 692"/>
                <a:gd name="T72" fmla="*/ 381000 w 322"/>
                <a:gd name="T73" fmla="*/ 460375 h 692"/>
                <a:gd name="T74" fmla="*/ 374650 w 322"/>
                <a:gd name="T75" fmla="*/ 400050 h 692"/>
                <a:gd name="T76" fmla="*/ 374650 w 322"/>
                <a:gd name="T77" fmla="*/ 390525 h 692"/>
                <a:gd name="T78" fmla="*/ 355600 w 322"/>
                <a:gd name="T79" fmla="*/ 282575 h 692"/>
                <a:gd name="T80" fmla="*/ 346075 w 322"/>
                <a:gd name="T81" fmla="*/ 193675 h 692"/>
                <a:gd name="T82" fmla="*/ 339725 w 322"/>
                <a:gd name="T83" fmla="*/ 136525 h 692"/>
                <a:gd name="T84" fmla="*/ 336550 w 322"/>
                <a:gd name="T85" fmla="*/ 111125 h 692"/>
                <a:gd name="T86" fmla="*/ 336550 w 322"/>
                <a:gd name="T87" fmla="*/ 57150 h 692"/>
                <a:gd name="T88" fmla="*/ 339725 w 322"/>
                <a:gd name="T89" fmla="*/ 28575 h 692"/>
                <a:gd name="T90" fmla="*/ 339725 w 322"/>
                <a:gd name="T91" fmla="*/ 15875 h 692"/>
                <a:gd name="T92" fmla="*/ 349250 w 322"/>
                <a:gd name="T93" fmla="*/ 3175 h 692"/>
                <a:gd name="T94" fmla="*/ 311150 w 322"/>
                <a:gd name="T95" fmla="*/ 9525 h 692"/>
                <a:gd name="T96" fmla="*/ 301625 w 322"/>
                <a:gd name="T97" fmla="*/ 22225 h 692"/>
                <a:gd name="T98" fmla="*/ 288925 w 322"/>
                <a:gd name="T99" fmla="*/ 50800 h 692"/>
                <a:gd name="T100" fmla="*/ 263525 w 322"/>
                <a:gd name="T101" fmla="*/ 73025 h 692"/>
                <a:gd name="T102" fmla="*/ 231775 w 322"/>
                <a:gd name="T103" fmla="*/ 88900 h 692"/>
                <a:gd name="T104" fmla="*/ 222250 w 322"/>
                <a:gd name="T105" fmla="*/ 428625 h 692"/>
                <a:gd name="T106" fmla="*/ 127000 w 322"/>
                <a:gd name="T107" fmla="*/ 123825 h 692"/>
                <a:gd name="T108" fmla="*/ 104775 w 322"/>
                <a:gd name="T109" fmla="*/ 98425 h 692"/>
                <a:gd name="T110" fmla="*/ 88900 w 322"/>
                <a:gd name="T111" fmla="*/ 127000 h 692"/>
                <a:gd name="T112" fmla="*/ 101600 w 322"/>
                <a:gd name="T113" fmla="*/ 155575 h 692"/>
                <a:gd name="T114" fmla="*/ 114300 w 322"/>
                <a:gd name="T115" fmla="*/ 206375 h 6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2"/>
                <a:gd name="T175" fmla="*/ 0 h 692"/>
                <a:gd name="T176" fmla="*/ 322 w 322"/>
                <a:gd name="T177" fmla="*/ 692 h 6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2" h="692">
                  <a:moveTo>
                    <a:pt x="72" y="130"/>
                  </a:moveTo>
                  <a:lnTo>
                    <a:pt x="28" y="218"/>
                  </a:lnTo>
                  <a:lnTo>
                    <a:pt x="42" y="374"/>
                  </a:lnTo>
                  <a:lnTo>
                    <a:pt x="0" y="480"/>
                  </a:lnTo>
                  <a:lnTo>
                    <a:pt x="4" y="642"/>
                  </a:lnTo>
                  <a:lnTo>
                    <a:pt x="6" y="644"/>
                  </a:lnTo>
                  <a:lnTo>
                    <a:pt x="36" y="658"/>
                  </a:lnTo>
                  <a:lnTo>
                    <a:pt x="52" y="664"/>
                  </a:lnTo>
                  <a:lnTo>
                    <a:pt x="66" y="668"/>
                  </a:lnTo>
                  <a:lnTo>
                    <a:pt x="76" y="672"/>
                  </a:lnTo>
                  <a:lnTo>
                    <a:pt x="100" y="678"/>
                  </a:lnTo>
                  <a:lnTo>
                    <a:pt x="126" y="684"/>
                  </a:lnTo>
                  <a:lnTo>
                    <a:pt x="138" y="686"/>
                  </a:lnTo>
                  <a:lnTo>
                    <a:pt x="144" y="686"/>
                  </a:lnTo>
                  <a:lnTo>
                    <a:pt x="150" y="688"/>
                  </a:lnTo>
                  <a:lnTo>
                    <a:pt x="152" y="682"/>
                  </a:lnTo>
                  <a:lnTo>
                    <a:pt x="154" y="658"/>
                  </a:lnTo>
                  <a:lnTo>
                    <a:pt x="154" y="638"/>
                  </a:lnTo>
                  <a:lnTo>
                    <a:pt x="156" y="618"/>
                  </a:lnTo>
                  <a:lnTo>
                    <a:pt x="156" y="602"/>
                  </a:lnTo>
                  <a:lnTo>
                    <a:pt x="158" y="586"/>
                  </a:lnTo>
                  <a:lnTo>
                    <a:pt x="158" y="574"/>
                  </a:lnTo>
                  <a:lnTo>
                    <a:pt x="158" y="562"/>
                  </a:lnTo>
                  <a:lnTo>
                    <a:pt x="158" y="552"/>
                  </a:lnTo>
                  <a:lnTo>
                    <a:pt x="162" y="552"/>
                  </a:lnTo>
                  <a:lnTo>
                    <a:pt x="164" y="570"/>
                  </a:lnTo>
                  <a:lnTo>
                    <a:pt x="166" y="584"/>
                  </a:lnTo>
                  <a:lnTo>
                    <a:pt x="168" y="598"/>
                  </a:lnTo>
                  <a:lnTo>
                    <a:pt x="170" y="610"/>
                  </a:lnTo>
                  <a:lnTo>
                    <a:pt x="182" y="654"/>
                  </a:lnTo>
                  <a:lnTo>
                    <a:pt x="186" y="672"/>
                  </a:lnTo>
                  <a:lnTo>
                    <a:pt x="188" y="692"/>
                  </a:lnTo>
                  <a:lnTo>
                    <a:pt x="208" y="692"/>
                  </a:lnTo>
                  <a:lnTo>
                    <a:pt x="242" y="692"/>
                  </a:lnTo>
                  <a:lnTo>
                    <a:pt x="274" y="692"/>
                  </a:lnTo>
                  <a:lnTo>
                    <a:pt x="280" y="672"/>
                  </a:lnTo>
                  <a:lnTo>
                    <a:pt x="282" y="658"/>
                  </a:lnTo>
                  <a:lnTo>
                    <a:pt x="286" y="646"/>
                  </a:lnTo>
                  <a:lnTo>
                    <a:pt x="286" y="638"/>
                  </a:lnTo>
                  <a:lnTo>
                    <a:pt x="286" y="634"/>
                  </a:lnTo>
                  <a:lnTo>
                    <a:pt x="284" y="618"/>
                  </a:lnTo>
                  <a:lnTo>
                    <a:pt x="284" y="616"/>
                  </a:lnTo>
                  <a:lnTo>
                    <a:pt x="282" y="614"/>
                  </a:lnTo>
                  <a:lnTo>
                    <a:pt x="284" y="616"/>
                  </a:lnTo>
                  <a:lnTo>
                    <a:pt x="302" y="628"/>
                  </a:lnTo>
                  <a:lnTo>
                    <a:pt x="322" y="642"/>
                  </a:lnTo>
                  <a:lnTo>
                    <a:pt x="320" y="638"/>
                  </a:lnTo>
                  <a:lnTo>
                    <a:pt x="316" y="632"/>
                  </a:lnTo>
                  <a:lnTo>
                    <a:pt x="312" y="626"/>
                  </a:lnTo>
                  <a:lnTo>
                    <a:pt x="308" y="618"/>
                  </a:lnTo>
                  <a:lnTo>
                    <a:pt x="306" y="610"/>
                  </a:lnTo>
                  <a:lnTo>
                    <a:pt x="302" y="600"/>
                  </a:lnTo>
                  <a:lnTo>
                    <a:pt x="298" y="588"/>
                  </a:lnTo>
                  <a:lnTo>
                    <a:pt x="292" y="576"/>
                  </a:lnTo>
                  <a:lnTo>
                    <a:pt x="288" y="560"/>
                  </a:lnTo>
                  <a:lnTo>
                    <a:pt x="282" y="544"/>
                  </a:lnTo>
                  <a:lnTo>
                    <a:pt x="280" y="540"/>
                  </a:lnTo>
                  <a:lnTo>
                    <a:pt x="274" y="512"/>
                  </a:lnTo>
                  <a:lnTo>
                    <a:pt x="272" y="498"/>
                  </a:lnTo>
                  <a:lnTo>
                    <a:pt x="272" y="494"/>
                  </a:lnTo>
                  <a:lnTo>
                    <a:pt x="272" y="492"/>
                  </a:lnTo>
                  <a:lnTo>
                    <a:pt x="270" y="490"/>
                  </a:lnTo>
                  <a:lnTo>
                    <a:pt x="268" y="484"/>
                  </a:lnTo>
                  <a:lnTo>
                    <a:pt x="262" y="456"/>
                  </a:lnTo>
                  <a:lnTo>
                    <a:pt x="260" y="440"/>
                  </a:lnTo>
                  <a:lnTo>
                    <a:pt x="256" y="426"/>
                  </a:lnTo>
                  <a:lnTo>
                    <a:pt x="250" y="394"/>
                  </a:lnTo>
                  <a:lnTo>
                    <a:pt x="246" y="362"/>
                  </a:lnTo>
                  <a:lnTo>
                    <a:pt x="242" y="328"/>
                  </a:lnTo>
                  <a:lnTo>
                    <a:pt x="242" y="308"/>
                  </a:lnTo>
                  <a:lnTo>
                    <a:pt x="240" y="290"/>
                  </a:lnTo>
                  <a:lnTo>
                    <a:pt x="236" y="254"/>
                  </a:lnTo>
                  <a:lnTo>
                    <a:pt x="236" y="252"/>
                  </a:lnTo>
                  <a:lnTo>
                    <a:pt x="236" y="246"/>
                  </a:lnTo>
                  <a:lnTo>
                    <a:pt x="230" y="210"/>
                  </a:lnTo>
                  <a:lnTo>
                    <a:pt x="224" y="178"/>
                  </a:lnTo>
                  <a:lnTo>
                    <a:pt x="222" y="148"/>
                  </a:lnTo>
                  <a:lnTo>
                    <a:pt x="218" y="122"/>
                  </a:lnTo>
                  <a:lnTo>
                    <a:pt x="216" y="98"/>
                  </a:lnTo>
                  <a:lnTo>
                    <a:pt x="214" y="86"/>
                  </a:lnTo>
                  <a:lnTo>
                    <a:pt x="212" y="76"/>
                  </a:lnTo>
                  <a:lnTo>
                    <a:pt x="212" y="70"/>
                  </a:lnTo>
                  <a:lnTo>
                    <a:pt x="212" y="52"/>
                  </a:lnTo>
                  <a:lnTo>
                    <a:pt x="212" y="36"/>
                  </a:lnTo>
                  <a:lnTo>
                    <a:pt x="212" y="28"/>
                  </a:lnTo>
                  <a:lnTo>
                    <a:pt x="214" y="18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8" y="4"/>
                  </a:lnTo>
                  <a:lnTo>
                    <a:pt x="220" y="2"/>
                  </a:lnTo>
                  <a:lnTo>
                    <a:pt x="218" y="0"/>
                  </a:lnTo>
                  <a:lnTo>
                    <a:pt x="196" y="6"/>
                  </a:lnTo>
                  <a:lnTo>
                    <a:pt x="192" y="4"/>
                  </a:lnTo>
                  <a:lnTo>
                    <a:pt x="190" y="14"/>
                  </a:lnTo>
                  <a:lnTo>
                    <a:pt x="186" y="22"/>
                  </a:lnTo>
                  <a:lnTo>
                    <a:pt x="182" y="32"/>
                  </a:lnTo>
                  <a:lnTo>
                    <a:pt x="174" y="40"/>
                  </a:lnTo>
                  <a:lnTo>
                    <a:pt x="166" y="46"/>
                  </a:lnTo>
                  <a:lnTo>
                    <a:pt x="156" y="52"/>
                  </a:lnTo>
                  <a:lnTo>
                    <a:pt x="146" y="56"/>
                  </a:lnTo>
                  <a:lnTo>
                    <a:pt x="132" y="64"/>
                  </a:lnTo>
                  <a:lnTo>
                    <a:pt x="140" y="270"/>
                  </a:lnTo>
                  <a:lnTo>
                    <a:pt x="96" y="78"/>
                  </a:lnTo>
                  <a:lnTo>
                    <a:pt x="80" y="78"/>
                  </a:lnTo>
                  <a:lnTo>
                    <a:pt x="80" y="70"/>
                  </a:lnTo>
                  <a:lnTo>
                    <a:pt x="66" y="62"/>
                  </a:lnTo>
                  <a:lnTo>
                    <a:pt x="52" y="78"/>
                  </a:lnTo>
                  <a:lnTo>
                    <a:pt x="56" y="80"/>
                  </a:lnTo>
                  <a:lnTo>
                    <a:pt x="56" y="86"/>
                  </a:lnTo>
                  <a:lnTo>
                    <a:pt x="64" y="98"/>
                  </a:lnTo>
                  <a:lnTo>
                    <a:pt x="74" y="118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6" name="Freeform 67"/>
            <p:cNvSpPr/>
            <p:nvPr/>
          </p:nvSpPr>
          <p:spPr bwMode="auto">
            <a:xfrm>
              <a:off x="1147127" y="2348635"/>
              <a:ext cx="168411" cy="622113"/>
            </a:xfrm>
            <a:custGeom>
              <a:avLst/>
              <a:gdLst>
                <a:gd name="T0" fmla="*/ 38100 w 106"/>
                <a:gd name="T1" fmla="*/ 282575 h 382"/>
                <a:gd name="T2" fmla="*/ 38100 w 106"/>
                <a:gd name="T3" fmla="*/ 285750 h 382"/>
                <a:gd name="T4" fmla="*/ 53975 w 106"/>
                <a:gd name="T5" fmla="*/ 358775 h 382"/>
                <a:gd name="T6" fmla="*/ 63500 w 106"/>
                <a:gd name="T7" fmla="*/ 396875 h 382"/>
                <a:gd name="T8" fmla="*/ 73025 w 106"/>
                <a:gd name="T9" fmla="*/ 438150 h 382"/>
                <a:gd name="T10" fmla="*/ 101600 w 106"/>
                <a:gd name="T11" fmla="*/ 517525 h 382"/>
                <a:gd name="T12" fmla="*/ 130175 w 106"/>
                <a:gd name="T13" fmla="*/ 606425 h 382"/>
                <a:gd name="T14" fmla="*/ 133350 w 106"/>
                <a:gd name="T15" fmla="*/ 603250 h 382"/>
                <a:gd name="T16" fmla="*/ 142875 w 106"/>
                <a:gd name="T17" fmla="*/ 558800 h 382"/>
                <a:gd name="T18" fmla="*/ 146050 w 106"/>
                <a:gd name="T19" fmla="*/ 520700 h 382"/>
                <a:gd name="T20" fmla="*/ 152400 w 106"/>
                <a:gd name="T21" fmla="*/ 466725 h 382"/>
                <a:gd name="T22" fmla="*/ 158750 w 106"/>
                <a:gd name="T23" fmla="*/ 419100 h 382"/>
                <a:gd name="T24" fmla="*/ 161925 w 106"/>
                <a:gd name="T25" fmla="*/ 381000 h 382"/>
                <a:gd name="T26" fmla="*/ 161925 w 106"/>
                <a:gd name="T27" fmla="*/ 346075 h 382"/>
                <a:gd name="T28" fmla="*/ 165100 w 106"/>
                <a:gd name="T29" fmla="*/ 320675 h 382"/>
                <a:gd name="T30" fmla="*/ 168275 w 106"/>
                <a:gd name="T31" fmla="*/ 301625 h 382"/>
                <a:gd name="T32" fmla="*/ 168275 w 106"/>
                <a:gd name="T33" fmla="*/ 288925 h 382"/>
                <a:gd name="T34" fmla="*/ 168275 w 106"/>
                <a:gd name="T35" fmla="*/ 285750 h 382"/>
                <a:gd name="T36" fmla="*/ 168275 w 106"/>
                <a:gd name="T37" fmla="*/ 279400 h 382"/>
                <a:gd name="T38" fmla="*/ 161925 w 106"/>
                <a:gd name="T39" fmla="*/ 276225 h 382"/>
                <a:gd name="T40" fmla="*/ 158750 w 106"/>
                <a:gd name="T41" fmla="*/ 269875 h 382"/>
                <a:gd name="T42" fmla="*/ 146050 w 106"/>
                <a:gd name="T43" fmla="*/ 263525 h 382"/>
                <a:gd name="T44" fmla="*/ 136525 w 106"/>
                <a:gd name="T45" fmla="*/ 250825 h 382"/>
                <a:gd name="T46" fmla="*/ 117475 w 106"/>
                <a:gd name="T47" fmla="*/ 234950 h 382"/>
                <a:gd name="T48" fmla="*/ 95250 w 106"/>
                <a:gd name="T49" fmla="*/ 215900 h 382"/>
                <a:gd name="T50" fmla="*/ 66675 w 106"/>
                <a:gd name="T51" fmla="*/ 193675 h 382"/>
                <a:gd name="T52" fmla="*/ 88900 w 106"/>
                <a:gd name="T53" fmla="*/ 184150 h 382"/>
                <a:gd name="T54" fmla="*/ 98425 w 106"/>
                <a:gd name="T55" fmla="*/ 177800 h 382"/>
                <a:gd name="T56" fmla="*/ 130175 w 106"/>
                <a:gd name="T57" fmla="*/ 161925 h 382"/>
                <a:gd name="T58" fmla="*/ 155575 w 106"/>
                <a:gd name="T59" fmla="*/ 152400 h 382"/>
                <a:gd name="T60" fmla="*/ 155575 w 106"/>
                <a:gd name="T61" fmla="*/ 152400 h 382"/>
                <a:gd name="T62" fmla="*/ 155575 w 106"/>
                <a:gd name="T63" fmla="*/ 142875 h 382"/>
                <a:gd name="T64" fmla="*/ 146050 w 106"/>
                <a:gd name="T65" fmla="*/ 130175 h 382"/>
                <a:gd name="T66" fmla="*/ 136525 w 106"/>
                <a:gd name="T67" fmla="*/ 120650 h 382"/>
                <a:gd name="T68" fmla="*/ 111125 w 106"/>
                <a:gd name="T69" fmla="*/ 92075 h 382"/>
                <a:gd name="T70" fmla="*/ 82550 w 106"/>
                <a:gd name="T71" fmla="*/ 63500 h 382"/>
                <a:gd name="T72" fmla="*/ 47625 w 106"/>
                <a:gd name="T73" fmla="*/ 38100 h 382"/>
                <a:gd name="T74" fmla="*/ 25400 w 106"/>
                <a:gd name="T75" fmla="*/ 15875 h 382"/>
                <a:gd name="T76" fmla="*/ 3175 w 106"/>
                <a:gd name="T77" fmla="*/ 0 h 382"/>
                <a:gd name="T78" fmla="*/ 0 w 106"/>
                <a:gd name="T79" fmla="*/ 3175 h 382"/>
                <a:gd name="T80" fmla="*/ 3175 w 106"/>
                <a:gd name="T81" fmla="*/ 19050 h 382"/>
                <a:gd name="T82" fmla="*/ 6350 w 106"/>
                <a:gd name="T83" fmla="*/ 38100 h 382"/>
                <a:gd name="T84" fmla="*/ 9525 w 106"/>
                <a:gd name="T85" fmla="*/ 76200 h 382"/>
                <a:gd name="T86" fmla="*/ 15875 w 106"/>
                <a:gd name="T87" fmla="*/ 117475 h 382"/>
                <a:gd name="T88" fmla="*/ 19050 w 106"/>
                <a:gd name="T89" fmla="*/ 165100 h 382"/>
                <a:gd name="T90" fmla="*/ 28575 w 106"/>
                <a:gd name="T91" fmla="*/ 215900 h 382"/>
                <a:gd name="T92" fmla="*/ 38100 w 106"/>
                <a:gd name="T93" fmla="*/ 273050 h 382"/>
                <a:gd name="T94" fmla="*/ 38100 w 106"/>
                <a:gd name="T95" fmla="*/ 273050 h 382"/>
                <a:gd name="T96" fmla="*/ 38100 w 106"/>
                <a:gd name="T97" fmla="*/ 276225 h 382"/>
                <a:gd name="T98" fmla="*/ 38100 w 106"/>
                <a:gd name="T99" fmla="*/ 282575 h 3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6"/>
                <a:gd name="T151" fmla="*/ 0 h 382"/>
                <a:gd name="T152" fmla="*/ 106 w 106"/>
                <a:gd name="T153" fmla="*/ 382 h 3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6" h="382">
                  <a:moveTo>
                    <a:pt x="24" y="178"/>
                  </a:moveTo>
                  <a:lnTo>
                    <a:pt x="24" y="180"/>
                  </a:lnTo>
                  <a:lnTo>
                    <a:pt x="34" y="226"/>
                  </a:lnTo>
                  <a:lnTo>
                    <a:pt x="40" y="250"/>
                  </a:lnTo>
                  <a:lnTo>
                    <a:pt x="46" y="276"/>
                  </a:lnTo>
                  <a:lnTo>
                    <a:pt x="64" y="326"/>
                  </a:lnTo>
                  <a:lnTo>
                    <a:pt x="82" y="382"/>
                  </a:lnTo>
                  <a:lnTo>
                    <a:pt x="84" y="380"/>
                  </a:lnTo>
                  <a:lnTo>
                    <a:pt x="90" y="352"/>
                  </a:lnTo>
                  <a:lnTo>
                    <a:pt x="92" y="328"/>
                  </a:lnTo>
                  <a:lnTo>
                    <a:pt x="96" y="294"/>
                  </a:lnTo>
                  <a:lnTo>
                    <a:pt x="100" y="264"/>
                  </a:lnTo>
                  <a:lnTo>
                    <a:pt x="102" y="240"/>
                  </a:lnTo>
                  <a:lnTo>
                    <a:pt x="102" y="218"/>
                  </a:lnTo>
                  <a:lnTo>
                    <a:pt x="104" y="202"/>
                  </a:lnTo>
                  <a:lnTo>
                    <a:pt x="106" y="190"/>
                  </a:lnTo>
                  <a:lnTo>
                    <a:pt x="106" y="182"/>
                  </a:lnTo>
                  <a:lnTo>
                    <a:pt x="106" y="180"/>
                  </a:lnTo>
                  <a:lnTo>
                    <a:pt x="106" y="176"/>
                  </a:lnTo>
                  <a:lnTo>
                    <a:pt x="102" y="174"/>
                  </a:lnTo>
                  <a:lnTo>
                    <a:pt x="100" y="170"/>
                  </a:lnTo>
                  <a:lnTo>
                    <a:pt x="92" y="166"/>
                  </a:lnTo>
                  <a:lnTo>
                    <a:pt x="86" y="158"/>
                  </a:lnTo>
                  <a:lnTo>
                    <a:pt x="74" y="148"/>
                  </a:lnTo>
                  <a:lnTo>
                    <a:pt x="60" y="136"/>
                  </a:lnTo>
                  <a:lnTo>
                    <a:pt x="42" y="122"/>
                  </a:lnTo>
                  <a:lnTo>
                    <a:pt x="56" y="116"/>
                  </a:lnTo>
                  <a:lnTo>
                    <a:pt x="62" y="112"/>
                  </a:lnTo>
                  <a:lnTo>
                    <a:pt x="82" y="102"/>
                  </a:lnTo>
                  <a:lnTo>
                    <a:pt x="98" y="96"/>
                  </a:lnTo>
                  <a:lnTo>
                    <a:pt x="98" y="90"/>
                  </a:lnTo>
                  <a:lnTo>
                    <a:pt x="92" y="82"/>
                  </a:lnTo>
                  <a:lnTo>
                    <a:pt x="86" y="76"/>
                  </a:lnTo>
                  <a:lnTo>
                    <a:pt x="70" y="58"/>
                  </a:lnTo>
                  <a:lnTo>
                    <a:pt x="52" y="40"/>
                  </a:lnTo>
                  <a:lnTo>
                    <a:pt x="30" y="24"/>
                  </a:lnTo>
                  <a:lnTo>
                    <a:pt x="16" y="1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12"/>
                  </a:lnTo>
                  <a:lnTo>
                    <a:pt x="4" y="24"/>
                  </a:lnTo>
                  <a:lnTo>
                    <a:pt x="6" y="48"/>
                  </a:lnTo>
                  <a:lnTo>
                    <a:pt x="10" y="74"/>
                  </a:lnTo>
                  <a:lnTo>
                    <a:pt x="12" y="104"/>
                  </a:lnTo>
                  <a:lnTo>
                    <a:pt x="18" y="136"/>
                  </a:lnTo>
                  <a:lnTo>
                    <a:pt x="24" y="172"/>
                  </a:lnTo>
                  <a:lnTo>
                    <a:pt x="24" y="174"/>
                  </a:lnTo>
                  <a:lnTo>
                    <a:pt x="24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7" name="Freeform 68"/>
            <p:cNvSpPr/>
            <p:nvPr/>
          </p:nvSpPr>
          <p:spPr bwMode="auto">
            <a:xfrm>
              <a:off x="1147127" y="2284743"/>
              <a:ext cx="194038" cy="736448"/>
            </a:xfrm>
            <a:custGeom>
              <a:avLst/>
              <a:gdLst/>
              <a:ahLst/>
              <a:cxnLst>
                <a:cxn ang="0">
                  <a:pos x="30" y="62"/>
                </a:cxn>
                <a:cxn ang="0">
                  <a:pos x="70" y="96"/>
                </a:cxn>
                <a:cxn ang="0">
                  <a:pos x="92" y="120"/>
                </a:cxn>
                <a:cxn ang="0">
                  <a:pos x="98" y="134"/>
                </a:cxn>
                <a:cxn ang="0">
                  <a:pos x="82" y="140"/>
                </a:cxn>
                <a:cxn ang="0">
                  <a:pos x="56" y="154"/>
                </a:cxn>
                <a:cxn ang="0">
                  <a:pos x="60" y="174"/>
                </a:cxn>
                <a:cxn ang="0">
                  <a:pos x="86" y="196"/>
                </a:cxn>
                <a:cxn ang="0">
                  <a:pos x="100" y="208"/>
                </a:cxn>
                <a:cxn ang="0">
                  <a:pos x="106" y="214"/>
                </a:cxn>
                <a:cxn ang="0">
                  <a:pos x="106" y="220"/>
                </a:cxn>
                <a:cxn ang="0">
                  <a:pos x="104" y="240"/>
                </a:cxn>
                <a:cxn ang="0">
                  <a:pos x="102" y="278"/>
                </a:cxn>
                <a:cxn ang="0">
                  <a:pos x="96" y="332"/>
                </a:cxn>
                <a:cxn ang="0">
                  <a:pos x="90" y="390"/>
                </a:cxn>
                <a:cxn ang="0">
                  <a:pos x="82" y="420"/>
                </a:cxn>
                <a:cxn ang="0">
                  <a:pos x="84" y="424"/>
                </a:cxn>
                <a:cxn ang="0">
                  <a:pos x="98" y="440"/>
                </a:cxn>
                <a:cxn ang="0">
                  <a:pos x="112" y="354"/>
                </a:cxn>
                <a:cxn ang="0">
                  <a:pos x="118" y="292"/>
                </a:cxn>
                <a:cxn ang="0">
                  <a:pos x="122" y="246"/>
                </a:cxn>
                <a:cxn ang="0">
                  <a:pos x="124" y="218"/>
                </a:cxn>
                <a:cxn ang="0">
                  <a:pos x="124" y="208"/>
                </a:cxn>
                <a:cxn ang="0">
                  <a:pos x="122" y="200"/>
                </a:cxn>
                <a:cxn ang="0">
                  <a:pos x="112" y="192"/>
                </a:cxn>
                <a:cxn ang="0">
                  <a:pos x="104" y="184"/>
                </a:cxn>
                <a:cxn ang="0">
                  <a:pos x="84" y="166"/>
                </a:cxn>
                <a:cxn ang="0">
                  <a:pos x="68" y="150"/>
                </a:cxn>
                <a:cxn ang="0">
                  <a:pos x="90" y="142"/>
                </a:cxn>
                <a:cxn ang="0">
                  <a:pos x="106" y="138"/>
                </a:cxn>
                <a:cxn ang="0">
                  <a:pos x="114" y="128"/>
                </a:cxn>
                <a:cxn ang="0">
                  <a:pos x="120" y="118"/>
                </a:cxn>
                <a:cxn ang="0">
                  <a:pos x="104" y="100"/>
                </a:cxn>
                <a:cxn ang="0">
                  <a:pos x="74" y="72"/>
                </a:cxn>
                <a:cxn ang="0">
                  <a:pos x="32" y="3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40"/>
                </a:cxn>
                <a:cxn ang="0">
                  <a:pos x="16" y="48"/>
                </a:cxn>
              </a:cxnLst>
              <a:rect l="0" t="0" r="r" b="b"/>
              <a:pathLst>
                <a:path w="124" h="452">
                  <a:moveTo>
                    <a:pt x="16" y="48"/>
                  </a:moveTo>
                  <a:lnTo>
                    <a:pt x="30" y="62"/>
                  </a:lnTo>
                  <a:lnTo>
                    <a:pt x="52" y="78"/>
                  </a:lnTo>
                  <a:lnTo>
                    <a:pt x="70" y="96"/>
                  </a:lnTo>
                  <a:lnTo>
                    <a:pt x="86" y="114"/>
                  </a:lnTo>
                  <a:lnTo>
                    <a:pt x="92" y="120"/>
                  </a:lnTo>
                  <a:lnTo>
                    <a:pt x="98" y="128"/>
                  </a:lnTo>
                  <a:lnTo>
                    <a:pt x="98" y="134"/>
                  </a:lnTo>
                  <a:lnTo>
                    <a:pt x="98" y="134"/>
                  </a:lnTo>
                  <a:lnTo>
                    <a:pt x="82" y="140"/>
                  </a:lnTo>
                  <a:lnTo>
                    <a:pt x="62" y="150"/>
                  </a:lnTo>
                  <a:lnTo>
                    <a:pt x="56" y="154"/>
                  </a:lnTo>
                  <a:lnTo>
                    <a:pt x="42" y="160"/>
                  </a:lnTo>
                  <a:lnTo>
                    <a:pt x="60" y="174"/>
                  </a:lnTo>
                  <a:lnTo>
                    <a:pt x="74" y="186"/>
                  </a:lnTo>
                  <a:lnTo>
                    <a:pt x="86" y="196"/>
                  </a:lnTo>
                  <a:lnTo>
                    <a:pt x="92" y="204"/>
                  </a:lnTo>
                  <a:lnTo>
                    <a:pt x="100" y="208"/>
                  </a:lnTo>
                  <a:lnTo>
                    <a:pt x="102" y="212"/>
                  </a:lnTo>
                  <a:lnTo>
                    <a:pt x="106" y="214"/>
                  </a:lnTo>
                  <a:lnTo>
                    <a:pt x="106" y="218"/>
                  </a:lnTo>
                  <a:lnTo>
                    <a:pt x="106" y="220"/>
                  </a:lnTo>
                  <a:lnTo>
                    <a:pt x="106" y="228"/>
                  </a:lnTo>
                  <a:lnTo>
                    <a:pt x="104" y="240"/>
                  </a:lnTo>
                  <a:lnTo>
                    <a:pt x="102" y="256"/>
                  </a:lnTo>
                  <a:lnTo>
                    <a:pt x="102" y="278"/>
                  </a:lnTo>
                  <a:lnTo>
                    <a:pt x="100" y="302"/>
                  </a:lnTo>
                  <a:lnTo>
                    <a:pt x="96" y="332"/>
                  </a:lnTo>
                  <a:lnTo>
                    <a:pt x="92" y="366"/>
                  </a:lnTo>
                  <a:lnTo>
                    <a:pt x="90" y="390"/>
                  </a:lnTo>
                  <a:lnTo>
                    <a:pt x="84" y="418"/>
                  </a:lnTo>
                  <a:lnTo>
                    <a:pt x="82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96" y="452"/>
                  </a:lnTo>
                  <a:lnTo>
                    <a:pt x="98" y="440"/>
                  </a:lnTo>
                  <a:lnTo>
                    <a:pt x="106" y="394"/>
                  </a:lnTo>
                  <a:lnTo>
                    <a:pt x="112" y="354"/>
                  </a:lnTo>
                  <a:lnTo>
                    <a:pt x="116" y="320"/>
                  </a:lnTo>
                  <a:lnTo>
                    <a:pt x="118" y="292"/>
                  </a:lnTo>
                  <a:lnTo>
                    <a:pt x="120" y="266"/>
                  </a:lnTo>
                  <a:lnTo>
                    <a:pt x="122" y="246"/>
                  </a:lnTo>
                  <a:lnTo>
                    <a:pt x="124" y="228"/>
                  </a:lnTo>
                  <a:lnTo>
                    <a:pt x="124" y="218"/>
                  </a:lnTo>
                  <a:lnTo>
                    <a:pt x="124" y="210"/>
                  </a:lnTo>
                  <a:lnTo>
                    <a:pt x="124" y="208"/>
                  </a:lnTo>
                  <a:lnTo>
                    <a:pt x="124" y="204"/>
                  </a:lnTo>
                  <a:lnTo>
                    <a:pt x="122" y="200"/>
                  </a:lnTo>
                  <a:lnTo>
                    <a:pt x="118" y="196"/>
                  </a:lnTo>
                  <a:lnTo>
                    <a:pt x="112" y="192"/>
                  </a:lnTo>
                  <a:lnTo>
                    <a:pt x="108" y="188"/>
                  </a:lnTo>
                  <a:lnTo>
                    <a:pt x="104" y="184"/>
                  </a:lnTo>
                  <a:lnTo>
                    <a:pt x="96" y="178"/>
                  </a:lnTo>
                  <a:lnTo>
                    <a:pt x="84" y="166"/>
                  </a:lnTo>
                  <a:lnTo>
                    <a:pt x="68" y="156"/>
                  </a:lnTo>
                  <a:lnTo>
                    <a:pt x="68" y="150"/>
                  </a:lnTo>
                  <a:lnTo>
                    <a:pt x="80" y="144"/>
                  </a:lnTo>
                  <a:lnTo>
                    <a:pt x="90" y="142"/>
                  </a:lnTo>
                  <a:lnTo>
                    <a:pt x="98" y="138"/>
                  </a:lnTo>
                  <a:lnTo>
                    <a:pt x="106" y="138"/>
                  </a:lnTo>
                  <a:lnTo>
                    <a:pt x="100" y="134"/>
                  </a:lnTo>
                  <a:lnTo>
                    <a:pt x="114" y="128"/>
                  </a:lnTo>
                  <a:lnTo>
                    <a:pt x="124" y="128"/>
                  </a:lnTo>
                  <a:lnTo>
                    <a:pt x="120" y="118"/>
                  </a:lnTo>
                  <a:lnTo>
                    <a:pt x="112" y="110"/>
                  </a:lnTo>
                  <a:lnTo>
                    <a:pt x="104" y="100"/>
                  </a:lnTo>
                  <a:lnTo>
                    <a:pt x="96" y="92"/>
                  </a:lnTo>
                  <a:lnTo>
                    <a:pt x="74" y="72"/>
                  </a:lnTo>
                  <a:lnTo>
                    <a:pt x="48" y="50"/>
                  </a:lnTo>
                  <a:lnTo>
                    <a:pt x="32" y="34"/>
                  </a:lnTo>
                  <a:lnTo>
                    <a:pt x="18" y="20"/>
                  </a:lnTo>
                  <a:lnTo>
                    <a:pt x="8" y="1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3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8" name="Freeform 69"/>
            <p:cNvSpPr/>
            <p:nvPr/>
          </p:nvSpPr>
          <p:spPr bwMode="auto">
            <a:xfrm>
              <a:off x="1183737" y="2647923"/>
              <a:ext cx="252616" cy="702822"/>
            </a:xfrm>
            <a:custGeom>
              <a:avLst/>
              <a:gdLst>
                <a:gd name="T0" fmla="*/ 158750 w 162"/>
                <a:gd name="T1" fmla="*/ 514350 h 438"/>
                <a:gd name="T2" fmla="*/ 155575 w 162"/>
                <a:gd name="T3" fmla="*/ 539750 h 438"/>
                <a:gd name="T4" fmla="*/ 152400 w 162"/>
                <a:gd name="T5" fmla="*/ 555625 h 438"/>
                <a:gd name="T6" fmla="*/ 139700 w 162"/>
                <a:gd name="T7" fmla="*/ 581025 h 438"/>
                <a:gd name="T8" fmla="*/ 152400 w 162"/>
                <a:gd name="T9" fmla="*/ 555625 h 438"/>
                <a:gd name="T10" fmla="*/ 155575 w 162"/>
                <a:gd name="T11" fmla="*/ 539750 h 438"/>
                <a:gd name="T12" fmla="*/ 158750 w 162"/>
                <a:gd name="T13" fmla="*/ 514350 h 438"/>
                <a:gd name="T14" fmla="*/ 158750 w 162"/>
                <a:gd name="T15" fmla="*/ 473075 h 438"/>
                <a:gd name="T16" fmla="*/ 95250 w 162"/>
                <a:gd name="T17" fmla="*/ 327025 h 438"/>
                <a:gd name="T18" fmla="*/ 92075 w 162"/>
                <a:gd name="T19" fmla="*/ 320675 h 438"/>
                <a:gd name="T20" fmla="*/ 34925 w 162"/>
                <a:gd name="T21" fmla="*/ 152400 h 438"/>
                <a:gd name="T22" fmla="*/ 15875 w 162"/>
                <a:gd name="T23" fmla="*/ 73025 h 438"/>
                <a:gd name="T24" fmla="*/ 0 w 162"/>
                <a:gd name="T25" fmla="*/ 0 h 438"/>
                <a:gd name="T26" fmla="*/ 9525 w 162"/>
                <a:gd name="T27" fmla="*/ 85725 h 438"/>
                <a:gd name="T28" fmla="*/ 15875 w 162"/>
                <a:gd name="T29" fmla="*/ 171450 h 438"/>
                <a:gd name="T30" fmla="*/ 31750 w 162"/>
                <a:gd name="T31" fmla="*/ 273050 h 438"/>
                <a:gd name="T32" fmla="*/ 41275 w 162"/>
                <a:gd name="T33" fmla="*/ 320675 h 438"/>
                <a:gd name="T34" fmla="*/ 53975 w 162"/>
                <a:gd name="T35" fmla="*/ 374650 h 438"/>
                <a:gd name="T36" fmla="*/ 57150 w 162"/>
                <a:gd name="T37" fmla="*/ 381000 h 438"/>
                <a:gd name="T38" fmla="*/ 60325 w 162"/>
                <a:gd name="T39" fmla="*/ 409575 h 438"/>
                <a:gd name="T40" fmla="*/ 73025 w 162"/>
                <a:gd name="T41" fmla="*/ 460375 h 438"/>
                <a:gd name="T42" fmla="*/ 88900 w 162"/>
                <a:gd name="T43" fmla="*/ 511175 h 438"/>
                <a:gd name="T44" fmla="*/ 104775 w 162"/>
                <a:gd name="T45" fmla="*/ 549275 h 438"/>
                <a:gd name="T46" fmla="*/ 114300 w 162"/>
                <a:gd name="T47" fmla="*/ 577850 h 438"/>
                <a:gd name="T48" fmla="*/ 127000 w 162"/>
                <a:gd name="T49" fmla="*/ 600075 h 438"/>
                <a:gd name="T50" fmla="*/ 136525 w 162"/>
                <a:gd name="T51" fmla="*/ 615950 h 438"/>
                <a:gd name="T52" fmla="*/ 76200 w 162"/>
                <a:gd name="T53" fmla="*/ 574675 h 438"/>
                <a:gd name="T54" fmla="*/ 76200 w 162"/>
                <a:gd name="T55" fmla="*/ 577850 h 438"/>
                <a:gd name="T56" fmla="*/ 79375 w 162"/>
                <a:gd name="T57" fmla="*/ 609600 h 438"/>
                <a:gd name="T58" fmla="*/ 73025 w 162"/>
                <a:gd name="T59" fmla="*/ 641350 h 438"/>
                <a:gd name="T60" fmla="*/ 60325 w 162"/>
                <a:gd name="T61" fmla="*/ 695325 h 438"/>
                <a:gd name="T62" fmla="*/ 107950 w 162"/>
                <a:gd name="T63" fmla="*/ 688975 h 438"/>
                <a:gd name="T64" fmla="*/ 206375 w 162"/>
                <a:gd name="T65" fmla="*/ 676275 h 438"/>
                <a:gd name="T66" fmla="*/ 225425 w 162"/>
                <a:gd name="T67" fmla="*/ 669925 h 438"/>
                <a:gd name="T68" fmla="*/ 254000 w 162"/>
                <a:gd name="T69" fmla="*/ 666750 h 438"/>
                <a:gd name="T70" fmla="*/ 222250 w 162"/>
                <a:gd name="T71" fmla="*/ 596900 h 438"/>
                <a:gd name="T72" fmla="*/ 187325 w 162"/>
                <a:gd name="T73" fmla="*/ 527050 h 438"/>
                <a:gd name="T74" fmla="*/ 158750 w 162"/>
                <a:gd name="T75" fmla="*/ 495300 h 43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2"/>
                <a:gd name="T115" fmla="*/ 0 h 438"/>
                <a:gd name="T116" fmla="*/ 162 w 162"/>
                <a:gd name="T117" fmla="*/ 438 h 43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2" h="438">
                  <a:moveTo>
                    <a:pt x="100" y="312"/>
                  </a:moveTo>
                  <a:lnTo>
                    <a:pt x="100" y="324"/>
                  </a:lnTo>
                  <a:lnTo>
                    <a:pt x="100" y="332"/>
                  </a:lnTo>
                  <a:lnTo>
                    <a:pt x="98" y="340"/>
                  </a:lnTo>
                  <a:lnTo>
                    <a:pt x="98" y="344"/>
                  </a:lnTo>
                  <a:lnTo>
                    <a:pt x="96" y="350"/>
                  </a:lnTo>
                  <a:lnTo>
                    <a:pt x="94" y="356"/>
                  </a:lnTo>
                  <a:lnTo>
                    <a:pt x="88" y="366"/>
                  </a:lnTo>
                  <a:lnTo>
                    <a:pt x="94" y="356"/>
                  </a:lnTo>
                  <a:lnTo>
                    <a:pt x="96" y="350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100" y="332"/>
                  </a:lnTo>
                  <a:lnTo>
                    <a:pt x="100" y="324"/>
                  </a:lnTo>
                  <a:lnTo>
                    <a:pt x="100" y="312"/>
                  </a:lnTo>
                  <a:lnTo>
                    <a:pt x="100" y="298"/>
                  </a:lnTo>
                  <a:lnTo>
                    <a:pt x="72" y="234"/>
                  </a:lnTo>
                  <a:lnTo>
                    <a:pt x="60" y="206"/>
                  </a:lnTo>
                  <a:lnTo>
                    <a:pt x="58" y="202"/>
                  </a:lnTo>
                  <a:lnTo>
                    <a:pt x="40" y="146"/>
                  </a:lnTo>
                  <a:lnTo>
                    <a:pt x="22" y="96"/>
                  </a:lnTo>
                  <a:lnTo>
                    <a:pt x="16" y="70"/>
                  </a:lnTo>
                  <a:lnTo>
                    <a:pt x="10" y="46"/>
                  </a:lnTo>
                  <a:lnTo>
                    <a:pt x="0" y="0"/>
                  </a:lnTo>
                  <a:lnTo>
                    <a:pt x="4" y="36"/>
                  </a:lnTo>
                  <a:lnTo>
                    <a:pt x="6" y="54"/>
                  </a:lnTo>
                  <a:lnTo>
                    <a:pt x="6" y="74"/>
                  </a:lnTo>
                  <a:lnTo>
                    <a:pt x="10" y="108"/>
                  </a:lnTo>
                  <a:lnTo>
                    <a:pt x="14" y="140"/>
                  </a:lnTo>
                  <a:lnTo>
                    <a:pt x="20" y="172"/>
                  </a:lnTo>
                  <a:lnTo>
                    <a:pt x="24" y="186"/>
                  </a:lnTo>
                  <a:lnTo>
                    <a:pt x="26" y="202"/>
                  </a:lnTo>
                  <a:lnTo>
                    <a:pt x="32" y="230"/>
                  </a:lnTo>
                  <a:lnTo>
                    <a:pt x="34" y="236"/>
                  </a:lnTo>
                  <a:lnTo>
                    <a:pt x="36" y="238"/>
                  </a:lnTo>
                  <a:lnTo>
                    <a:pt x="36" y="240"/>
                  </a:lnTo>
                  <a:lnTo>
                    <a:pt x="36" y="244"/>
                  </a:lnTo>
                  <a:lnTo>
                    <a:pt x="38" y="258"/>
                  </a:lnTo>
                  <a:lnTo>
                    <a:pt x="44" y="286"/>
                  </a:lnTo>
                  <a:lnTo>
                    <a:pt x="46" y="290"/>
                  </a:lnTo>
                  <a:lnTo>
                    <a:pt x="52" y="306"/>
                  </a:lnTo>
                  <a:lnTo>
                    <a:pt x="56" y="322"/>
                  </a:lnTo>
                  <a:lnTo>
                    <a:pt x="62" y="334"/>
                  </a:lnTo>
                  <a:lnTo>
                    <a:pt x="66" y="346"/>
                  </a:lnTo>
                  <a:lnTo>
                    <a:pt x="70" y="356"/>
                  </a:lnTo>
                  <a:lnTo>
                    <a:pt x="72" y="364"/>
                  </a:lnTo>
                  <a:lnTo>
                    <a:pt x="76" y="372"/>
                  </a:lnTo>
                  <a:lnTo>
                    <a:pt x="80" y="378"/>
                  </a:lnTo>
                  <a:lnTo>
                    <a:pt x="84" y="384"/>
                  </a:lnTo>
                  <a:lnTo>
                    <a:pt x="86" y="388"/>
                  </a:lnTo>
                  <a:lnTo>
                    <a:pt x="66" y="374"/>
                  </a:lnTo>
                  <a:lnTo>
                    <a:pt x="48" y="362"/>
                  </a:lnTo>
                  <a:lnTo>
                    <a:pt x="48" y="364"/>
                  </a:lnTo>
                  <a:lnTo>
                    <a:pt x="50" y="380"/>
                  </a:lnTo>
                  <a:lnTo>
                    <a:pt x="50" y="384"/>
                  </a:lnTo>
                  <a:lnTo>
                    <a:pt x="50" y="392"/>
                  </a:lnTo>
                  <a:lnTo>
                    <a:pt x="46" y="404"/>
                  </a:lnTo>
                  <a:lnTo>
                    <a:pt x="44" y="418"/>
                  </a:lnTo>
                  <a:lnTo>
                    <a:pt x="38" y="438"/>
                  </a:lnTo>
                  <a:lnTo>
                    <a:pt x="54" y="436"/>
                  </a:lnTo>
                  <a:lnTo>
                    <a:pt x="68" y="434"/>
                  </a:lnTo>
                  <a:lnTo>
                    <a:pt x="98" y="430"/>
                  </a:lnTo>
                  <a:lnTo>
                    <a:pt x="130" y="426"/>
                  </a:lnTo>
                  <a:lnTo>
                    <a:pt x="138" y="422"/>
                  </a:lnTo>
                  <a:lnTo>
                    <a:pt x="142" y="422"/>
                  </a:lnTo>
                  <a:lnTo>
                    <a:pt x="144" y="422"/>
                  </a:lnTo>
                  <a:lnTo>
                    <a:pt x="160" y="420"/>
                  </a:lnTo>
                  <a:lnTo>
                    <a:pt x="162" y="418"/>
                  </a:lnTo>
                  <a:lnTo>
                    <a:pt x="140" y="376"/>
                  </a:lnTo>
                  <a:lnTo>
                    <a:pt x="118" y="334"/>
                  </a:lnTo>
                  <a:lnTo>
                    <a:pt x="118" y="332"/>
                  </a:lnTo>
                  <a:lnTo>
                    <a:pt x="100" y="298"/>
                  </a:lnTo>
                  <a:lnTo>
                    <a:pt x="100" y="31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39" name="Freeform 70"/>
            <p:cNvSpPr/>
            <p:nvPr/>
          </p:nvSpPr>
          <p:spPr bwMode="auto">
            <a:xfrm>
              <a:off x="689487" y="2388990"/>
              <a:ext cx="237973" cy="904586"/>
            </a:xfrm>
            <a:custGeom>
              <a:avLst/>
              <a:gdLst>
                <a:gd name="T0" fmla="*/ 184150 w 148"/>
                <a:gd name="T1" fmla="*/ 438150 h 558"/>
                <a:gd name="T2" fmla="*/ 161925 w 148"/>
                <a:gd name="T3" fmla="*/ 190500 h 558"/>
                <a:gd name="T4" fmla="*/ 231775 w 148"/>
                <a:gd name="T5" fmla="*/ 50800 h 558"/>
                <a:gd name="T6" fmla="*/ 234950 w 148"/>
                <a:gd name="T7" fmla="*/ 31750 h 558"/>
                <a:gd name="T8" fmla="*/ 219075 w 148"/>
                <a:gd name="T9" fmla="*/ 0 h 558"/>
                <a:gd name="T10" fmla="*/ 209550 w 148"/>
                <a:gd name="T11" fmla="*/ 6350 h 558"/>
                <a:gd name="T12" fmla="*/ 206375 w 148"/>
                <a:gd name="T13" fmla="*/ 15875 h 558"/>
                <a:gd name="T14" fmla="*/ 104775 w 148"/>
                <a:gd name="T15" fmla="*/ 285750 h 558"/>
                <a:gd name="T16" fmla="*/ 79375 w 148"/>
                <a:gd name="T17" fmla="*/ 520700 h 558"/>
                <a:gd name="T18" fmla="*/ 0 w 148"/>
                <a:gd name="T19" fmla="*/ 885825 h 558"/>
                <a:gd name="T20" fmla="*/ 117475 w 148"/>
                <a:gd name="T21" fmla="*/ 606425 h 558"/>
                <a:gd name="T22" fmla="*/ 184150 w 148"/>
                <a:gd name="T23" fmla="*/ 438150 h 5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8"/>
                <a:gd name="T37" fmla="*/ 0 h 558"/>
                <a:gd name="T38" fmla="*/ 148 w 148"/>
                <a:gd name="T39" fmla="*/ 558 h 5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8" h="558">
                  <a:moveTo>
                    <a:pt x="116" y="276"/>
                  </a:moveTo>
                  <a:lnTo>
                    <a:pt x="102" y="120"/>
                  </a:lnTo>
                  <a:lnTo>
                    <a:pt x="146" y="32"/>
                  </a:lnTo>
                  <a:lnTo>
                    <a:pt x="148" y="20"/>
                  </a:lnTo>
                  <a:lnTo>
                    <a:pt x="138" y="0"/>
                  </a:lnTo>
                  <a:lnTo>
                    <a:pt x="132" y="4"/>
                  </a:lnTo>
                  <a:lnTo>
                    <a:pt x="130" y="10"/>
                  </a:lnTo>
                  <a:lnTo>
                    <a:pt x="66" y="180"/>
                  </a:lnTo>
                  <a:lnTo>
                    <a:pt x="50" y="328"/>
                  </a:lnTo>
                  <a:lnTo>
                    <a:pt x="0" y="558"/>
                  </a:lnTo>
                  <a:lnTo>
                    <a:pt x="74" y="382"/>
                  </a:lnTo>
                  <a:lnTo>
                    <a:pt x="116" y="276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0" name="Freeform 71"/>
            <p:cNvSpPr/>
            <p:nvPr/>
          </p:nvSpPr>
          <p:spPr bwMode="auto">
            <a:xfrm>
              <a:off x="1040952" y="3125437"/>
              <a:ext cx="62241" cy="225308"/>
            </a:xfrm>
            <a:custGeom>
              <a:avLst/>
              <a:gdLst>
                <a:gd name="T0" fmla="*/ 50800 w 38"/>
                <a:gd name="T1" fmla="*/ 161925 h 140"/>
                <a:gd name="T2" fmla="*/ 31750 w 38"/>
                <a:gd name="T3" fmla="*/ 92075 h 140"/>
                <a:gd name="T4" fmla="*/ 28575 w 38"/>
                <a:gd name="T5" fmla="*/ 73025 h 140"/>
                <a:gd name="T6" fmla="*/ 25400 w 38"/>
                <a:gd name="T7" fmla="*/ 50800 h 140"/>
                <a:gd name="T8" fmla="*/ 22225 w 38"/>
                <a:gd name="T9" fmla="*/ 28575 h 140"/>
                <a:gd name="T10" fmla="*/ 19050 w 38"/>
                <a:gd name="T11" fmla="*/ 0 h 140"/>
                <a:gd name="T12" fmla="*/ 12700 w 38"/>
                <a:gd name="T13" fmla="*/ 0 h 140"/>
                <a:gd name="T14" fmla="*/ 12700 w 38"/>
                <a:gd name="T15" fmla="*/ 15875 h 140"/>
                <a:gd name="T16" fmla="*/ 12700 w 38"/>
                <a:gd name="T17" fmla="*/ 34925 h 140"/>
                <a:gd name="T18" fmla="*/ 12700 w 38"/>
                <a:gd name="T19" fmla="*/ 53975 h 140"/>
                <a:gd name="T20" fmla="*/ 9525 w 38"/>
                <a:gd name="T21" fmla="*/ 79375 h 140"/>
                <a:gd name="T22" fmla="*/ 9525 w 38"/>
                <a:gd name="T23" fmla="*/ 104775 h 140"/>
                <a:gd name="T24" fmla="*/ 6350 w 38"/>
                <a:gd name="T25" fmla="*/ 136525 h 140"/>
                <a:gd name="T26" fmla="*/ 6350 w 38"/>
                <a:gd name="T27" fmla="*/ 168275 h 140"/>
                <a:gd name="T28" fmla="*/ 3175 w 38"/>
                <a:gd name="T29" fmla="*/ 206375 h 140"/>
                <a:gd name="T30" fmla="*/ 0 w 38"/>
                <a:gd name="T31" fmla="*/ 215900 h 140"/>
                <a:gd name="T32" fmla="*/ 60325 w 38"/>
                <a:gd name="T33" fmla="*/ 222250 h 140"/>
                <a:gd name="T34" fmla="*/ 57150 w 38"/>
                <a:gd name="T35" fmla="*/ 190500 h 140"/>
                <a:gd name="T36" fmla="*/ 50800 w 38"/>
                <a:gd name="T37" fmla="*/ 161925 h 1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8"/>
                <a:gd name="T58" fmla="*/ 0 h 140"/>
                <a:gd name="T59" fmla="*/ 38 w 38"/>
                <a:gd name="T60" fmla="*/ 140 h 1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8" h="140">
                  <a:moveTo>
                    <a:pt x="32" y="102"/>
                  </a:moveTo>
                  <a:lnTo>
                    <a:pt x="20" y="58"/>
                  </a:lnTo>
                  <a:lnTo>
                    <a:pt x="18" y="46"/>
                  </a:lnTo>
                  <a:lnTo>
                    <a:pt x="16" y="32"/>
                  </a:lnTo>
                  <a:lnTo>
                    <a:pt x="14" y="18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8" y="22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6" y="66"/>
                  </a:lnTo>
                  <a:lnTo>
                    <a:pt x="4" y="86"/>
                  </a:lnTo>
                  <a:lnTo>
                    <a:pt x="4" y="106"/>
                  </a:lnTo>
                  <a:lnTo>
                    <a:pt x="2" y="130"/>
                  </a:lnTo>
                  <a:lnTo>
                    <a:pt x="0" y="136"/>
                  </a:lnTo>
                  <a:lnTo>
                    <a:pt x="38" y="140"/>
                  </a:lnTo>
                  <a:lnTo>
                    <a:pt x="36" y="120"/>
                  </a:lnTo>
                  <a:lnTo>
                    <a:pt x="32" y="10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1" name="Freeform 72"/>
            <p:cNvSpPr/>
            <p:nvPr/>
          </p:nvSpPr>
          <p:spPr bwMode="auto">
            <a:xfrm>
              <a:off x="645554" y="3011101"/>
              <a:ext cx="219666" cy="850784"/>
            </a:xfrm>
            <a:custGeom>
              <a:avLst/>
              <a:gdLst>
                <a:gd name="T0" fmla="*/ 209550 w 140"/>
                <a:gd name="T1" fmla="*/ 358775 h 532"/>
                <a:gd name="T2" fmla="*/ 222250 w 140"/>
                <a:gd name="T3" fmla="*/ 282575 h 532"/>
                <a:gd name="T4" fmla="*/ 174625 w 140"/>
                <a:gd name="T5" fmla="*/ 260350 h 532"/>
                <a:gd name="T6" fmla="*/ 171450 w 140"/>
                <a:gd name="T7" fmla="*/ 257175 h 532"/>
                <a:gd name="T8" fmla="*/ 165100 w 140"/>
                <a:gd name="T9" fmla="*/ 0 h 532"/>
                <a:gd name="T10" fmla="*/ 47625 w 140"/>
                <a:gd name="T11" fmla="*/ 279400 h 532"/>
                <a:gd name="T12" fmla="*/ 22225 w 140"/>
                <a:gd name="T13" fmla="*/ 358775 h 532"/>
                <a:gd name="T14" fmla="*/ 22225 w 140"/>
                <a:gd name="T15" fmla="*/ 361950 h 532"/>
                <a:gd name="T16" fmla="*/ 15875 w 140"/>
                <a:gd name="T17" fmla="*/ 406400 h 532"/>
                <a:gd name="T18" fmla="*/ 6350 w 140"/>
                <a:gd name="T19" fmla="*/ 511175 h 532"/>
                <a:gd name="T20" fmla="*/ 0 w 140"/>
                <a:gd name="T21" fmla="*/ 577850 h 532"/>
                <a:gd name="T22" fmla="*/ 3175 w 140"/>
                <a:gd name="T23" fmla="*/ 577850 h 532"/>
                <a:gd name="T24" fmla="*/ 6350 w 140"/>
                <a:gd name="T25" fmla="*/ 844550 h 532"/>
                <a:gd name="T26" fmla="*/ 123825 w 140"/>
                <a:gd name="T27" fmla="*/ 339725 h 532"/>
                <a:gd name="T28" fmla="*/ 209550 w 140"/>
                <a:gd name="T29" fmla="*/ 358775 h 5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532"/>
                <a:gd name="T47" fmla="*/ 140 w 140"/>
                <a:gd name="T48" fmla="*/ 532 h 53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532">
                  <a:moveTo>
                    <a:pt x="132" y="226"/>
                  </a:moveTo>
                  <a:lnTo>
                    <a:pt x="140" y="178"/>
                  </a:lnTo>
                  <a:lnTo>
                    <a:pt x="110" y="164"/>
                  </a:lnTo>
                  <a:lnTo>
                    <a:pt x="108" y="162"/>
                  </a:lnTo>
                  <a:lnTo>
                    <a:pt x="104" y="0"/>
                  </a:lnTo>
                  <a:lnTo>
                    <a:pt x="30" y="176"/>
                  </a:lnTo>
                  <a:lnTo>
                    <a:pt x="14" y="226"/>
                  </a:lnTo>
                  <a:lnTo>
                    <a:pt x="14" y="228"/>
                  </a:lnTo>
                  <a:lnTo>
                    <a:pt x="10" y="256"/>
                  </a:lnTo>
                  <a:lnTo>
                    <a:pt x="4" y="322"/>
                  </a:lnTo>
                  <a:lnTo>
                    <a:pt x="0" y="364"/>
                  </a:lnTo>
                  <a:lnTo>
                    <a:pt x="2" y="364"/>
                  </a:lnTo>
                  <a:lnTo>
                    <a:pt x="4" y="532"/>
                  </a:lnTo>
                  <a:lnTo>
                    <a:pt x="78" y="214"/>
                  </a:lnTo>
                  <a:lnTo>
                    <a:pt x="132" y="2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2" name="Freeform 73"/>
            <p:cNvSpPr/>
            <p:nvPr/>
          </p:nvSpPr>
          <p:spPr bwMode="auto">
            <a:xfrm>
              <a:off x="601620" y="3293576"/>
              <a:ext cx="538185" cy="1607407"/>
            </a:xfrm>
            <a:custGeom>
              <a:avLst/>
              <a:gdLst>
                <a:gd name="T0" fmla="*/ 79375 w 336"/>
                <a:gd name="T1" fmla="*/ 1562100 h 1014"/>
                <a:gd name="T2" fmla="*/ 127000 w 336"/>
                <a:gd name="T3" fmla="*/ 1463675 h 1014"/>
                <a:gd name="T4" fmla="*/ 136525 w 336"/>
                <a:gd name="T5" fmla="*/ 1143000 h 1014"/>
                <a:gd name="T6" fmla="*/ 120650 w 336"/>
                <a:gd name="T7" fmla="*/ 1092200 h 1014"/>
                <a:gd name="T8" fmla="*/ 158750 w 336"/>
                <a:gd name="T9" fmla="*/ 1012825 h 1014"/>
                <a:gd name="T10" fmla="*/ 215900 w 336"/>
                <a:gd name="T11" fmla="*/ 555625 h 1014"/>
                <a:gd name="T12" fmla="*/ 279400 w 336"/>
                <a:gd name="T13" fmla="*/ 530225 h 1014"/>
                <a:gd name="T14" fmla="*/ 206375 w 336"/>
                <a:gd name="T15" fmla="*/ 447675 h 1014"/>
                <a:gd name="T16" fmla="*/ 314325 w 336"/>
                <a:gd name="T17" fmla="*/ 447675 h 1014"/>
                <a:gd name="T18" fmla="*/ 238125 w 336"/>
                <a:gd name="T19" fmla="*/ 346075 h 1014"/>
                <a:gd name="T20" fmla="*/ 304800 w 336"/>
                <a:gd name="T21" fmla="*/ 95250 h 1014"/>
                <a:gd name="T22" fmla="*/ 403225 w 336"/>
                <a:gd name="T23" fmla="*/ 311150 h 1014"/>
                <a:gd name="T24" fmla="*/ 403225 w 336"/>
                <a:gd name="T25" fmla="*/ 142875 h 1014"/>
                <a:gd name="T26" fmla="*/ 390525 w 336"/>
                <a:gd name="T27" fmla="*/ 136525 h 1014"/>
                <a:gd name="T28" fmla="*/ 374650 w 336"/>
                <a:gd name="T29" fmla="*/ 133350 h 1014"/>
                <a:gd name="T30" fmla="*/ 377825 w 336"/>
                <a:gd name="T31" fmla="*/ 53975 h 1014"/>
                <a:gd name="T32" fmla="*/ 396875 w 336"/>
                <a:gd name="T33" fmla="*/ 57150 h 1014"/>
                <a:gd name="T34" fmla="*/ 400050 w 336"/>
                <a:gd name="T35" fmla="*/ 57150 h 1014"/>
                <a:gd name="T36" fmla="*/ 403225 w 336"/>
                <a:gd name="T37" fmla="*/ 60325 h 1014"/>
                <a:gd name="T38" fmla="*/ 409575 w 336"/>
                <a:gd name="T39" fmla="*/ 63500 h 1014"/>
                <a:gd name="T40" fmla="*/ 419100 w 336"/>
                <a:gd name="T41" fmla="*/ 63500 h 1014"/>
                <a:gd name="T42" fmla="*/ 425450 w 336"/>
                <a:gd name="T43" fmla="*/ 63500 h 1014"/>
                <a:gd name="T44" fmla="*/ 428625 w 336"/>
                <a:gd name="T45" fmla="*/ 63500 h 1014"/>
                <a:gd name="T46" fmla="*/ 447675 w 336"/>
                <a:gd name="T47" fmla="*/ 66675 h 1014"/>
                <a:gd name="T48" fmla="*/ 466725 w 336"/>
                <a:gd name="T49" fmla="*/ 66675 h 1014"/>
                <a:gd name="T50" fmla="*/ 488950 w 336"/>
                <a:gd name="T51" fmla="*/ 69850 h 1014"/>
                <a:gd name="T52" fmla="*/ 533400 w 336"/>
                <a:gd name="T53" fmla="*/ 69850 h 1014"/>
                <a:gd name="T54" fmla="*/ 533400 w 336"/>
                <a:gd name="T55" fmla="*/ 53975 h 1014"/>
                <a:gd name="T56" fmla="*/ 501650 w 336"/>
                <a:gd name="T57" fmla="*/ 53975 h 1014"/>
                <a:gd name="T58" fmla="*/ 441325 w 336"/>
                <a:gd name="T59" fmla="*/ 47625 h 1014"/>
                <a:gd name="T60" fmla="*/ 431800 w 336"/>
                <a:gd name="T61" fmla="*/ 44450 h 1014"/>
                <a:gd name="T62" fmla="*/ 422275 w 336"/>
                <a:gd name="T63" fmla="*/ 44450 h 1014"/>
                <a:gd name="T64" fmla="*/ 403225 w 336"/>
                <a:gd name="T65" fmla="*/ 41275 h 1014"/>
                <a:gd name="T66" fmla="*/ 361950 w 336"/>
                <a:gd name="T67" fmla="*/ 31750 h 1014"/>
                <a:gd name="T68" fmla="*/ 323850 w 336"/>
                <a:gd name="T69" fmla="*/ 22225 h 1014"/>
                <a:gd name="T70" fmla="*/ 307975 w 336"/>
                <a:gd name="T71" fmla="*/ 15875 h 1014"/>
                <a:gd name="T72" fmla="*/ 285750 w 336"/>
                <a:gd name="T73" fmla="*/ 9525 h 1014"/>
                <a:gd name="T74" fmla="*/ 260350 w 336"/>
                <a:gd name="T75" fmla="*/ 0 h 1014"/>
                <a:gd name="T76" fmla="*/ 247650 w 336"/>
                <a:gd name="T77" fmla="*/ 76200 h 1014"/>
                <a:gd name="T78" fmla="*/ 161925 w 336"/>
                <a:gd name="T79" fmla="*/ 57150 h 1014"/>
                <a:gd name="T80" fmla="*/ 44450 w 336"/>
                <a:gd name="T81" fmla="*/ 561975 h 1014"/>
                <a:gd name="T82" fmla="*/ 47625 w 336"/>
                <a:gd name="T83" fmla="*/ 736600 h 1014"/>
                <a:gd name="T84" fmla="*/ 0 w 336"/>
                <a:gd name="T85" fmla="*/ 1466850 h 1014"/>
                <a:gd name="T86" fmla="*/ 12700 w 336"/>
                <a:gd name="T87" fmla="*/ 1549400 h 1014"/>
                <a:gd name="T88" fmla="*/ 3175 w 336"/>
                <a:gd name="T89" fmla="*/ 1577975 h 1014"/>
                <a:gd name="T90" fmla="*/ 117475 w 336"/>
                <a:gd name="T91" fmla="*/ 1609725 h 1014"/>
                <a:gd name="T92" fmla="*/ 79375 w 336"/>
                <a:gd name="T93" fmla="*/ 1562100 h 101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36"/>
                <a:gd name="T142" fmla="*/ 0 h 1014"/>
                <a:gd name="T143" fmla="*/ 336 w 336"/>
                <a:gd name="T144" fmla="*/ 1014 h 101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36" h="1014">
                  <a:moveTo>
                    <a:pt x="50" y="984"/>
                  </a:moveTo>
                  <a:lnTo>
                    <a:pt x="80" y="922"/>
                  </a:lnTo>
                  <a:lnTo>
                    <a:pt x="86" y="720"/>
                  </a:lnTo>
                  <a:lnTo>
                    <a:pt x="76" y="688"/>
                  </a:lnTo>
                  <a:lnTo>
                    <a:pt x="100" y="638"/>
                  </a:lnTo>
                  <a:lnTo>
                    <a:pt x="136" y="350"/>
                  </a:lnTo>
                  <a:lnTo>
                    <a:pt x="176" y="334"/>
                  </a:lnTo>
                  <a:lnTo>
                    <a:pt x="130" y="282"/>
                  </a:lnTo>
                  <a:lnTo>
                    <a:pt x="198" y="282"/>
                  </a:lnTo>
                  <a:lnTo>
                    <a:pt x="150" y="218"/>
                  </a:lnTo>
                  <a:lnTo>
                    <a:pt x="192" y="60"/>
                  </a:lnTo>
                  <a:lnTo>
                    <a:pt x="254" y="196"/>
                  </a:lnTo>
                  <a:lnTo>
                    <a:pt x="254" y="90"/>
                  </a:lnTo>
                  <a:lnTo>
                    <a:pt x="246" y="86"/>
                  </a:lnTo>
                  <a:lnTo>
                    <a:pt x="236" y="84"/>
                  </a:lnTo>
                  <a:lnTo>
                    <a:pt x="238" y="34"/>
                  </a:lnTo>
                  <a:lnTo>
                    <a:pt x="250" y="36"/>
                  </a:lnTo>
                  <a:lnTo>
                    <a:pt x="252" y="36"/>
                  </a:lnTo>
                  <a:lnTo>
                    <a:pt x="254" y="38"/>
                  </a:lnTo>
                  <a:lnTo>
                    <a:pt x="258" y="40"/>
                  </a:lnTo>
                  <a:lnTo>
                    <a:pt x="264" y="40"/>
                  </a:lnTo>
                  <a:lnTo>
                    <a:pt x="268" y="40"/>
                  </a:lnTo>
                  <a:lnTo>
                    <a:pt x="270" y="40"/>
                  </a:lnTo>
                  <a:lnTo>
                    <a:pt x="282" y="42"/>
                  </a:lnTo>
                  <a:lnTo>
                    <a:pt x="294" y="42"/>
                  </a:lnTo>
                  <a:lnTo>
                    <a:pt x="308" y="44"/>
                  </a:lnTo>
                  <a:lnTo>
                    <a:pt x="336" y="44"/>
                  </a:lnTo>
                  <a:lnTo>
                    <a:pt x="336" y="34"/>
                  </a:lnTo>
                  <a:lnTo>
                    <a:pt x="316" y="34"/>
                  </a:lnTo>
                  <a:lnTo>
                    <a:pt x="278" y="30"/>
                  </a:lnTo>
                  <a:lnTo>
                    <a:pt x="272" y="28"/>
                  </a:lnTo>
                  <a:lnTo>
                    <a:pt x="266" y="28"/>
                  </a:lnTo>
                  <a:lnTo>
                    <a:pt x="254" y="26"/>
                  </a:lnTo>
                  <a:lnTo>
                    <a:pt x="228" y="20"/>
                  </a:lnTo>
                  <a:lnTo>
                    <a:pt x="204" y="14"/>
                  </a:lnTo>
                  <a:lnTo>
                    <a:pt x="194" y="10"/>
                  </a:lnTo>
                  <a:lnTo>
                    <a:pt x="180" y="6"/>
                  </a:lnTo>
                  <a:lnTo>
                    <a:pt x="164" y="0"/>
                  </a:lnTo>
                  <a:lnTo>
                    <a:pt x="156" y="48"/>
                  </a:lnTo>
                  <a:lnTo>
                    <a:pt x="102" y="36"/>
                  </a:lnTo>
                  <a:lnTo>
                    <a:pt x="28" y="354"/>
                  </a:lnTo>
                  <a:lnTo>
                    <a:pt x="30" y="464"/>
                  </a:lnTo>
                  <a:lnTo>
                    <a:pt x="0" y="924"/>
                  </a:lnTo>
                  <a:lnTo>
                    <a:pt x="8" y="976"/>
                  </a:lnTo>
                  <a:lnTo>
                    <a:pt x="2" y="994"/>
                  </a:lnTo>
                  <a:lnTo>
                    <a:pt x="74" y="1014"/>
                  </a:lnTo>
                  <a:lnTo>
                    <a:pt x="50" y="984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3" name="Freeform 74"/>
            <p:cNvSpPr/>
            <p:nvPr/>
          </p:nvSpPr>
          <p:spPr bwMode="auto">
            <a:xfrm>
              <a:off x="1103193" y="3458351"/>
              <a:ext cx="845717" cy="1614132"/>
            </a:xfrm>
            <a:custGeom>
              <a:avLst/>
              <a:gdLst>
                <a:gd name="T0" fmla="*/ 685800 w 530"/>
                <a:gd name="T1" fmla="*/ 1482725 h 1018"/>
                <a:gd name="T2" fmla="*/ 695325 w 530"/>
                <a:gd name="T3" fmla="*/ 1393825 h 1018"/>
                <a:gd name="T4" fmla="*/ 615950 w 530"/>
                <a:gd name="T5" fmla="*/ 1403350 h 1018"/>
                <a:gd name="T6" fmla="*/ 647700 w 530"/>
                <a:gd name="T7" fmla="*/ 1314450 h 1018"/>
                <a:gd name="T8" fmla="*/ 520700 w 530"/>
                <a:gd name="T9" fmla="*/ 1060450 h 1018"/>
                <a:gd name="T10" fmla="*/ 390525 w 530"/>
                <a:gd name="T11" fmla="*/ 974725 h 1018"/>
                <a:gd name="T12" fmla="*/ 400050 w 530"/>
                <a:gd name="T13" fmla="*/ 885825 h 1018"/>
                <a:gd name="T14" fmla="*/ 206375 w 530"/>
                <a:gd name="T15" fmla="*/ 396875 h 1018"/>
                <a:gd name="T16" fmla="*/ 149225 w 530"/>
                <a:gd name="T17" fmla="*/ 358775 h 1018"/>
                <a:gd name="T18" fmla="*/ 225425 w 530"/>
                <a:gd name="T19" fmla="*/ 279400 h 1018"/>
                <a:gd name="T20" fmla="*/ 85725 w 530"/>
                <a:gd name="T21" fmla="*/ 263525 h 1018"/>
                <a:gd name="T22" fmla="*/ 225425 w 530"/>
                <a:gd name="T23" fmla="*/ 142875 h 1018"/>
                <a:gd name="T24" fmla="*/ 41275 w 530"/>
                <a:gd name="T25" fmla="*/ 190500 h 1018"/>
                <a:gd name="T26" fmla="*/ 161925 w 530"/>
                <a:gd name="T27" fmla="*/ 0 h 1018"/>
                <a:gd name="T28" fmla="*/ 0 w 530"/>
                <a:gd name="T29" fmla="*/ 130175 h 1018"/>
                <a:gd name="T30" fmla="*/ 3175 w 530"/>
                <a:gd name="T31" fmla="*/ 431800 h 1018"/>
                <a:gd name="T32" fmla="*/ 254000 w 530"/>
                <a:gd name="T33" fmla="*/ 1003300 h 1018"/>
                <a:gd name="T34" fmla="*/ 609600 w 530"/>
                <a:gd name="T35" fmla="*/ 1590675 h 1018"/>
                <a:gd name="T36" fmla="*/ 654050 w 530"/>
                <a:gd name="T37" fmla="*/ 1603375 h 1018"/>
                <a:gd name="T38" fmla="*/ 692150 w 530"/>
                <a:gd name="T39" fmla="*/ 1612900 h 1018"/>
                <a:gd name="T40" fmla="*/ 733425 w 530"/>
                <a:gd name="T41" fmla="*/ 1616075 h 1018"/>
                <a:gd name="T42" fmla="*/ 768350 w 530"/>
                <a:gd name="T43" fmla="*/ 1616075 h 1018"/>
                <a:gd name="T44" fmla="*/ 771525 w 530"/>
                <a:gd name="T45" fmla="*/ 1612900 h 1018"/>
                <a:gd name="T46" fmla="*/ 841375 w 530"/>
                <a:gd name="T47" fmla="*/ 1587500 h 1018"/>
                <a:gd name="T48" fmla="*/ 685800 w 530"/>
                <a:gd name="T49" fmla="*/ 1482725 h 10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30"/>
                <a:gd name="T76" fmla="*/ 0 h 1018"/>
                <a:gd name="T77" fmla="*/ 530 w 530"/>
                <a:gd name="T78" fmla="*/ 1018 h 10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30" h="1018">
                  <a:moveTo>
                    <a:pt x="432" y="934"/>
                  </a:moveTo>
                  <a:lnTo>
                    <a:pt x="438" y="878"/>
                  </a:lnTo>
                  <a:lnTo>
                    <a:pt x="388" y="884"/>
                  </a:lnTo>
                  <a:lnTo>
                    <a:pt x="408" y="828"/>
                  </a:lnTo>
                  <a:lnTo>
                    <a:pt x="328" y="668"/>
                  </a:lnTo>
                  <a:lnTo>
                    <a:pt x="246" y="614"/>
                  </a:lnTo>
                  <a:lnTo>
                    <a:pt x="252" y="558"/>
                  </a:lnTo>
                  <a:lnTo>
                    <a:pt x="130" y="250"/>
                  </a:lnTo>
                  <a:lnTo>
                    <a:pt x="94" y="226"/>
                  </a:lnTo>
                  <a:lnTo>
                    <a:pt x="142" y="176"/>
                  </a:lnTo>
                  <a:lnTo>
                    <a:pt x="54" y="166"/>
                  </a:lnTo>
                  <a:lnTo>
                    <a:pt x="142" y="90"/>
                  </a:lnTo>
                  <a:lnTo>
                    <a:pt x="26" y="120"/>
                  </a:lnTo>
                  <a:lnTo>
                    <a:pt x="102" y="0"/>
                  </a:lnTo>
                  <a:lnTo>
                    <a:pt x="0" y="82"/>
                  </a:lnTo>
                  <a:lnTo>
                    <a:pt x="2" y="272"/>
                  </a:lnTo>
                  <a:lnTo>
                    <a:pt x="160" y="632"/>
                  </a:lnTo>
                  <a:lnTo>
                    <a:pt x="384" y="1002"/>
                  </a:lnTo>
                  <a:lnTo>
                    <a:pt x="412" y="1010"/>
                  </a:lnTo>
                  <a:lnTo>
                    <a:pt x="436" y="1016"/>
                  </a:lnTo>
                  <a:lnTo>
                    <a:pt x="462" y="1018"/>
                  </a:lnTo>
                  <a:lnTo>
                    <a:pt x="484" y="1018"/>
                  </a:lnTo>
                  <a:lnTo>
                    <a:pt x="486" y="1016"/>
                  </a:lnTo>
                  <a:lnTo>
                    <a:pt x="530" y="1000"/>
                  </a:lnTo>
                  <a:lnTo>
                    <a:pt x="432" y="934"/>
                  </a:lnTo>
                  <a:close/>
                </a:path>
              </a:pathLst>
            </a:custGeom>
            <a:grpFill/>
            <a:ln w="8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4" name="Freeform 75"/>
            <p:cNvSpPr/>
            <p:nvPr/>
          </p:nvSpPr>
          <p:spPr bwMode="auto">
            <a:xfrm>
              <a:off x="506431" y="1639088"/>
              <a:ext cx="1625535" cy="3618348"/>
            </a:xfrm>
            <a:custGeom>
              <a:avLst/>
              <a:gdLst>
                <a:gd name="T0" fmla="*/ 1558925 w 1024"/>
                <a:gd name="T1" fmla="*/ 3314700 h 2268"/>
                <a:gd name="T2" fmla="*/ 1558925 w 1024"/>
                <a:gd name="T3" fmla="*/ 3282950 h 2268"/>
                <a:gd name="T4" fmla="*/ 1543050 w 1024"/>
                <a:gd name="T5" fmla="*/ 3241674 h 2268"/>
                <a:gd name="T6" fmla="*/ 1104900 w 1024"/>
                <a:gd name="T7" fmla="*/ 1943100 h 2268"/>
                <a:gd name="T8" fmla="*/ 1466850 w 1024"/>
                <a:gd name="T9" fmla="*/ 1733550 h 2268"/>
                <a:gd name="T10" fmla="*/ 1155700 w 1024"/>
                <a:gd name="T11" fmla="*/ 863600 h 2268"/>
                <a:gd name="T12" fmla="*/ 1203325 w 1024"/>
                <a:gd name="T13" fmla="*/ 860425 h 2268"/>
                <a:gd name="T14" fmla="*/ 1346200 w 1024"/>
                <a:gd name="T15" fmla="*/ 838200 h 2268"/>
                <a:gd name="T16" fmla="*/ 1454150 w 1024"/>
                <a:gd name="T17" fmla="*/ 784225 h 2268"/>
                <a:gd name="T18" fmla="*/ 1314450 w 1024"/>
                <a:gd name="T19" fmla="*/ 82550 h 2268"/>
                <a:gd name="T20" fmla="*/ 1289050 w 1024"/>
                <a:gd name="T21" fmla="*/ 0 h 2268"/>
                <a:gd name="T22" fmla="*/ 1133475 w 1024"/>
                <a:gd name="T23" fmla="*/ 28575 h 2268"/>
                <a:gd name="T24" fmla="*/ 1111250 w 1024"/>
                <a:gd name="T25" fmla="*/ 88900 h 2268"/>
                <a:gd name="T26" fmla="*/ 1101725 w 1024"/>
                <a:gd name="T27" fmla="*/ 130175 h 2268"/>
                <a:gd name="T28" fmla="*/ 1143000 w 1024"/>
                <a:gd name="T29" fmla="*/ 161925 h 2268"/>
                <a:gd name="T30" fmla="*/ 1174750 w 1024"/>
                <a:gd name="T31" fmla="*/ 168275 h 2268"/>
                <a:gd name="T32" fmla="*/ 1181100 w 1024"/>
                <a:gd name="T33" fmla="*/ 203200 h 2268"/>
                <a:gd name="T34" fmla="*/ 1216025 w 1024"/>
                <a:gd name="T35" fmla="*/ 574675 h 2268"/>
                <a:gd name="T36" fmla="*/ 1193800 w 1024"/>
                <a:gd name="T37" fmla="*/ 568325 h 2268"/>
                <a:gd name="T38" fmla="*/ 1190625 w 1024"/>
                <a:gd name="T39" fmla="*/ 590550 h 2268"/>
                <a:gd name="T40" fmla="*/ 1133475 w 1024"/>
                <a:gd name="T41" fmla="*/ 568325 h 2268"/>
                <a:gd name="T42" fmla="*/ 971550 w 1024"/>
                <a:gd name="T43" fmla="*/ 498475 h 2268"/>
                <a:gd name="T44" fmla="*/ 904875 w 1024"/>
                <a:gd name="T45" fmla="*/ 549275 h 2268"/>
                <a:gd name="T46" fmla="*/ 885825 w 1024"/>
                <a:gd name="T47" fmla="*/ 654050 h 2268"/>
                <a:gd name="T48" fmla="*/ 866775 w 1024"/>
                <a:gd name="T49" fmla="*/ 777875 h 2268"/>
                <a:gd name="T50" fmla="*/ 854075 w 1024"/>
                <a:gd name="T51" fmla="*/ 923925 h 2268"/>
                <a:gd name="T52" fmla="*/ 844550 w 1024"/>
                <a:gd name="T53" fmla="*/ 1174750 h 2268"/>
                <a:gd name="T54" fmla="*/ 844550 w 1024"/>
                <a:gd name="T55" fmla="*/ 1250950 h 2268"/>
                <a:gd name="T56" fmla="*/ 844550 w 1024"/>
                <a:gd name="T57" fmla="*/ 1374775 h 2268"/>
                <a:gd name="T58" fmla="*/ 854075 w 1024"/>
                <a:gd name="T59" fmla="*/ 1482725 h 2268"/>
                <a:gd name="T60" fmla="*/ 863600 w 1024"/>
                <a:gd name="T61" fmla="*/ 1524000 h 2268"/>
                <a:gd name="T62" fmla="*/ 933450 w 1024"/>
                <a:gd name="T63" fmla="*/ 1660525 h 2268"/>
                <a:gd name="T64" fmla="*/ 930275 w 1024"/>
                <a:gd name="T65" fmla="*/ 1663700 h 2268"/>
                <a:gd name="T66" fmla="*/ 895350 w 1024"/>
                <a:gd name="T67" fmla="*/ 1666875 h 2268"/>
                <a:gd name="T68" fmla="*/ 784225 w 1024"/>
                <a:gd name="T69" fmla="*/ 1685925 h 2268"/>
                <a:gd name="T70" fmla="*/ 685800 w 1024"/>
                <a:gd name="T71" fmla="*/ 1692275 h 2268"/>
                <a:gd name="T72" fmla="*/ 447675 w 1024"/>
                <a:gd name="T73" fmla="*/ 1689100 h 2268"/>
                <a:gd name="T74" fmla="*/ 501650 w 1024"/>
                <a:gd name="T75" fmla="*/ 1797050 h 2268"/>
                <a:gd name="T76" fmla="*/ 336550 w 1024"/>
                <a:gd name="T77" fmla="*/ 1984375 h 2268"/>
                <a:gd name="T78" fmla="*/ 377825 w 1024"/>
                <a:gd name="T79" fmla="*/ 2168525 h 2268"/>
                <a:gd name="T80" fmla="*/ 219075 w 1024"/>
                <a:gd name="T81" fmla="*/ 2730500 h 2268"/>
                <a:gd name="T82" fmla="*/ 177800 w 1024"/>
                <a:gd name="T83" fmla="*/ 3200399 h 2268"/>
                <a:gd name="T84" fmla="*/ 0 w 1024"/>
                <a:gd name="T85" fmla="*/ 3556000 h 2268"/>
                <a:gd name="T86" fmla="*/ 28575 w 1024"/>
                <a:gd name="T87" fmla="*/ 3578225 h 2268"/>
                <a:gd name="T88" fmla="*/ 69850 w 1024"/>
                <a:gd name="T89" fmla="*/ 3594100 h 2268"/>
                <a:gd name="T90" fmla="*/ 98425 w 1024"/>
                <a:gd name="T91" fmla="*/ 3597275 h 2268"/>
                <a:gd name="T92" fmla="*/ 142875 w 1024"/>
                <a:gd name="T93" fmla="*/ 3597275 h 2268"/>
                <a:gd name="T94" fmla="*/ 196850 w 1024"/>
                <a:gd name="T95" fmla="*/ 3556000 h 2268"/>
                <a:gd name="T96" fmla="*/ 288925 w 1024"/>
                <a:gd name="T97" fmla="*/ 3419475 h 2268"/>
                <a:gd name="T98" fmla="*/ 320675 w 1024"/>
                <a:gd name="T99" fmla="*/ 3397250 h 2268"/>
                <a:gd name="T100" fmla="*/ 333375 w 1024"/>
                <a:gd name="T101" fmla="*/ 3270250 h 2268"/>
                <a:gd name="T102" fmla="*/ 476250 w 1024"/>
                <a:gd name="T103" fmla="*/ 2717800 h 2268"/>
                <a:gd name="T104" fmla="*/ 596900 w 1024"/>
                <a:gd name="T105" fmla="*/ 1927225 h 2268"/>
                <a:gd name="T106" fmla="*/ 822325 w 1024"/>
                <a:gd name="T107" fmla="*/ 1939925 h 2268"/>
                <a:gd name="T108" fmla="*/ 746125 w 1024"/>
                <a:gd name="T109" fmla="*/ 2155825 h 2268"/>
                <a:gd name="T110" fmla="*/ 987425 w 1024"/>
                <a:gd name="T111" fmla="*/ 2771775 h 2268"/>
                <a:gd name="T112" fmla="*/ 1212850 w 1024"/>
                <a:gd name="T113" fmla="*/ 3200399 h 2268"/>
                <a:gd name="T114" fmla="*/ 1438275 w 1024"/>
                <a:gd name="T115" fmla="*/ 3384550 h 2268"/>
                <a:gd name="T116" fmla="*/ 1444625 w 1024"/>
                <a:gd name="T117" fmla="*/ 3524250 h 2268"/>
                <a:gd name="T118" fmla="*/ 1476375 w 1024"/>
                <a:gd name="T119" fmla="*/ 3527425 h 2268"/>
                <a:gd name="T120" fmla="*/ 1552575 w 1024"/>
                <a:gd name="T121" fmla="*/ 3517900 h 2268"/>
                <a:gd name="T122" fmla="*/ 1603375 w 1024"/>
                <a:gd name="T123" fmla="*/ 3502025 h 2268"/>
                <a:gd name="T124" fmla="*/ 1549400 w 1024"/>
                <a:gd name="T125" fmla="*/ 3333750 h 22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24"/>
                <a:gd name="T190" fmla="*/ 0 h 2268"/>
                <a:gd name="T191" fmla="*/ 1024 w 1024"/>
                <a:gd name="T192" fmla="*/ 2268 h 22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24" h="2268">
                  <a:moveTo>
                    <a:pt x="976" y="2100"/>
                  </a:moveTo>
                  <a:lnTo>
                    <a:pt x="980" y="2094"/>
                  </a:lnTo>
                  <a:lnTo>
                    <a:pt x="982" y="2088"/>
                  </a:lnTo>
                  <a:lnTo>
                    <a:pt x="984" y="2082"/>
                  </a:lnTo>
                  <a:lnTo>
                    <a:pt x="982" y="2076"/>
                  </a:lnTo>
                  <a:lnTo>
                    <a:pt x="982" y="2068"/>
                  </a:lnTo>
                  <a:lnTo>
                    <a:pt x="980" y="2060"/>
                  </a:lnTo>
                  <a:lnTo>
                    <a:pt x="978" y="2050"/>
                  </a:lnTo>
                  <a:lnTo>
                    <a:pt x="972" y="2042"/>
                  </a:lnTo>
                  <a:lnTo>
                    <a:pt x="900" y="1962"/>
                  </a:lnTo>
                  <a:lnTo>
                    <a:pt x="708" y="1488"/>
                  </a:lnTo>
                  <a:lnTo>
                    <a:pt x="696" y="1224"/>
                  </a:lnTo>
                  <a:lnTo>
                    <a:pt x="714" y="1260"/>
                  </a:lnTo>
                  <a:lnTo>
                    <a:pt x="924" y="1092"/>
                  </a:lnTo>
                  <a:lnTo>
                    <a:pt x="670" y="540"/>
                  </a:lnTo>
                  <a:lnTo>
                    <a:pt x="700" y="542"/>
                  </a:lnTo>
                  <a:lnTo>
                    <a:pt x="728" y="544"/>
                  </a:lnTo>
                  <a:lnTo>
                    <a:pt x="736" y="542"/>
                  </a:lnTo>
                  <a:lnTo>
                    <a:pt x="744" y="542"/>
                  </a:lnTo>
                  <a:lnTo>
                    <a:pt x="758" y="542"/>
                  </a:lnTo>
                  <a:lnTo>
                    <a:pt x="788" y="540"/>
                  </a:lnTo>
                  <a:lnTo>
                    <a:pt x="818" y="534"/>
                  </a:lnTo>
                  <a:lnTo>
                    <a:pt x="848" y="528"/>
                  </a:lnTo>
                  <a:lnTo>
                    <a:pt x="878" y="518"/>
                  </a:lnTo>
                  <a:lnTo>
                    <a:pt x="908" y="510"/>
                  </a:lnTo>
                  <a:lnTo>
                    <a:pt x="916" y="494"/>
                  </a:lnTo>
                  <a:lnTo>
                    <a:pt x="914" y="172"/>
                  </a:lnTo>
                  <a:lnTo>
                    <a:pt x="862" y="66"/>
                  </a:lnTo>
                  <a:lnTo>
                    <a:pt x="828" y="52"/>
                  </a:lnTo>
                  <a:lnTo>
                    <a:pt x="822" y="28"/>
                  </a:lnTo>
                  <a:lnTo>
                    <a:pt x="818" y="14"/>
                  </a:lnTo>
                  <a:lnTo>
                    <a:pt x="812" y="0"/>
                  </a:lnTo>
                  <a:lnTo>
                    <a:pt x="732" y="0"/>
                  </a:lnTo>
                  <a:lnTo>
                    <a:pt x="726" y="8"/>
                  </a:lnTo>
                  <a:lnTo>
                    <a:pt x="714" y="18"/>
                  </a:lnTo>
                  <a:lnTo>
                    <a:pt x="706" y="32"/>
                  </a:lnTo>
                  <a:lnTo>
                    <a:pt x="704" y="42"/>
                  </a:lnTo>
                  <a:lnTo>
                    <a:pt x="700" y="56"/>
                  </a:lnTo>
                  <a:lnTo>
                    <a:pt x="700" y="66"/>
                  </a:lnTo>
                  <a:lnTo>
                    <a:pt x="696" y="74"/>
                  </a:lnTo>
                  <a:lnTo>
                    <a:pt x="694" y="82"/>
                  </a:lnTo>
                  <a:lnTo>
                    <a:pt x="688" y="90"/>
                  </a:lnTo>
                  <a:lnTo>
                    <a:pt x="706" y="96"/>
                  </a:lnTo>
                  <a:lnTo>
                    <a:pt x="720" y="102"/>
                  </a:lnTo>
                  <a:lnTo>
                    <a:pt x="728" y="106"/>
                  </a:lnTo>
                  <a:lnTo>
                    <a:pt x="734" y="110"/>
                  </a:lnTo>
                  <a:lnTo>
                    <a:pt x="740" y="106"/>
                  </a:lnTo>
                  <a:lnTo>
                    <a:pt x="742" y="106"/>
                  </a:lnTo>
                  <a:lnTo>
                    <a:pt x="758" y="110"/>
                  </a:lnTo>
                  <a:lnTo>
                    <a:pt x="744" y="128"/>
                  </a:lnTo>
                  <a:lnTo>
                    <a:pt x="782" y="372"/>
                  </a:lnTo>
                  <a:lnTo>
                    <a:pt x="774" y="364"/>
                  </a:lnTo>
                  <a:lnTo>
                    <a:pt x="766" y="362"/>
                  </a:lnTo>
                  <a:lnTo>
                    <a:pt x="760" y="358"/>
                  </a:lnTo>
                  <a:lnTo>
                    <a:pt x="754" y="358"/>
                  </a:lnTo>
                  <a:lnTo>
                    <a:pt x="752" y="358"/>
                  </a:lnTo>
                  <a:lnTo>
                    <a:pt x="750" y="362"/>
                  </a:lnTo>
                  <a:lnTo>
                    <a:pt x="750" y="364"/>
                  </a:lnTo>
                  <a:lnTo>
                    <a:pt x="750" y="372"/>
                  </a:lnTo>
                  <a:lnTo>
                    <a:pt x="746" y="374"/>
                  </a:lnTo>
                  <a:lnTo>
                    <a:pt x="746" y="370"/>
                  </a:lnTo>
                  <a:lnTo>
                    <a:pt x="714" y="358"/>
                  </a:lnTo>
                  <a:lnTo>
                    <a:pt x="682" y="346"/>
                  </a:lnTo>
                  <a:lnTo>
                    <a:pt x="648" y="330"/>
                  </a:lnTo>
                  <a:lnTo>
                    <a:pt x="612" y="314"/>
                  </a:lnTo>
                  <a:lnTo>
                    <a:pt x="600" y="318"/>
                  </a:lnTo>
                  <a:lnTo>
                    <a:pt x="586" y="328"/>
                  </a:lnTo>
                  <a:lnTo>
                    <a:pt x="570" y="346"/>
                  </a:lnTo>
                  <a:lnTo>
                    <a:pt x="564" y="376"/>
                  </a:lnTo>
                  <a:lnTo>
                    <a:pt x="562" y="392"/>
                  </a:lnTo>
                  <a:lnTo>
                    <a:pt x="558" y="412"/>
                  </a:lnTo>
                  <a:lnTo>
                    <a:pt x="556" y="428"/>
                  </a:lnTo>
                  <a:lnTo>
                    <a:pt x="552" y="448"/>
                  </a:lnTo>
                  <a:lnTo>
                    <a:pt x="546" y="490"/>
                  </a:lnTo>
                  <a:lnTo>
                    <a:pt x="546" y="512"/>
                  </a:lnTo>
                  <a:lnTo>
                    <a:pt x="544" y="534"/>
                  </a:lnTo>
                  <a:lnTo>
                    <a:pt x="538" y="582"/>
                  </a:lnTo>
                  <a:lnTo>
                    <a:pt x="536" y="632"/>
                  </a:lnTo>
                  <a:lnTo>
                    <a:pt x="532" y="688"/>
                  </a:lnTo>
                  <a:lnTo>
                    <a:pt x="532" y="740"/>
                  </a:lnTo>
                  <a:lnTo>
                    <a:pt x="532" y="764"/>
                  </a:lnTo>
                  <a:lnTo>
                    <a:pt x="532" y="774"/>
                  </a:lnTo>
                  <a:lnTo>
                    <a:pt x="532" y="788"/>
                  </a:lnTo>
                  <a:lnTo>
                    <a:pt x="532" y="808"/>
                  </a:lnTo>
                  <a:lnTo>
                    <a:pt x="532" y="828"/>
                  </a:lnTo>
                  <a:lnTo>
                    <a:pt x="532" y="866"/>
                  </a:lnTo>
                  <a:lnTo>
                    <a:pt x="534" y="896"/>
                  </a:lnTo>
                  <a:lnTo>
                    <a:pt x="536" y="924"/>
                  </a:lnTo>
                  <a:lnTo>
                    <a:pt x="538" y="934"/>
                  </a:lnTo>
                  <a:lnTo>
                    <a:pt x="540" y="944"/>
                  </a:lnTo>
                  <a:lnTo>
                    <a:pt x="542" y="952"/>
                  </a:lnTo>
                  <a:lnTo>
                    <a:pt x="544" y="960"/>
                  </a:lnTo>
                  <a:lnTo>
                    <a:pt x="544" y="962"/>
                  </a:lnTo>
                  <a:lnTo>
                    <a:pt x="566" y="1004"/>
                  </a:lnTo>
                  <a:lnTo>
                    <a:pt x="588" y="1046"/>
                  </a:lnTo>
                  <a:lnTo>
                    <a:pt x="590" y="1046"/>
                  </a:lnTo>
                  <a:lnTo>
                    <a:pt x="590" y="1048"/>
                  </a:lnTo>
                  <a:lnTo>
                    <a:pt x="586" y="1048"/>
                  </a:lnTo>
                  <a:lnTo>
                    <a:pt x="570" y="1050"/>
                  </a:lnTo>
                  <a:lnTo>
                    <a:pt x="568" y="1050"/>
                  </a:lnTo>
                  <a:lnTo>
                    <a:pt x="564" y="1050"/>
                  </a:lnTo>
                  <a:lnTo>
                    <a:pt x="556" y="1054"/>
                  </a:lnTo>
                  <a:lnTo>
                    <a:pt x="524" y="1058"/>
                  </a:lnTo>
                  <a:lnTo>
                    <a:pt x="494" y="1062"/>
                  </a:lnTo>
                  <a:lnTo>
                    <a:pt x="480" y="1064"/>
                  </a:lnTo>
                  <a:lnTo>
                    <a:pt x="464" y="1066"/>
                  </a:lnTo>
                  <a:lnTo>
                    <a:pt x="432" y="1066"/>
                  </a:lnTo>
                  <a:lnTo>
                    <a:pt x="398" y="1066"/>
                  </a:lnTo>
                  <a:lnTo>
                    <a:pt x="398" y="1074"/>
                  </a:lnTo>
                  <a:lnTo>
                    <a:pt x="282" y="1064"/>
                  </a:lnTo>
                  <a:lnTo>
                    <a:pt x="276" y="1108"/>
                  </a:lnTo>
                  <a:lnTo>
                    <a:pt x="308" y="1130"/>
                  </a:lnTo>
                  <a:lnTo>
                    <a:pt x="316" y="1132"/>
                  </a:lnTo>
                  <a:lnTo>
                    <a:pt x="316" y="1228"/>
                  </a:lnTo>
                  <a:lnTo>
                    <a:pt x="254" y="1092"/>
                  </a:lnTo>
                  <a:lnTo>
                    <a:pt x="212" y="1250"/>
                  </a:lnTo>
                  <a:lnTo>
                    <a:pt x="260" y="1314"/>
                  </a:lnTo>
                  <a:lnTo>
                    <a:pt x="192" y="1314"/>
                  </a:lnTo>
                  <a:lnTo>
                    <a:pt x="238" y="1366"/>
                  </a:lnTo>
                  <a:lnTo>
                    <a:pt x="198" y="1382"/>
                  </a:lnTo>
                  <a:lnTo>
                    <a:pt x="162" y="1670"/>
                  </a:lnTo>
                  <a:lnTo>
                    <a:pt x="138" y="1720"/>
                  </a:lnTo>
                  <a:lnTo>
                    <a:pt x="148" y="1752"/>
                  </a:lnTo>
                  <a:lnTo>
                    <a:pt x="142" y="1954"/>
                  </a:lnTo>
                  <a:lnTo>
                    <a:pt x="112" y="2016"/>
                  </a:lnTo>
                  <a:lnTo>
                    <a:pt x="136" y="2046"/>
                  </a:lnTo>
                  <a:lnTo>
                    <a:pt x="64" y="2026"/>
                  </a:lnTo>
                  <a:lnTo>
                    <a:pt x="0" y="2240"/>
                  </a:lnTo>
                  <a:lnTo>
                    <a:pt x="4" y="2244"/>
                  </a:lnTo>
                  <a:lnTo>
                    <a:pt x="10" y="2250"/>
                  </a:lnTo>
                  <a:lnTo>
                    <a:pt x="18" y="2254"/>
                  </a:lnTo>
                  <a:lnTo>
                    <a:pt x="26" y="2260"/>
                  </a:lnTo>
                  <a:lnTo>
                    <a:pt x="36" y="2262"/>
                  </a:lnTo>
                  <a:lnTo>
                    <a:pt x="44" y="2264"/>
                  </a:lnTo>
                  <a:lnTo>
                    <a:pt x="48" y="2266"/>
                  </a:lnTo>
                  <a:lnTo>
                    <a:pt x="56" y="2266"/>
                  </a:lnTo>
                  <a:lnTo>
                    <a:pt x="62" y="2266"/>
                  </a:lnTo>
                  <a:lnTo>
                    <a:pt x="76" y="2268"/>
                  </a:lnTo>
                  <a:lnTo>
                    <a:pt x="84" y="2268"/>
                  </a:lnTo>
                  <a:lnTo>
                    <a:pt x="90" y="2266"/>
                  </a:lnTo>
                  <a:lnTo>
                    <a:pt x="102" y="2260"/>
                  </a:lnTo>
                  <a:lnTo>
                    <a:pt x="116" y="2248"/>
                  </a:lnTo>
                  <a:lnTo>
                    <a:pt x="124" y="2240"/>
                  </a:lnTo>
                  <a:lnTo>
                    <a:pt x="130" y="2230"/>
                  </a:lnTo>
                  <a:lnTo>
                    <a:pt x="166" y="2160"/>
                  </a:lnTo>
                  <a:lnTo>
                    <a:pt x="182" y="2154"/>
                  </a:lnTo>
                  <a:lnTo>
                    <a:pt x="194" y="2148"/>
                  </a:lnTo>
                  <a:lnTo>
                    <a:pt x="200" y="2144"/>
                  </a:lnTo>
                  <a:lnTo>
                    <a:pt x="202" y="2140"/>
                  </a:lnTo>
                  <a:lnTo>
                    <a:pt x="204" y="2136"/>
                  </a:lnTo>
                  <a:lnTo>
                    <a:pt x="204" y="2134"/>
                  </a:lnTo>
                  <a:lnTo>
                    <a:pt x="210" y="2060"/>
                  </a:lnTo>
                  <a:lnTo>
                    <a:pt x="248" y="2022"/>
                  </a:lnTo>
                  <a:lnTo>
                    <a:pt x="256" y="1748"/>
                  </a:lnTo>
                  <a:lnTo>
                    <a:pt x="300" y="1712"/>
                  </a:lnTo>
                  <a:lnTo>
                    <a:pt x="358" y="1362"/>
                  </a:lnTo>
                  <a:lnTo>
                    <a:pt x="378" y="1404"/>
                  </a:lnTo>
                  <a:lnTo>
                    <a:pt x="376" y="1214"/>
                  </a:lnTo>
                  <a:lnTo>
                    <a:pt x="478" y="1132"/>
                  </a:lnTo>
                  <a:lnTo>
                    <a:pt x="402" y="1252"/>
                  </a:lnTo>
                  <a:lnTo>
                    <a:pt x="518" y="1222"/>
                  </a:lnTo>
                  <a:lnTo>
                    <a:pt x="430" y="1298"/>
                  </a:lnTo>
                  <a:lnTo>
                    <a:pt x="518" y="1308"/>
                  </a:lnTo>
                  <a:lnTo>
                    <a:pt x="470" y="1358"/>
                  </a:lnTo>
                  <a:lnTo>
                    <a:pt x="506" y="1382"/>
                  </a:lnTo>
                  <a:lnTo>
                    <a:pt x="628" y="1690"/>
                  </a:lnTo>
                  <a:lnTo>
                    <a:pt x="622" y="1746"/>
                  </a:lnTo>
                  <a:lnTo>
                    <a:pt x="704" y="1800"/>
                  </a:lnTo>
                  <a:lnTo>
                    <a:pt x="784" y="1960"/>
                  </a:lnTo>
                  <a:lnTo>
                    <a:pt x="764" y="2016"/>
                  </a:lnTo>
                  <a:lnTo>
                    <a:pt x="814" y="2010"/>
                  </a:lnTo>
                  <a:lnTo>
                    <a:pt x="808" y="2066"/>
                  </a:lnTo>
                  <a:lnTo>
                    <a:pt x="906" y="2132"/>
                  </a:lnTo>
                  <a:lnTo>
                    <a:pt x="862" y="2148"/>
                  </a:lnTo>
                  <a:lnTo>
                    <a:pt x="894" y="2218"/>
                  </a:lnTo>
                  <a:lnTo>
                    <a:pt x="910" y="2220"/>
                  </a:lnTo>
                  <a:lnTo>
                    <a:pt x="920" y="2220"/>
                  </a:lnTo>
                  <a:lnTo>
                    <a:pt x="924" y="2220"/>
                  </a:lnTo>
                  <a:lnTo>
                    <a:pt x="930" y="2222"/>
                  </a:lnTo>
                  <a:lnTo>
                    <a:pt x="948" y="2220"/>
                  </a:lnTo>
                  <a:lnTo>
                    <a:pt x="964" y="2220"/>
                  </a:lnTo>
                  <a:lnTo>
                    <a:pt x="978" y="2216"/>
                  </a:lnTo>
                  <a:lnTo>
                    <a:pt x="990" y="2214"/>
                  </a:lnTo>
                  <a:lnTo>
                    <a:pt x="1000" y="2210"/>
                  </a:lnTo>
                  <a:lnTo>
                    <a:pt x="1010" y="2206"/>
                  </a:lnTo>
                  <a:lnTo>
                    <a:pt x="1018" y="2200"/>
                  </a:lnTo>
                  <a:lnTo>
                    <a:pt x="1024" y="2196"/>
                  </a:lnTo>
                  <a:lnTo>
                    <a:pt x="976" y="2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45" name="Group 89"/>
          <p:cNvGrpSpPr/>
          <p:nvPr/>
        </p:nvGrpSpPr>
        <p:grpSpPr>
          <a:xfrm>
            <a:off x="2563853" y="1263504"/>
            <a:ext cx="669129" cy="1620001"/>
            <a:chOff x="3111391" y="1310003"/>
            <a:chExt cx="892172" cy="2160001"/>
          </a:xfrm>
          <a:solidFill>
            <a:srgbClr val="F17445"/>
          </a:solidFill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grpSpPr>
        <p:grpSp>
          <p:nvGrpSpPr>
            <p:cNvPr id="146" name="Gruppe 70"/>
            <p:cNvGrpSpPr/>
            <p:nvPr/>
          </p:nvGrpSpPr>
          <p:grpSpPr bwMode="auto">
            <a:xfrm>
              <a:off x="3111391" y="1310003"/>
              <a:ext cx="892172" cy="2160001"/>
              <a:chOff x="7635792" y="4784725"/>
              <a:chExt cx="3402096" cy="8248650"/>
            </a:xfrm>
            <a:grpFill/>
          </p:grpSpPr>
          <p:sp>
            <p:nvSpPr>
              <p:cNvPr id="151" name="Freeform 96"/>
              <p:cNvSpPr>
                <a:spLocks noEditPoints="1"/>
              </p:cNvSpPr>
              <p:nvPr/>
            </p:nvSpPr>
            <p:spPr bwMode="auto">
              <a:xfrm>
                <a:off x="7633088" y="4783014"/>
                <a:ext cx="3404813" cy="8252728"/>
              </a:xfrm>
              <a:custGeom>
                <a:avLst/>
                <a:gdLst>
                  <a:gd name="T0" fmla="*/ 3187699 w 2148"/>
                  <a:gd name="T1" fmla="*/ 193675 h 5196"/>
                  <a:gd name="T2" fmla="*/ 3003549 w 2148"/>
                  <a:gd name="T3" fmla="*/ 234950 h 5196"/>
                  <a:gd name="T4" fmla="*/ 2943224 w 2148"/>
                  <a:gd name="T5" fmla="*/ 330200 h 5196"/>
                  <a:gd name="T6" fmla="*/ 2987674 w 2148"/>
                  <a:gd name="T7" fmla="*/ 479425 h 5196"/>
                  <a:gd name="T8" fmla="*/ 2832099 w 2148"/>
                  <a:gd name="T9" fmla="*/ 1012825 h 5196"/>
                  <a:gd name="T10" fmla="*/ 2574925 w 2148"/>
                  <a:gd name="T11" fmla="*/ 1492250 h 5196"/>
                  <a:gd name="T12" fmla="*/ 2339975 w 2148"/>
                  <a:gd name="T13" fmla="*/ 1885950 h 5196"/>
                  <a:gd name="T14" fmla="*/ 2165350 w 2148"/>
                  <a:gd name="T15" fmla="*/ 2127250 h 5196"/>
                  <a:gd name="T16" fmla="*/ 1968500 w 2148"/>
                  <a:gd name="T17" fmla="*/ 2152650 h 5196"/>
                  <a:gd name="T18" fmla="*/ 1882775 w 2148"/>
                  <a:gd name="T19" fmla="*/ 1612900 h 5196"/>
                  <a:gd name="T20" fmla="*/ 1485900 w 2148"/>
                  <a:gd name="T21" fmla="*/ 1476375 h 5196"/>
                  <a:gd name="T22" fmla="*/ 1260475 w 2148"/>
                  <a:gd name="T23" fmla="*/ 1676400 h 5196"/>
                  <a:gd name="T24" fmla="*/ 1165225 w 2148"/>
                  <a:gd name="T25" fmla="*/ 2168525 h 5196"/>
                  <a:gd name="T26" fmla="*/ 1231900 w 2148"/>
                  <a:gd name="T27" fmla="*/ 2336800 h 5196"/>
                  <a:gd name="T28" fmla="*/ 1060450 w 2148"/>
                  <a:gd name="T29" fmla="*/ 2184400 h 5196"/>
                  <a:gd name="T30" fmla="*/ 742950 w 2148"/>
                  <a:gd name="T31" fmla="*/ 1473200 h 5196"/>
                  <a:gd name="T32" fmla="*/ 561975 w 2148"/>
                  <a:gd name="T33" fmla="*/ 854075 h 5196"/>
                  <a:gd name="T34" fmla="*/ 438150 w 2148"/>
                  <a:gd name="T35" fmla="*/ 371475 h 5196"/>
                  <a:gd name="T36" fmla="*/ 527050 w 2148"/>
                  <a:gd name="T37" fmla="*/ 174625 h 5196"/>
                  <a:gd name="T38" fmla="*/ 282575 w 2148"/>
                  <a:gd name="T39" fmla="*/ 6350 h 5196"/>
                  <a:gd name="T40" fmla="*/ 123825 w 2148"/>
                  <a:gd name="T41" fmla="*/ 63500 h 5196"/>
                  <a:gd name="T42" fmla="*/ 25400 w 2148"/>
                  <a:gd name="T43" fmla="*/ 228600 h 5196"/>
                  <a:gd name="T44" fmla="*/ 53975 w 2148"/>
                  <a:gd name="T45" fmla="*/ 346075 h 5196"/>
                  <a:gd name="T46" fmla="*/ 117475 w 2148"/>
                  <a:gd name="T47" fmla="*/ 479425 h 5196"/>
                  <a:gd name="T48" fmla="*/ 101600 w 2148"/>
                  <a:gd name="T49" fmla="*/ 822325 h 5196"/>
                  <a:gd name="T50" fmla="*/ 390525 w 2148"/>
                  <a:gd name="T51" fmla="*/ 1812925 h 5196"/>
                  <a:gd name="T52" fmla="*/ 508000 w 2148"/>
                  <a:gd name="T53" fmla="*/ 2000250 h 5196"/>
                  <a:gd name="T54" fmla="*/ 828675 w 2148"/>
                  <a:gd name="T55" fmla="*/ 2930525 h 5196"/>
                  <a:gd name="T56" fmla="*/ 812800 w 2148"/>
                  <a:gd name="T57" fmla="*/ 3502025 h 5196"/>
                  <a:gd name="T58" fmla="*/ 946150 w 2148"/>
                  <a:gd name="T59" fmla="*/ 4152900 h 5196"/>
                  <a:gd name="T60" fmla="*/ 920750 w 2148"/>
                  <a:gd name="T61" fmla="*/ 4610100 h 5196"/>
                  <a:gd name="T62" fmla="*/ 939800 w 2148"/>
                  <a:gd name="T63" fmla="*/ 5038725 h 5196"/>
                  <a:gd name="T64" fmla="*/ 939800 w 2148"/>
                  <a:gd name="T65" fmla="*/ 5902324 h 5196"/>
                  <a:gd name="T66" fmla="*/ 996950 w 2148"/>
                  <a:gd name="T67" fmla="*/ 6394449 h 5196"/>
                  <a:gd name="T68" fmla="*/ 1111250 w 2148"/>
                  <a:gd name="T69" fmla="*/ 7019925 h 5196"/>
                  <a:gd name="T70" fmla="*/ 1247775 w 2148"/>
                  <a:gd name="T71" fmla="*/ 7629525 h 5196"/>
                  <a:gd name="T72" fmla="*/ 1273175 w 2148"/>
                  <a:gd name="T73" fmla="*/ 8086725 h 5196"/>
                  <a:gd name="T74" fmla="*/ 1447800 w 2148"/>
                  <a:gd name="T75" fmla="*/ 8235950 h 5196"/>
                  <a:gd name="T76" fmla="*/ 1647825 w 2148"/>
                  <a:gd name="T77" fmla="*/ 8178800 h 5196"/>
                  <a:gd name="T78" fmla="*/ 1876425 w 2148"/>
                  <a:gd name="T79" fmla="*/ 8191500 h 5196"/>
                  <a:gd name="T80" fmla="*/ 1806575 w 2148"/>
                  <a:gd name="T81" fmla="*/ 7947025 h 5196"/>
                  <a:gd name="T82" fmla="*/ 1778000 w 2148"/>
                  <a:gd name="T83" fmla="*/ 7600950 h 5196"/>
                  <a:gd name="T84" fmla="*/ 2152650 w 2148"/>
                  <a:gd name="T85" fmla="*/ 6267449 h 5196"/>
                  <a:gd name="T86" fmla="*/ 2247900 w 2148"/>
                  <a:gd name="T87" fmla="*/ 4978400 h 5196"/>
                  <a:gd name="T88" fmla="*/ 2244725 w 2148"/>
                  <a:gd name="T89" fmla="*/ 3673475 h 5196"/>
                  <a:gd name="T90" fmla="*/ 2263775 w 2148"/>
                  <a:gd name="T91" fmla="*/ 3352800 h 5196"/>
                  <a:gd name="T92" fmla="*/ 2292350 w 2148"/>
                  <a:gd name="T93" fmla="*/ 2879725 h 5196"/>
                  <a:gd name="T94" fmla="*/ 2416175 w 2148"/>
                  <a:gd name="T95" fmla="*/ 2644775 h 5196"/>
                  <a:gd name="T96" fmla="*/ 2574925 w 2148"/>
                  <a:gd name="T97" fmla="*/ 2225675 h 5196"/>
                  <a:gd name="T98" fmla="*/ 2781300 w 2148"/>
                  <a:gd name="T99" fmla="*/ 1958975 h 5196"/>
                  <a:gd name="T100" fmla="*/ 2886074 w 2148"/>
                  <a:gd name="T101" fmla="*/ 1657350 h 5196"/>
                  <a:gd name="T102" fmla="*/ 3105149 w 2148"/>
                  <a:gd name="T103" fmla="*/ 1292225 h 5196"/>
                  <a:gd name="T104" fmla="*/ 3197224 w 2148"/>
                  <a:gd name="T105" fmla="*/ 847725 h 5196"/>
                  <a:gd name="T106" fmla="*/ 3286125 w 2148"/>
                  <a:gd name="T107" fmla="*/ 647700 h 5196"/>
                  <a:gd name="T108" fmla="*/ 3403600 w 2148"/>
                  <a:gd name="T109" fmla="*/ 473075 h 5196"/>
                  <a:gd name="T110" fmla="*/ 1527175 w 2148"/>
                  <a:gd name="T111" fmla="*/ 7864475 h 5196"/>
                  <a:gd name="T112" fmla="*/ 1765300 w 2148"/>
                  <a:gd name="T113" fmla="*/ 6511926 h 5196"/>
                  <a:gd name="T114" fmla="*/ 1660525 w 2148"/>
                  <a:gd name="T115" fmla="*/ 7194550 h 5196"/>
                  <a:gd name="T116" fmla="*/ 1508125 w 2148"/>
                  <a:gd name="T117" fmla="*/ 7597775 h 5196"/>
                  <a:gd name="T118" fmla="*/ 1412875 w 2148"/>
                  <a:gd name="T119" fmla="*/ 7264400 h 5196"/>
                  <a:gd name="T120" fmla="*/ 1330325 w 2148"/>
                  <a:gd name="T121" fmla="*/ 6384924 h 5196"/>
                  <a:gd name="T122" fmla="*/ 1638300 w 2148"/>
                  <a:gd name="T123" fmla="*/ 6235699 h 519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48"/>
                  <a:gd name="T187" fmla="*/ 0 h 5196"/>
                  <a:gd name="T188" fmla="*/ 2148 w 2148"/>
                  <a:gd name="T189" fmla="*/ 5196 h 519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48" h="5196">
                    <a:moveTo>
                      <a:pt x="2136" y="254"/>
                    </a:moveTo>
                    <a:lnTo>
                      <a:pt x="2086" y="166"/>
                    </a:lnTo>
                    <a:lnTo>
                      <a:pt x="2078" y="154"/>
                    </a:lnTo>
                    <a:lnTo>
                      <a:pt x="2068" y="142"/>
                    </a:lnTo>
                    <a:lnTo>
                      <a:pt x="2060" y="136"/>
                    </a:lnTo>
                    <a:lnTo>
                      <a:pt x="2054" y="132"/>
                    </a:lnTo>
                    <a:lnTo>
                      <a:pt x="2026" y="126"/>
                    </a:lnTo>
                    <a:lnTo>
                      <a:pt x="2008" y="122"/>
                    </a:lnTo>
                    <a:lnTo>
                      <a:pt x="1990" y="120"/>
                    </a:lnTo>
                    <a:lnTo>
                      <a:pt x="1976" y="120"/>
                    </a:lnTo>
                    <a:lnTo>
                      <a:pt x="1964" y="124"/>
                    </a:lnTo>
                    <a:lnTo>
                      <a:pt x="1938" y="130"/>
                    </a:lnTo>
                    <a:lnTo>
                      <a:pt x="1914" y="140"/>
                    </a:lnTo>
                    <a:lnTo>
                      <a:pt x="1892" y="148"/>
                    </a:lnTo>
                    <a:lnTo>
                      <a:pt x="1872" y="150"/>
                    </a:lnTo>
                    <a:lnTo>
                      <a:pt x="1868" y="152"/>
                    </a:lnTo>
                    <a:lnTo>
                      <a:pt x="1864" y="156"/>
                    </a:lnTo>
                    <a:lnTo>
                      <a:pt x="1858" y="164"/>
                    </a:lnTo>
                    <a:lnTo>
                      <a:pt x="1854" y="176"/>
                    </a:lnTo>
                    <a:lnTo>
                      <a:pt x="1852" y="184"/>
                    </a:lnTo>
                    <a:lnTo>
                      <a:pt x="1854" y="208"/>
                    </a:lnTo>
                    <a:lnTo>
                      <a:pt x="1856" y="234"/>
                    </a:lnTo>
                    <a:lnTo>
                      <a:pt x="1858" y="252"/>
                    </a:lnTo>
                    <a:lnTo>
                      <a:pt x="1860" y="258"/>
                    </a:lnTo>
                    <a:lnTo>
                      <a:pt x="1864" y="264"/>
                    </a:lnTo>
                    <a:lnTo>
                      <a:pt x="1872" y="270"/>
                    </a:lnTo>
                    <a:lnTo>
                      <a:pt x="1882" y="302"/>
                    </a:lnTo>
                    <a:lnTo>
                      <a:pt x="1888" y="330"/>
                    </a:lnTo>
                    <a:lnTo>
                      <a:pt x="1890" y="362"/>
                    </a:lnTo>
                    <a:lnTo>
                      <a:pt x="1888" y="394"/>
                    </a:lnTo>
                    <a:lnTo>
                      <a:pt x="1882" y="428"/>
                    </a:lnTo>
                    <a:lnTo>
                      <a:pt x="1876" y="450"/>
                    </a:lnTo>
                    <a:lnTo>
                      <a:pt x="1866" y="484"/>
                    </a:lnTo>
                    <a:lnTo>
                      <a:pt x="1850" y="516"/>
                    </a:lnTo>
                    <a:lnTo>
                      <a:pt x="1784" y="638"/>
                    </a:lnTo>
                    <a:lnTo>
                      <a:pt x="1752" y="702"/>
                    </a:lnTo>
                    <a:lnTo>
                      <a:pt x="1730" y="744"/>
                    </a:lnTo>
                    <a:lnTo>
                      <a:pt x="1712" y="776"/>
                    </a:lnTo>
                    <a:lnTo>
                      <a:pt x="1694" y="808"/>
                    </a:lnTo>
                    <a:lnTo>
                      <a:pt x="1648" y="878"/>
                    </a:lnTo>
                    <a:lnTo>
                      <a:pt x="1640" y="892"/>
                    </a:lnTo>
                    <a:lnTo>
                      <a:pt x="1632" y="908"/>
                    </a:lnTo>
                    <a:lnTo>
                      <a:pt x="1626" y="924"/>
                    </a:lnTo>
                    <a:lnTo>
                      <a:pt x="1622" y="940"/>
                    </a:lnTo>
                    <a:lnTo>
                      <a:pt x="1610" y="970"/>
                    </a:lnTo>
                    <a:lnTo>
                      <a:pt x="1596" y="1002"/>
                    </a:lnTo>
                    <a:lnTo>
                      <a:pt x="1584" y="1022"/>
                    </a:lnTo>
                    <a:lnTo>
                      <a:pt x="1548" y="1086"/>
                    </a:lnTo>
                    <a:lnTo>
                      <a:pt x="1532" y="1108"/>
                    </a:lnTo>
                    <a:lnTo>
                      <a:pt x="1512" y="1138"/>
                    </a:lnTo>
                    <a:lnTo>
                      <a:pt x="1490" y="1168"/>
                    </a:lnTo>
                    <a:lnTo>
                      <a:pt x="1474" y="1188"/>
                    </a:lnTo>
                    <a:lnTo>
                      <a:pt x="1458" y="1212"/>
                    </a:lnTo>
                    <a:lnTo>
                      <a:pt x="1448" y="1228"/>
                    </a:lnTo>
                    <a:lnTo>
                      <a:pt x="1440" y="1246"/>
                    </a:lnTo>
                    <a:lnTo>
                      <a:pt x="1424" y="1270"/>
                    </a:lnTo>
                    <a:lnTo>
                      <a:pt x="1402" y="1302"/>
                    </a:lnTo>
                    <a:lnTo>
                      <a:pt x="1392" y="1316"/>
                    </a:lnTo>
                    <a:lnTo>
                      <a:pt x="1378" y="1328"/>
                    </a:lnTo>
                    <a:lnTo>
                      <a:pt x="1364" y="1340"/>
                    </a:lnTo>
                    <a:lnTo>
                      <a:pt x="1350" y="1350"/>
                    </a:lnTo>
                    <a:lnTo>
                      <a:pt x="1306" y="1376"/>
                    </a:lnTo>
                    <a:lnTo>
                      <a:pt x="1292" y="1382"/>
                    </a:lnTo>
                    <a:lnTo>
                      <a:pt x="1278" y="1384"/>
                    </a:lnTo>
                    <a:lnTo>
                      <a:pt x="1264" y="1384"/>
                    </a:lnTo>
                    <a:lnTo>
                      <a:pt x="1260" y="1382"/>
                    </a:lnTo>
                    <a:lnTo>
                      <a:pt x="1256" y="1378"/>
                    </a:lnTo>
                    <a:lnTo>
                      <a:pt x="1248" y="1370"/>
                    </a:lnTo>
                    <a:lnTo>
                      <a:pt x="1240" y="1356"/>
                    </a:lnTo>
                    <a:lnTo>
                      <a:pt x="1236" y="1342"/>
                    </a:lnTo>
                    <a:lnTo>
                      <a:pt x="1234" y="1326"/>
                    </a:lnTo>
                    <a:lnTo>
                      <a:pt x="1230" y="1230"/>
                    </a:lnTo>
                    <a:lnTo>
                      <a:pt x="1226" y="1194"/>
                    </a:lnTo>
                    <a:lnTo>
                      <a:pt x="1222" y="1158"/>
                    </a:lnTo>
                    <a:lnTo>
                      <a:pt x="1204" y="1068"/>
                    </a:lnTo>
                    <a:lnTo>
                      <a:pt x="1200" y="1052"/>
                    </a:lnTo>
                    <a:lnTo>
                      <a:pt x="1194" y="1034"/>
                    </a:lnTo>
                    <a:lnTo>
                      <a:pt x="1186" y="1016"/>
                    </a:lnTo>
                    <a:lnTo>
                      <a:pt x="1176" y="1002"/>
                    </a:lnTo>
                    <a:lnTo>
                      <a:pt x="1148" y="962"/>
                    </a:lnTo>
                    <a:lnTo>
                      <a:pt x="1138" y="950"/>
                    </a:lnTo>
                    <a:lnTo>
                      <a:pt x="1124" y="940"/>
                    </a:lnTo>
                    <a:lnTo>
                      <a:pt x="1108" y="932"/>
                    </a:lnTo>
                    <a:lnTo>
                      <a:pt x="1092" y="930"/>
                    </a:lnTo>
                    <a:lnTo>
                      <a:pt x="972" y="926"/>
                    </a:lnTo>
                    <a:lnTo>
                      <a:pt x="954" y="926"/>
                    </a:lnTo>
                    <a:lnTo>
                      <a:pt x="936" y="930"/>
                    </a:lnTo>
                    <a:lnTo>
                      <a:pt x="918" y="936"/>
                    </a:lnTo>
                    <a:lnTo>
                      <a:pt x="904" y="942"/>
                    </a:lnTo>
                    <a:lnTo>
                      <a:pt x="890" y="952"/>
                    </a:lnTo>
                    <a:lnTo>
                      <a:pt x="876" y="960"/>
                    </a:lnTo>
                    <a:lnTo>
                      <a:pt x="860" y="972"/>
                    </a:lnTo>
                    <a:lnTo>
                      <a:pt x="846" y="986"/>
                    </a:lnTo>
                    <a:lnTo>
                      <a:pt x="836" y="998"/>
                    </a:lnTo>
                    <a:lnTo>
                      <a:pt x="804" y="1042"/>
                    </a:lnTo>
                    <a:lnTo>
                      <a:pt x="794" y="1056"/>
                    </a:lnTo>
                    <a:lnTo>
                      <a:pt x="784" y="1072"/>
                    </a:lnTo>
                    <a:lnTo>
                      <a:pt x="776" y="1090"/>
                    </a:lnTo>
                    <a:lnTo>
                      <a:pt x="770" y="1104"/>
                    </a:lnTo>
                    <a:lnTo>
                      <a:pt x="754" y="1152"/>
                    </a:lnTo>
                    <a:lnTo>
                      <a:pt x="746" y="1186"/>
                    </a:lnTo>
                    <a:lnTo>
                      <a:pt x="740" y="1222"/>
                    </a:lnTo>
                    <a:lnTo>
                      <a:pt x="738" y="1272"/>
                    </a:lnTo>
                    <a:lnTo>
                      <a:pt x="734" y="1346"/>
                    </a:lnTo>
                    <a:lnTo>
                      <a:pt x="734" y="1366"/>
                    </a:lnTo>
                    <a:lnTo>
                      <a:pt x="736" y="1382"/>
                    </a:lnTo>
                    <a:lnTo>
                      <a:pt x="742" y="1398"/>
                    </a:lnTo>
                    <a:lnTo>
                      <a:pt x="750" y="1416"/>
                    </a:lnTo>
                    <a:lnTo>
                      <a:pt x="758" y="1428"/>
                    </a:lnTo>
                    <a:lnTo>
                      <a:pt x="764" y="1436"/>
                    </a:lnTo>
                    <a:lnTo>
                      <a:pt x="772" y="1448"/>
                    </a:lnTo>
                    <a:lnTo>
                      <a:pt x="778" y="1458"/>
                    </a:lnTo>
                    <a:lnTo>
                      <a:pt x="778" y="1468"/>
                    </a:lnTo>
                    <a:lnTo>
                      <a:pt x="776" y="1472"/>
                    </a:lnTo>
                    <a:lnTo>
                      <a:pt x="774" y="1474"/>
                    </a:lnTo>
                    <a:lnTo>
                      <a:pt x="770" y="1476"/>
                    </a:lnTo>
                    <a:lnTo>
                      <a:pt x="766" y="1478"/>
                    </a:lnTo>
                    <a:lnTo>
                      <a:pt x="756" y="1474"/>
                    </a:lnTo>
                    <a:lnTo>
                      <a:pt x="744" y="1468"/>
                    </a:lnTo>
                    <a:lnTo>
                      <a:pt x="734" y="1458"/>
                    </a:lnTo>
                    <a:lnTo>
                      <a:pt x="690" y="1406"/>
                    </a:lnTo>
                    <a:lnTo>
                      <a:pt x="678" y="1392"/>
                    </a:lnTo>
                    <a:lnTo>
                      <a:pt x="668" y="1376"/>
                    </a:lnTo>
                    <a:lnTo>
                      <a:pt x="658" y="1360"/>
                    </a:lnTo>
                    <a:lnTo>
                      <a:pt x="650" y="1346"/>
                    </a:lnTo>
                    <a:lnTo>
                      <a:pt x="618" y="1272"/>
                    </a:lnTo>
                    <a:lnTo>
                      <a:pt x="588" y="1208"/>
                    </a:lnTo>
                    <a:lnTo>
                      <a:pt x="528" y="1088"/>
                    </a:lnTo>
                    <a:lnTo>
                      <a:pt x="512" y="1054"/>
                    </a:lnTo>
                    <a:lnTo>
                      <a:pt x="500" y="1020"/>
                    </a:lnTo>
                    <a:lnTo>
                      <a:pt x="468" y="928"/>
                    </a:lnTo>
                    <a:lnTo>
                      <a:pt x="444" y="858"/>
                    </a:lnTo>
                    <a:lnTo>
                      <a:pt x="408" y="758"/>
                    </a:lnTo>
                    <a:lnTo>
                      <a:pt x="398" y="722"/>
                    </a:lnTo>
                    <a:lnTo>
                      <a:pt x="390" y="688"/>
                    </a:lnTo>
                    <a:lnTo>
                      <a:pt x="378" y="606"/>
                    </a:lnTo>
                    <a:lnTo>
                      <a:pt x="374" y="588"/>
                    </a:lnTo>
                    <a:lnTo>
                      <a:pt x="368" y="570"/>
                    </a:lnTo>
                    <a:lnTo>
                      <a:pt x="362" y="554"/>
                    </a:lnTo>
                    <a:lnTo>
                      <a:pt x="354" y="538"/>
                    </a:lnTo>
                    <a:lnTo>
                      <a:pt x="318" y="476"/>
                    </a:lnTo>
                    <a:lnTo>
                      <a:pt x="258" y="362"/>
                    </a:lnTo>
                    <a:lnTo>
                      <a:pt x="252" y="348"/>
                    </a:lnTo>
                    <a:lnTo>
                      <a:pt x="250" y="330"/>
                    </a:lnTo>
                    <a:lnTo>
                      <a:pt x="250" y="312"/>
                    </a:lnTo>
                    <a:lnTo>
                      <a:pt x="254" y="296"/>
                    </a:lnTo>
                    <a:lnTo>
                      <a:pt x="276" y="234"/>
                    </a:lnTo>
                    <a:lnTo>
                      <a:pt x="292" y="188"/>
                    </a:lnTo>
                    <a:lnTo>
                      <a:pt x="300" y="178"/>
                    </a:lnTo>
                    <a:lnTo>
                      <a:pt x="308" y="170"/>
                    </a:lnTo>
                    <a:lnTo>
                      <a:pt x="312" y="164"/>
                    </a:lnTo>
                    <a:lnTo>
                      <a:pt x="318" y="156"/>
                    </a:lnTo>
                    <a:lnTo>
                      <a:pt x="322" y="146"/>
                    </a:lnTo>
                    <a:lnTo>
                      <a:pt x="326" y="134"/>
                    </a:lnTo>
                    <a:lnTo>
                      <a:pt x="332" y="110"/>
                    </a:lnTo>
                    <a:lnTo>
                      <a:pt x="334" y="92"/>
                    </a:lnTo>
                    <a:lnTo>
                      <a:pt x="332" y="84"/>
                    </a:lnTo>
                    <a:lnTo>
                      <a:pt x="330" y="76"/>
                    </a:lnTo>
                    <a:lnTo>
                      <a:pt x="322" y="58"/>
                    </a:lnTo>
                    <a:lnTo>
                      <a:pt x="314" y="50"/>
                    </a:lnTo>
                    <a:lnTo>
                      <a:pt x="304" y="42"/>
                    </a:lnTo>
                    <a:lnTo>
                      <a:pt x="290" y="36"/>
                    </a:lnTo>
                    <a:lnTo>
                      <a:pt x="276" y="30"/>
                    </a:lnTo>
                    <a:lnTo>
                      <a:pt x="178" y="4"/>
                    </a:lnTo>
                    <a:lnTo>
                      <a:pt x="162" y="2"/>
                    </a:lnTo>
                    <a:lnTo>
                      <a:pt x="150" y="0"/>
                    </a:lnTo>
                    <a:lnTo>
                      <a:pt x="138" y="0"/>
                    </a:lnTo>
                    <a:lnTo>
                      <a:pt x="132" y="2"/>
                    </a:lnTo>
                    <a:lnTo>
                      <a:pt x="106" y="18"/>
                    </a:lnTo>
                    <a:lnTo>
                      <a:pt x="92" y="28"/>
                    </a:lnTo>
                    <a:lnTo>
                      <a:pt x="78" y="40"/>
                    </a:lnTo>
                    <a:lnTo>
                      <a:pt x="68" y="50"/>
                    </a:lnTo>
                    <a:lnTo>
                      <a:pt x="60" y="60"/>
                    </a:lnTo>
                    <a:lnTo>
                      <a:pt x="48" y="84"/>
                    </a:lnTo>
                    <a:lnTo>
                      <a:pt x="38" y="108"/>
                    </a:lnTo>
                    <a:lnTo>
                      <a:pt x="28" y="128"/>
                    </a:lnTo>
                    <a:lnTo>
                      <a:pt x="16" y="144"/>
                    </a:lnTo>
                    <a:lnTo>
                      <a:pt x="4" y="158"/>
                    </a:lnTo>
                    <a:lnTo>
                      <a:pt x="2" y="160"/>
                    </a:lnTo>
                    <a:lnTo>
                      <a:pt x="0" y="166"/>
                    </a:lnTo>
                    <a:lnTo>
                      <a:pt x="2" y="174"/>
                    </a:lnTo>
                    <a:lnTo>
                      <a:pt x="6" y="184"/>
                    </a:lnTo>
                    <a:lnTo>
                      <a:pt x="16" y="196"/>
                    </a:lnTo>
                    <a:lnTo>
                      <a:pt x="26" y="206"/>
                    </a:lnTo>
                    <a:lnTo>
                      <a:pt x="34" y="218"/>
                    </a:lnTo>
                    <a:lnTo>
                      <a:pt x="40" y="228"/>
                    </a:lnTo>
                    <a:lnTo>
                      <a:pt x="50" y="240"/>
                    </a:lnTo>
                    <a:lnTo>
                      <a:pt x="60" y="254"/>
                    </a:lnTo>
                    <a:lnTo>
                      <a:pt x="68" y="272"/>
                    </a:lnTo>
                    <a:lnTo>
                      <a:pt x="74" y="292"/>
                    </a:lnTo>
                    <a:lnTo>
                      <a:pt x="74" y="298"/>
                    </a:lnTo>
                    <a:lnTo>
                      <a:pt x="74" y="302"/>
                    </a:lnTo>
                    <a:lnTo>
                      <a:pt x="74" y="316"/>
                    </a:lnTo>
                    <a:lnTo>
                      <a:pt x="76" y="344"/>
                    </a:lnTo>
                    <a:lnTo>
                      <a:pt x="84" y="426"/>
                    </a:lnTo>
                    <a:lnTo>
                      <a:pt x="84" y="442"/>
                    </a:lnTo>
                    <a:lnTo>
                      <a:pt x="82" y="458"/>
                    </a:lnTo>
                    <a:lnTo>
                      <a:pt x="78" y="474"/>
                    </a:lnTo>
                    <a:lnTo>
                      <a:pt x="72" y="488"/>
                    </a:lnTo>
                    <a:lnTo>
                      <a:pt x="66" y="502"/>
                    </a:lnTo>
                    <a:lnTo>
                      <a:pt x="64" y="518"/>
                    </a:lnTo>
                    <a:lnTo>
                      <a:pt x="64" y="534"/>
                    </a:lnTo>
                    <a:lnTo>
                      <a:pt x="66" y="550"/>
                    </a:lnTo>
                    <a:lnTo>
                      <a:pt x="100" y="666"/>
                    </a:lnTo>
                    <a:lnTo>
                      <a:pt x="122" y="734"/>
                    </a:lnTo>
                    <a:lnTo>
                      <a:pt x="230" y="1044"/>
                    </a:lnTo>
                    <a:lnTo>
                      <a:pt x="238" y="1078"/>
                    </a:lnTo>
                    <a:lnTo>
                      <a:pt x="244" y="1114"/>
                    </a:lnTo>
                    <a:lnTo>
                      <a:pt x="246" y="1142"/>
                    </a:lnTo>
                    <a:lnTo>
                      <a:pt x="250" y="1156"/>
                    </a:lnTo>
                    <a:lnTo>
                      <a:pt x="256" y="1170"/>
                    </a:lnTo>
                    <a:lnTo>
                      <a:pt x="264" y="1180"/>
                    </a:lnTo>
                    <a:lnTo>
                      <a:pt x="268" y="1184"/>
                    </a:lnTo>
                    <a:lnTo>
                      <a:pt x="272" y="1186"/>
                    </a:lnTo>
                    <a:lnTo>
                      <a:pt x="282" y="1192"/>
                    </a:lnTo>
                    <a:lnTo>
                      <a:pt x="292" y="1202"/>
                    </a:lnTo>
                    <a:lnTo>
                      <a:pt x="302" y="1214"/>
                    </a:lnTo>
                    <a:lnTo>
                      <a:pt x="308" y="1228"/>
                    </a:lnTo>
                    <a:lnTo>
                      <a:pt x="320" y="1260"/>
                    </a:lnTo>
                    <a:lnTo>
                      <a:pt x="332" y="1294"/>
                    </a:lnTo>
                    <a:lnTo>
                      <a:pt x="340" y="1330"/>
                    </a:lnTo>
                    <a:lnTo>
                      <a:pt x="344" y="1366"/>
                    </a:lnTo>
                    <a:lnTo>
                      <a:pt x="352" y="1400"/>
                    </a:lnTo>
                    <a:lnTo>
                      <a:pt x="364" y="1436"/>
                    </a:lnTo>
                    <a:lnTo>
                      <a:pt x="444" y="1622"/>
                    </a:lnTo>
                    <a:lnTo>
                      <a:pt x="470" y="1690"/>
                    </a:lnTo>
                    <a:lnTo>
                      <a:pt x="522" y="1846"/>
                    </a:lnTo>
                    <a:lnTo>
                      <a:pt x="528" y="1862"/>
                    </a:lnTo>
                    <a:lnTo>
                      <a:pt x="532" y="1880"/>
                    </a:lnTo>
                    <a:lnTo>
                      <a:pt x="534" y="1898"/>
                    </a:lnTo>
                    <a:lnTo>
                      <a:pt x="536" y="1916"/>
                    </a:lnTo>
                    <a:lnTo>
                      <a:pt x="540" y="2044"/>
                    </a:lnTo>
                    <a:lnTo>
                      <a:pt x="540" y="2080"/>
                    </a:lnTo>
                    <a:lnTo>
                      <a:pt x="534" y="2116"/>
                    </a:lnTo>
                    <a:lnTo>
                      <a:pt x="512" y="2206"/>
                    </a:lnTo>
                    <a:lnTo>
                      <a:pt x="502" y="2240"/>
                    </a:lnTo>
                    <a:lnTo>
                      <a:pt x="488" y="2274"/>
                    </a:lnTo>
                    <a:lnTo>
                      <a:pt x="442" y="2364"/>
                    </a:lnTo>
                    <a:lnTo>
                      <a:pt x="410" y="2428"/>
                    </a:lnTo>
                    <a:lnTo>
                      <a:pt x="382" y="2486"/>
                    </a:lnTo>
                    <a:lnTo>
                      <a:pt x="370" y="2508"/>
                    </a:lnTo>
                    <a:lnTo>
                      <a:pt x="588" y="2612"/>
                    </a:lnTo>
                    <a:lnTo>
                      <a:pt x="586" y="2614"/>
                    </a:lnTo>
                    <a:lnTo>
                      <a:pt x="596" y="2616"/>
                    </a:lnTo>
                    <a:lnTo>
                      <a:pt x="600" y="2618"/>
                    </a:lnTo>
                    <a:lnTo>
                      <a:pt x="602" y="2698"/>
                    </a:lnTo>
                    <a:lnTo>
                      <a:pt x="592" y="2740"/>
                    </a:lnTo>
                    <a:lnTo>
                      <a:pt x="594" y="2740"/>
                    </a:lnTo>
                    <a:lnTo>
                      <a:pt x="588" y="2756"/>
                    </a:lnTo>
                    <a:lnTo>
                      <a:pt x="584" y="2824"/>
                    </a:lnTo>
                    <a:lnTo>
                      <a:pt x="580" y="2904"/>
                    </a:lnTo>
                    <a:lnTo>
                      <a:pt x="586" y="2988"/>
                    </a:lnTo>
                    <a:lnTo>
                      <a:pt x="592" y="3056"/>
                    </a:lnTo>
                    <a:lnTo>
                      <a:pt x="592" y="3070"/>
                    </a:lnTo>
                    <a:lnTo>
                      <a:pt x="594" y="3072"/>
                    </a:lnTo>
                    <a:lnTo>
                      <a:pt x="594" y="3076"/>
                    </a:lnTo>
                    <a:lnTo>
                      <a:pt x="594" y="3086"/>
                    </a:lnTo>
                    <a:lnTo>
                      <a:pt x="592" y="3096"/>
                    </a:lnTo>
                    <a:lnTo>
                      <a:pt x="592" y="3102"/>
                    </a:lnTo>
                    <a:lnTo>
                      <a:pt x="592" y="3174"/>
                    </a:lnTo>
                    <a:lnTo>
                      <a:pt x="590" y="3250"/>
                    </a:lnTo>
                    <a:lnTo>
                      <a:pt x="582" y="3396"/>
                    </a:lnTo>
                    <a:lnTo>
                      <a:pt x="582" y="3460"/>
                    </a:lnTo>
                    <a:lnTo>
                      <a:pt x="584" y="3492"/>
                    </a:lnTo>
                    <a:lnTo>
                      <a:pt x="588" y="3526"/>
                    </a:lnTo>
                    <a:lnTo>
                      <a:pt x="592" y="3574"/>
                    </a:lnTo>
                    <a:lnTo>
                      <a:pt x="594" y="3622"/>
                    </a:lnTo>
                    <a:lnTo>
                      <a:pt x="594" y="3670"/>
                    </a:lnTo>
                    <a:lnTo>
                      <a:pt x="592" y="3718"/>
                    </a:lnTo>
                    <a:lnTo>
                      <a:pt x="590" y="3766"/>
                    </a:lnTo>
                    <a:lnTo>
                      <a:pt x="586" y="3814"/>
                    </a:lnTo>
                    <a:lnTo>
                      <a:pt x="576" y="3906"/>
                    </a:lnTo>
                    <a:lnTo>
                      <a:pt x="592" y="3912"/>
                    </a:lnTo>
                    <a:lnTo>
                      <a:pt x="608" y="3916"/>
                    </a:lnTo>
                    <a:lnTo>
                      <a:pt x="638" y="3916"/>
                    </a:lnTo>
                    <a:lnTo>
                      <a:pt x="632" y="3972"/>
                    </a:lnTo>
                    <a:lnTo>
                      <a:pt x="628" y="4000"/>
                    </a:lnTo>
                    <a:lnTo>
                      <a:pt x="628" y="4028"/>
                    </a:lnTo>
                    <a:lnTo>
                      <a:pt x="626" y="4060"/>
                    </a:lnTo>
                    <a:lnTo>
                      <a:pt x="628" y="4092"/>
                    </a:lnTo>
                    <a:lnTo>
                      <a:pt x="632" y="4126"/>
                    </a:lnTo>
                    <a:lnTo>
                      <a:pt x="636" y="4158"/>
                    </a:lnTo>
                    <a:lnTo>
                      <a:pt x="644" y="4202"/>
                    </a:lnTo>
                    <a:lnTo>
                      <a:pt x="652" y="4248"/>
                    </a:lnTo>
                    <a:lnTo>
                      <a:pt x="662" y="4292"/>
                    </a:lnTo>
                    <a:lnTo>
                      <a:pt x="674" y="4336"/>
                    </a:lnTo>
                    <a:lnTo>
                      <a:pt x="700" y="4422"/>
                    </a:lnTo>
                    <a:lnTo>
                      <a:pt x="730" y="4508"/>
                    </a:lnTo>
                    <a:lnTo>
                      <a:pt x="756" y="4578"/>
                    </a:lnTo>
                    <a:lnTo>
                      <a:pt x="768" y="4616"/>
                    </a:lnTo>
                    <a:lnTo>
                      <a:pt x="778" y="4656"/>
                    </a:lnTo>
                    <a:lnTo>
                      <a:pt x="786" y="4694"/>
                    </a:lnTo>
                    <a:lnTo>
                      <a:pt x="790" y="4734"/>
                    </a:lnTo>
                    <a:lnTo>
                      <a:pt x="792" y="4752"/>
                    </a:lnTo>
                    <a:lnTo>
                      <a:pt x="792" y="4770"/>
                    </a:lnTo>
                    <a:lnTo>
                      <a:pt x="790" y="4790"/>
                    </a:lnTo>
                    <a:lnTo>
                      <a:pt x="786" y="4806"/>
                    </a:lnTo>
                    <a:lnTo>
                      <a:pt x="780" y="4850"/>
                    </a:lnTo>
                    <a:lnTo>
                      <a:pt x="776" y="4894"/>
                    </a:lnTo>
                    <a:lnTo>
                      <a:pt x="776" y="4938"/>
                    </a:lnTo>
                    <a:lnTo>
                      <a:pt x="778" y="4980"/>
                    </a:lnTo>
                    <a:lnTo>
                      <a:pt x="782" y="5008"/>
                    </a:lnTo>
                    <a:lnTo>
                      <a:pt x="790" y="5038"/>
                    </a:lnTo>
                    <a:lnTo>
                      <a:pt x="798" y="5066"/>
                    </a:lnTo>
                    <a:lnTo>
                      <a:pt x="802" y="5094"/>
                    </a:lnTo>
                    <a:lnTo>
                      <a:pt x="804" y="5104"/>
                    </a:lnTo>
                    <a:lnTo>
                      <a:pt x="804" y="5114"/>
                    </a:lnTo>
                    <a:lnTo>
                      <a:pt x="802" y="5130"/>
                    </a:lnTo>
                    <a:lnTo>
                      <a:pt x="804" y="5138"/>
                    </a:lnTo>
                    <a:lnTo>
                      <a:pt x="806" y="5146"/>
                    </a:lnTo>
                    <a:lnTo>
                      <a:pt x="812" y="5152"/>
                    </a:lnTo>
                    <a:lnTo>
                      <a:pt x="822" y="5160"/>
                    </a:lnTo>
                    <a:lnTo>
                      <a:pt x="860" y="5174"/>
                    </a:lnTo>
                    <a:lnTo>
                      <a:pt x="886" y="5182"/>
                    </a:lnTo>
                    <a:lnTo>
                      <a:pt x="912" y="5188"/>
                    </a:lnTo>
                    <a:lnTo>
                      <a:pt x="940" y="5194"/>
                    </a:lnTo>
                    <a:lnTo>
                      <a:pt x="964" y="5196"/>
                    </a:lnTo>
                    <a:lnTo>
                      <a:pt x="986" y="5196"/>
                    </a:lnTo>
                    <a:lnTo>
                      <a:pt x="996" y="5194"/>
                    </a:lnTo>
                    <a:lnTo>
                      <a:pt x="1004" y="5190"/>
                    </a:lnTo>
                    <a:lnTo>
                      <a:pt x="1018" y="5182"/>
                    </a:lnTo>
                    <a:lnTo>
                      <a:pt x="1026" y="5172"/>
                    </a:lnTo>
                    <a:lnTo>
                      <a:pt x="1034" y="5162"/>
                    </a:lnTo>
                    <a:lnTo>
                      <a:pt x="1038" y="5152"/>
                    </a:lnTo>
                    <a:lnTo>
                      <a:pt x="1042" y="5160"/>
                    </a:lnTo>
                    <a:lnTo>
                      <a:pt x="1050" y="5166"/>
                    </a:lnTo>
                    <a:lnTo>
                      <a:pt x="1058" y="5170"/>
                    </a:lnTo>
                    <a:lnTo>
                      <a:pt x="1070" y="5174"/>
                    </a:lnTo>
                    <a:lnTo>
                      <a:pt x="1096" y="5176"/>
                    </a:lnTo>
                    <a:lnTo>
                      <a:pt x="1120" y="5176"/>
                    </a:lnTo>
                    <a:lnTo>
                      <a:pt x="1142" y="5172"/>
                    </a:lnTo>
                    <a:lnTo>
                      <a:pt x="1166" y="5166"/>
                    </a:lnTo>
                    <a:lnTo>
                      <a:pt x="1182" y="5160"/>
                    </a:lnTo>
                    <a:lnTo>
                      <a:pt x="1194" y="5154"/>
                    </a:lnTo>
                    <a:lnTo>
                      <a:pt x="1202" y="5146"/>
                    </a:lnTo>
                    <a:lnTo>
                      <a:pt x="1206" y="5136"/>
                    </a:lnTo>
                    <a:lnTo>
                      <a:pt x="1208" y="5128"/>
                    </a:lnTo>
                    <a:lnTo>
                      <a:pt x="1206" y="5118"/>
                    </a:lnTo>
                    <a:lnTo>
                      <a:pt x="1202" y="5108"/>
                    </a:lnTo>
                    <a:lnTo>
                      <a:pt x="1198" y="5096"/>
                    </a:lnTo>
                    <a:lnTo>
                      <a:pt x="1182" y="5074"/>
                    </a:lnTo>
                    <a:lnTo>
                      <a:pt x="1166" y="5052"/>
                    </a:lnTo>
                    <a:lnTo>
                      <a:pt x="1150" y="5028"/>
                    </a:lnTo>
                    <a:lnTo>
                      <a:pt x="1138" y="5006"/>
                    </a:lnTo>
                    <a:lnTo>
                      <a:pt x="1132" y="4990"/>
                    </a:lnTo>
                    <a:lnTo>
                      <a:pt x="1128" y="4970"/>
                    </a:lnTo>
                    <a:lnTo>
                      <a:pt x="1124" y="4928"/>
                    </a:lnTo>
                    <a:lnTo>
                      <a:pt x="1122" y="4892"/>
                    </a:lnTo>
                    <a:lnTo>
                      <a:pt x="1118" y="4864"/>
                    </a:lnTo>
                    <a:lnTo>
                      <a:pt x="1116" y="4840"/>
                    </a:lnTo>
                    <a:lnTo>
                      <a:pt x="1114" y="4814"/>
                    </a:lnTo>
                    <a:lnTo>
                      <a:pt x="1120" y="4788"/>
                    </a:lnTo>
                    <a:lnTo>
                      <a:pt x="1130" y="4746"/>
                    </a:lnTo>
                    <a:lnTo>
                      <a:pt x="1164" y="4632"/>
                    </a:lnTo>
                    <a:lnTo>
                      <a:pt x="1198" y="4522"/>
                    </a:lnTo>
                    <a:lnTo>
                      <a:pt x="1218" y="4462"/>
                    </a:lnTo>
                    <a:lnTo>
                      <a:pt x="1234" y="4410"/>
                    </a:lnTo>
                    <a:lnTo>
                      <a:pt x="1264" y="4318"/>
                    </a:lnTo>
                    <a:lnTo>
                      <a:pt x="1296" y="4226"/>
                    </a:lnTo>
                    <a:lnTo>
                      <a:pt x="1312" y="4172"/>
                    </a:lnTo>
                    <a:lnTo>
                      <a:pt x="1356" y="3948"/>
                    </a:lnTo>
                    <a:lnTo>
                      <a:pt x="1360" y="3942"/>
                    </a:lnTo>
                    <a:lnTo>
                      <a:pt x="1362" y="3926"/>
                    </a:lnTo>
                    <a:lnTo>
                      <a:pt x="1368" y="3870"/>
                    </a:lnTo>
                    <a:lnTo>
                      <a:pt x="1374" y="3690"/>
                    </a:lnTo>
                    <a:lnTo>
                      <a:pt x="1384" y="3470"/>
                    </a:lnTo>
                    <a:lnTo>
                      <a:pt x="1390" y="3364"/>
                    </a:lnTo>
                    <a:lnTo>
                      <a:pt x="1398" y="3270"/>
                    </a:lnTo>
                    <a:lnTo>
                      <a:pt x="1412" y="3164"/>
                    </a:lnTo>
                    <a:lnTo>
                      <a:pt x="1416" y="3136"/>
                    </a:lnTo>
                    <a:lnTo>
                      <a:pt x="1420" y="3128"/>
                    </a:lnTo>
                    <a:lnTo>
                      <a:pt x="1422" y="3120"/>
                    </a:lnTo>
                    <a:lnTo>
                      <a:pt x="1414" y="3024"/>
                    </a:lnTo>
                    <a:lnTo>
                      <a:pt x="1344" y="2810"/>
                    </a:lnTo>
                    <a:lnTo>
                      <a:pt x="1284" y="2690"/>
                    </a:lnTo>
                    <a:lnTo>
                      <a:pt x="1536" y="2594"/>
                    </a:lnTo>
                    <a:lnTo>
                      <a:pt x="1428" y="2368"/>
                    </a:lnTo>
                    <a:lnTo>
                      <a:pt x="1422" y="2352"/>
                    </a:lnTo>
                    <a:lnTo>
                      <a:pt x="1418" y="2334"/>
                    </a:lnTo>
                    <a:lnTo>
                      <a:pt x="1414" y="2314"/>
                    </a:lnTo>
                    <a:lnTo>
                      <a:pt x="1414" y="2298"/>
                    </a:lnTo>
                    <a:lnTo>
                      <a:pt x="1414" y="2244"/>
                    </a:lnTo>
                    <a:lnTo>
                      <a:pt x="1412" y="2210"/>
                    </a:lnTo>
                    <a:lnTo>
                      <a:pt x="1410" y="2178"/>
                    </a:lnTo>
                    <a:lnTo>
                      <a:pt x="1410" y="2164"/>
                    </a:lnTo>
                    <a:lnTo>
                      <a:pt x="1412" y="2148"/>
                    </a:lnTo>
                    <a:lnTo>
                      <a:pt x="1416" y="2132"/>
                    </a:lnTo>
                    <a:lnTo>
                      <a:pt x="1422" y="2118"/>
                    </a:lnTo>
                    <a:lnTo>
                      <a:pt x="1426" y="2112"/>
                    </a:lnTo>
                    <a:lnTo>
                      <a:pt x="1434" y="2096"/>
                    </a:lnTo>
                    <a:lnTo>
                      <a:pt x="1438" y="2078"/>
                    </a:lnTo>
                    <a:lnTo>
                      <a:pt x="1442" y="2060"/>
                    </a:lnTo>
                    <a:lnTo>
                      <a:pt x="1444" y="2044"/>
                    </a:lnTo>
                    <a:lnTo>
                      <a:pt x="1444" y="2032"/>
                    </a:lnTo>
                    <a:lnTo>
                      <a:pt x="1444" y="1958"/>
                    </a:lnTo>
                    <a:lnTo>
                      <a:pt x="1444" y="1878"/>
                    </a:lnTo>
                    <a:lnTo>
                      <a:pt x="1444" y="1814"/>
                    </a:lnTo>
                    <a:lnTo>
                      <a:pt x="1446" y="1802"/>
                    </a:lnTo>
                    <a:lnTo>
                      <a:pt x="1450" y="1786"/>
                    </a:lnTo>
                    <a:lnTo>
                      <a:pt x="1456" y="1772"/>
                    </a:lnTo>
                    <a:lnTo>
                      <a:pt x="1466" y="1758"/>
                    </a:lnTo>
                    <a:lnTo>
                      <a:pt x="1484" y="1732"/>
                    </a:lnTo>
                    <a:lnTo>
                      <a:pt x="1504" y="1702"/>
                    </a:lnTo>
                    <a:lnTo>
                      <a:pt x="1520" y="1668"/>
                    </a:lnTo>
                    <a:lnTo>
                      <a:pt x="1522" y="1666"/>
                    </a:lnTo>
                    <a:lnTo>
                      <a:pt x="1534" y="1634"/>
                    </a:lnTo>
                    <a:lnTo>
                      <a:pt x="1544" y="1602"/>
                    </a:lnTo>
                    <a:lnTo>
                      <a:pt x="1554" y="1570"/>
                    </a:lnTo>
                    <a:lnTo>
                      <a:pt x="1564" y="1538"/>
                    </a:lnTo>
                    <a:lnTo>
                      <a:pt x="1570" y="1520"/>
                    </a:lnTo>
                    <a:lnTo>
                      <a:pt x="1598" y="1454"/>
                    </a:lnTo>
                    <a:lnTo>
                      <a:pt x="1606" y="1434"/>
                    </a:lnTo>
                    <a:lnTo>
                      <a:pt x="1622" y="1402"/>
                    </a:lnTo>
                    <a:lnTo>
                      <a:pt x="1642" y="1372"/>
                    </a:lnTo>
                    <a:lnTo>
                      <a:pt x="1654" y="1354"/>
                    </a:lnTo>
                    <a:lnTo>
                      <a:pt x="1696" y="1296"/>
                    </a:lnTo>
                    <a:lnTo>
                      <a:pt x="1700" y="1292"/>
                    </a:lnTo>
                    <a:lnTo>
                      <a:pt x="1720" y="1268"/>
                    </a:lnTo>
                    <a:lnTo>
                      <a:pt x="1736" y="1252"/>
                    </a:lnTo>
                    <a:lnTo>
                      <a:pt x="1744" y="1244"/>
                    </a:lnTo>
                    <a:lnTo>
                      <a:pt x="1752" y="1234"/>
                    </a:lnTo>
                    <a:lnTo>
                      <a:pt x="1758" y="1220"/>
                    </a:lnTo>
                    <a:lnTo>
                      <a:pt x="1764" y="1206"/>
                    </a:lnTo>
                    <a:lnTo>
                      <a:pt x="1770" y="1190"/>
                    </a:lnTo>
                    <a:lnTo>
                      <a:pt x="1794" y="1124"/>
                    </a:lnTo>
                    <a:lnTo>
                      <a:pt x="1804" y="1096"/>
                    </a:lnTo>
                    <a:lnTo>
                      <a:pt x="1810" y="1070"/>
                    </a:lnTo>
                    <a:lnTo>
                      <a:pt x="1814" y="1058"/>
                    </a:lnTo>
                    <a:lnTo>
                      <a:pt x="1818" y="1044"/>
                    </a:lnTo>
                    <a:lnTo>
                      <a:pt x="1826" y="1030"/>
                    </a:lnTo>
                    <a:lnTo>
                      <a:pt x="1834" y="1016"/>
                    </a:lnTo>
                    <a:lnTo>
                      <a:pt x="1848" y="992"/>
                    </a:lnTo>
                    <a:lnTo>
                      <a:pt x="1886" y="930"/>
                    </a:lnTo>
                    <a:lnTo>
                      <a:pt x="1912" y="886"/>
                    </a:lnTo>
                    <a:lnTo>
                      <a:pt x="1930" y="856"/>
                    </a:lnTo>
                    <a:lnTo>
                      <a:pt x="1948" y="828"/>
                    </a:lnTo>
                    <a:lnTo>
                      <a:pt x="1956" y="814"/>
                    </a:lnTo>
                    <a:lnTo>
                      <a:pt x="1964" y="798"/>
                    </a:lnTo>
                    <a:lnTo>
                      <a:pt x="1970" y="780"/>
                    </a:lnTo>
                    <a:lnTo>
                      <a:pt x="1976" y="764"/>
                    </a:lnTo>
                    <a:lnTo>
                      <a:pt x="1984" y="720"/>
                    </a:lnTo>
                    <a:lnTo>
                      <a:pt x="1998" y="650"/>
                    </a:lnTo>
                    <a:lnTo>
                      <a:pt x="2008" y="598"/>
                    </a:lnTo>
                    <a:lnTo>
                      <a:pt x="2012" y="564"/>
                    </a:lnTo>
                    <a:lnTo>
                      <a:pt x="2014" y="534"/>
                    </a:lnTo>
                    <a:lnTo>
                      <a:pt x="2016" y="522"/>
                    </a:lnTo>
                    <a:lnTo>
                      <a:pt x="2018" y="506"/>
                    </a:lnTo>
                    <a:lnTo>
                      <a:pt x="2024" y="490"/>
                    </a:lnTo>
                    <a:lnTo>
                      <a:pt x="2030" y="476"/>
                    </a:lnTo>
                    <a:lnTo>
                      <a:pt x="2044" y="452"/>
                    </a:lnTo>
                    <a:lnTo>
                      <a:pt x="2056" y="434"/>
                    </a:lnTo>
                    <a:lnTo>
                      <a:pt x="2062" y="428"/>
                    </a:lnTo>
                    <a:lnTo>
                      <a:pt x="2066" y="418"/>
                    </a:lnTo>
                    <a:lnTo>
                      <a:pt x="2070" y="408"/>
                    </a:lnTo>
                    <a:lnTo>
                      <a:pt x="2074" y="398"/>
                    </a:lnTo>
                    <a:lnTo>
                      <a:pt x="2076" y="386"/>
                    </a:lnTo>
                    <a:lnTo>
                      <a:pt x="2082" y="374"/>
                    </a:lnTo>
                    <a:lnTo>
                      <a:pt x="2088" y="364"/>
                    </a:lnTo>
                    <a:lnTo>
                      <a:pt x="2096" y="354"/>
                    </a:lnTo>
                    <a:lnTo>
                      <a:pt x="2124" y="324"/>
                    </a:lnTo>
                    <a:lnTo>
                      <a:pt x="2144" y="298"/>
                    </a:lnTo>
                    <a:lnTo>
                      <a:pt x="2148" y="292"/>
                    </a:lnTo>
                    <a:lnTo>
                      <a:pt x="2146" y="280"/>
                    </a:lnTo>
                    <a:lnTo>
                      <a:pt x="2142" y="266"/>
                    </a:lnTo>
                    <a:lnTo>
                      <a:pt x="2136" y="254"/>
                    </a:lnTo>
                    <a:close/>
                    <a:moveTo>
                      <a:pt x="988" y="5046"/>
                    </a:moveTo>
                    <a:lnTo>
                      <a:pt x="988" y="5046"/>
                    </a:lnTo>
                    <a:lnTo>
                      <a:pt x="982" y="5032"/>
                    </a:lnTo>
                    <a:lnTo>
                      <a:pt x="976" y="5016"/>
                    </a:lnTo>
                    <a:lnTo>
                      <a:pt x="968" y="4986"/>
                    </a:lnTo>
                    <a:lnTo>
                      <a:pt x="962" y="4954"/>
                    </a:lnTo>
                    <a:lnTo>
                      <a:pt x="958" y="4922"/>
                    </a:lnTo>
                    <a:lnTo>
                      <a:pt x="974" y="4938"/>
                    </a:lnTo>
                    <a:lnTo>
                      <a:pt x="980" y="4948"/>
                    </a:lnTo>
                    <a:lnTo>
                      <a:pt x="984" y="4958"/>
                    </a:lnTo>
                    <a:lnTo>
                      <a:pt x="988" y="4980"/>
                    </a:lnTo>
                    <a:lnTo>
                      <a:pt x="990" y="5002"/>
                    </a:lnTo>
                    <a:lnTo>
                      <a:pt x="988" y="5046"/>
                    </a:lnTo>
                    <a:close/>
                    <a:moveTo>
                      <a:pt x="1112" y="4102"/>
                    </a:moveTo>
                    <a:lnTo>
                      <a:pt x="1112" y="4102"/>
                    </a:lnTo>
                    <a:lnTo>
                      <a:pt x="1106" y="4132"/>
                    </a:lnTo>
                    <a:lnTo>
                      <a:pt x="1096" y="4162"/>
                    </a:lnTo>
                    <a:lnTo>
                      <a:pt x="1078" y="4220"/>
                    </a:lnTo>
                    <a:lnTo>
                      <a:pt x="1068" y="4260"/>
                    </a:lnTo>
                    <a:lnTo>
                      <a:pt x="1062" y="4300"/>
                    </a:lnTo>
                    <a:lnTo>
                      <a:pt x="1056" y="4380"/>
                    </a:lnTo>
                    <a:lnTo>
                      <a:pt x="1052" y="4456"/>
                    </a:lnTo>
                    <a:lnTo>
                      <a:pt x="1046" y="4532"/>
                    </a:lnTo>
                    <a:lnTo>
                      <a:pt x="1042" y="4568"/>
                    </a:lnTo>
                    <a:lnTo>
                      <a:pt x="1036" y="4606"/>
                    </a:lnTo>
                    <a:lnTo>
                      <a:pt x="1026" y="4642"/>
                    </a:lnTo>
                    <a:lnTo>
                      <a:pt x="1016" y="4680"/>
                    </a:lnTo>
                    <a:lnTo>
                      <a:pt x="1004" y="4706"/>
                    </a:lnTo>
                    <a:lnTo>
                      <a:pt x="992" y="4730"/>
                    </a:lnTo>
                    <a:lnTo>
                      <a:pt x="976" y="4754"/>
                    </a:lnTo>
                    <a:lnTo>
                      <a:pt x="960" y="4776"/>
                    </a:lnTo>
                    <a:lnTo>
                      <a:pt x="950" y="4786"/>
                    </a:lnTo>
                    <a:lnTo>
                      <a:pt x="938" y="4800"/>
                    </a:lnTo>
                    <a:lnTo>
                      <a:pt x="936" y="4786"/>
                    </a:lnTo>
                    <a:lnTo>
                      <a:pt x="934" y="4778"/>
                    </a:lnTo>
                    <a:lnTo>
                      <a:pt x="930" y="4774"/>
                    </a:lnTo>
                    <a:lnTo>
                      <a:pt x="924" y="4754"/>
                    </a:lnTo>
                    <a:lnTo>
                      <a:pt x="912" y="4698"/>
                    </a:lnTo>
                    <a:lnTo>
                      <a:pt x="900" y="4636"/>
                    </a:lnTo>
                    <a:lnTo>
                      <a:pt x="890" y="4576"/>
                    </a:lnTo>
                    <a:lnTo>
                      <a:pt x="886" y="4550"/>
                    </a:lnTo>
                    <a:lnTo>
                      <a:pt x="884" y="4528"/>
                    </a:lnTo>
                    <a:lnTo>
                      <a:pt x="864" y="4252"/>
                    </a:lnTo>
                    <a:lnTo>
                      <a:pt x="860" y="4198"/>
                    </a:lnTo>
                    <a:lnTo>
                      <a:pt x="854" y="4144"/>
                    </a:lnTo>
                    <a:lnTo>
                      <a:pt x="842" y="4084"/>
                    </a:lnTo>
                    <a:lnTo>
                      <a:pt x="838" y="4054"/>
                    </a:lnTo>
                    <a:lnTo>
                      <a:pt x="838" y="4022"/>
                    </a:lnTo>
                    <a:lnTo>
                      <a:pt x="846" y="3974"/>
                    </a:lnTo>
                    <a:lnTo>
                      <a:pt x="854" y="3926"/>
                    </a:lnTo>
                    <a:lnTo>
                      <a:pt x="860" y="3924"/>
                    </a:lnTo>
                    <a:lnTo>
                      <a:pt x="870" y="3924"/>
                    </a:lnTo>
                    <a:lnTo>
                      <a:pt x="912" y="3922"/>
                    </a:lnTo>
                    <a:lnTo>
                      <a:pt x="952" y="3924"/>
                    </a:lnTo>
                    <a:lnTo>
                      <a:pt x="1032" y="3928"/>
                    </a:lnTo>
                    <a:lnTo>
                      <a:pt x="1112" y="3932"/>
                    </a:lnTo>
                    <a:lnTo>
                      <a:pt x="1114" y="3942"/>
                    </a:lnTo>
                    <a:lnTo>
                      <a:pt x="1116" y="3952"/>
                    </a:lnTo>
                    <a:lnTo>
                      <a:pt x="1120" y="3978"/>
                    </a:lnTo>
                    <a:lnTo>
                      <a:pt x="1120" y="3998"/>
                    </a:lnTo>
                    <a:lnTo>
                      <a:pt x="1120" y="4024"/>
                    </a:lnTo>
                    <a:lnTo>
                      <a:pt x="1118" y="4058"/>
                    </a:lnTo>
                    <a:lnTo>
                      <a:pt x="1112" y="410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2" name="Freeform 97"/>
              <p:cNvSpPr/>
              <p:nvPr/>
            </p:nvSpPr>
            <p:spPr bwMode="auto">
              <a:xfrm>
                <a:off x="7714478" y="5448666"/>
                <a:ext cx="488340" cy="380373"/>
              </a:xfrm>
              <a:custGeom>
                <a:avLst/>
                <a:gdLst>
                  <a:gd name="T0" fmla="*/ 0 w 308"/>
                  <a:gd name="T1" fmla="*/ 136525 h 230"/>
                  <a:gd name="T2" fmla="*/ 66675 w 308"/>
                  <a:gd name="T3" fmla="*/ 365125 h 230"/>
                  <a:gd name="T4" fmla="*/ 257175 w 308"/>
                  <a:gd name="T5" fmla="*/ 307975 h 230"/>
                  <a:gd name="T6" fmla="*/ 406400 w 308"/>
                  <a:gd name="T7" fmla="*/ 244475 h 230"/>
                  <a:gd name="T8" fmla="*/ 488950 w 308"/>
                  <a:gd name="T9" fmla="*/ 158750 h 230"/>
                  <a:gd name="T10" fmla="*/ 406400 w 308"/>
                  <a:gd name="T11" fmla="*/ 0 h 230"/>
                  <a:gd name="T12" fmla="*/ 0 w 308"/>
                  <a:gd name="T13" fmla="*/ 136525 h 230"/>
                  <a:gd name="T14" fmla="*/ 0 w 308"/>
                  <a:gd name="T15" fmla="*/ 136525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8"/>
                  <a:gd name="T25" fmla="*/ 0 h 230"/>
                  <a:gd name="T26" fmla="*/ 308 w 308"/>
                  <a:gd name="T27" fmla="*/ 230 h 2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8" h="230">
                    <a:moveTo>
                      <a:pt x="0" y="86"/>
                    </a:moveTo>
                    <a:lnTo>
                      <a:pt x="42" y="230"/>
                    </a:lnTo>
                    <a:lnTo>
                      <a:pt x="162" y="194"/>
                    </a:lnTo>
                    <a:lnTo>
                      <a:pt x="256" y="154"/>
                    </a:lnTo>
                    <a:lnTo>
                      <a:pt x="308" y="100"/>
                    </a:lnTo>
                    <a:lnTo>
                      <a:pt x="256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3" name="Freeform 98"/>
              <p:cNvSpPr/>
              <p:nvPr/>
            </p:nvSpPr>
            <p:spPr bwMode="auto">
              <a:xfrm>
                <a:off x="10434256" y="5584513"/>
                <a:ext cx="454429" cy="339619"/>
              </a:xfrm>
              <a:custGeom>
                <a:avLst/>
                <a:gdLst>
                  <a:gd name="T0" fmla="*/ 463550 w 292"/>
                  <a:gd name="T1" fmla="*/ 133350 h 216"/>
                  <a:gd name="T2" fmla="*/ 365125 w 292"/>
                  <a:gd name="T3" fmla="*/ 342900 h 216"/>
                  <a:gd name="T4" fmla="*/ 206375 w 292"/>
                  <a:gd name="T5" fmla="*/ 304800 h 216"/>
                  <a:gd name="T6" fmla="*/ 60325 w 292"/>
                  <a:gd name="T7" fmla="*/ 244475 h 216"/>
                  <a:gd name="T8" fmla="*/ 0 w 292"/>
                  <a:gd name="T9" fmla="*/ 158750 h 216"/>
                  <a:gd name="T10" fmla="*/ 60325 w 292"/>
                  <a:gd name="T11" fmla="*/ 0 h 216"/>
                  <a:gd name="T12" fmla="*/ 463550 w 292"/>
                  <a:gd name="T13" fmla="*/ 133350 h 216"/>
                  <a:gd name="T14" fmla="*/ 463550 w 292"/>
                  <a:gd name="T15" fmla="*/ 133350 h 2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2"/>
                  <a:gd name="T25" fmla="*/ 0 h 216"/>
                  <a:gd name="T26" fmla="*/ 292 w 292"/>
                  <a:gd name="T27" fmla="*/ 216 h 2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2" h="216">
                    <a:moveTo>
                      <a:pt x="292" y="84"/>
                    </a:moveTo>
                    <a:lnTo>
                      <a:pt x="230" y="216"/>
                    </a:lnTo>
                    <a:lnTo>
                      <a:pt x="130" y="192"/>
                    </a:lnTo>
                    <a:lnTo>
                      <a:pt x="38" y="154"/>
                    </a:lnTo>
                    <a:lnTo>
                      <a:pt x="0" y="100"/>
                    </a:lnTo>
                    <a:lnTo>
                      <a:pt x="38" y="0"/>
                    </a:lnTo>
                    <a:lnTo>
                      <a:pt x="292" y="8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47" name="Gruppe 74"/>
            <p:cNvGrpSpPr/>
            <p:nvPr/>
          </p:nvGrpSpPr>
          <p:grpSpPr bwMode="auto">
            <a:xfrm>
              <a:off x="3371777" y="1954584"/>
              <a:ext cx="256127" cy="405531"/>
              <a:chOff x="12261828" y="5789559"/>
              <a:chExt cx="866566" cy="1809769"/>
            </a:xfrm>
            <a:grpFill/>
          </p:grpSpPr>
          <p:sp>
            <p:nvSpPr>
              <p:cNvPr id="148" name="Freeform 113"/>
              <p:cNvSpPr/>
              <p:nvPr/>
            </p:nvSpPr>
            <p:spPr bwMode="auto">
              <a:xfrm>
                <a:off x="12263003" y="5792324"/>
                <a:ext cx="866562" cy="1809779"/>
              </a:xfrm>
              <a:custGeom>
                <a:avLst/>
                <a:gdLst>
                  <a:gd name="T0" fmla="*/ 524 w 548"/>
                  <a:gd name="T1" fmla="*/ 1080 h 1142"/>
                  <a:gd name="T2" fmla="*/ 494 w 548"/>
                  <a:gd name="T3" fmla="*/ 1104 h 1142"/>
                  <a:gd name="T4" fmla="*/ 450 w 548"/>
                  <a:gd name="T5" fmla="*/ 1122 h 1142"/>
                  <a:gd name="T6" fmla="*/ 326 w 548"/>
                  <a:gd name="T7" fmla="*/ 1140 h 1142"/>
                  <a:gd name="T8" fmla="*/ 204 w 548"/>
                  <a:gd name="T9" fmla="*/ 1140 h 1142"/>
                  <a:gd name="T10" fmla="*/ 72 w 548"/>
                  <a:gd name="T11" fmla="*/ 1112 h 1142"/>
                  <a:gd name="T12" fmla="*/ 30 w 548"/>
                  <a:gd name="T13" fmla="*/ 1088 h 1142"/>
                  <a:gd name="T14" fmla="*/ 4 w 548"/>
                  <a:gd name="T15" fmla="*/ 1048 h 1142"/>
                  <a:gd name="T16" fmla="*/ 26 w 548"/>
                  <a:gd name="T17" fmla="*/ 580 h 1142"/>
                  <a:gd name="T18" fmla="*/ 36 w 548"/>
                  <a:gd name="T19" fmla="*/ 506 h 1142"/>
                  <a:gd name="T20" fmla="*/ 50 w 548"/>
                  <a:gd name="T21" fmla="*/ 440 h 1142"/>
                  <a:gd name="T22" fmla="*/ 74 w 548"/>
                  <a:gd name="T23" fmla="*/ 334 h 1142"/>
                  <a:gd name="T24" fmla="*/ 84 w 548"/>
                  <a:gd name="T25" fmla="*/ 272 h 1142"/>
                  <a:gd name="T26" fmla="*/ 112 w 548"/>
                  <a:gd name="T27" fmla="*/ 168 h 1142"/>
                  <a:gd name="T28" fmla="*/ 136 w 548"/>
                  <a:gd name="T29" fmla="*/ 120 h 1142"/>
                  <a:gd name="T30" fmla="*/ 166 w 548"/>
                  <a:gd name="T31" fmla="*/ 42 h 1142"/>
                  <a:gd name="T32" fmla="*/ 180 w 548"/>
                  <a:gd name="T33" fmla="*/ 10 h 1142"/>
                  <a:gd name="T34" fmla="*/ 194 w 548"/>
                  <a:gd name="T35" fmla="*/ 0 h 1142"/>
                  <a:gd name="T36" fmla="*/ 206 w 548"/>
                  <a:gd name="T37" fmla="*/ 6 h 1142"/>
                  <a:gd name="T38" fmla="*/ 236 w 548"/>
                  <a:gd name="T39" fmla="*/ 34 h 1142"/>
                  <a:gd name="T40" fmla="*/ 240 w 548"/>
                  <a:gd name="T41" fmla="*/ 50 h 1142"/>
                  <a:gd name="T42" fmla="*/ 234 w 548"/>
                  <a:gd name="T43" fmla="*/ 80 h 1142"/>
                  <a:gd name="T44" fmla="*/ 212 w 548"/>
                  <a:gd name="T45" fmla="*/ 112 h 1142"/>
                  <a:gd name="T46" fmla="*/ 206 w 548"/>
                  <a:gd name="T47" fmla="*/ 124 h 1142"/>
                  <a:gd name="T48" fmla="*/ 210 w 548"/>
                  <a:gd name="T49" fmla="*/ 158 h 1142"/>
                  <a:gd name="T50" fmla="*/ 238 w 548"/>
                  <a:gd name="T51" fmla="*/ 218 h 1142"/>
                  <a:gd name="T52" fmla="*/ 260 w 548"/>
                  <a:gd name="T53" fmla="*/ 248 h 1142"/>
                  <a:gd name="T54" fmla="*/ 282 w 548"/>
                  <a:gd name="T55" fmla="*/ 250 h 1142"/>
                  <a:gd name="T56" fmla="*/ 312 w 548"/>
                  <a:gd name="T57" fmla="*/ 230 h 1142"/>
                  <a:gd name="T58" fmla="*/ 364 w 548"/>
                  <a:gd name="T59" fmla="*/ 160 h 1142"/>
                  <a:gd name="T60" fmla="*/ 376 w 548"/>
                  <a:gd name="T61" fmla="*/ 128 h 1142"/>
                  <a:gd name="T62" fmla="*/ 374 w 548"/>
                  <a:gd name="T63" fmla="*/ 110 h 1142"/>
                  <a:gd name="T64" fmla="*/ 378 w 548"/>
                  <a:gd name="T65" fmla="*/ 34 h 1142"/>
                  <a:gd name="T66" fmla="*/ 384 w 548"/>
                  <a:gd name="T67" fmla="*/ 16 h 1142"/>
                  <a:gd name="T68" fmla="*/ 396 w 548"/>
                  <a:gd name="T69" fmla="*/ 10 h 1142"/>
                  <a:gd name="T70" fmla="*/ 410 w 548"/>
                  <a:gd name="T71" fmla="*/ 30 h 1142"/>
                  <a:gd name="T72" fmla="*/ 422 w 548"/>
                  <a:gd name="T73" fmla="*/ 78 h 1142"/>
                  <a:gd name="T74" fmla="*/ 416 w 548"/>
                  <a:gd name="T75" fmla="*/ 112 h 1142"/>
                  <a:gd name="T76" fmla="*/ 412 w 548"/>
                  <a:gd name="T77" fmla="*/ 128 h 1142"/>
                  <a:gd name="T78" fmla="*/ 418 w 548"/>
                  <a:gd name="T79" fmla="*/ 218 h 1142"/>
                  <a:gd name="T80" fmla="*/ 432 w 548"/>
                  <a:gd name="T81" fmla="*/ 274 h 1142"/>
                  <a:gd name="T82" fmla="*/ 470 w 548"/>
                  <a:gd name="T83" fmla="*/ 390 h 1142"/>
                  <a:gd name="T84" fmla="*/ 530 w 548"/>
                  <a:gd name="T85" fmla="*/ 540 h 1142"/>
                  <a:gd name="T86" fmla="*/ 548 w 548"/>
                  <a:gd name="T87" fmla="*/ 658 h 1142"/>
                  <a:gd name="T88" fmla="*/ 546 w 548"/>
                  <a:gd name="T89" fmla="*/ 980 h 1142"/>
                  <a:gd name="T90" fmla="*/ 530 w 548"/>
                  <a:gd name="T91" fmla="*/ 1070 h 114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8"/>
                  <a:gd name="T139" fmla="*/ 0 h 1142"/>
                  <a:gd name="T140" fmla="*/ 548 w 548"/>
                  <a:gd name="T141" fmla="*/ 1142 h 114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8" h="1142">
                    <a:moveTo>
                      <a:pt x="530" y="1070"/>
                    </a:moveTo>
                    <a:lnTo>
                      <a:pt x="530" y="1070"/>
                    </a:lnTo>
                    <a:lnTo>
                      <a:pt x="524" y="1080"/>
                    </a:lnTo>
                    <a:lnTo>
                      <a:pt x="516" y="1088"/>
                    </a:lnTo>
                    <a:lnTo>
                      <a:pt x="506" y="1098"/>
                    </a:lnTo>
                    <a:lnTo>
                      <a:pt x="494" y="1104"/>
                    </a:lnTo>
                    <a:lnTo>
                      <a:pt x="480" y="1112"/>
                    </a:lnTo>
                    <a:lnTo>
                      <a:pt x="464" y="1118"/>
                    </a:lnTo>
                    <a:lnTo>
                      <a:pt x="450" y="1122"/>
                    </a:lnTo>
                    <a:lnTo>
                      <a:pt x="432" y="1126"/>
                    </a:lnTo>
                    <a:lnTo>
                      <a:pt x="326" y="1140"/>
                    </a:lnTo>
                    <a:lnTo>
                      <a:pt x="288" y="1142"/>
                    </a:lnTo>
                    <a:lnTo>
                      <a:pt x="246" y="1142"/>
                    </a:lnTo>
                    <a:lnTo>
                      <a:pt x="204" y="1140"/>
                    </a:lnTo>
                    <a:lnTo>
                      <a:pt x="168" y="1134"/>
                    </a:lnTo>
                    <a:lnTo>
                      <a:pt x="72" y="1112"/>
                    </a:lnTo>
                    <a:lnTo>
                      <a:pt x="58" y="1106"/>
                    </a:lnTo>
                    <a:lnTo>
                      <a:pt x="42" y="1098"/>
                    </a:lnTo>
                    <a:lnTo>
                      <a:pt x="30" y="1088"/>
                    </a:lnTo>
                    <a:lnTo>
                      <a:pt x="20" y="1076"/>
                    </a:lnTo>
                    <a:lnTo>
                      <a:pt x="10" y="1062"/>
                    </a:lnTo>
                    <a:lnTo>
                      <a:pt x="4" y="1048"/>
                    </a:lnTo>
                    <a:lnTo>
                      <a:pt x="0" y="1032"/>
                    </a:lnTo>
                    <a:lnTo>
                      <a:pt x="0" y="1014"/>
                    </a:lnTo>
                    <a:lnTo>
                      <a:pt x="26" y="580"/>
                    </a:lnTo>
                    <a:lnTo>
                      <a:pt x="30" y="546"/>
                    </a:lnTo>
                    <a:lnTo>
                      <a:pt x="36" y="506"/>
                    </a:lnTo>
                    <a:lnTo>
                      <a:pt x="44" y="470"/>
                    </a:lnTo>
                    <a:lnTo>
                      <a:pt x="50" y="440"/>
                    </a:lnTo>
                    <a:lnTo>
                      <a:pt x="60" y="410"/>
                    </a:lnTo>
                    <a:lnTo>
                      <a:pt x="68" y="372"/>
                    </a:lnTo>
                    <a:lnTo>
                      <a:pt x="74" y="334"/>
                    </a:lnTo>
                    <a:lnTo>
                      <a:pt x="80" y="298"/>
                    </a:lnTo>
                    <a:lnTo>
                      <a:pt x="84" y="272"/>
                    </a:lnTo>
                    <a:lnTo>
                      <a:pt x="90" y="238"/>
                    </a:lnTo>
                    <a:lnTo>
                      <a:pt x="100" y="202"/>
                    </a:lnTo>
                    <a:lnTo>
                      <a:pt x="112" y="168"/>
                    </a:lnTo>
                    <a:lnTo>
                      <a:pt x="124" y="142"/>
                    </a:lnTo>
                    <a:lnTo>
                      <a:pt x="136" y="120"/>
                    </a:lnTo>
                    <a:lnTo>
                      <a:pt x="150" y="92"/>
                    </a:lnTo>
                    <a:lnTo>
                      <a:pt x="160" y="66"/>
                    </a:lnTo>
                    <a:lnTo>
                      <a:pt x="166" y="42"/>
                    </a:lnTo>
                    <a:lnTo>
                      <a:pt x="172" y="24"/>
                    </a:lnTo>
                    <a:lnTo>
                      <a:pt x="180" y="10"/>
                    </a:lnTo>
                    <a:lnTo>
                      <a:pt x="184" y="4"/>
                    </a:lnTo>
                    <a:lnTo>
                      <a:pt x="188" y="2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6" y="6"/>
                    </a:lnTo>
                    <a:lnTo>
                      <a:pt x="216" y="14"/>
                    </a:lnTo>
                    <a:lnTo>
                      <a:pt x="226" y="24"/>
                    </a:lnTo>
                    <a:lnTo>
                      <a:pt x="236" y="34"/>
                    </a:lnTo>
                    <a:lnTo>
                      <a:pt x="238" y="42"/>
                    </a:lnTo>
                    <a:lnTo>
                      <a:pt x="240" y="50"/>
                    </a:lnTo>
                    <a:lnTo>
                      <a:pt x="240" y="58"/>
                    </a:lnTo>
                    <a:lnTo>
                      <a:pt x="238" y="68"/>
                    </a:lnTo>
                    <a:lnTo>
                      <a:pt x="234" y="80"/>
                    </a:lnTo>
                    <a:lnTo>
                      <a:pt x="228" y="90"/>
                    </a:lnTo>
                    <a:lnTo>
                      <a:pt x="220" y="102"/>
                    </a:lnTo>
                    <a:lnTo>
                      <a:pt x="212" y="112"/>
                    </a:lnTo>
                    <a:lnTo>
                      <a:pt x="210" y="118"/>
                    </a:lnTo>
                    <a:lnTo>
                      <a:pt x="206" y="124"/>
                    </a:lnTo>
                    <a:lnTo>
                      <a:pt x="206" y="132"/>
                    </a:lnTo>
                    <a:lnTo>
                      <a:pt x="206" y="140"/>
                    </a:lnTo>
                    <a:lnTo>
                      <a:pt x="210" y="158"/>
                    </a:lnTo>
                    <a:lnTo>
                      <a:pt x="218" y="178"/>
                    </a:lnTo>
                    <a:lnTo>
                      <a:pt x="228" y="198"/>
                    </a:lnTo>
                    <a:lnTo>
                      <a:pt x="238" y="218"/>
                    </a:lnTo>
                    <a:lnTo>
                      <a:pt x="250" y="234"/>
                    </a:lnTo>
                    <a:lnTo>
                      <a:pt x="260" y="248"/>
                    </a:lnTo>
                    <a:lnTo>
                      <a:pt x="266" y="252"/>
                    </a:lnTo>
                    <a:lnTo>
                      <a:pt x="274" y="254"/>
                    </a:lnTo>
                    <a:lnTo>
                      <a:pt x="282" y="250"/>
                    </a:lnTo>
                    <a:lnTo>
                      <a:pt x="292" y="246"/>
                    </a:lnTo>
                    <a:lnTo>
                      <a:pt x="302" y="238"/>
                    </a:lnTo>
                    <a:lnTo>
                      <a:pt x="312" y="230"/>
                    </a:lnTo>
                    <a:lnTo>
                      <a:pt x="332" y="208"/>
                    </a:lnTo>
                    <a:lnTo>
                      <a:pt x="350" y="184"/>
                    </a:lnTo>
                    <a:lnTo>
                      <a:pt x="364" y="160"/>
                    </a:lnTo>
                    <a:lnTo>
                      <a:pt x="374" y="140"/>
                    </a:lnTo>
                    <a:lnTo>
                      <a:pt x="376" y="134"/>
                    </a:lnTo>
                    <a:lnTo>
                      <a:pt x="376" y="128"/>
                    </a:lnTo>
                    <a:lnTo>
                      <a:pt x="374" y="120"/>
                    </a:lnTo>
                    <a:lnTo>
                      <a:pt x="374" y="110"/>
                    </a:lnTo>
                    <a:lnTo>
                      <a:pt x="374" y="86"/>
                    </a:lnTo>
                    <a:lnTo>
                      <a:pt x="376" y="60"/>
                    </a:lnTo>
                    <a:lnTo>
                      <a:pt x="378" y="34"/>
                    </a:lnTo>
                    <a:lnTo>
                      <a:pt x="380" y="24"/>
                    </a:lnTo>
                    <a:lnTo>
                      <a:pt x="384" y="16"/>
                    </a:lnTo>
                    <a:lnTo>
                      <a:pt x="386" y="12"/>
                    </a:lnTo>
                    <a:lnTo>
                      <a:pt x="390" y="10"/>
                    </a:lnTo>
                    <a:lnTo>
                      <a:pt x="396" y="10"/>
                    </a:lnTo>
                    <a:lnTo>
                      <a:pt x="400" y="14"/>
                    </a:lnTo>
                    <a:lnTo>
                      <a:pt x="404" y="22"/>
                    </a:lnTo>
                    <a:lnTo>
                      <a:pt x="410" y="30"/>
                    </a:lnTo>
                    <a:lnTo>
                      <a:pt x="418" y="54"/>
                    </a:lnTo>
                    <a:lnTo>
                      <a:pt x="422" y="78"/>
                    </a:lnTo>
                    <a:lnTo>
                      <a:pt x="422" y="98"/>
                    </a:lnTo>
                    <a:lnTo>
                      <a:pt x="420" y="106"/>
                    </a:lnTo>
                    <a:lnTo>
                      <a:pt x="416" y="112"/>
                    </a:lnTo>
                    <a:lnTo>
                      <a:pt x="414" y="118"/>
                    </a:lnTo>
                    <a:lnTo>
                      <a:pt x="412" y="128"/>
                    </a:lnTo>
                    <a:lnTo>
                      <a:pt x="412" y="154"/>
                    </a:lnTo>
                    <a:lnTo>
                      <a:pt x="414" y="184"/>
                    </a:lnTo>
                    <a:lnTo>
                      <a:pt x="418" y="218"/>
                    </a:lnTo>
                    <a:lnTo>
                      <a:pt x="424" y="238"/>
                    </a:lnTo>
                    <a:lnTo>
                      <a:pt x="432" y="274"/>
                    </a:lnTo>
                    <a:lnTo>
                      <a:pt x="444" y="314"/>
                    </a:lnTo>
                    <a:lnTo>
                      <a:pt x="458" y="356"/>
                    </a:lnTo>
                    <a:lnTo>
                      <a:pt x="470" y="390"/>
                    </a:lnTo>
                    <a:lnTo>
                      <a:pt x="518" y="504"/>
                    </a:lnTo>
                    <a:lnTo>
                      <a:pt x="530" y="540"/>
                    </a:lnTo>
                    <a:lnTo>
                      <a:pt x="540" y="580"/>
                    </a:lnTo>
                    <a:lnTo>
                      <a:pt x="546" y="622"/>
                    </a:lnTo>
                    <a:lnTo>
                      <a:pt x="548" y="658"/>
                    </a:lnTo>
                    <a:lnTo>
                      <a:pt x="548" y="946"/>
                    </a:lnTo>
                    <a:lnTo>
                      <a:pt x="546" y="980"/>
                    </a:lnTo>
                    <a:lnTo>
                      <a:pt x="542" y="1014"/>
                    </a:lnTo>
                    <a:lnTo>
                      <a:pt x="538" y="1046"/>
                    </a:lnTo>
                    <a:lnTo>
                      <a:pt x="530" y="1070"/>
                    </a:lnTo>
                    <a:close/>
                  </a:path>
                </a:pathLst>
              </a:custGeom>
              <a:grpFill/>
              <a:ln w="4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9" name="Freeform 114"/>
              <p:cNvSpPr/>
              <p:nvPr/>
            </p:nvSpPr>
            <p:spPr bwMode="auto">
              <a:xfrm>
                <a:off x="12870802" y="5808199"/>
                <a:ext cx="126372" cy="254004"/>
              </a:xfrm>
              <a:custGeom>
                <a:avLst/>
                <a:gdLst>
                  <a:gd name="T0" fmla="*/ 6 w 80"/>
                  <a:gd name="T1" fmla="*/ 0 h 152"/>
                  <a:gd name="T2" fmla="*/ 6 w 80"/>
                  <a:gd name="T3" fmla="*/ 0 h 152"/>
                  <a:gd name="T4" fmla="*/ 2 w 80"/>
                  <a:gd name="T5" fmla="*/ 34 h 152"/>
                  <a:gd name="T6" fmla="*/ 0 w 80"/>
                  <a:gd name="T7" fmla="*/ 66 h 152"/>
                  <a:gd name="T8" fmla="*/ 0 w 80"/>
                  <a:gd name="T9" fmla="*/ 82 h 152"/>
                  <a:gd name="T10" fmla="*/ 2 w 80"/>
                  <a:gd name="T11" fmla="*/ 96 h 152"/>
                  <a:gd name="T12" fmla="*/ 2 w 80"/>
                  <a:gd name="T13" fmla="*/ 96 h 152"/>
                  <a:gd name="T14" fmla="*/ 4 w 80"/>
                  <a:gd name="T15" fmla="*/ 108 h 152"/>
                  <a:gd name="T16" fmla="*/ 10 w 80"/>
                  <a:gd name="T17" fmla="*/ 114 h 152"/>
                  <a:gd name="T18" fmla="*/ 16 w 80"/>
                  <a:gd name="T19" fmla="*/ 118 h 152"/>
                  <a:gd name="T20" fmla="*/ 26 w 80"/>
                  <a:gd name="T21" fmla="*/ 122 h 152"/>
                  <a:gd name="T22" fmla="*/ 36 w 80"/>
                  <a:gd name="T23" fmla="*/ 124 h 152"/>
                  <a:gd name="T24" fmla="*/ 48 w 80"/>
                  <a:gd name="T25" fmla="*/ 130 h 152"/>
                  <a:gd name="T26" fmla="*/ 64 w 80"/>
                  <a:gd name="T27" fmla="*/ 138 h 152"/>
                  <a:gd name="T28" fmla="*/ 80 w 80"/>
                  <a:gd name="T29" fmla="*/ 152 h 152"/>
                  <a:gd name="T30" fmla="*/ 80 w 80"/>
                  <a:gd name="T31" fmla="*/ 152 h 152"/>
                  <a:gd name="T32" fmla="*/ 74 w 80"/>
                  <a:gd name="T33" fmla="*/ 128 h 152"/>
                  <a:gd name="T34" fmla="*/ 56 w 80"/>
                  <a:gd name="T35" fmla="*/ 78 h 152"/>
                  <a:gd name="T36" fmla="*/ 44 w 80"/>
                  <a:gd name="T37" fmla="*/ 50 h 152"/>
                  <a:gd name="T38" fmla="*/ 32 w 80"/>
                  <a:gd name="T39" fmla="*/ 26 h 152"/>
                  <a:gd name="T40" fmla="*/ 26 w 80"/>
                  <a:gd name="T41" fmla="*/ 16 h 152"/>
                  <a:gd name="T42" fmla="*/ 20 w 80"/>
                  <a:gd name="T43" fmla="*/ 8 h 152"/>
                  <a:gd name="T44" fmla="*/ 12 w 80"/>
                  <a:gd name="T45" fmla="*/ 2 h 152"/>
                  <a:gd name="T46" fmla="*/ 6 w 80"/>
                  <a:gd name="T47" fmla="*/ 0 h 152"/>
                  <a:gd name="T48" fmla="*/ 6 w 80"/>
                  <a:gd name="T49" fmla="*/ 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0"/>
                  <a:gd name="T76" fmla="*/ 0 h 152"/>
                  <a:gd name="T77" fmla="*/ 80 w 80"/>
                  <a:gd name="T78" fmla="*/ 152 h 15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0" h="152">
                    <a:moveTo>
                      <a:pt x="6" y="0"/>
                    </a:moveTo>
                    <a:lnTo>
                      <a:pt x="6" y="0"/>
                    </a:lnTo>
                    <a:lnTo>
                      <a:pt x="2" y="34"/>
                    </a:lnTo>
                    <a:lnTo>
                      <a:pt x="0" y="66"/>
                    </a:lnTo>
                    <a:lnTo>
                      <a:pt x="0" y="82"/>
                    </a:lnTo>
                    <a:lnTo>
                      <a:pt x="2" y="96"/>
                    </a:lnTo>
                    <a:lnTo>
                      <a:pt x="4" y="108"/>
                    </a:lnTo>
                    <a:lnTo>
                      <a:pt x="10" y="114"/>
                    </a:lnTo>
                    <a:lnTo>
                      <a:pt x="16" y="118"/>
                    </a:lnTo>
                    <a:lnTo>
                      <a:pt x="26" y="122"/>
                    </a:lnTo>
                    <a:lnTo>
                      <a:pt x="36" y="124"/>
                    </a:lnTo>
                    <a:lnTo>
                      <a:pt x="48" y="130"/>
                    </a:lnTo>
                    <a:lnTo>
                      <a:pt x="64" y="138"/>
                    </a:lnTo>
                    <a:lnTo>
                      <a:pt x="80" y="152"/>
                    </a:lnTo>
                    <a:lnTo>
                      <a:pt x="74" y="128"/>
                    </a:lnTo>
                    <a:lnTo>
                      <a:pt x="56" y="78"/>
                    </a:lnTo>
                    <a:lnTo>
                      <a:pt x="44" y="50"/>
                    </a:lnTo>
                    <a:lnTo>
                      <a:pt x="32" y="26"/>
                    </a:lnTo>
                    <a:lnTo>
                      <a:pt x="26" y="16"/>
                    </a:lnTo>
                    <a:lnTo>
                      <a:pt x="20" y="8"/>
                    </a:lnTo>
                    <a:lnTo>
                      <a:pt x="12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0" name="Freeform 115"/>
              <p:cNvSpPr/>
              <p:nvPr/>
            </p:nvSpPr>
            <p:spPr bwMode="auto">
              <a:xfrm>
                <a:off x="12395395" y="5792324"/>
                <a:ext cx="198589" cy="246069"/>
              </a:xfrm>
              <a:custGeom>
                <a:avLst/>
                <a:gdLst>
                  <a:gd name="T0" fmla="*/ 112 w 122"/>
                  <a:gd name="T1" fmla="*/ 0 h 152"/>
                  <a:gd name="T2" fmla="*/ 112 w 122"/>
                  <a:gd name="T3" fmla="*/ 0 h 152"/>
                  <a:gd name="T4" fmla="*/ 114 w 122"/>
                  <a:gd name="T5" fmla="*/ 10 h 152"/>
                  <a:gd name="T6" fmla="*/ 118 w 122"/>
                  <a:gd name="T7" fmla="*/ 34 h 152"/>
                  <a:gd name="T8" fmla="*/ 122 w 122"/>
                  <a:gd name="T9" fmla="*/ 66 h 152"/>
                  <a:gd name="T10" fmla="*/ 122 w 122"/>
                  <a:gd name="T11" fmla="*/ 82 h 152"/>
                  <a:gd name="T12" fmla="*/ 120 w 122"/>
                  <a:gd name="T13" fmla="*/ 96 h 152"/>
                  <a:gd name="T14" fmla="*/ 120 w 122"/>
                  <a:gd name="T15" fmla="*/ 96 h 152"/>
                  <a:gd name="T16" fmla="*/ 118 w 122"/>
                  <a:gd name="T17" fmla="*/ 104 h 152"/>
                  <a:gd name="T18" fmla="*/ 114 w 122"/>
                  <a:gd name="T19" fmla="*/ 108 h 152"/>
                  <a:gd name="T20" fmla="*/ 108 w 122"/>
                  <a:gd name="T21" fmla="*/ 112 h 152"/>
                  <a:gd name="T22" fmla="*/ 102 w 122"/>
                  <a:gd name="T23" fmla="*/ 116 h 152"/>
                  <a:gd name="T24" fmla="*/ 86 w 122"/>
                  <a:gd name="T25" fmla="*/ 122 h 152"/>
                  <a:gd name="T26" fmla="*/ 66 w 122"/>
                  <a:gd name="T27" fmla="*/ 126 h 152"/>
                  <a:gd name="T28" fmla="*/ 48 w 122"/>
                  <a:gd name="T29" fmla="*/ 130 h 152"/>
                  <a:gd name="T30" fmla="*/ 30 w 122"/>
                  <a:gd name="T31" fmla="*/ 136 h 152"/>
                  <a:gd name="T32" fmla="*/ 12 w 122"/>
                  <a:gd name="T33" fmla="*/ 142 h 152"/>
                  <a:gd name="T34" fmla="*/ 6 w 122"/>
                  <a:gd name="T35" fmla="*/ 146 h 152"/>
                  <a:gd name="T36" fmla="*/ 0 w 122"/>
                  <a:gd name="T37" fmla="*/ 152 h 152"/>
                  <a:gd name="T38" fmla="*/ 0 w 122"/>
                  <a:gd name="T39" fmla="*/ 152 h 152"/>
                  <a:gd name="T40" fmla="*/ 10 w 122"/>
                  <a:gd name="T41" fmla="*/ 128 h 152"/>
                  <a:gd name="T42" fmla="*/ 22 w 122"/>
                  <a:gd name="T43" fmla="*/ 104 h 152"/>
                  <a:gd name="T44" fmla="*/ 38 w 122"/>
                  <a:gd name="T45" fmla="*/ 78 h 152"/>
                  <a:gd name="T46" fmla="*/ 54 w 122"/>
                  <a:gd name="T47" fmla="*/ 50 h 152"/>
                  <a:gd name="T48" fmla="*/ 72 w 122"/>
                  <a:gd name="T49" fmla="*/ 26 h 152"/>
                  <a:gd name="T50" fmla="*/ 82 w 122"/>
                  <a:gd name="T51" fmla="*/ 16 h 152"/>
                  <a:gd name="T52" fmla="*/ 92 w 122"/>
                  <a:gd name="T53" fmla="*/ 8 h 152"/>
                  <a:gd name="T54" fmla="*/ 102 w 122"/>
                  <a:gd name="T55" fmla="*/ 2 h 152"/>
                  <a:gd name="T56" fmla="*/ 112 w 122"/>
                  <a:gd name="T57" fmla="*/ 0 h 152"/>
                  <a:gd name="T58" fmla="*/ 112 w 122"/>
                  <a:gd name="T59" fmla="*/ 0 h 15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22"/>
                  <a:gd name="T91" fmla="*/ 0 h 152"/>
                  <a:gd name="T92" fmla="*/ 122 w 122"/>
                  <a:gd name="T93" fmla="*/ 152 h 15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22" h="152">
                    <a:moveTo>
                      <a:pt x="112" y="0"/>
                    </a:moveTo>
                    <a:lnTo>
                      <a:pt x="112" y="0"/>
                    </a:lnTo>
                    <a:lnTo>
                      <a:pt x="114" y="10"/>
                    </a:lnTo>
                    <a:lnTo>
                      <a:pt x="118" y="34"/>
                    </a:lnTo>
                    <a:lnTo>
                      <a:pt x="122" y="66"/>
                    </a:lnTo>
                    <a:lnTo>
                      <a:pt x="122" y="82"/>
                    </a:lnTo>
                    <a:lnTo>
                      <a:pt x="120" y="96"/>
                    </a:lnTo>
                    <a:lnTo>
                      <a:pt x="118" y="104"/>
                    </a:lnTo>
                    <a:lnTo>
                      <a:pt x="114" y="108"/>
                    </a:lnTo>
                    <a:lnTo>
                      <a:pt x="108" y="112"/>
                    </a:lnTo>
                    <a:lnTo>
                      <a:pt x="102" y="116"/>
                    </a:lnTo>
                    <a:lnTo>
                      <a:pt x="86" y="122"/>
                    </a:lnTo>
                    <a:lnTo>
                      <a:pt x="66" y="126"/>
                    </a:lnTo>
                    <a:lnTo>
                      <a:pt x="48" y="130"/>
                    </a:lnTo>
                    <a:lnTo>
                      <a:pt x="30" y="136"/>
                    </a:lnTo>
                    <a:lnTo>
                      <a:pt x="12" y="142"/>
                    </a:lnTo>
                    <a:lnTo>
                      <a:pt x="6" y="146"/>
                    </a:lnTo>
                    <a:lnTo>
                      <a:pt x="0" y="152"/>
                    </a:lnTo>
                    <a:lnTo>
                      <a:pt x="10" y="128"/>
                    </a:lnTo>
                    <a:lnTo>
                      <a:pt x="22" y="104"/>
                    </a:lnTo>
                    <a:lnTo>
                      <a:pt x="38" y="78"/>
                    </a:lnTo>
                    <a:lnTo>
                      <a:pt x="54" y="50"/>
                    </a:lnTo>
                    <a:lnTo>
                      <a:pt x="72" y="26"/>
                    </a:lnTo>
                    <a:lnTo>
                      <a:pt x="82" y="16"/>
                    </a:lnTo>
                    <a:lnTo>
                      <a:pt x="92" y="8"/>
                    </a:lnTo>
                    <a:lnTo>
                      <a:pt x="102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da-DK" kern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7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 animBg="1"/>
      <p:bldP spid="125" grpId="0" animBg="1"/>
      <p:bldP spid="126" grpId="0" animBg="1"/>
      <p:bldP spid="127" grpId="0" animBg="1"/>
      <p:bldP spid="128" grpId="0"/>
      <p:bldP spid="1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Rounded Rectangle 4"/>
          <p:cNvSpPr/>
          <p:nvPr/>
        </p:nvSpPr>
        <p:spPr>
          <a:xfrm>
            <a:off x="4195632" y="1606912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5"/>
          <p:cNvSpPr/>
          <p:nvPr/>
        </p:nvSpPr>
        <p:spPr>
          <a:xfrm>
            <a:off x="4195632" y="2596601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E94744"/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rgbClr val="E94744"/>
                </a:gs>
                <a:gs pos="100000">
                  <a:srgbClr val="F17445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769994" y="2089793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Straight Connector 7"/>
          <p:cNvCxnSpPr/>
          <p:nvPr/>
        </p:nvCxnSpPr>
        <p:spPr>
          <a:xfrm flipH="1">
            <a:off x="3821357" y="1780043"/>
            <a:ext cx="291913" cy="0"/>
          </a:xfrm>
          <a:prstGeom prst="line">
            <a:avLst/>
          </a:prstGeom>
          <a:ln w="12700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8"/>
          <p:cNvSpPr/>
          <p:nvPr/>
        </p:nvSpPr>
        <p:spPr>
          <a:xfrm>
            <a:off x="2759528" y="1599270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Straight Connector 9"/>
          <p:cNvCxnSpPr/>
          <p:nvPr/>
        </p:nvCxnSpPr>
        <p:spPr>
          <a:xfrm flipH="1">
            <a:off x="5326307" y="2769732"/>
            <a:ext cx="291913" cy="0"/>
          </a:xfrm>
          <a:prstGeom prst="line">
            <a:avLst/>
          </a:prstGeom>
          <a:ln w="12700">
            <a:solidFill>
              <a:srgbClr val="F174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0"/>
          <p:cNvSpPr/>
          <p:nvPr/>
        </p:nvSpPr>
        <p:spPr>
          <a:xfrm>
            <a:off x="5618220" y="2602415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ounded Rectangle 12"/>
          <p:cNvSpPr/>
          <p:nvPr/>
        </p:nvSpPr>
        <p:spPr>
          <a:xfrm>
            <a:off x="4195632" y="3586291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3"/>
          <p:cNvSpPr/>
          <p:nvPr/>
        </p:nvSpPr>
        <p:spPr>
          <a:xfrm>
            <a:off x="769994" y="4047970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Straight Connector 14"/>
          <p:cNvCxnSpPr/>
          <p:nvPr/>
        </p:nvCxnSpPr>
        <p:spPr>
          <a:xfrm flipH="1">
            <a:off x="3821357" y="3759422"/>
            <a:ext cx="291913" cy="0"/>
          </a:xfrm>
          <a:prstGeom prst="line">
            <a:avLst/>
          </a:prstGeom>
          <a:ln w="12700">
            <a:solidFill>
              <a:srgbClr val="015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5"/>
          <p:cNvSpPr/>
          <p:nvPr/>
        </p:nvSpPr>
        <p:spPr>
          <a:xfrm>
            <a:off x="2759528" y="3644005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4513264" y="3099895"/>
            <a:ext cx="400161" cy="332003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F174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Group 17"/>
          <p:cNvGrpSpPr/>
          <p:nvPr/>
        </p:nvGrpSpPr>
        <p:grpSpPr>
          <a:xfrm>
            <a:off x="4514359" y="2115901"/>
            <a:ext cx="403183" cy="317645"/>
            <a:chOff x="1058564" y="1781841"/>
            <a:chExt cx="649993" cy="512092"/>
          </a:xfrm>
          <a:solidFill>
            <a:srgbClr val="009999"/>
          </a:solidFill>
        </p:grpSpPr>
        <p:sp>
          <p:nvSpPr>
            <p:cNvPr id="23" name="Freeform 31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Freeform 106"/>
          <p:cNvSpPr>
            <a:spLocks noEditPoints="1"/>
          </p:cNvSpPr>
          <p:nvPr/>
        </p:nvSpPr>
        <p:spPr bwMode="auto">
          <a:xfrm>
            <a:off x="4513264" y="4095281"/>
            <a:ext cx="400161" cy="297792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015A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13"/>
          <p:cNvSpPr/>
          <p:nvPr/>
        </p:nvSpPr>
        <p:spPr>
          <a:xfrm>
            <a:off x="5472263" y="3000863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/>
      <p:bldP spid="14" grpId="0"/>
      <p:bldP spid="16" grpId="0"/>
      <p:bldP spid="17" grpId="0" animBg="1"/>
      <p:bldP spid="18" grpId="0"/>
      <p:bldP spid="20" grpId="0"/>
      <p:bldP spid="21" grpId="0" animBg="1"/>
      <p:bldP spid="25" grpId="0" animBg="1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82"/>
          <p:cNvGrpSpPr/>
          <p:nvPr/>
        </p:nvGrpSpPr>
        <p:grpSpPr>
          <a:xfrm>
            <a:off x="4381598" y="679179"/>
            <a:ext cx="380804" cy="356018"/>
            <a:chOff x="4067683" y="3042772"/>
            <a:chExt cx="350901" cy="328061"/>
          </a:xfrm>
          <a:solidFill>
            <a:srgbClr val="008080"/>
          </a:solidFill>
        </p:grpSpPr>
        <p:sp>
          <p:nvSpPr>
            <p:cNvPr id="8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9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0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11" name="Freeform 32"/>
          <p:cNvSpPr>
            <a:spLocks noEditPoints="1"/>
          </p:cNvSpPr>
          <p:nvPr/>
        </p:nvSpPr>
        <p:spPr bwMode="auto">
          <a:xfrm>
            <a:off x="4354558" y="1641641"/>
            <a:ext cx="407844" cy="333484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F174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grpSp>
        <p:nvGrpSpPr>
          <p:cNvPr id="12" name="Group 80"/>
          <p:cNvGrpSpPr/>
          <p:nvPr/>
        </p:nvGrpSpPr>
        <p:grpSpPr>
          <a:xfrm>
            <a:off x="4401878" y="4658421"/>
            <a:ext cx="349256" cy="250114"/>
            <a:chOff x="2566497" y="2332666"/>
            <a:chExt cx="321832" cy="230473"/>
          </a:xfrm>
          <a:solidFill>
            <a:srgbClr val="008080"/>
          </a:solidFill>
        </p:grpSpPr>
        <p:sp>
          <p:nvSpPr>
            <p:cNvPr id="13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4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5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16" name="Freeform 107"/>
          <p:cNvSpPr>
            <a:spLocks noEditPoints="1"/>
          </p:cNvSpPr>
          <p:nvPr/>
        </p:nvSpPr>
        <p:spPr bwMode="auto">
          <a:xfrm>
            <a:off x="4365824" y="3572584"/>
            <a:ext cx="385310" cy="331230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grpSp>
        <p:nvGrpSpPr>
          <p:cNvPr id="17" name="Group 85"/>
          <p:cNvGrpSpPr/>
          <p:nvPr/>
        </p:nvGrpSpPr>
        <p:grpSpPr>
          <a:xfrm>
            <a:off x="4387232" y="2567777"/>
            <a:ext cx="342496" cy="455162"/>
            <a:chOff x="5575100" y="3734191"/>
            <a:chExt cx="315602" cy="419419"/>
          </a:xfrm>
          <a:solidFill>
            <a:srgbClr val="015A74"/>
          </a:solidFill>
        </p:grpSpPr>
        <p:sp>
          <p:nvSpPr>
            <p:cNvPr id="18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19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cxnSp>
        <p:nvCxnSpPr>
          <p:cNvPr id="21" name="Straight Connector 15"/>
          <p:cNvCxnSpPr/>
          <p:nvPr/>
        </p:nvCxnSpPr>
        <p:spPr>
          <a:xfrm flipH="1">
            <a:off x="5184963" y="350382"/>
            <a:ext cx="291913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16"/>
          <p:cNvSpPr/>
          <p:nvPr/>
        </p:nvSpPr>
        <p:spPr>
          <a:xfrm>
            <a:off x="5476875" y="187806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7"/>
          <p:cNvSpPr/>
          <p:nvPr/>
        </p:nvSpPr>
        <p:spPr>
          <a:xfrm>
            <a:off x="4955872" y="687089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19"/>
          <p:cNvSpPr/>
          <p:nvPr/>
        </p:nvSpPr>
        <p:spPr>
          <a:xfrm>
            <a:off x="628650" y="1628620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Straight Connector 20"/>
          <p:cNvCxnSpPr/>
          <p:nvPr/>
        </p:nvCxnSpPr>
        <p:spPr>
          <a:xfrm flipH="1">
            <a:off x="3680013" y="1340072"/>
            <a:ext cx="291913" cy="0"/>
          </a:xfrm>
          <a:prstGeom prst="line">
            <a:avLst/>
          </a:prstGeom>
          <a:ln w="12700">
            <a:solidFill>
              <a:srgbClr val="F174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1"/>
          <p:cNvSpPr/>
          <p:nvPr/>
        </p:nvSpPr>
        <p:spPr>
          <a:xfrm>
            <a:off x="2618183" y="1166954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Straight Connector 23"/>
          <p:cNvCxnSpPr/>
          <p:nvPr/>
        </p:nvCxnSpPr>
        <p:spPr>
          <a:xfrm flipH="1">
            <a:off x="5184963" y="2284319"/>
            <a:ext cx="291913" cy="0"/>
          </a:xfrm>
          <a:prstGeom prst="line">
            <a:avLst/>
          </a:prstGeom>
          <a:ln w="12700">
            <a:solidFill>
              <a:srgbClr val="015A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4"/>
          <p:cNvSpPr/>
          <p:nvPr/>
        </p:nvSpPr>
        <p:spPr>
          <a:xfrm>
            <a:off x="5476876" y="2111201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25"/>
          <p:cNvSpPr/>
          <p:nvPr/>
        </p:nvSpPr>
        <p:spPr>
          <a:xfrm>
            <a:off x="5200650" y="2584276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27"/>
          <p:cNvSpPr/>
          <p:nvPr/>
        </p:nvSpPr>
        <p:spPr>
          <a:xfrm>
            <a:off x="628650" y="3562557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Straight Connector 28"/>
          <p:cNvCxnSpPr/>
          <p:nvPr/>
        </p:nvCxnSpPr>
        <p:spPr>
          <a:xfrm flipH="1">
            <a:off x="3680013" y="3274009"/>
            <a:ext cx="291913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29"/>
          <p:cNvSpPr/>
          <p:nvPr/>
        </p:nvSpPr>
        <p:spPr>
          <a:xfrm>
            <a:off x="2618182" y="3100891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Straight Connector 31"/>
          <p:cNvCxnSpPr/>
          <p:nvPr/>
        </p:nvCxnSpPr>
        <p:spPr>
          <a:xfrm flipH="1">
            <a:off x="5184963" y="4246370"/>
            <a:ext cx="291913" cy="0"/>
          </a:xfrm>
          <a:prstGeom prst="line">
            <a:avLst/>
          </a:prstGeom>
          <a:ln w="12700">
            <a:solidFill>
              <a:srgbClr val="009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2"/>
          <p:cNvSpPr/>
          <p:nvPr/>
        </p:nvSpPr>
        <p:spPr>
          <a:xfrm>
            <a:off x="5476874" y="4073252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33"/>
          <p:cNvSpPr/>
          <p:nvPr/>
        </p:nvSpPr>
        <p:spPr>
          <a:xfrm>
            <a:off x="5200650" y="4546327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ounded Rectangle 4"/>
          <p:cNvSpPr/>
          <p:nvPr/>
        </p:nvSpPr>
        <p:spPr>
          <a:xfrm>
            <a:off x="4054287" y="4069412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ounded Rectangle 5"/>
          <p:cNvSpPr/>
          <p:nvPr/>
        </p:nvSpPr>
        <p:spPr>
          <a:xfrm>
            <a:off x="4054287" y="1144373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E94744"/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rgbClr val="E94744"/>
                </a:gs>
                <a:gs pos="100000">
                  <a:srgbClr val="F17445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ounded Rectangle 12"/>
          <p:cNvSpPr/>
          <p:nvPr/>
        </p:nvSpPr>
        <p:spPr>
          <a:xfrm>
            <a:off x="4080199" y="2116233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ounded Rectangle 4"/>
          <p:cNvSpPr/>
          <p:nvPr/>
        </p:nvSpPr>
        <p:spPr>
          <a:xfrm>
            <a:off x="4080199" y="159079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ounded Rectangle 5"/>
          <p:cNvSpPr/>
          <p:nvPr/>
        </p:nvSpPr>
        <p:spPr>
          <a:xfrm>
            <a:off x="4080198" y="3100878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E94744"/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rgbClr val="E94744"/>
                </a:gs>
                <a:gs pos="100000">
                  <a:srgbClr val="F17445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6" grpId="0" animBg="1"/>
      <p:bldP spid="22" grpId="0"/>
      <p:bldP spid="23" grpId="0"/>
      <p:bldP spid="25" grpId="0"/>
      <p:bldP spid="27" grpId="0"/>
      <p:bldP spid="30" grpId="0"/>
      <p:bldP spid="31" grpId="0"/>
      <p:bldP spid="33" grpId="0"/>
      <p:bldP spid="35" grpId="0"/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" name="Straight Connector 2"/>
          <p:cNvCxnSpPr/>
          <p:nvPr/>
        </p:nvCxnSpPr>
        <p:spPr>
          <a:xfrm flipH="1">
            <a:off x="5184963" y="350382"/>
            <a:ext cx="291913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3"/>
          <p:cNvSpPr/>
          <p:nvPr/>
        </p:nvSpPr>
        <p:spPr>
          <a:xfrm>
            <a:off x="5424161" y="176534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5200650" y="650339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628650" y="1628619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Straight Connector 7"/>
          <p:cNvCxnSpPr/>
          <p:nvPr/>
        </p:nvCxnSpPr>
        <p:spPr>
          <a:xfrm flipH="1">
            <a:off x="3680013" y="1340072"/>
            <a:ext cx="291913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8"/>
          <p:cNvSpPr/>
          <p:nvPr/>
        </p:nvSpPr>
        <p:spPr>
          <a:xfrm>
            <a:off x="2564047" y="1138097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Straight Connector 10"/>
          <p:cNvCxnSpPr/>
          <p:nvPr/>
        </p:nvCxnSpPr>
        <p:spPr>
          <a:xfrm flipH="1">
            <a:off x="5184963" y="2284319"/>
            <a:ext cx="29191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1"/>
          <p:cNvSpPr/>
          <p:nvPr/>
        </p:nvSpPr>
        <p:spPr>
          <a:xfrm>
            <a:off x="5424160" y="2111976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2"/>
          <p:cNvSpPr/>
          <p:nvPr/>
        </p:nvSpPr>
        <p:spPr>
          <a:xfrm>
            <a:off x="5200650" y="2584276"/>
            <a:ext cx="331470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4"/>
          <p:cNvSpPr/>
          <p:nvPr/>
        </p:nvSpPr>
        <p:spPr>
          <a:xfrm>
            <a:off x="3986586" y="3834571"/>
            <a:ext cx="1170833" cy="3770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5"/>
          <p:cNvSpPr/>
          <p:nvPr/>
        </p:nvSpPr>
        <p:spPr>
          <a:xfrm>
            <a:off x="2961031" y="4268144"/>
            <a:ext cx="3221939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6"/>
          <p:cNvSpPr/>
          <p:nvPr/>
        </p:nvSpPr>
        <p:spPr bwMode="auto">
          <a:xfrm>
            <a:off x="6216502" y="4213966"/>
            <a:ext cx="300703" cy="311858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80"/>
          <p:cNvGrpSpPr/>
          <p:nvPr/>
        </p:nvGrpSpPr>
        <p:grpSpPr>
          <a:xfrm>
            <a:off x="4401878" y="1681418"/>
            <a:ext cx="349256" cy="250114"/>
            <a:chOff x="2566497" y="2332666"/>
            <a:chExt cx="321832" cy="230473"/>
          </a:xfrm>
          <a:solidFill>
            <a:srgbClr val="015A74"/>
          </a:solidFill>
        </p:grpSpPr>
        <p:sp>
          <p:nvSpPr>
            <p:cNvPr id="24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Freeform 107"/>
          <p:cNvSpPr>
            <a:spLocks noEditPoints="1"/>
          </p:cNvSpPr>
          <p:nvPr/>
        </p:nvSpPr>
        <p:spPr bwMode="auto">
          <a:xfrm>
            <a:off x="4365824" y="661224"/>
            <a:ext cx="385310" cy="331230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F174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4386687" y="2589356"/>
            <a:ext cx="370626" cy="378908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F1744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ounded Rectangle 4"/>
          <p:cNvSpPr/>
          <p:nvPr/>
        </p:nvSpPr>
        <p:spPr>
          <a:xfrm>
            <a:off x="4054287" y="3148463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ounded Rectangle 5"/>
          <p:cNvSpPr/>
          <p:nvPr/>
        </p:nvSpPr>
        <p:spPr>
          <a:xfrm>
            <a:off x="4054287" y="223424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E94744"/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rgbClr val="E94744"/>
                </a:gs>
                <a:gs pos="100000">
                  <a:srgbClr val="F17445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ounded Rectangle 12"/>
          <p:cNvSpPr/>
          <p:nvPr/>
        </p:nvSpPr>
        <p:spPr>
          <a:xfrm>
            <a:off x="4080199" y="1195284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162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ounded Rectangle 5"/>
          <p:cNvSpPr/>
          <p:nvPr/>
        </p:nvSpPr>
        <p:spPr>
          <a:xfrm>
            <a:off x="4080198" y="2179929"/>
            <a:ext cx="1035425" cy="346262"/>
          </a:xfrm>
          <a:prstGeom prst="roundRect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E94744"/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rgbClr val="E94744"/>
                </a:gs>
                <a:gs pos="100000">
                  <a:srgbClr val="F17445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11/2016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2" grpId="0"/>
      <p:bldP spid="14" grpId="0"/>
      <p:bldP spid="17" grpId="0"/>
      <p:bldP spid="18" grpId="0"/>
      <p:bldP spid="20" grpId="0"/>
      <p:bldP spid="21" grpId="0"/>
      <p:bldP spid="2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6661" y="2962512"/>
            <a:ext cx="1399204" cy="401765"/>
            <a:chOff x="776661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76661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009999"/>
                </a:gs>
                <a:gs pos="100000">
                  <a:srgbClr val="006666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auto">
            <a:xfrm>
              <a:off x="82629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22763" y="2962512"/>
            <a:ext cx="1399204" cy="401765"/>
            <a:chOff x="2022763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Freeform 5"/>
            <p:cNvSpPr/>
            <p:nvPr/>
          </p:nvSpPr>
          <p:spPr bwMode="auto">
            <a:xfrm>
              <a:off x="2022763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E94744"/>
                </a:gs>
                <a:gs pos="100000">
                  <a:srgbClr val="CC3300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2064545" y="2970790"/>
              <a:ext cx="1315641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1050" y="2962512"/>
            <a:ext cx="1399204" cy="401765"/>
            <a:chOff x="3261050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Freeform 5"/>
            <p:cNvSpPr/>
            <p:nvPr/>
          </p:nvSpPr>
          <p:spPr bwMode="auto">
            <a:xfrm>
              <a:off x="3261050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006666"/>
                </a:gs>
                <a:gs pos="100000">
                  <a:srgbClr val="015A7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330398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07557" y="2962512"/>
            <a:ext cx="1399204" cy="401765"/>
            <a:chOff x="4507557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Freeform 5"/>
            <p:cNvSpPr/>
            <p:nvPr/>
          </p:nvSpPr>
          <p:spPr bwMode="auto">
            <a:xfrm>
              <a:off x="4507557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009999"/>
                </a:gs>
                <a:gs pos="100000">
                  <a:srgbClr val="008080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4542235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35079" y="2962512"/>
            <a:ext cx="1399204" cy="401765"/>
            <a:chOff x="5735079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Freeform 5"/>
            <p:cNvSpPr/>
            <p:nvPr/>
          </p:nvSpPr>
          <p:spPr bwMode="auto">
            <a:xfrm>
              <a:off x="5735079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F17445"/>
                </a:gs>
                <a:gs pos="100000">
                  <a:srgbClr val="D43C2C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5781676" y="2970790"/>
              <a:ext cx="1314450" cy="377429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77548" y="2962512"/>
            <a:ext cx="1399204" cy="401765"/>
            <a:chOff x="6977548" y="2962512"/>
            <a:chExt cx="1399204" cy="40176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Freeform 5"/>
            <p:cNvSpPr/>
            <p:nvPr/>
          </p:nvSpPr>
          <p:spPr bwMode="auto">
            <a:xfrm>
              <a:off x="6977548" y="2962512"/>
              <a:ext cx="1399204" cy="401765"/>
            </a:xfrm>
            <a:custGeom>
              <a:avLst/>
              <a:gdLst>
                <a:gd name="T0" fmla="*/ 75 w 467"/>
                <a:gd name="T1" fmla="*/ 125 h 131"/>
                <a:gd name="T2" fmla="*/ 5 w 467"/>
                <a:gd name="T3" fmla="*/ 18 h 131"/>
                <a:gd name="T4" fmla="*/ 14 w 467"/>
                <a:gd name="T5" fmla="*/ 0 h 131"/>
                <a:gd name="T6" fmla="*/ 382 w 467"/>
                <a:gd name="T7" fmla="*/ 0 h 131"/>
                <a:gd name="T8" fmla="*/ 392 w 467"/>
                <a:gd name="T9" fmla="*/ 6 h 131"/>
                <a:gd name="T10" fmla="*/ 462 w 467"/>
                <a:gd name="T11" fmla="*/ 113 h 131"/>
                <a:gd name="T12" fmla="*/ 453 w 467"/>
                <a:gd name="T13" fmla="*/ 131 h 131"/>
                <a:gd name="T14" fmla="*/ 85 w 467"/>
                <a:gd name="T15" fmla="*/ 131 h 131"/>
                <a:gd name="T16" fmla="*/ 75 w 467"/>
                <a:gd name="T17" fmla="*/ 12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009999"/>
                </a:gs>
                <a:gs pos="100000">
                  <a:srgbClr val="008080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/>
            <p:nvPr/>
          </p:nvSpPr>
          <p:spPr bwMode="auto">
            <a:xfrm>
              <a:off x="7028260" y="2970790"/>
              <a:ext cx="1297781" cy="377429"/>
            </a:xfrm>
            <a:custGeom>
              <a:avLst/>
              <a:gdLst>
                <a:gd name="T0" fmla="*/ 70 w 461"/>
                <a:gd name="T1" fmla="*/ 123 h 131"/>
                <a:gd name="T2" fmla="*/ 7 w 461"/>
                <a:gd name="T3" fmla="*/ 27 h 131"/>
                <a:gd name="T4" fmla="*/ 22 w 461"/>
                <a:gd name="T5" fmla="*/ 0 h 131"/>
                <a:gd name="T6" fmla="*/ 376 w 461"/>
                <a:gd name="T7" fmla="*/ 0 h 131"/>
                <a:gd name="T8" fmla="*/ 391 w 461"/>
                <a:gd name="T9" fmla="*/ 8 h 131"/>
                <a:gd name="T10" fmla="*/ 453 w 461"/>
                <a:gd name="T11" fmla="*/ 104 h 131"/>
                <a:gd name="T12" fmla="*/ 439 w 461"/>
                <a:gd name="T13" fmla="*/ 131 h 131"/>
                <a:gd name="T14" fmla="*/ 85 w 461"/>
                <a:gd name="T15" fmla="*/ 131 h 131"/>
                <a:gd name="T16" fmla="*/ 70 w 461"/>
                <a:gd name="T17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131">
                  <a:moveTo>
                    <a:pt x="70" y="123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0" y="16"/>
                    <a:pt x="8" y="0"/>
                    <a:pt x="2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82" y="0"/>
                    <a:pt x="387" y="3"/>
                    <a:pt x="391" y="8"/>
                  </a:cubicBezTo>
                  <a:cubicBezTo>
                    <a:pt x="453" y="104"/>
                    <a:pt x="453" y="104"/>
                    <a:pt x="453" y="104"/>
                  </a:cubicBezTo>
                  <a:cubicBezTo>
                    <a:pt x="461" y="116"/>
                    <a:pt x="453" y="131"/>
                    <a:pt x="439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79" y="131"/>
                    <a:pt x="73" y="128"/>
                    <a:pt x="70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Straight Connector 7"/>
          <p:cNvCxnSpPr/>
          <p:nvPr/>
        </p:nvCxnSpPr>
        <p:spPr>
          <a:xfrm flipV="1">
            <a:off x="1483519" y="2274989"/>
            <a:ext cx="0" cy="588645"/>
          </a:xfrm>
          <a:prstGeom prst="line">
            <a:avLst/>
          </a:prstGeom>
          <a:ln w="28575">
            <a:solidFill>
              <a:srgbClr val="008080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8"/>
          <p:cNvCxnSpPr/>
          <p:nvPr/>
        </p:nvCxnSpPr>
        <p:spPr>
          <a:xfrm flipV="1">
            <a:off x="2740464" y="3452279"/>
            <a:ext cx="0" cy="588645"/>
          </a:xfrm>
          <a:prstGeom prst="line">
            <a:avLst/>
          </a:prstGeom>
          <a:ln w="28575">
            <a:solidFill>
              <a:srgbClr val="F17445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9"/>
          <p:cNvCxnSpPr/>
          <p:nvPr/>
        </p:nvCxnSpPr>
        <p:spPr>
          <a:xfrm flipV="1">
            <a:off x="3961210" y="2215699"/>
            <a:ext cx="0" cy="588645"/>
          </a:xfrm>
          <a:prstGeom prst="line">
            <a:avLst/>
          </a:prstGeom>
          <a:ln w="28575">
            <a:solidFill>
              <a:srgbClr val="015A74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0"/>
          <p:cNvCxnSpPr/>
          <p:nvPr/>
        </p:nvCxnSpPr>
        <p:spPr>
          <a:xfrm flipV="1">
            <a:off x="5223117" y="3452279"/>
            <a:ext cx="0" cy="588645"/>
          </a:xfrm>
          <a:prstGeom prst="line">
            <a:avLst/>
          </a:prstGeom>
          <a:ln w="28575">
            <a:solidFill>
              <a:srgbClr val="00808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1"/>
          <p:cNvCxnSpPr/>
          <p:nvPr/>
        </p:nvCxnSpPr>
        <p:spPr>
          <a:xfrm flipV="1">
            <a:off x="6437790" y="2215699"/>
            <a:ext cx="0" cy="588645"/>
          </a:xfrm>
          <a:prstGeom prst="line">
            <a:avLst/>
          </a:prstGeom>
          <a:ln w="28575">
            <a:solidFill>
              <a:srgbClr val="F17445"/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2"/>
          <p:cNvCxnSpPr/>
          <p:nvPr/>
        </p:nvCxnSpPr>
        <p:spPr>
          <a:xfrm flipV="1">
            <a:off x="7677150" y="3452279"/>
            <a:ext cx="0" cy="588645"/>
          </a:xfrm>
          <a:prstGeom prst="line">
            <a:avLst/>
          </a:prstGeom>
          <a:ln w="28575">
            <a:solidFill>
              <a:srgbClr val="00808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2518443" y="2387004"/>
            <a:ext cx="407844" cy="333484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F1744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77"/>
          <p:cNvGrpSpPr/>
          <p:nvPr/>
        </p:nvGrpSpPr>
        <p:grpSpPr>
          <a:xfrm>
            <a:off x="5002299" y="2406563"/>
            <a:ext cx="394322" cy="301938"/>
            <a:chOff x="5552261" y="1554043"/>
            <a:chExt cx="363359" cy="278229"/>
          </a:xfrm>
          <a:solidFill>
            <a:srgbClr val="009999"/>
          </a:solidFill>
        </p:grpSpPr>
        <p:sp>
          <p:nvSpPr>
            <p:cNvPr id="33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Freeform 104"/>
          <p:cNvSpPr>
            <a:spLocks noEditPoints="1"/>
          </p:cNvSpPr>
          <p:nvPr/>
        </p:nvSpPr>
        <p:spPr bwMode="auto">
          <a:xfrm>
            <a:off x="3787692" y="3551218"/>
            <a:ext cx="349258" cy="340246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015A7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111"/>
          <p:cNvSpPr>
            <a:spLocks noEditPoints="1"/>
          </p:cNvSpPr>
          <p:nvPr/>
        </p:nvSpPr>
        <p:spPr bwMode="auto">
          <a:xfrm>
            <a:off x="1325791" y="3551218"/>
            <a:ext cx="315458" cy="317714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009999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7491837" y="2364292"/>
            <a:ext cx="370626" cy="378908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99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Group 21"/>
          <p:cNvGrpSpPr/>
          <p:nvPr/>
        </p:nvGrpSpPr>
        <p:grpSpPr>
          <a:xfrm>
            <a:off x="6234269" y="3565933"/>
            <a:ext cx="413193" cy="325531"/>
            <a:chOff x="1058564" y="1781841"/>
            <a:chExt cx="649993" cy="512092"/>
          </a:xfrm>
          <a:solidFill>
            <a:srgbClr val="F17445"/>
          </a:solidFill>
        </p:grpSpPr>
        <p:sp>
          <p:nvSpPr>
            <p:cNvPr id="40" name="Freeform 31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TextBox 24"/>
          <p:cNvSpPr txBox="1"/>
          <p:nvPr/>
        </p:nvSpPr>
        <p:spPr>
          <a:xfrm>
            <a:off x="628797" y="1674145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628798" y="1466802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26"/>
          <p:cNvSpPr txBox="1"/>
          <p:nvPr/>
        </p:nvSpPr>
        <p:spPr>
          <a:xfrm>
            <a:off x="1885224" y="4337901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885077" y="4119673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3100002" y="1674145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3100002" y="1466802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5575292" y="1674145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31"/>
          <p:cNvSpPr txBox="1"/>
          <p:nvPr/>
        </p:nvSpPr>
        <p:spPr>
          <a:xfrm>
            <a:off x="5575145" y="1466802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32"/>
          <p:cNvSpPr txBox="1"/>
          <p:nvPr/>
        </p:nvSpPr>
        <p:spPr>
          <a:xfrm>
            <a:off x="4375384" y="4337901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33"/>
          <p:cNvSpPr txBox="1"/>
          <p:nvPr/>
        </p:nvSpPr>
        <p:spPr>
          <a:xfrm>
            <a:off x="4375237" y="4119673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34"/>
          <p:cNvSpPr txBox="1"/>
          <p:nvPr/>
        </p:nvSpPr>
        <p:spPr>
          <a:xfrm>
            <a:off x="6826984" y="4337901"/>
            <a:ext cx="1737370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35"/>
          <p:cNvSpPr txBox="1"/>
          <p:nvPr/>
        </p:nvSpPr>
        <p:spPr>
          <a:xfrm>
            <a:off x="6826837" y="4119673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36"/>
          <p:cNvSpPr txBox="1"/>
          <p:nvPr/>
        </p:nvSpPr>
        <p:spPr>
          <a:xfrm>
            <a:off x="1249932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37"/>
          <p:cNvSpPr txBox="1"/>
          <p:nvPr/>
        </p:nvSpPr>
        <p:spPr>
          <a:xfrm>
            <a:off x="2451734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38"/>
          <p:cNvSpPr txBox="1"/>
          <p:nvPr/>
        </p:nvSpPr>
        <p:spPr>
          <a:xfrm>
            <a:off x="3694282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39"/>
          <p:cNvSpPr txBox="1"/>
          <p:nvPr/>
        </p:nvSpPr>
        <p:spPr>
          <a:xfrm>
            <a:off x="4948113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40"/>
          <p:cNvSpPr txBox="1"/>
          <p:nvPr/>
        </p:nvSpPr>
        <p:spPr>
          <a:xfrm>
            <a:off x="6171245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41"/>
          <p:cNvSpPr txBox="1"/>
          <p:nvPr/>
        </p:nvSpPr>
        <p:spPr>
          <a:xfrm>
            <a:off x="7405923" y="3030665"/>
            <a:ext cx="542456" cy="27699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1" grpId="0" animBg="1"/>
      <p:bldP spid="36" grpId="0" animBg="1"/>
      <p:bldP spid="37" grpId="0" animBg="1"/>
      <p:bldP spid="38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Rectangle 1"/>
          <p:cNvSpPr/>
          <p:nvPr/>
        </p:nvSpPr>
        <p:spPr>
          <a:xfrm>
            <a:off x="3383280" y="1317550"/>
            <a:ext cx="5017770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3383280" y="2234896"/>
            <a:ext cx="5017770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3383280" y="3174971"/>
            <a:ext cx="5017770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1"/>
          <p:cNvSpPr/>
          <p:nvPr/>
        </p:nvSpPr>
        <p:spPr>
          <a:xfrm>
            <a:off x="3383280" y="4092317"/>
            <a:ext cx="5017770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1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2383" y="1193062"/>
            <a:ext cx="3268398" cy="827408"/>
            <a:chOff x="3177" y="1590748"/>
            <a:chExt cx="4357864" cy="1103211"/>
          </a:xfrm>
        </p:grpSpPr>
        <p:sp>
          <p:nvSpPr>
            <p:cNvPr id="12" name="Freeform 38"/>
            <p:cNvSpPr/>
            <p:nvPr/>
          </p:nvSpPr>
          <p:spPr bwMode="auto">
            <a:xfrm>
              <a:off x="1972429" y="1591567"/>
              <a:ext cx="392132" cy="1101573"/>
            </a:xfrm>
            <a:custGeom>
              <a:avLst/>
              <a:gdLst>
                <a:gd name="connsiteX0" fmla="*/ 0 w 392132"/>
                <a:gd name="connsiteY0" fmla="*/ 0 h 1101573"/>
                <a:gd name="connsiteX1" fmla="*/ 4305 w 392132"/>
                <a:gd name="connsiteY1" fmla="*/ 1856 h 1101573"/>
                <a:gd name="connsiteX2" fmla="*/ 325443 w 392132"/>
                <a:gd name="connsiteY2" fmla="*/ 140235 h 1101573"/>
                <a:gd name="connsiteX3" fmla="*/ 392132 w 392132"/>
                <a:gd name="connsiteY3" fmla="*/ 168972 h 1101573"/>
                <a:gd name="connsiteX4" fmla="*/ 392132 w 392132"/>
                <a:gd name="connsiteY4" fmla="*/ 932602 h 1101573"/>
                <a:gd name="connsiteX5" fmla="*/ 389166 w 392132"/>
                <a:gd name="connsiteY5" fmla="*/ 933880 h 1101573"/>
                <a:gd name="connsiteX6" fmla="*/ 68028 w 392132"/>
                <a:gd name="connsiteY6" fmla="*/ 1072259 h 1101573"/>
                <a:gd name="connsiteX7" fmla="*/ 0 w 392132"/>
                <a:gd name="connsiteY7" fmla="*/ 1101573 h 1101573"/>
                <a:gd name="connsiteX8" fmla="*/ 0 w 392132"/>
                <a:gd name="connsiteY8" fmla="*/ 0 h 110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132" h="1101573">
                  <a:moveTo>
                    <a:pt x="0" y="0"/>
                  </a:moveTo>
                  <a:lnTo>
                    <a:pt x="4305" y="1856"/>
                  </a:lnTo>
                  <a:cubicBezTo>
                    <a:pt x="21376" y="9212"/>
                    <a:pt x="85390" y="36795"/>
                    <a:pt x="325443" y="140235"/>
                  </a:cubicBezTo>
                  <a:lnTo>
                    <a:pt x="392132" y="168972"/>
                  </a:lnTo>
                  <a:lnTo>
                    <a:pt x="392132" y="932602"/>
                  </a:lnTo>
                  <a:lnTo>
                    <a:pt x="389166" y="933880"/>
                  </a:lnTo>
                  <a:cubicBezTo>
                    <a:pt x="372095" y="941236"/>
                    <a:pt x="308081" y="968819"/>
                    <a:pt x="68028" y="1072259"/>
                  </a:cubicBezTo>
                  <a:lnTo>
                    <a:pt x="0" y="11015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3"/>
            <p:cNvSpPr/>
            <p:nvPr/>
          </p:nvSpPr>
          <p:spPr bwMode="auto">
            <a:xfrm>
              <a:off x="3177" y="1590748"/>
              <a:ext cx="1969253" cy="1103211"/>
            </a:xfrm>
            <a:custGeom>
              <a:avLst/>
              <a:gdLst>
                <a:gd name="connsiteX0" fmla="*/ 162713 w 1969253"/>
                <a:gd name="connsiteY0" fmla="*/ 0 h 1103211"/>
                <a:gd name="connsiteX1" fmla="*/ 1967351 w 1969253"/>
                <a:gd name="connsiteY1" fmla="*/ 0 h 1103211"/>
                <a:gd name="connsiteX2" fmla="*/ 1968127 w 1969253"/>
                <a:gd name="connsiteY2" fmla="*/ 334 h 1103211"/>
                <a:gd name="connsiteX3" fmla="*/ 1969253 w 1969253"/>
                <a:gd name="connsiteY3" fmla="*/ 819 h 1103211"/>
                <a:gd name="connsiteX4" fmla="*/ 1969253 w 1969253"/>
                <a:gd name="connsiteY4" fmla="*/ 1102392 h 1103211"/>
                <a:gd name="connsiteX5" fmla="*/ 1967351 w 1969253"/>
                <a:gd name="connsiteY5" fmla="*/ 1103211 h 1103211"/>
                <a:gd name="connsiteX6" fmla="*/ 162713 w 1969253"/>
                <a:gd name="connsiteY6" fmla="*/ 1103211 h 1103211"/>
                <a:gd name="connsiteX7" fmla="*/ 0 w 1969253"/>
                <a:gd name="connsiteY7" fmla="*/ 936250 h 1103211"/>
                <a:gd name="connsiteX8" fmla="*/ 0 w 1969253"/>
                <a:gd name="connsiteY8" fmla="*/ 166961 h 1103211"/>
                <a:gd name="connsiteX9" fmla="*/ 162713 w 1969253"/>
                <a:gd name="connsiteY9" fmla="*/ 0 h 110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9253" h="1103211">
                  <a:moveTo>
                    <a:pt x="162713" y="0"/>
                  </a:moveTo>
                  <a:cubicBezTo>
                    <a:pt x="162713" y="0"/>
                    <a:pt x="162713" y="0"/>
                    <a:pt x="1967351" y="0"/>
                  </a:cubicBezTo>
                  <a:cubicBezTo>
                    <a:pt x="1967351" y="0"/>
                    <a:pt x="1967351" y="0"/>
                    <a:pt x="1968127" y="334"/>
                  </a:cubicBezTo>
                  <a:lnTo>
                    <a:pt x="1969253" y="819"/>
                  </a:lnTo>
                  <a:lnTo>
                    <a:pt x="1969253" y="1102392"/>
                  </a:lnTo>
                  <a:lnTo>
                    <a:pt x="1967351" y="1103211"/>
                  </a:lnTo>
                  <a:cubicBezTo>
                    <a:pt x="1967351" y="1103211"/>
                    <a:pt x="1967351" y="1103211"/>
                    <a:pt x="162713" y="1103211"/>
                  </a:cubicBezTo>
                  <a:cubicBezTo>
                    <a:pt x="71847" y="1103211"/>
                    <a:pt x="0" y="1029241"/>
                    <a:pt x="0" y="936250"/>
                  </a:cubicBezTo>
                  <a:cubicBezTo>
                    <a:pt x="0" y="936250"/>
                    <a:pt x="0" y="936250"/>
                    <a:pt x="0" y="166961"/>
                  </a:cubicBezTo>
                  <a:cubicBezTo>
                    <a:pt x="0" y="73970"/>
                    <a:pt x="71847" y="0"/>
                    <a:pt x="162713" y="0"/>
                  </a:cubicBez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2"/>
            <p:cNvSpPr/>
            <p:nvPr/>
          </p:nvSpPr>
          <p:spPr bwMode="auto">
            <a:xfrm>
              <a:off x="2364562" y="1760539"/>
              <a:ext cx="1996479" cy="763630"/>
            </a:xfrm>
            <a:custGeom>
              <a:avLst/>
              <a:gdLst>
                <a:gd name="connsiteX0" fmla="*/ 0 w 1996479"/>
                <a:gd name="connsiteY0" fmla="*/ 0 h 763630"/>
                <a:gd name="connsiteX1" fmla="*/ 3241 w 1996479"/>
                <a:gd name="connsiteY1" fmla="*/ 1396 h 763630"/>
                <a:gd name="connsiteX2" fmla="*/ 1685316 w 1996479"/>
                <a:gd name="connsiteY2" fmla="*/ 1396 h 763630"/>
                <a:gd name="connsiteX3" fmla="*/ 1685316 w 1996479"/>
                <a:gd name="connsiteY3" fmla="*/ 2751 h 763630"/>
                <a:gd name="connsiteX4" fmla="*/ 1685316 w 1996479"/>
                <a:gd name="connsiteY4" fmla="*/ 4527 h 763630"/>
                <a:gd name="connsiteX5" fmla="*/ 1691451 w 1996479"/>
                <a:gd name="connsiteY5" fmla="*/ 7732 h 763630"/>
                <a:gd name="connsiteX6" fmla="*/ 1799688 w 1996479"/>
                <a:gd name="connsiteY6" fmla="*/ 686644 h 763630"/>
                <a:gd name="connsiteX7" fmla="*/ 1685316 w 1996479"/>
                <a:gd name="connsiteY7" fmla="*/ 761338 h 763630"/>
                <a:gd name="connsiteX8" fmla="*/ 1685316 w 1996479"/>
                <a:gd name="connsiteY8" fmla="*/ 762233 h 763630"/>
                <a:gd name="connsiteX9" fmla="*/ 1683945 w 1996479"/>
                <a:gd name="connsiteY9" fmla="*/ 762233 h 763630"/>
                <a:gd name="connsiteX10" fmla="*/ 1683720 w 1996479"/>
                <a:gd name="connsiteY10" fmla="*/ 762380 h 763630"/>
                <a:gd name="connsiteX11" fmla="*/ 1683720 w 1996479"/>
                <a:gd name="connsiteY11" fmla="*/ 762233 h 763630"/>
                <a:gd name="connsiteX12" fmla="*/ 1682030 w 1996479"/>
                <a:gd name="connsiteY12" fmla="*/ 762233 h 763630"/>
                <a:gd name="connsiteX13" fmla="*/ 3241 w 1996479"/>
                <a:gd name="connsiteY13" fmla="*/ 762233 h 763630"/>
                <a:gd name="connsiteX14" fmla="*/ 2465 w 1996479"/>
                <a:gd name="connsiteY14" fmla="*/ 762567 h 763630"/>
                <a:gd name="connsiteX15" fmla="*/ 0 w 1996479"/>
                <a:gd name="connsiteY15" fmla="*/ 763630 h 763630"/>
                <a:gd name="connsiteX16" fmla="*/ 0 w 1996479"/>
                <a:gd name="connsiteY16" fmla="*/ 0 h 763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6479" h="763630">
                  <a:moveTo>
                    <a:pt x="0" y="0"/>
                  </a:moveTo>
                  <a:lnTo>
                    <a:pt x="3241" y="1396"/>
                  </a:lnTo>
                  <a:cubicBezTo>
                    <a:pt x="3241" y="1396"/>
                    <a:pt x="3241" y="1396"/>
                    <a:pt x="1685316" y="1396"/>
                  </a:cubicBezTo>
                  <a:cubicBezTo>
                    <a:pt x="1685316" y="1396"/>
                    <a:pt x="1685316" y="1396"/>
                    <a:pt x="1685316" y="2751"/>
                  </a:cubicBezTo>
                  <a:lnTo>
                    <a:pt x="1685316" y="4527"/>
                  </a:lnTo>
                  <a:lnTo>
                    <a:pt x="1691451" y="7732"/>
                  </a:lnTo>
                  <a:cubicBezTo>
                    <a:pt x="1761203" y="45099"/>
                    <a:pt x="2268712" y="337000"/>
                    <a:pt x="1799688" y="686644"/>
                  </a:cubicBezTo>
                  <a:lnTo>
                    <a:pt x="1685316" y="761338"/>
                  </a:lnTo>
                  <a:lnTo>
                    <a:pt x="1685316" y="762233"/>
                  </a:lnTo>
                  <a:lnTo>
                    <a:pt x="1683945" y="762233"/>
                  </a:lnTo>
                  <a:lnTo>
                    <a:pt x="1683720" y="762380"/>
                  </a:lnTo>
                  <a:lnTo>
                    <a:pt x="1683720" y="762233"/>
                  </a:lnTo>
                  <a:lnTo>
                    <a:pt x="1682030" y="762233"/>
                  </a:lnTo>
                  <a:cubicBezTo>
                    <a:pt x="1659033" y="762233"/>
                    <a:pt x="1475056" y="762233"/>
                    <a:pt x="3241" y="762233"/>
                  </a:cubicBezTo>
                  <a:cubicBezTo>
                    <a:pt x="3241" y="762233"/>
                    <a:pt x="3241" y="762233"/>
                    <a:pt x="2465" y="762567"/>
                  </a:cubicBezTo>
                  <a:lnTo>
                    <a:pt x="0" y="7636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39"/>
            <p:cNvSpPr txBox="1"/>
            <p:nvPr/>
          </p:nvSpPr>
          <p:spPr>
            <a:xfrm>
              <a:off x="887474" y="1928769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标题内容</a:t>
              </a:r>
              <a:endParaRPr lang="id-ID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6" name="Freeform 538"/>
            <p:cNvSpPr>
              <a:spLocks noChangeArrowheads="1"/>
            </p:cNvSpPr>
            <p:nvPr/>
          </p:nvSpPr>
          <p:spPr bwMode="auto">
            <a:xfrm>
              <a:off x="521701" y="1969965"/>
              <a:ext cx="389823" cy="344775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7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49"/>
            <p:cNvSpPr txBox="1"/>
            <p:nvPr/>
          </p:nvSpPr>
          <p:spPr>
            <a:xfrm>
              <a:off x="3332658" y="2003852"/>
              <a:ext cx="77158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6/2013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3"/>
          <p:cNvGrpSpPr/>
          <p:nvPr/>
        </p:nvGrpSpPr>
        <p:grpSpPr>
          <a:xfrm>
            <a:off x="2383" y="2121719"/>
            <a:ext cx="3268398" cy="827408"/>
            <a:chOff x="3177" y="2828958"/>
            <a:chExt cx="4357864" cy="1103211"/>
          </a:xfrm>
        </p:grpSpPr>
        <p:sp>
          <p:nvSpPr>
            <p:cNvPr id="19" name="Freeform 37"/>
            <p:cNvSpPr/>
            <p:nvPr/>
          </p:nvSpPr>
          <p:spPr bwMode="auto">
            <a:xfrm>
              <a:off x="1972429" y="2829777"/>
              <a:ext cx="392132" cy="1101573"/>
            </a:xfrm>
            <a:custGeom>
              <a:avLst/>
              <a:gdLst>
                <a:gd name="connsiteX0" fmla="*/ 0 w 392132"/>
                <a:gd name="connsiteY0" fmla="*/ 0 h 1101573"/>
                <a:gd name="connsiteX1" fmla="*/ 4305 w 392132"/>
                <a:gd name="connsiteY1" fmla="*/ 1856 h 1101573"/>
                <a:gd name="connsiteX2" fmla="*/ 325443 w 392132"/>
                <a:gd name="connsiteY2" fmla="*/ 140236 h 1101573"/>
                <a:gd name="connsiteX3" fmla="*/ 392132 w 392132"/>
                <a:gd name="connsiteY3" fmla="*/ 168973 h 1101573"/>
                <a:gd name="connsiteX4" fmla="*/ 392132 w 392132"/>
                <a:gd name="connsiteY4" fmla="*/ 932602 h 1101573"/>
                <a:gd name="connsiteX5" fmla="*/ 389166 w 392132"/>
                <a:gd name="connsiteY5" fmla="*/ 933880 h 1101573"/>
                <a:gd name="connsiteX6" fmla="*/ 68028 w 392132"/>
                <a:gd name="connsiteY6" fmla="*/ 1072259 h 1101573"/>
                <a:gd name="connsiteX7" fmla="*/ 0 w 392132"/>
                <a:gd name="connsiteY7" fmla="*/ 1101573 h 1101573"/>
                <a:gd name="connsiteX8" fmla="*/ 0 w 392132"/>
                <a:gd name="connsiteY8" fmla="*/ 0 h 110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132" h="1101573">
                  <a:moveTo>
                    <a:pt x="0" y="0"/>
                  </a:moveTo>
                  <a:lnTo>
                    <a:pt x="4305" y="1856"/>
                  </a:lnTo>
                  <a:cubicBezTo>
                    <a:pt x="21376" y="9212"/>
                    <a:pt x="85390" y="36796"/>
                    <a:pt x="325443" y="140236"/>
                  </a:cubicBezTo>
                  <a:lnTo>
                    <a:pt x="392132" y="168973"/>
                  </a:lnTo>
                  <a:lnTo>
                    <a:pt x="392132" y="932602"/>
                  </a:lnTo>
                  <a:lnTo>
                    <a:pt x="389166" y="933880"/>
                  </a:lnTo>
                  <a:cubicBezTo>
                    <a:pt x="372095" y="941236"/>
                    <a:pt x="308081" y="968819"/>
                    <a:pt x="68028" y="1072259"/>
                  </a:cubicBezTo>
                  <a:lnTo>
                    <a:pt x="0" y="11015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3177" y="2828958"/>
              <a:ext cx="1969253" cy="1103211"/>
            </a:xfrm>
            <a:custGeom>
              <a:avLst/>
              <a:gdLst>
                <a:gd name="connsiteX0" fmla="*/ 162713 w 1969253"/>
                <a:gd name="connsiteY0" fmla="*/ 0 h 1103211"/>
                <a:gd name="connsiteX1" fmla="*/ 1967351 w 1969253"/>
                <a:gd name="connsiteY1" fmla="*/ 0 h 1103211"/>
                <a:gd name="connsiteX2" fmla="*/ 1968127 w 1969253"/>
                <a:gd name="connsiteY2" fmla="*/ 334 h 1103211"/>
                <a:gd name="connsiteX3" fmla="*/ 1969253 w 1969253"/>
                <a:gd name="connsiteY3" fmla="*/ 819 h 1103211"/>
                <a:gd name="connsiteX4" fmla="*/ 1969253 w 1969253"/>
                <a:gd name="connsiteY4" fmla="*/ 1102392 h 1103211"/>
                <a:gd name="connsiteX5" fmla="*/ 1967351 w 1969253"/>
                <a:gd name="connsiteY5" fmla="*/ 1103211 h 1103211"/>
                <a:gd name="connsiteX6" fmla="*/ 162713 w 1969253"/>
                <a:gd name="connsiteY6" fmla="*/ 1103211 h 1103211"/>
                <a:gd name="connsiteX7" fmla="*/ 0 w 1969253"/>
                <a:gd name="connsiteY7" fmla="*/ 936250 h 1103211"/>
                <a:gd name="connsiteX8" fmla="*/ 0 w 1969253"/>
                <a:gd name="connsiteY8" fmla="*/ 166961 h 1103211"/>
                <a:gd name="connsiteX9" fmla="*/ 162713 w 1969253"/>
                <a:gd name="connsiteY9" fmla="*/ 0 h 110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9253" h="1103211">
                  <a:moveTo>
                    <a:pt x="162713" y="0"/>
                  </a:moveTo>
                  <a:cubicBezTo>
                    <a:pt x="162713" y="0"/>
                    <a:pt x="162713" y="0"/>
                    <a:pt x="1967351" y="0"/>
                  </a:cubicBezTo>
                  <a:cubicBezTo>
                    <a:pt x="1967351" y="0"/>
                    <a:pt x="1967351" y="0"/>
                    <a:pt x="1968127" y="334"/>
                  </a:cubicBezTo>
                  <a:lnTo>
                    <a:pt x="1969253" y="819"/>
                  </a:lnTo>
                  <a:lnTo>
                    <a:pt x="1969253" y="1102392"/>
                  </a:lnTo>
                  <a:lnTo>
                    <a:pt x="1967351" y="1103211"/>
                  </a:lnTo>
                  <a:cubicBezTo>
                    <a:pt x="1967351" y="1103211"/>
                    <a:pt x="1967351" y="1103211"/>
                    <a:pt x="162713" y="1103211"/>
                  </a:cubicBezTo>
                  <a:cubicBezTo>
                    <a:pt x="71847" y="1103211"/>
                    <a:pt x="0" y="1029241"/>
                    <a:pt x="0" y="936250"/>
                  </a:cubicBezTo>
                  <a:cubicBezTo>
                    <a:pt x="0" y="936250"/>
                    <a:pt x="0" y="936250"/>
                    <a:pt x="0" y="166961"/>
                  </a:cubicBezTo>
                  <a:cubicBezTo>
                    <a:pt x="0" y="73970"/>
                    <a:pt x="71847" y="0"/>
                    <a:pt x="162713" y="0"/>
                  </a:cubicBezTo>
                  <a:close/>
                </a:path>
              </a:pathLst>
            </a:custGeom>
            <a:solidFill>
              <a:srgbClr val="F174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2364562" y="2998750"/>
              <a:ext cx="1996479" cy="763629"/>
            </a:xfrm>
            <a:custGeom>
              <a:avLst/>
              <a:gdLst>
                <a:gd name="connsiteX0" fmla="*/ 0 w 1996479"/>
                <a:gd name="connsiteY0" fmla="*/ 0 h 763629"/>
                <a:gd name="connsiteX1" fmla="*/ 3241 w 1996479"/>
                <a:gd name="connsiteY1" fmla="*/ 1396 h 763629"/>
                <a:gd name="connsiteX2" fmla="*/ 1685316 w 1996479"/>
                <a:gd name="connsiteY2" fmla="*/ 1396 h 763629"/>
                <a:gd name="connsiteX3" fmla="*/ 1685316 w 1996479"/>
                <a:gd name="connsiteY3" fmla="*/ 2750 h 763629"/>
                <a:gd name="connsiteX4" fmla="*/ 1685316 w 1996479"/>
                <a:gd name="connsiteY4" fmla="*/ 4526 h 763629"/>
                <a:gd name="connsiteX5" fmla="*/ 1691451 w 1996479"/>
                <a:gd name="connsiteY5" fmla="*/ 7732 h 763629"/>
                <a:gd name="connsiteX6" fmla="*/ 1799688 w 1996479"/>
                <a:gd name="connsiteY6" fmla="*/ 686643 h 763629"/>
                <a:gd name="connsiteX7" fmla="*/ 1685316 w 1996479"/>
                <a:gd name="connsiteY7" fmla="*/ 761337 h 763629"/>
                <a:gd name="connsiteX8" fmla="*/ 1685316 w 1996479"/>
                <a:gd name="connsiteY8" fmla="*/ 762232 h 763629"/>
                <a:gd name="connsiteX9" fmla="*/ 1683945 w 1996479"/>
                <a:gd name="connsiteY9" fmla="*/ 762232 h 763629"/>
                <a:gd name="connsiteX10" fmla="*/ 1683720 w 1996479"/>
                <a:gd name="connsiteY10" fmla="*/ 762379 h 763629"/>
                <a:gd name="connsiteX11" fmla="*/ 1683720 w 1996479"/>
                <a:gd name="connsiteY11" fmla="*/ 762232 h 763629"/>
                <a:gd name="connsiteX12" fmla="*/ 1682030 w 1996479"/>
                <a:gd name="connsiteY12" fmla="*/ 762232 h 763629"/>
                <a:gd name="connsiteX13" fmla="*/ 3241 w 1996479"/>
                <a:gd name="connsiteY13" fmla="*/ 762232 h 763629"/>
                <a:gd name="connsiteX14" fmla="*/ 2465 w 1996479"/>
                <a:gd name="connsiteY14" fmla="*/ 762566 h 763629"/>
                <a:gd name="connsiteX15" fmla="*/ 0 w 1996479"/>
                <a:gd name="connsiteY15" fmla="*/ 763629 h 763629"/>
                <a:gd name="connsiteX16" fmla="*/ 0 w 1996479"/>
                <a:gd name="connsiteY16" fmla="*/ 0 h 7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6479" h="763629">
                  <a:moveTo>
                    <a:pt x="0" y="0"/>
                  </a:moveTo>
                  <a:lnTo>
                    <a:pt x="3241" y="1396"/>
                  </a:lnTo>
                  <a:cubicBezTo>
                    <a:pt x="3241" y="1396"/>
                    <a:pt x="3241" y="1396"/>
                    <a:pt x="1685316" y="1396"/>
                  </a:cubicBezTo>
                  <a:cubicBezTo>
                    <a:pt x="1685316" y="1396"/>
                    <a:pt x="1685316" y="1396"/>
                    <a:pt x="1685316" y="2750"/>
                  </a:cubicBezTo>
                  <a:lnTo>
                    <a:pt x="1685316" y="4526"/>
                  </a:lnTo>
                  <a:lnTo>
                    <a:pt x="1691451" y="7732"/>
                  </a:lnTo>
                  <a:cubicBezTo>
                    <a:pt x="1761203" y="45098"/>
                    <a:pt x="2268712" y="336999"/>
                    <a:pt x="1799688" y="686643"/>
                  </a:cubicBezTo>
                  <a:lnTo>
                    <a:pt x="1685316" y="761337"/>
                  </a:lnTo>
                  <a:lnTo>
                    <a:pt x="1685316" y="762232"/>
                  </a:lnTo>
                  <a:lnTo>
                    <a:pt x="1683945" y="762232"/>
                  </a:lnTo>
                  <a:lnTo>
                    <a:pt x="1683720" y="762379"/>
                  </a:lnTo>
                  <a:lnTo>
                    <a:pt x="1683720" y="762232"/>
                  </a:lnTo>
                  <a:lnTo>
                    <a:pt x="1682030" y="762232"/>
                  </a:lnTo>
                  <a:cubicBezTo>
                    <a:pt x="1659033" y="762232"/>
                    <a:pt x="1475056" y="762232"/>
                    <a:pt x="3241" y="762232"/>
                  </a:cubicBezTo>
                  <a:cubicBezTo>
                    <a:pt x="3241" y="762232"/>
                    <a:pt x="3241" y="762232"/>
                    <a:pt x="2465" y="762566"/>
                  </a:cubicBezTo>
                  <a:lnTo>
                    <a:pt x="0" y="7636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74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42"/>
            <p:cNvSpPr txBox="1"/>
            <p:nvPr/>
          </p:nvSpPr>
          <p:spPr>
            <a:xfrm>
              <a:off x="900742" y="3172649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标题内容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3" name="AutoShape 43"/>
            <p:cNvSpPr>
              <a:spLocks noChangeAspect="1"/>
            </p:cNvSpPr>
            <p:nvPr/>
          </p:nvSpPr>
          <p:spPr bwMode="auto">
            <a:xfrm>
              <a:off x="500121" y="3212880"/>
              <a:ext cx="387353" cy="3329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685165">
                <a:defRPr/>
              </a:pPr>
              <a:endParaRPr lang="es-ES" sz="50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24" name="TextBox 50"/>
            <p:cNvSpPr txBox="1"/>
            <p:nvPr/>
          </p:nvSpPr>
          <p:spPr>
            <a:xfrm>
              <a:off x="3332658" y="3237027"/>
              <a:ext cx="77158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8/2014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4"/>
          <p:cNvGrpSpPr/>
          <p:nvPr/>
        </p:nvGrpSpPr>
        <p:grpSpPr>
          <a:xfrm>
            <a:off x="2383" y="3047628"/>
            <a:ext cx="3268398" cy="827408"/>
            <a:chOff x="3177" y="4063503"/>
            <a:chExt cx="4357864" cy="1103211"/>
          </a:xfrm>
        </p:grpSpPr>
        <p:sp>
          <p:nvSpPr>
            <p:cNvPr id="26" name="Freeform 36"/>
            <p:cNvSpPr/>
            <p:nvPr/>
          </p:nvSpPr>
          <p:spPr bwMode="auto">
            <a:xfrm>
              <a:off x="1972429" y="4064323"/>
              <a:ext cx="392132" cy="1101572"/>
            </a:xfrm>
            <a:custGeom>
              <a:avLst/>
              <a:gdLst>
                <a:gd name="connsiteX0" fmla="*/ 0 w 392132"/>
                <a:gd name="connsiteY0" fmla="*/ 0 h 1101572"/>
                <a:gd name="connsiteX1" fmla="*/ 4305 w 392132"/>
                <a:gd name="connsiteY1" fmla="*/ 1855 h 1101572"/>
                <a:gd name="connsiteX2" fmla="*/ 325443 w 392132"/>
                <a:gd name="connsiteY2" fmla="*/ 140235 h 1101572"/>
                <a:gd name="connsiteX3" fmla="*/ 392132 w 392132"/>
                <a:gd name="connsiteY3" fmla="*/ 168972 h 1101572"/>
                <a:gd name="connsiteX4" fmla="*/ 392132 w 392132"/>
                <a:gd name="connsiteY4" fmla="*/ 932601 h 1101572"/>
                <a:gd name="connsiteX5" fmla="*/ 389166 w 392132"/>
                <a:gd name="connsiteY5" fmla="*/ 933879 h 1101572"/>
                <a:gd name="connsiteX6" fmla="*/ 68028 w 392132"/>
                <a:gd name="connsiteY6" fmla="*/ 1072258 h 1101572"/>
                <a:gd name="connsiteX7" fmla="*/ 0 w 392132"/>
                <a:gd name="connsiteY7" fmla="*/ 1101572 h 1101572"/>
                <a:gd name="connsiteX8" fmla="*/ 0 w 392132"/>
                <a:gd name="connsiteY8" fmla="*/ 0 h 110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132" h="1101572">
                  <a:moveTo>
                    <a:pt x="0" y="0"/>
                  </a:moveTo>
                  <a:lnTo>
                    <a:pt x="4305" y="1855"/>
                  </a:lnTo>
                  <a:cubicBezTo>
                    <a:pt x="21376" y="9211"/>
                    <a:pt x="85390" y="36795"/>
                    <a:pt x="325443" y="140235"/>
                  </a:cubicBezTo>
                  <a:lnTo>
                    <a:pt x="392132" y="168972"/>
                  </a:lnTo>
                  <a:lnTo>
                    <a:pt x="392132" y="932601"/>
                  </a:lnTo>
                  <a:lnTo>
                    <a:pt x="389166" y="933879"/>
                  </a:lnTo>
                  <a:cubicBezTo>
                    <a:pt x="372095" y="941235"/>
                    <a:pt x="308081" y="968819"/>
                    <a:pt x="68028" y="1072258"/>
                  </a:cubicBezTo>
                  <a:lnTo>
                    <a:pt x="0" y="11015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4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3177" y="4063503"/>
              <a:ext cx="1969253" cy="1103211"/>
            </a:xfrm>
            <a:custGeom>
              <a:avLst/>
              <a:gdLst>
                <a:gd name="connsiteX0" fmla="*/ 162713 w 1969253"/>
                <a:gd name="connsiteY0" fmla="*/ 0 h 1103211"/>
                <a:gd name="connsiteX1" fmla="*/ 1967351 w 1969253"/>
                <a:gd name="connsiteY1" fmla="*/ 0 h 1103211"/>
                <a:gd name="connsiteX2" fmla="*/ 1968127 w 1969253"/>
                <a:gd name="connsiteY2" fmla="*/ 334 h 1103211"/>
                <a:gd name="connsiteX3" fmla="*/ 1969253 w 1969253"/>
                <a:gd name="connsiteY3" fmla="*/ 820 h 1103211"/>
                <a:gd name="connsiteX4" fmla="*/ 1969253 w 1969253"/>
                <a:gd name="connsiteY4" fmla="*/ 1102392 h 1103211"/>
                <a:gd name="connsiteX5" fmla="*/ 1967351 w 1969253"/>
                <a:gd name="connsiteY5" fmla="*/ 1103211 h 1103211"/>
                <a:gd name="connsiteX6" fmla="*/ 162713 w 1969253"/>
                <a:gd name="connsiteY6" fmla="*/ 1103211 h 1103211"/>
                <a:gd name="connsiteX7" fmla="*/ 0 w 1969253"/>
                <a:gd name="connsiteY7" fmla="*/ 936250 h 1103211"/>
                <a:gd name="connsiteX8" fmla="*/ 0 w 1969253"/>
                <a:gd name="connsiteY8" fmla="*/ 166961 h 1103211"/>
                <a:gd name="connsiteX9" fmla="*/ 162713 w 1969253"/>
                <a:gd name="connsiteY9" fmla="*/ 0 h 110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9253" h="1103211">
                  <a:moveTo>
                    <a:pt x="162713" y="0"/>
                  </a:moveTo>
                  <a:cubicBezTo>
                    <a:pt x="162713" y="0"/>
                    <a:pt x="162713" y="0"/>
                    <a:pt x="1967351" y="0"/>
                  </a:cubicBezTo>
                  <a:cubicBezTo>
                    <a:pt x="1967351" y="0"/>
                    <a:pt x="1967351" y="0"/>
                    <a:pt x="1968127" y="334"/>
                  </a:cubicBezTo>
                  <a:lnTo>
                    <a:pt x="1969253" y="820"/>
                  </a:lnTo>
                  <a:lnTo>
                    <a:pt x="1969253" y="1102392"/>
                  </a:lnTo>
                  <a:lnTo>
                    <a:pt x="1967351" y="1103211"/>
                  </a:lnTo>
                  <a:cubicBezTo>
                    <a:pt x="1967351" y="1103211"/>
                    <a:pt x="1967351" y="1103211"/>
                    <a:pt x="162713" y="1103211"/>
                  </a:cubicBezTo>
                  <a:cubicBezTo>
                    <a:pt x="71847" y="1103211"/>
                    <a:pt x="0" y="1029241"/>
                    <a:pt x="0" y="936250"/>
                  </a:cubicBezTo>
                  <a:cubicBezTo>
                    <a:pt x="0" y="936250"/>
                    <a:pt x="0" y="936250"/>
                    <a:pt x="0" y="166961"/>
                  </a:cubicBezTo>
                  <a:cubicBezTo>
                    <a:pt x="0" y="73971"/>
                    <a:pt x="71847" y="0"/>
                    <a:pt x="162713" y="0"/>
                  </a:cubicBez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2364562" y="4233295"/>
              <a:ext cx="1996479" cy="763629"/>
            </a:xfrm>
            <a:custGeom>
              <a:avLst/>
              <a:gdLst>
                <a:gd name="connsiteX0" fmla="*/ 0 w 1996479"/>
                <a:gd name="connsiteY0" fmla="*/ 0 h 763629"/>
                <a:gd name="connsiteX1" fmla="*/ 3241 w 1996479"/>
                <a:gd name="connsiteY1" fmla="*/ 1396 h 763629"/>
                <a:gd name="connsiteX2" fmla="*/ 1685316 w 1996479"/>
                <a:gd name="connsiteY2" fmla="*/ 1396 h 763629"/>
                <a:gd name="connsiteX3" fmla="*/ 1685316 w 1996479"/>
                <a:gd name="connsiteY3" fmla="*/ 2750 h 763629"/>
                <a:gd name="connsiteX4" fmla="*/ 1685316 w 1996479"/>
                <a:gd name="connsiteY4" fmla="*/ 4526 h 763629"/>
                <a:gd name="connsiteX5" fmla="*/ 1691451 w 1996479"/>
                <a:gd name="connsiteY5" fmla="*/ 7732 h 763629"/>
                <a:gd name="connsiteX6" fmla="*/ 1799688 w 1996479"/>
                <a:gd name="connsiteY6" fmla="*/ 686643 h 763629"/>
                <a:gd name="connsiteX7" fmla="*/ 1685316 w 1996479"/>
                <a:gd name="connsiteY7" fmla="*/ 761337 h 763629"/>
                <a:gd name="connsiteX8" fmla="*/ 1685316 w 1996479"/>
                <a:gd name="connsiteY8" fmla="*/ 762232 h 763629"/>
                <a:gd name="connsiteX9" fmla="*/ 1683945 w 1996479"/>
                <a:gd name="connsiteY9" fmla="*/ 762232 h 763629"/>
                <a:gd name="connsiteX10" fmla="*/ 1683720 w 1996479"/>
                <a:gd name="connsiteY10" fmla="*/ 762379 h 763629"/>
                <a:gd name="connsiteX11" fmla="*/ 1683720 w 1996479"/>
                <a:gd name="connsiteY11" fmla="*/ 762232 h 763629"/>
                <a:gd name="connsiteX12" fmla="*/ 1682030 w 1996479"/>
                <a:gd name="connsiteY12" fmla="*/ 762232 h 763629"/>
                <a:gd name="connsiteX13" fmla="*/ 3241 w 1996479"/>
                <a:gd name="connsiteY13" fmla="*/ 762232 h 763629"/>
                <a:gd name="connsiteX14" fmla="*/ 2465 w 1996479"/>
                <a:gd name="connsiteY14" fmla="*/ 762566 h 763629"/>
                <a:gd name="connsiteX15" fmla="*/ 0 w 1996479"/>
                <a:gd name="connsiteY15" fmla="*/ 763629 h 763629"/>
                <a:gd name="connsiteX16" fmla="*/ 0 w 1996479"/>
                <a:gd name="connsiteY16" fmla="*/ 0 h 7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6479" h="763629">
                  <a:moveTo>
                    <a:pt x="0" y="0"/>
                  </a:moveTo>
                  <a:lnTo>
                    <a:pt x="3241" y="1396"/>
                  </a:lnTo>
                  <a:cubicBezTo>
                    <a:pt x="3241" y="1396"/>
                    <a:pt x="3241" y="1396"/>
                    <a:pt x="1685316" y="1396"/>
                  </a:cubicBezTo>
                  <a:cubicBezTo>
                    <a:pt x="1685316" y="1396"/>
                    <a:pt x="1685316" y="1396"/>
                    <a:pt x="1685316" y="2750"/>
                  </a:cubicBezTo>
                  <a:lnTo>
                    <a:pt x="1685316" y="4526"/>
                  </a:lnTo>
                  <a:lnTo>
                    <a:pt x="1691451" y="7732"/>
                  </a:lnTo>
                  <a:cubicBezTo>
                    <a:pt x="1761203" y="45098"/>
                    <a:pt x="2268712" y="336999"/>
                    <a:pt x="1799688" y="686643"/>
                  </a:cubicBezTo>
                  <a:lnTo>
                    <a:pt x="1685316" y="761337"/>
                  </a:lnTo>
                  <a:lnTo>
                    <a:pt x="1685316" y="762232"/>
                  </a:lnTo>
                  <a:lnTo>
                    <a:pt x="1683945" y="762232"/>
                  </a:lnTo>
                  <a:lnTo>
                    <a:pt x="1683720" y="762379"/>
                  </a:lnTo>
                  <a:lnTo>
                    <a:pt x="1683720" y="762232"/>
                  </a:lnTo>
                  <a:lnTo>
                    <a:pt x="1682030" y="762232"/>
                  </a:lnTo>
                  <a:cubicBezTo>
                    <a:pt x="1659033" y="762232"/>
                    <a:pt x="1475056" y="762232"/>
                    <a:pt x="3241" y="762232"/>
                  </a:cubicBezTo>
                  <a:cubicBezTo>
                    <a:pt x="3241" y="762232"/>
                    <a:pt x="3241" y="762232"/>
                    <a:pt x="2465" y="762566"/>
                  </a:cubicBezTo>
                  <a:lnTo>
                    <a:pt x="0" y="7636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44"/>
            <p:cNvSpPr txBox="1"/>
            <p:nvPr/>
          </p:nvSpPr>
          <p:spPr>
            <a:xfrm>
              <a:off x="887473" y="4439948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标题内容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AutoShape 10"/>
            <p:cNvSpPr>
              <a:spLocks noChangeAspect="1"/>
            </p:cNvSpPr>
            <p:nvPr/>
          </p:nvSpPr>
          <p:spPr bwMode="auto">
            <a:xfrm>
              <a:off x="528419" y="4473245"/>
              <a:ext cx="376386" cy="344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5"/>
                  </a:cubicBezTo>
                  <a:cubicBezTo>
                    <a:pt x="21470" y="796"/>
                    <a:pt x="21599" y="1175"/>
                    <a:pt x="21599" y="1615"/>
                  </a:cubicBezTo>
                  <a:lnTo>
                    <a:pt x="21599" y="19984"/>
                  </a:lnTo>
                  <a:cubicBezTo>
                    <a:pt x="21599" y="20419"/>
                    <a:pt x="21470" y="20803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70" y="21599"/>
                  </a:lnTo>
                  <a:cubicBezTo>
                    <a:pt x="1003" y="21599"/>
                    <a:pt x="683" y="21441"/>
                    <a:pt x="411" y="21121"/>
                  </a:cubicBezTo>
                  <a:cubicBezTo>
                    <a:pt x="137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5"/>
                    <a:pt x="137" y="796"/>
                    <a:pt x="411" y="475"/>
                  </a:cubicBezTo>
                  <a:cubicBezTo>
                    <a:pt x="683" y="158"/>
                    <a:pt x="1003" y="0"/>
                    <a:pt x="1370" y="0"/>
                  </a:cubicBezTo>
                  <a:lnTo>
                    <a:pt x="20263" y="0"/>
                  </a:lnTo>
                  <a:close/>
                  <a:moveTo>
                    <a:pt x="19805" y="2162"/>
                  </a:moveTo>
                  <a:lnTo>
                    <a:pt x="1804" y="2162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2162"/>
                  </a:lnTo>
                  <a:close/>
                  <a:moveTo>
                    <a:pt x="5978" y="17886"/>
                  </a:moveTo>
                  <a:lnTo>
                    <a:pt x="3598" y="17886"/>
                  </a:lnTo>
                  <a:lnTo>
                    <a:pt x="3598" y="12784"/>
                  </a:lnTo>
                  <a:lnTo>
                    <a:pt x="5978" y="12784"/>
                  </a:lnTo>
                  <a:lnTo>
                    <a:pt x="5978" y="17886"/>
                  </a:lnTo>
                  <a:close/>
                  <a:moveTo>
                    <a:pt x="9961" y="17886"/>
                  </a:moveTo>
                  <a:lnTo>
                    <a:pt x="7606" y="17886"/>
                  </a:lnTo>
                  <a:lnTo>
                    <a:pt x="7606" y="6973"/>
                  </a:lnTo>
                  <a:lnTo>
                    <a:pt x="9961" y="6973"/>
                  </a:lnTo>
                  <a:lnTo>
                    <a:pt x="9961" y="17886"/>
                  </a:lnTo>
                  <a:close/>
                  <a:moveTo>
                    <a:pt x="14018" y="17886"/>
                  </a:moveTo>
                  <a:lnTo>
                    <a:pt x="11638" y="17886"/>
                  </a:lnTo>
                  <a:lnTo>
                    <a:pt x="11638" y="9561"/>
                  </a:lnTo>
                  <a:lnTo>
                    <a:pt x="14018" y="9561"/>
                  </a:lnTo>
                  <a:lnTo>
                    <a:pt x="14018" y="17886"/>
                  </a:lnTo>
                  <a:close/>
                  <a:moveTo>
                    <a:pt x="18001" y="17886"/>
                  </a:moveTo>
                  <a:lnTo>
                    <a:pt x="15621" y="17886"/>
                  </a:lnTo>
                  <a:lnTo>
                    <a:pt x="15621" y="4920"/>
                  </a:lnTo>
                  <a:lnTo>
                    <a:pt x="18001" y="4920"/>
                  </a:lnTo>
                  <a:lnTo>
                    <a:pt x="18001" y="178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342265">
                <a:defRPr/>
              </a:pPr>
              <a:endParaRPr lang="es-ES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sym typeface="Gill Sans" charset="0"/>
              </a:endParaRPr>
            </a:p>
          </p:txBody>
        </p:sp>
        <p:sp>
          <p:nvSpPr>
            <p:cNvPr id="31" name="TextBox 51"/>
            <p:cNvSpPr txBox="1"/>
            <p:nvPr/>
          </p:nvSpPr>
          <p:spPr>
            <a:xfrm>
              <a:off x="3332658" y="4459614"/>
              <a:ext cx="77158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3/2015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2383" y="3973078"/>
            <a:ext cx="3254608" cy="827408"/>
            <a:chOff x="3177" y="5297437"/>
            <a:chExt cx="4339477" cy="1103211"/>
          </a:xfrm>
        </p:grpSpPr>
        <p:sp>
          <p:nvSpPr>
            <p:cNvPr id="33" name="Freeform 35"/>
            <p:cNvSpPr/>
            <p:nvPr/>
          </p:nvSpPr>
          <p:spPr bwMode="auto">
            <a:xfrm>
              <a:off x="1972429" y="5298257"/>
              <a:ext cx="392132" cy="1101572"/>
            </a:xfrm>
            <a:custGeom>
              <a:avLst/>
              <a:gdLst>
                <a:gd name="connsiteX0" fmla="*/ 0 w 392132"/>
                <a:gd name="connsiteY0" fmla="*/ 0 h 1101572"/>
                <a:gd name="connsiteX1" fmla="*/ 4305 w 392132"/>
                <a:gd name="connsiteY1" fmla="*/ 1855 h 1101572"/>
                <a:gd name="connsiteX2" fmla="*/ 325443 w 392132"/>
                <a:gd name="connsiteY2" fmla="*/ 140235 h 1101572"/>
                <a:gd name="connsiteX3" fmla="*/ 392132 w 392132"/>
                <a:gd name="connsiteY3" fmla="*/ 168972 h 1101572"/>
                <a:gd name="connsiteX4" fmla="*/ 392132 w 392132"/>
                <a:gd name="connsiteY4" fmla="*/ 932601 h 1101572"/>
                <a:gd name="connsiteX5" fmla="*/ 389166 w 392132"/>
                <a:gd name="connsiteY5" fmla="*/ 933879 h 1101572"/>
                <a:gd name="connsiteX6" fmla="*/ 68028 w 392132"/>
                <a:gd name="connsiteY6" fmla="*/ 1072258 h 1101572"/>
                <a:gd name="connsiteX7" fmla="*/ 0 w 392132"/>
                <a:gd name="connsiteY7" fmla="*/ 1101572 h 1101572"/>
                <a:gd name="connsiteX8" fmla="*/ 0 w 392132"/>
                <a:gd name="connsiteY8" fmla="*/ 0 h 110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132" h="1101572">
                  <a:moveTo>
                    <a:pt x="0" y="0"/>
                  </a:moveTo>
                  <a:lnTo>
                    <a:pt x="4305" y="1855"/>
                  </a:lnTo>
                  <a:cubicBezTo>
                    <a:pt x="21376" y="9211"/>
                    <a:pt x="85390" y="36795"/>
                    <a:pt x="325443" y="140235"/>
                  </a:cubicBezTo>
                  <a:lnTo>
                    <a:pt x="392132" y="168972"/>
                  </a:lnTo>
                  <a:lnTo>
                    <a:pt x="392132" y="932601"/>
                  </a:lnTo>
                  <a:lnTo>
                    <a:pt x="389166" y="933879"/>
                  </a:lnTo>
                  <a:cubicBezTo>
                    <a:pt x="372095" y="941235"/>
                    <a:pt x="308081" y="968819"/>
                    <a:pt x="68028" y="1072258"/>
                  </a:cubicBezTo>
                  <a:lnTo>
                    <a:pt x="0" y="11015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4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3177" y="5297437"/>
              <a:ext cx="1969253" cy="1103211"/>
            </a:xfrm>
            <a:custGeom>
              <a:avLst/>
              <a:gdLst>
                <a:gd name="connsiteX0" fmla="*/ 162713 w 1969253"/>
                <a:gd name="connsiteY0" fmla="*/ 0 h 1103211"/>
                <a:gd name="connsiteX1" fmla="*/ 1967351 w 1969253"/>
                <a:gd name="connsiteY1" fmla="*/ 0 h 1103211"/>
                <a:gd name="connsiteX2" fmla="*/ 1968127 w 1969253"/>
                <a:gd name="connsiteY2" fmla="*/ 334 h 1103211"/>
                <a:gd name="connsiteX3" fmla="*/ 1969253 w 1969253"/>
                <a:gd name="connsiteY3" fmla="*/ 820 h 1103211"/>
                <a:gd name="connsiteX4" fmla="*/ 1969253 w 1969253"/>
                <a:gd name="connsiteY4" fmla="*/ 1102392 h 1103211"/>
                <a:gd name="connsiteX5" fmla="*/ 1967351 w 1969253"/>
                <a:gd name="connsiteY5" fmla="*/ 1103211 h 1103211"/>
                <a:gd name="connsiteX6" fmla="*/ 162713 w 1969253"/>
                <a:gd name="connsiteY6" fmla="*/ 1103211 h 1103211"/>
                <a:gd name="connsiteX7" fmla="*/ 0 w 1969253"/>
                <a:gd name="connsiteY7" fmla="*/ 936250 h 1103211"/>
                <a:gd name="connsiteX8" fmla="*/ 0 w 1969253"/>
                <a:gd name="connsiteY8" fmla="*/ 166961 h 1103211"/>
                <a:gd name="connsiteX9" fmla="*/ 162713 w 1969253"/>
                <a:gd name="connsiteY9" fmla="*/ 0 h 1103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9253" h="1103211">
                  <a:moveTo>
                    <a:pt x="162713" y="0"/>
                  </a:moveTo>
                  <a:cubicBezTo>
                    <a:pt x="162713" y="0"/>
                    <a:pt x="162713" y="0"/>
                    <a:pt x="1967351" y="0"/>
                  </a:cubicBezTo>
                  <a:cubicBezTo>
                    <a:pt x="1967351" y="0"/>
                    <a:pt x="1967351" y="0"/>
                    <a:pt x="1968127" y="334"/>
                  </a:cubicBezTo>
                  <a:lnTo>
                    <a:pt x="1969253" y="820"/>
                  </a:lnTo>
                  <a:lnTo>
                    <a:pt x="1969253" y="1102392"/>
                  </a:lnTo>
                  <a:lnTo>
                    <a:pt x="1967351" y="1103211"/>
                  </a:lnTo>
                  <a:cubicBezTo>
                    <a:pt x="1967351" y="1103211"/>
                    <a:pt x="1967351" y="1103211"/>
                    <a:pt x="162713" y="1103211"/>
                  </a:cubicBezTo>
                  <a:cubicBezTo>
                    <a:pt x="71847" y="1103211"/>
                    <a:pt x="0" y="1029241"/>
                    <a:pt x="0" y="936250"/>
                  </a:cubicBezTo>
                  <a:cubicBezTo>
                    <a:pt x="0" y="936250"/>
                    <a:pt x="0" y="936250"/>
                    <a:pt x="0" y="166961"/>
                  </a:cubicBezTo>
                  <a:cubicBezTo>
                    <a:pt x="0" y="73971"/>
                    <a:pt x="71847" y="0"/>
                    <a:pt x="162713" y="0"/>
                  </a:cubicBezTo>
                  <a:close/>
                </a:path>
              </a:pathLst>
            </a:custGeom>
            <a:solidFill>
              <a:srgbClr val="015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3"/>
            <p:cNvSpPr/>
            <p:nvPr/>
          </p:nvSpPr>
          <p:spPr bwMode="auto">
            <a:xfrm>
              <a:off x="2346175" y="5456423"/>
              <a:ext cx="1996479" cy="763629"/>
            </a:xfrm>
            <a:custGeom>
              <a:avLst/>
              <a:gdLst>
                <a:gd name="connsiteX0" fmla="*/ 0 w 1996479"/>
                <a:gd name="connsiteY0" fmla="*/ 0 h 763629"/>
                <a:gd name="connsiteX1" fmla="*/ 3241 w 1996479"/>
                <a:gd name="connsiteY1" fmla="*/ 1396 h 763629"/>
                <a:gd name="connsiteX2" fmla="*/ 1685316 w 1996479"/>
                <a:gd name="connsiteY2" fmla="*/ 1396 h 763629"/>
                <a:gd name="connsiteX3" fmla="*/ 1685316 w 1996479"/>
                <a:gd name="connsiteY3" fmla="*/ 2750 h 763629"/>
                <a:gd name="connsiteX4" fmla="*/ 1685316 w 1996479"/>
                <a:gd name="connsiteY4" fmla="*/ 4526 h 763629"/>
                <a:gd name="connsiteX5" fmla="*/ 1691451 w 1996479"/>
                <a:gd name="connsiteY5" fmla="*/ 7732 h 763629"/>
                <a:gd name="connsiteX6" fmla="*/ 1799688 w 1996479"/>
                <a:gd name="connsiteY6" fmla="*/ 686643 h 763629"/>
                <a:gd name="connsiteX7" fmla="*/ 1685316 w 1996479"/>
                <a:gd name="connsiteY7" fmla="*/ 761337 h 763629"/>
                <a:gd name="connsiteX8" fmla="*/ 1685316 w 1996479"/>
                <a:gd name="connsiteY8" fmla="*/ 762232 h 763629"/>
                <a:gd name="connsiteX9" fmla="*/ 1683945 w 1996479"/>
                <a:gd name="connsiteY9" fmla="*/ 762232 h 763629"/>
                <a:gd name="connsiteX10" fmla="*/ 1683720 w 1996479"/>
                <a:gd name="connsiteY10" fmla="*/ 762379 h 763629"/>
                <a:gd name="connsiteX11" fmla="*/ 1683720 w 1996479"/>
                <a:gd name="connsiteY11" fmla="*/ 762232 h 763629"/>
                <a:gd name="connsiteX12" fmla="*/ 1682030 w 1996479"/>
                <a:gd name="connsiteY12" fmla="*/ 762232 h 763629"/>
                <a:gd name="connsiteX13" fmla="*/ 3241 w 1996479"/>
                <a:gd name="connsiteY13" fmla="*/ 762232 h 763629"/>
                <a:gd name="connsiteX14" fmla="*/ 2465 w 1996479"/>
                <a:gd name="connsiteY14" fmla="*/ 762566 h 763629"/>
                <a:gd name="connsiteX15" fmla="*/ 0 w 1996479"/>
                <a:gd name="connsiteY15" fmla="*/ 763629 h 763629"/>
                <a:gd name="connsiteX16" fmla="*/ 0 w 1996479"/>
                <a:gd name="connsiteY16" fmla="*/ 0 h 7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96479" h="763629">
                  <a:moveTo>
                    <a:pt x="0" y="0"/>
                  </a:moveTo>
                  <a:lnTo>
                    <a:pt x="3241" y="1396"/>
                  </a:lnTo>
                  <a:cubicBezTo>
                    <a:pt x="3241" y="1396"/>
                    <a:pt x="3241" y="1396"/>
                    <a:pt x="1685316" y="1396"/>
                  </a:cubicBezTo>
                  <a:cubicBezTo>
                    <a:pt x="1685316" y="1396"/>
                    <a:pt x="1685316" y="1396"/>
                    <a:pt x="1685316" y="2750"/>
                  </a:cubicBezTo>
                  <a:lnTo>
                    <a:pt x="1685316" y="4526"/>
                  </a:lnTo>
                  <a:lnTo>
                    <a:pt x="1691451" y="7732"/>
                  </a:lnTo>
                  <a:cubicBezTo>
                    <a:pt x="1761203" y="45098"/>
                    <a:pt x="2268712" y="336999"/>
                    <a:pt x="1799688" y="686643"/>
                  </a:cubicBezTo>
                  <a:lnTo>
                    <a:pt x="1685316" y="761337"/>
                  </a:lnTo>
                  <a:lnTo>
                    <a:pt x="1685316" y="762232"/>
                  </a:lnTo>
                  <a:lnTo>
                    <a:pt x="1683945" y="762232"/>
                  </a:lnTo>
                  <a:lnTo>
                    <a:pt x="1683720" y="762379"/>
                  </a:lnTo>
                  <a:lnTo>
                    <a:pt x="1683720" y="762232"/>
                  </a:lnTo>
                  <a:lnTo>
                    <a:pt x="1682030" y="762232"/>
                  </a:lnTo>
                  <a:cubicBezTo>
                    <a:pt x="1659033" y="762232"/>
                    <a:pt x="1475056" y="762232"/>
                    <a:pt x="3241" y="762232"/>
                  </a:cubicBezTo>
                  <a:cubicBezTo>
                    <a:pt x="3241" y="762232"/>
                    <a:pt x="3241" y="762232"/>
                    <a:pt x="2465" y="762566"/>
                  </a:cubicBezTo>
                  <a:lnTo>
                    <a:pt x="0" y="7636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A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46"/>
            <p:cNvSpPr txBox="1"/>
            <p:nvPr/>
          </p:nvSpPr>
          <p:spPr>
            <a:xfrm>
              <a:off x="911524" y="5646622"/>
              <a:ext cx="10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标题内容</a:t>
              </a:r>
              <a:endParaRPr lang="id-ID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Freeform 4"/>
            <p:cNvSpPr>
              <a:spLocks noChangeAspect="1" noChangeArrowheads="1"/>
            </p:cNvSpPr>
            <p:nvPr/>
          </p:nvSpPr>
          <p:spPr bwMode="auto">
            <a:xfrm>
              <a:off x="519394" y="5672360"/>
              <a:ext cx="392130" cy="392233"/>
            </a:xfrm>
            <a:custGeom>
              <a:avLst/>
              <a:gdLst>
                <a:gd name="T0" fmla="*/ 2374 w 2594"/>
                <a:gd name="T1" fmla="*/ 0 h 2594"/>
                <a:gd name="T2" fmla="*/ 2374 w 2594"/>
                <a:gd name="T3" fmla="*/ 0 h 2594"/>
                <a:gd name="T4" fmla="*/ 219 w 2594"/>
                <a:gd name="T5" fmla="*/ 0 h 2594"/>
                <a:gd name="T6" fmla="*/ 0 w 2594"/>
                <a:gd name="T7" fmla="*/ 219 h 2594"/>
                <a:gd name="T8" fmla="*/ 0 w 2594"/>
                <a:gd name="T9" fmla="*/ 2374 h 2594"/>
                <a:gd name="T10" fmla="*/ 219 w 2594"/>
                <a:gd name="T11" fmla="*/ 2593 h 2594"/>
                <a:gd name="T12" fmla="*/ 2374 w 2594"/>
                <a:gd name="T13" fmla="*/ 2593 h 2594"/>
                <a:gd name="T14" fmla="*/ 2593 w 2594"/>
                <a:gd name="T15" fmla="*/ 2374 h 2594"/>
                <a:gd name="T16" fmla="*/ 2593 w 2594"/>
                <a:gd name="T17" fmla="*/ 219 h 2594"/>
                <a:gd name="T18" fmla="*/ 2374 w 2594"/>
                <a:gd name="T19" fmla="*/ 0 h 2594"/>
                <a:gd name="T20" fmla="*/ 2249 w 2594"/>
                <a:gd name="T21" fmla="*/ 250 h 2594"/>
                <a:gd name="T22" fmla="*/ 2249 w 2594"/>
                <a:gd name="T23" fmla="*/ 250 h 2594"/>
                <a:gd name="T24" fmla="*/ 2343 w 2594"/>
                <a:gd name="T25" fmla="*/ 313 h 2594"/>
                <a:gd name="T26" fmla="*/ 2249 w 2594"/>
                <a:gd name="T27" fmla="*/ 407 h 2594"/>
                <a:gd name="T28" fmla="*/ 2156 w 2594"/>
                <a:gd name="T29" fmla="*/ 313 h 2594"/>
                <a:gd name="T30" fmla="*/ 2249 w 2594"/>
                <a:gd name="T31" fmla="*/ 250 h 2594"/>
                <a:gd name="T32" fmla="*/ 1937 w 2594"/>
                <a:gd name="T33" fmla="*/ 250 h 2594"/>
                <a:gd name="T34" fmla="*/ 1937 w 2594"/>
                <a:gd name="T35" fmla="*/ 250 h 2594"/>
                <a:gd name="T36" fmla="*/ 2031 w 2594"/>
                <a:gd name="T37" fmla="*/ 313 h 2594"/>
                <a:gd name="T38" fmla="*/ 1937 w 2594"/>
                <a:gd name="T39" fmla="*/ 407 h 2594"/>
                <a:gd name="T40" fmla="*/ 1843 w 2594"/>
                <a:gd name="T41" fmla="*/ 313 h 2594"/>
                <a:gd name="T42" fmla="*/ 1937 w 2594"/>
                <a:gd name="T43" fmla="*/ 250 h 2594"/>
                <a:gd name="T44" fmla="*/ 2343 w 2594"/>
                <a:gd name="T45" fmla="*/ 2343 h 2594"/>
                <a:gd name="T46" fmla="*/ 2343 w 2594"/>
                <a:gd name="T47" fmla="*/ 2343 h 2594"/>
                <a:gd name="T48" fmla="*/ 250 w 2594"/>
                <a:gd name="T49" fmla="*/ 2343 h 2594"/>
                <a:gd name="T50" fmla="*/ 250 w 2594"/>
                <a:gd name="T51" fmla="*/ 625 h 2594"/>
                <a:gd name="T52" fmla="*/ 2343 w 2594"/>
                <a:gd name="T53" fmla="*/ 625 h 2594"/>
                <a:gd name="T54" fmla="*/ 2343 w 2594"/>
                <a:gd name="T55" fmla="*/ 2343 h 2594"/>
                <a:gd name="T56" fmla="*/ 594 w 2594"/>
                <a:gd name="T57" fmla="*/ 2093 h 2594"/>
                <a:gd name="T58" fmla="*/ 594 w 2594"/>
                <a:gd name="T59" fmla="*/ 2093 h 2594"/>
                <a:gd name="T60" fmla="*/ 1999 w 2594"/>
                <a:gd name="T61" fmla="*/ 2093 h 2594"/>
                <a:gd name="T62" fmla="*/ 2031 w 2594"/>
                <a:gd name="T63" fmla="*/ 2062 h 2594"/>
                <a:gd name="T64" fmla="*/ 2031 w 2594"/>
                <a:gd name="T65" fmla="*/ 2031 h 2594"/>
                <a:gd name="T66" fmla="*/ 1343 w 2594"/>
                <a:gd name="T67" fmla="*/ 844 h 2594"/>
                <a:gd name="T68" fmla="*/ 1312 w 2594"/>
                <a:gd name="T69" fmla="*/ 813 h 2594"/>
                <a:gd name="T70" fmla="*/ 1250 w 2594"/>
                <a:gd name="T71" fmla="*/ 844 h 2594"/>
                <a:gd name="T72" fmla="*/ 563 w 2594"/>
                <a:gd name="T73" fmla="*/ 2031 h 2594"/>
                <a:gd name="T74" fmla="*/ 563 w 2594"/>
                <a:gd name="T75" fmla="*/ 2093 h 2594"/>
                <a:gd name="T76" fmla="*/ 594 w 2594"/>
                <a:gd name="T77" fmla="*/ 2093 h 2594"/>
                <a:gd name="T78" fmla="*/ 1374 w 2594"/>
                <a:gd name="T79" fmla="*/ 1937 h 2594"/>
                <a:gd name="T80" fmla="*/ 1374 w 2594"/>
                <a:gd name="T81" fmla="*/ 1937 h 2594"/>
                <a:gd name="T82" fmla="*/ 1343 w 2594"/>
                <a:gd name="T83" fmla="*/ 1968 h 2594"/>
                <a:gd name="T84" fmla="*/ 1250 w 2594"/>
                <a:gd name="T85" fmla="*/ 1968 h 2594"/>
                <a:gd name="T86" fmla="*/ 1219 w 2594"/>
                <a:gd name="T87" fmla="*/ 1937 h 2594"/>
                <a:gd name="T88" fmla="*/ 1219 w 2594"/>
                <a:gd name="T89" fmla="*/ 1843 h 2594"/>
                <a:gd name="T90" fmla="*/ 1250 w 2594"/>
                <a:gd name="T91" fmla="*/ 1812 h 2594"/>
                <a:gd name="T92" fmla="*/ 1343 w 2594"/>
                <a:gd name="T93" fmla="*/ 1812 h 2594"/>
                <a:gd name="T94" fmla="*/ 1374 w 2594"/>
                <a:gd name="T95" fmla="*/ 1843 h 2594"/>
                <a:gd name="T96" fmla="*/ 1374 w 2594"/>
                <a:gd name="T97" fmla="*/ 1937 h 2594"/>
                <a:gd name="T98" fmla="*/ 1219 w 2594"/>
                <a:gd name="T99" fmla="*/ 1125 h 2594"/>
                <a:gd name="T100" fmla="*/ 1219 w 2594"/>
                <a:gd name="T101" fmla="*/ 1125 h 2594"/>
                <a:gd name="T102" fmla="*/ 1374 w 2594"/>
                <a:gd name="T103" fmla="*/ 1125 h 2594"/>
                <a:gd name="T104" fmla="*/ 1406 w 2594"/>
                <a:gd name="T105" fmla="*/ 1157 h 2594"/>
                <a:gd name="T106" fmla="*/ 1374 w 2594"/>
                <a:gd name="T107" fmla="*/ 1718 h 2594"/>
                <a:gd name="T108" fmla="*/ 1343 w 2594"/>
                <a:gd name="T109" fmla="*/ 1749 h 2594"/>
                <a:gd name="T110" fmla="*/ 1250 w 2594"/>
                <a:gd name="T111" fmla="*/ 1749 h 2594"/>
                <a:gd name="T112" fmla="*/ 1219 w 2594"/>
                <a:gd name="T113" fmla="*/ 1718 h 2594"/>
                <a:gd name="T114" fmla="*/ 1219 w 2594"/>
                <a:gd name="T115" fmla="*/ 1157 h 2594"/>
                <a:gd name="T116" fmla="*/ 1219 w 2594"/>
                <a:gd name="T117" fmla="*/ 1125 h 2594"/>
                <a:gd name="T118" fmla="*/ 1219 w 2594"/>
                <a:gd name="T119" fmla="*/ 1125 h 2594"/>
                <a:gd name="T120" fmla="*/ 1219 w 2594"/>
                <a:gd name="T121" fmla="*/ 1125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4" h="2594">
                  <a:moveTo>
                    <a:pt x="2374" y="0"/>
                  </a:moveTo>
                  <a:lnTo>
                    <a:pt x="2374" y="0"/>
                  </a:lnTo>
                  <a:cubicBezTo>
                    <a:pt x="219" y="0"/>
                    <a:pt x="219" y="0"/>
                    <a:pt x="219" y="0"/>
                  </a:cubicBezTo>
                  <a:cubicBezTo>
                    <a:pt x="94" y="0"/>
                    <a:pt x="0" y="94"/>
                    <a:pt x="0" y="219"/>
                  </a:cubicBezTo>
                  <a:cubicBezTo>
                    <a:pt x="0" y="2374"/>
                    <a:pt x="0" y="2374"/>
                    <a:pt x="0" y="2374"/>
                  </a:cubicBezTo>
                  <a:cubicBezTo>
                    <a:pt x="0" y="2499"/>
                    <a:pt x="94" y="2593"/>
                    <a:pt x="219" y="2593"/>
                  </a:cubicBezTo>
                  <a:cubicBezTo>
                    <a:pt x="2374" y="2593"/>
                    <a:pt x="2374" y="2593"/>
                    <a:pt x="2374" y="2593"/>
                  </a:cubicBezTo>
                  <a:cubicBezTo>
                    <a:pt x="2499" y="2593"/>
                    <a:pt x="2593" y="2499"/>
                    <a:pt x="2593" y="2374"/>
                  </a:cubicBezTo>
                  <a:cubicBezTo>
                    <a:pt x="2593" y="219"/>
                    <a:pt x="2593" y="219"/>
                    <a:pt x="2593" y="219"/>
                  </a:cubicBezTo>
                  <a:cubicBezTo>
                    <a:pt x="2593" y="94"/>
                    <a:pt x="2499" y="0"/>
                    <a:pt x="2374" y="0"/>
                  </a:cubicBezTo>
                  <a:close/>
                  <a:moveTo>
                    <a:pt x="2249" y="250"/>
                  </a:moveTo>
                  <a:lnTo>
                    <a:pt x="2249" y="250"/>
                  </a:lnTo>
                  <a:cubicBezTo>
                    <a:pt x="2312" y="250"/>
                    <a:pt x="2343" y="282"/>
                    <a:pt x="2343" y="313"/>
                  </a:cubicBezTo>
                  <a:cubicBezTo>
                    <a:pt x="2343" y="375"/>
                    <a:pt x="2312" y="407"/>
                    <a:pt x="2249" y="407"/>
                  </a:cubicBezTo>
                  <a:cubicBezTo>
                    <a:pt x="2187" y="407"/>
                    <a:pt x="2156" y="375"/>
                    <a:pt x="2156" y="313"/>
                  </a:cubicBezTo>
                  <a:cubicBezTo>
                    <a:pt x="2156" y="282"/>
                    <a:pt x="2187" y="250"/>
                    <a:pt x="2249" y="250"/>
                  </a:cubicBezTo>
                  <a:close/>
                  <a:moveTo>
                    <a:pt x="1937" y="250"/>
                  </a:moveTo>
                  <a:lnTo>
                    <a:pt x="1937" y="250"/>
                  </a:lnTo>
                  <a:cubicBezTo>
                    <a:pt x="1999" y="250"/>
                    <a:pt x="2031" y="282"/>
                    <a:pt x="2031" y="313"/>
                  </a:cubicBezTo>
                  <a:cubicBezTo>
                    <a:pt x="2031" y="375"/>
                    <a:pt x="1999" y="407"/>
                    <a:pt x="1937" y="407"/>
                  </a:cubicBezTo>
                  <a:cubicBezTo>
                    <a:pt x="1906" y="407"/>
                    <a:pt x="1843" y="375"/>
                    <a:pt x="1843" y="313"/>
                  </a:cubicBezTo>
                  <a:cubicBezTo>
                    <a:pt x="1843" y="282"/>
                    <a:pt x="1906" y="250"/>
                    <a:pt x="1937" y="250"/>
                  </a:cubicBezTo>
                  <a:close/>
                  <a:moveTo>
                    <a:pt x="2343" y="2343"/>
                  </a:moveTo>
                  <a:lnTo>
                    <a:pt x="2343" y="2343"/>
                  </a:lnTo>
                  <a:cubicBezTo>
                    <a:pt x="250" y="2343"/>
                    <a:pt x="250" y="2343"/>
                    <a:pt x="250" y="2343"/>
                  </a:cubicBezTo>
                  <a:cubicBezTo>
                    <a:pt x="250" y="625"/>
                    <a:pt x="250" y="625"/>
                    <a:pt x="250" y="625"/>
                  </a:cubicBezTo>
                  <a:cubicBezTo>
                    <a:pt x="2343" y="625"/>
                    <a:pt x="2343" y="625"/>
                    <a:pt x="2343" y="625"/>
                  </a:cubicBezTo>
                  <a:lnTo>
                    <a:pt x="2343" y="2343"/>
                  </a:lnTo>
                  <a:close/>
                  <a:moveTo>
                    <a:pt x="594" y="2093"/>
                  </a:moveTo>
                  <a:lnTo>
                    <a:pt x="594" y="2093"/>
                  </a:lnTo>
                  <a:cubicBezTo>
                    <a:pt x="1999" y="2093"/>
                    <a:pt x="1999" y="2093"/>
                    <a:pt x="1999" y="2093"/>
                  </a:cubicBezTo>
                  <a:cubicBezTo>
                    <a:pt x="2031" y="2093"/>
                    <a:pt x="2031" y="2093"/>
                    <a:pt x="2031" y="2062"/>
                  </a:cubicBezTo>
                  <a:lnTo>
                    <a:pt x="2031" y="2031"/>
                  </a:lnTo>
                  <a:cubicBezTo>
                    <a:pt x="1343" y="844"/>
                    <a:pt x="1343" y="844"/>
                    <a:pt x="1343" y="844"/>
                  </a:cubicBezTo>
                  <a:cubicBezTo>
                    <a:pt x="1343" y="813"/>
                    <a:pt x="1312" y="813"/>
                    <a:pt x="1312" y="813"/>
                  </a:cubicBezTo>
                  <a:cubicBezTo>
                    <a:pt x="1281" y="813"/>
                    <a:pt x="1281" y="813"/>
                    <a:pt x="1250" y="844"/>
                  </a:cubicBezTo>
                  <a:cubicBezTo>
                    <a:pt x="563" y="2031"/>
                    <a:pt x="563" y="2031"/>
                    <a:pt x="563" y="2031"/>
                  </a:cubicBezTo>
                  <a:cubicBezTo>
                    <a:pt x="563" y="2062"/>
                    <a:pt x="563" y="2062"/>
                    <a:pt x="563" y="2093"/>
                  </a:cubicBezTo>
                  <a:lnTo>
                    <a:pt x="594" y="2093"/>
                  </a:lnTo>
                  <a:close/>
                  <a:moveTo>
                    <a:pt x="1374" y="1937"/>
                  </a:moveTo>
                  <a:lnTo>
                    <a:pt x="1374" y="1937"/>
                  </a:lnTo>
                  <a:cubicBezTo>
                    <a:pt x="1374" y="1968"/>
                    <a:pt x="1374" y="1968"/>
                    <a:pt x="1343" y="1968"/>
                  </a:cubicBezTo>
                  <a:cubicBezTo>
                    <a:pt x="1250" y="1968"/>
                    <a:pt x="1250" y="1968"/>
                    <a:pt x="1250" y="1968"/>
                  </a:cubicBezTo>
                  <a:cubicBezTo>
                    <a:pt x="1219" y="1968"/>
                    <a:pt x="1219" y="1968"/>
                    <a:pt x="1219" y="1937"/>
                  </a:cubicBezTo>
                  <a:cubicBezTo>
                    <a:pt x="1219" y="1843"/>
                    <a:pt x="1219" y="1843"/>
                    <a:pt x="1219" y="1843"/>
                  </a:cubicBezTo>
                  <a:cubicBezTo>
                    <a:pt x="1219" y="1812"/>
                    <a:pt x="1219" y="1812"/>
                    <a:pt x="1250" y="1812"/>
                  </a:cubicBezTo>
                  <a:cubicBezTo>
                    <a:pt x="1343" y="1812"/>
                    <a:pt x="1343" y="1812"/>
                    <a:pt x="1343" y="1812"/>
                  </a:cubicBezTo>
                  <a:cubicBezTo>
                    <a:pt x="1374" y="1812"/>
                    <a:pt x="1374" y="1812"/>
                    <a:pt x="1374" y="1843"/>
                  </a:cubicBezTo>
                  <a:lnTo>
                    <a:pt x="1374" y="1937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ubicBezTo>
                    <a:pt x="1374" y="1125"/>
                    <a:pt x="1374" y="1125"/>
                    <a:pt x="1374" y="1125"/>
                  </a:cubicBezTo>
                  <a:lnTo>
                    <a:pt x="1406" y="1157"/>
                  </a:lnTo>
                  <a:cubicBezTo>
                    <a:pt x="1374" y="1718"/>
                    <a:pt x="1374" y="1718"/>
                    <a:pt x="1374" y="1718"/>
                  </a:cubicBezTo>
                  <a:cubicBezTo>
                    <a:pt x="1374" y="1749"/>
                    <a:pt x="1374" y="1749"/>
                    <a:pt x="1343" y="1749"/>
                  </a:cubicBezTo>
                  <a:cubicBezTo>
                    <a:pt x="1250" y="1749"/>
                    <a:pt x="1250" y="1749"/>
                    <a:pt x="1250" y="1749"/>
                  </a:cubicBezTo>
                  <a:cubicBezTo>
                    <a:pt x="1219" y="1749"/>
                    <a:pt x="1219" y="1749"/>
                    <a:pt x="1219" y="1718"/>
                  </a:cubicBezTo>
                  <a:cubicBezTo>
                    <a:pt x="1219" y="1157"/>
                    <a:pt x="1219" y="1157"/>
                    <a:pt x="1219" y="1157"/>
                  </a:cubicBezTo>
                  <a:lnTo>
                    <a:pt x="1219" y="1125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52"/>
            <p:cNvSpPr txBox="1"/>
            <p:nvPr/>
          </p:nvSpPr>
          <p:spPr>
            <a:xfrm>
              <a:off x="3332658" y="5692790"/>
              <a:ext cx="77158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4/2016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60577" y="1033669"/>
            <a:ext cx="7092823" cy="3260831"/>
            <a:chOff x="1363302" y="1365525"/>
            <a:chExt cx="9457097" cy="4347774"/>
          </a:xfrm>
        </p:grpSpPr>
        <p:sp>
          <p:nvSpPr>
            <p:cNvPr id="4" name="圆角矩形 3"/>
            <p:cNvSpPr/>
            <p:nvPr/>
          </p:nvSpPr>
          <p:spPr>
            <a:xfrm>
              <a:off x="1394459" y="1380931"/>
              <a:ext cx="9402129" cy="4312638"/>
            </a:xfrm>
            <a:prstGeom prst="roundRect">
              <a:avLst>
                <a:gd name="adj" fmla="val 7029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363302" y="1365525"/>
              <a:ext cx="9457097" cy="4347774"/>
            </a:xfrm>
            <a:prstGeom prst="roundRect">
              <a:avLst>
                <a:gd name="adj" fmla="val 7380"/>
              </a:avLst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 rot="9480000">
            <a:off x="447427" y="1380242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rot="9480000">
            <a:off x="1529993" y="336526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CC3300">
                  <a:lumMod val="99000"/>
                </a:srgbClr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C3300"/>
                </a:gs>
                <a:gs pos="100000">
                  <a:srgbClr val="F17445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85507" y="298233"/>
            <a:ext cx="1196876" cy="1196876"/>
            <a:chOff x="485507" y="298233"/>
            <a:chExt cx="1196876" cy="1196876"/>
          </a:xfrm>
        </p:grpSpPr>
        <p:sp>
          <p:nvSpPr>
            <p:cNvPr id="11" name="椭圆 10"/>
            <p:cNvSpPr/>
            <p:nvPr/>
          </p:nvSpPr>
          <p:spPr>
            <a:xfrm>
              <a:off x="485507" y="298233"/>
              <a:ext cx="1196876" cy="119687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2300" y="635061"/>
              <a:ext cx="9157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54561" y="3852966"/>
            <a:ext cx="1684063" cy="1155639"/>
            <a:chOff x="6654561" y="3852966"/>
            <a:chExt cx="1684063" cy="1155639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6654561" y="3852966"/>
              <a:ext cx="1684063" cy="1155639"/>
            </a:xfrm>
            <a:prstGeom prst="roundRect">
              <a:avLst/>
            </a:prstGeom>
            <a:gradFill flip="none" rotWithShape="1">
              <a:gsLst>
                <a:gs pos="45000">
                  <a:schemeClr val="bg1">
                    <a:lumMod val="95000"/>
                  </a:schemeClr>
                </a:gs>
                <a:gs pos="1000">
                  <a:schemeClr val="bg2"/>
                </a:gs>
                <a:gs pos="100000">
                  <a:schemeClr val="bg1"/>
                </a:gs>
              </a:gsLst>
              <a:lin ang="7800000" scaled="0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819900" y="3975100"/>
              <a:ext cx="1391723" cy="889000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 rot="9480000">
            <a:off x="6235795" y="4347273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9480000">
            <a:off x="8278199" y="3869761"/>
            <a:ext cx="481620" cy="449065"/>
          </a:xfrm>
          <a:prstGeom prst="ellipse">
            <a:avLst/>
          </a:prstGeo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34A3D"/>
                </a:gs>
                <a:gs pos="100000">
                  <a:srgbClr val="E9474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"/>
          <p:cNvSpPr txBox="1"/>
          <p:nvPr/>
        </p:nvSpPr>
        <p:spPr>
          <a:xfrm>
            <a:off x="1729412" y="1428882"/>
            <a:ext cx="575515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工作总结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把一个时间段的工作进行一次全面系统的总检查、总评价、总分析、总研究，并分析成绩的不足，从而得出引以为戒的经验。总结是应用写作的一种，是对已经做过的工作进行理性的思考。总结与计划是相辅相成的，要以工作计划为依据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，工作总结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以年终总结、半年总结和季度总结最为常见和多用。就其内容而言，其间有一条规律：计划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再计划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再实践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再总结。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5"/>
          <p:cNvSpPr>
            <a:spLocks noEditPoints="1"/>
          </p:cNvSpPr>
          <p:nvPr/>
        </p:nvSpPr>
        <p:spPr bwMode="auto">
          <a:xfrm rot="21720000" flipH="1">
            <a:off x="445206" y="2322150"/>
            <a:ext cx="1219258" cy="2521443"/>
          </a:xfrm>
          <a:custGeom>
            <a:avLst/>
            <a:gdLst>
              <a:gd name="T0" fmla="*/ 673 w 736"/>
              <a:gd name="T1" fmla="*/ 284 h 1300"/>
              <a:gd name="T2" fmla="*/ 626 w 736"/>
              <a:gd name="T3" fmla="*/ 210 h 1300"/>
              <a:gd name="T4" fmla="*/ 530 w 736"/>
              <a:gd name="T5" fmla="*/ 123 h 1300"/>
              <a:gd name="T6" fmla="*/ 538 w 736"/>
              <a:gd name="T7" fmla="*/ 75 h 1300"/>
              <a:gd name="T8" fmla="*/ 500 w 736"/>
              <a:gd name="T9" fmla="*/ 5 h 1300"/>
              <a:gd name="T10" fmla="*/ 445 w 736"/>
              <a:gd name="T11" fmla="*/ 9 h 1300"/>
              <a:gd name="T12" fmla="*/ 421 w 736"/>
              <a:gd name="T13" fmla="*/ 94 h 1300"/>
              <a:gd name="T14" fmla="*/ 452 w 736"/>
              <a:gd name="T15" fmla="*/ 180 h 1300"/>
              <a:gd name="T16" fmla="*/ 383 w 736"/>
              <a:gd name="T17" fmla="*/ 199 h 1300"/>
              <a:gd name="T18" fmla="*/ 340 w 736"/>
              <a:gd name="T19" fmla="*/ 271 h 1300"/>
              <a:gd name="T20" fmla="*/ 304 w 736"/>
              <a:gd name="T21" fmla="*/ 305 h 1300"/>
              <a:gd name="T22" fmla="*/ 271 w 736"/>
              <a:gd name="T23" fmla="*/ 316 h 1300"/>
              <a:gd name="T24" fmla="*/ 162 w 736"/>
              <a:gd name="T25" fmla="*/ 325 h 1300"/>
              <a:gd name="T26" fmla="*/ 92 w 736"/>
              <a:gd name="T27" fmla="*/ 301 h 1300"/>
              <a:gd name="T28" fmla="*/ 65 w 736"/>
              <a:gd name="T29" fmla="*/ 274 h 1300"/>
              <a:gd name="T30" fmla="*/ 76 w 736"/>
              <a:gd name="T31" fmla="*/ 300 h 1300"/>
              <a:gd name="T32" fmla="*/ 14 w 736"/>
              <a:gd name="T33" fmla="*/ 320 h 1300"/>
              <a:gd name="T34" fmla="*/ 0 w 736"/>
              <a:gd name="T35" fmla="*/ 335 h 1300"/>
              <a:gd name="T36" fmla="*/ 5 w 736"/>
              <a:gd name="T37" fmla="*/ 349 h 1300"/>
              <a:gd name="T38" fmla="*/ 20 w 736"/>
              <a:gd name="T39" fmla="*/ 360 h 1300"/>
              <a:gd name="T40" fmla="*/ 76 w 736"/>
              <a:gd name="T41" fmla="*/ 370 h 1300"/>
              <a:gd name="T42" fmla="*/ 125 w 736"/>
              <a:gd name="T43" fmla="*/ 397 h 1300"/>
              <a:gd name="T44" fmla="*/ 332 w 736"/>
              <a:gd name="T45" fmla="*/ 378 h 1300"/>
              <a:gd name="T46" fmla="*/ 302 w 736"/>
              <a:gd name="T47" fmla="*/ 654 h 1300"/>
              <a:gd name="T48" fmla="*/ 306 w 736"/>
              <a:gd name="T49" fmla="*/ 724 h 1300"/>
              <a:gd name="T50" fmla="*/ 293 w 736"/>
              <a:gd name="T51" fmla="*/ 980 h 1300"/>
              <a:gd name="T52" fmla="*/ 304 w 736"/>
              <a:gd name="T53" fmla="*/ 1120 h 1300"/>
              <a:gd name="T54" fmla="*/ 311 w 736"/>
              <a:gd name="T55" fmla="*/ 1178 h 1300"/>
              <a:gd name="T56" fmla="*/ 281 w 736"/>
              <a:gd name="T57" fmla="*/ 1227 h 1300"/>
              <a:gd name="T58" fmla="*/ 216 w 736"/>
              <a:gd name="T59" fmla="*/ 1250 h 1300"/>
              <a:gd name="T60" fmla="*/ 210 w 736"/>
              <a:gd name="T61" fmla="*/ 1274 h 1300"/>
              <a:gd name="T62" fmla="*/ 334 w 736"/>
              <a:gd name="T63" fmla="*/ 1259 h 1300"/>
              <a:gd name="T64" fmla="*/ 397 w 736"/>
              <a:gd name="T65" fmla="*/ 1261 h 1300"/>
              <a:gd name="T66" fmla="*/ 399 w 736"/>
              <a:gd name="T67" fmla="*/ 1122 h 1300"/>
              <a:gd name="T68" fmla="*/ 393 w 736"/>
              <a:gd name="T69" fmla="*/ 959 h 1300"/>
              <a:gd name="T70" fmla="*/ 437 w 736"/>
              <a:gd name="T71" fmla="*/ 821 h 1300"/>
              <a:gd name="T72" fmla="*/ 482 w 736"/>
              <a:gd name="T73" fmla="*/ 994 h 1300"/>
              <a:gd name="T74" fmla="*/ 497 w 736"/>
              <a:gd name="T75" fmla="*/ 1094 h 1300"/>
              <a:gd name="T76" fmla="*/ 471 w 736"/>
              <a:gd name="T77" fmla="*/ 1152 h 1300"/>
              <a:gd name="T78" fmla="*/ 446 w 736"/>
              <a:gd name="T79" fmla="*/ 1257 h 1300"/>
              <a:gd name="T80" fmla="*/ 427 w 736"/>
              <a:gd name="T81" fmla="*/ 1299 h 1300"/>
              <a:gd name="T82" fmla="*/ 523 w 736"/>
              <a:gd name="T83" fmla="*/ 1281 h 1300"/>
              <a:gd name="T84" fmla="*/ 545 w 736"/>
              <a:gd name="T85" fmla="*/ 1271 h 1300"/>
              <a:gd name="T86" fmla="*/ 555 w 736"/>
              <a:gd name="T87" fmla="*/ 1187 h 1300"/>
              <a:gd name="T88" fmla="*/ 576 w 736"/>
              <a:gd name="T89" fmla="*/ 993 h 1300"/>
              <a:gd name="T90" fmla="*/ 561 w 736"/>
              <a:gd name="T91" fmla="*/ 814 h 1300"/>
              <a:gd name="T92" fmla="*/ 577 w 736"/>
              <a:gd name="T93" fmla="*/ 673 h 1300"/>
              <a:gd name="T94" fmla="*/ 613 w 736"/>
              <a:gd name="T95" fmla="*/ 701 h 1300"/>
              <a:gd name="T96" fmla="*/ 687 w 736"/>
              <a:gd name="T97" fmla="*/ 655 h 1300"/>
              <a:gd name="T98" fmla="*/ 733 w 736"/>
              <a:gd name="T99" fmla="*/ 465 h 1300"/>
              <a:gd name="T100" fmla="*/ 366 w 736"/>
              <a:gd name="T101" fmla="*/ 560 h 1300"/>
              <a:gd name="T102" fmla="*/ 385 w 736"/>
              <a:gd name="T103" fmla="*/ 448 h 1300"/>
              <a:gd name="T104" fmla="*/ 399 w 736"/>
              <a:gd name="T105" fmla="*/ 279 h 1300"/>
              <a:gd name="T106" fmla="*/ 455 w 736"/>
              <a:gd name="T107" fmla="*/ 193 h 1300"/>
              <a:gd name="T108" fmla="*/ 452 w 736"/>
              <a:gd name="T109" fmla="*/ 230 h 1300"/>
              <a:gd name="T110" fmla="*/ 385 w 736"/>
              <a:gd name="T111" fmla="*/ 530 h 1300"/>
              <a:gd name="T112" fmla="*/ 467 w 736"/>
              <a:gd name="T113" fmla="*/ 294 h 1300"/>
              <a:gd name="T114" fmla="*/ 473 w 736"/>
              <a:gd name="T115" fmla="*/ 207 h 1300"/>
              <a:gd name="T116" fmla="*/ 537 w 736"/>
              <a:gd name="T117" fmla="*/ 169 h 1300"/>
              <a:gd name="T118" fmla="*/ 485 w 736"/>
              <a:gd name="T119" fmla="*/ 365 h 1300"/>
              <a:gd name="T120" fmla="*/ 501 w 736"/>
              <a:gd name="T121" fmla="*/ 512 h 1300"/>
              <a:gd name="T122" fmla="*/ 642 w 736"/>
              <a:gd name="T123" fmla="*/ 468 h 1300"/>
              <a:gd name="T124" fmla="*/ 638 w 736"/>
              <a:gd name="T125" fmla="*/ 43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1300">
                <a:moveTo>
                  <a:pt x="732" y="424"/>
                </a:moveTo>
                <a:lnTo>
                  <a:pt x="732" y="424"/>
                </a:lnTo>
                <a:lnTo>
                  <a:pt x="727" y="408"/>
                </a:lnTo>
                <a:lnTo>
                  <a:pt x="720" y="389"/>
                </a:lnTo>
                <a:lnTo>
                  <a:pt x="713" y="370"/>
                </a:lnTo>
                <a:lnTo>
                  <a:pt x="704" y="352"/>
                </a:lnTo>
                <a:lnTo>
                  <a:pt x="690" y="323"/>
                </a:lnTo>
                <a:lnTo>
                  <a:pt x="684" y="311"/>
                </a:lnTo>
                <a:lnTo>
                  <a:pt x="684" y="311"/>
                </a:lnTo>
                <a:lnTo>
                  <a:pt x="673" y="284"/>
                </a:lnTo>
                <a:lnTo>
                  <a:pt x="667" y="263"/>
                </a:lnTo>
                <a:lnTo>
                  <a:pt x="664" y="253"/>
                </a:lnTo>
                <a:lnTo>
                  <a:pt x="664" y="247"/>
                </a:lnTo>
                <a:lnTo>
                  <a:pt x="664" y="247"/>
                </a:lnTo>
                <a:lnTo>
                  <a:pt x="661" y="240"/>
                </a:lnTo>
                <a:lnTo>
                  <a:pt x="656" y="233"/>
                </a:lnTo>
                <a:lnTo>
                  <a:pt x="649" y="226"/>
                </a:lnTo>
                <a:lnTo>
                  <a:pt x="642" y="220"/>
                </a:lnTo>
                <a:lnTo>
                  <a:pt x="634" y="214"/>
                </a:lnTo>
                <a:lnTo>
                  <a:pt x="626" y="210"/>
                </a:lnTo>
                <a:lnTo>
                  <a:pt x="617" y="208"/>
                </a:lnTo>
                <a:lnTo>
                  <a:pt x="609" y="207"/>
                </a:lnTo>
                <a:lnTo>
                  <a:pt x="609" y="207"/>
                </a:lnTo>
                <a:lnTo>
                  <a:pt x="598" y="204"/>
                </a:lnTo>
                <a:lnTo>
                  <a:pt x="587" y="199"/>
                </a:lnTo>
                <a:lnTo>
                  <a:pt x="568" y="190"/>
                </a:lnTo>
                <a:lnTo>
                  <a:pt x="554" y="181"/>
                </a:lnTo>
                <a:lnTo>
                  <a:pt x="547" y="178"/>
                </a:lnTo>
                <a:lnTo>
                  <a:pt x="527" y="158"/>
                </a:lnTo>
                <a:lnTo>
                  <a:pt x="530" y="123"/>
                </a:lnTo>
                <a:lnTo>
                  <a:pt x="530" y="123"/>
                </a:lnTo>
                <a:lnTo>
                  <a:pt x="533" y="120"/>
                </a:lnTo>
                <a:lnTo>
                  <a:pt x="537" y="116"/>
                </a:lnTo>
                <a:lnTo>
                  <a:pt x="540" y="109"/>
                </a:lnTo>
                <a:lnTo>
                  <a:pt x="543" y="103"/>
                </a:lnTo>
                <a:lnTo>
                  <a:pt x="544" y="94"/>
                </a:lnTo>
                <a:lnTo>
                  <a:pt x="543" y="90"/>
                </a:lnTo>
                <a:lnTo>
                  <a:pt x="542" y="84"/>
                </a:lnTo>
                <a:lnTo>
                  <a:pt x="541" y="80"/>
                </a:lnTo>
                <a:lnTo>
                  <a:pt x="538" y="75"/>
                </a:lnTo>
                <a:lnTo>
                  <a:pt x="538" y="75"/>
                </a:lnTo>
                <a:lnTo>
                  <a:pt x="537" y="61"/>
                </a:lnTo>
                <a:lnTo>
                  <a:pt x="535" y="49"/>
                </a:lnTo>
                <a:lnTo>
                  <a:pt x="531" y="39"/>
                </a:lnTo>
                <a:lnTo>
                  <a:pt x="528" y="30"/>
                </a:lnTo>
                <a:lnTo>
                  <a:pt x="523" y="23"/>
                </a:lnTo>
                <a:lnTo>
                  <a:pt x="517" y="17"/>
                </a:lnTo>
                <a:lnTo>
                  <a:pt x="512" y="11"/>
                </a:lnTo>
                <a:lnTo>
                  <a:pt x="506" y="8"/>
                </a:lnTo>
                <a:lnTo>
                  <a:pt x="500" y="5"/>
                </a:lnTo>
                <a:lnTo>
                  <a:pt x="495" y="3"/>
                </a:lnTo>
                <a:lnTo>
                  <a:pt x="484" y="1"/>
                </a:lnTo>
                <a:lnTo>
                  <a:pt x="478" y="0"/>
                </a:lnTo>
                <a:lnTo>
                  <a:pt x="474" y="0"/>
                </a:lnTo>
                <a:lnTo>
                  <a:pt x="474" y="0"/>
                </a:lnTo>
                <a:lnTo>
                  <a:pt x="472" y="0"/>
                </a:lnTo>
                <a:lnTo>
                  <a:pt x="466" y="1"/>
                </a:lnTo>
                <a:lnTo>
                  <a:pt x="456" y="4"/>
                </a:lnTo>
                <a:lnTo>
                  <a:pt x="451" y="6"/>
                </a:lnTo>
                <a:lnTo>
                  <a:pt x="445" y="9"/>
                </a:lnTo>
                <a:lnTo>
                  <a:pt x="440" y="13"/>
                </a:lnTo>
                <a:lnTo>
                  <a:pt x="435" y="20"/>
                </a:lnTo>
                <a:lnTo>
                  <a:pt x="430" y="26"/>
                </a:lnTo>
                <a:lnTo>
                  <a:pt x="426" y="34"/>
                </a:lnTo>
                <a:lnTo>
                  <a:pt x="423" y="44"/>
                </a:lnTo>
                <a:lnTo>
                  <a:pt x="421" y="54"/>
                </a:lnTo>
                <a:lnTo>
                  <a:pt x="420" y="67"/>
                </a:lnTo>
                <a:lnTo>
                  <a:pt x="420" y="82"/>
                </a:lnTo>
                <a:lnTo>
                  <a:pt x="420" y="82"/>
                </a:lnTo>
                <a:lnTo>
                  <a:pt x="421" y="94"/>
                </a:lnTo>
                <a:lnTo>
                  <a:pt x="423" y="105"/>
                </a:lnTo>
                <a:lnTo>
                  <a:pt x="425" y="114"/>
                </a:lnTo>
                <a:lnTo>
                  <a:pt x="427" y="121"/>
                </a:lnTo>
                <a:lnTo>
                  <a:pt x="431" y="131"/>
                </a:lnTo>
                <a:lnTo>
                  <a:pt x="434" y="134"/>
                </a:lnTo>
                <a:lnTo>
                  <a:pt x="449" y="160"/>
                </a:lnTo>
                <a:lnTo>
                  <a:pt x="449" y="160"/>
                </a:lnTo>
                <a:lnTo>
                  <a:pt x="450" y="164"/>
                </a:lnTo>
                <a:lnTo>
                  <a:pt x="452" y="172"/>
                </a:lnTo>
                <a:lnTo>
                  <a:pt x="452" y="180"/>
                </a:lnTo>
                <a:lnTo>
                  <a:pt x="451" y="183"/>
                </a:lnTo>
                <a:lnTo>
                  <a:pt x="449" y="185"/>
                </a:lnTo>
                <a:lnTo>
                  <a:pt x="449" y="185"/>
                </a:lnTo>
                <a:lnTo>
                  <a:pt x="422" y="190"/>
                </a:lnTo>
                <a:lnTo>
                  <a:pt x="406" y="192"/>
                </a:lnTo>
                <a:lnTo>
                  <a:pt x="395" y="193"/>
                </a:lnTo>
                <a:lnTo>
                  <a:pt x="395" y="193"/>
                </a:lnTo>
                <a:lnTo>
                  <a:pt x="392" y="194"/>
                </a:lnTo>
                <a:lnTo>
                  <a:pt x="387" y="196"/>
                </a:lnTo>
                <a:lnTo>
                  <a:pt x="383" y="199"/>
                </a:lnTo>
                <a:lnTo>
                  <a:pt x="378" y="205"/>
                </a:lnTo>
                <a:lnTo>
                  <a:pt x="372" y="210"/>
                </a:lnTo>
                <a:lnTo>
                  <a:pt x="368" y="215"/>
                </a:lnTo>
                <a:lnTo>
                  <a:pt x="364" y="222"/>
                </a:lnTo>
                <a:lnTo>
                  <a:pt x="361" y="228"/>
                </a:lnTo>
                <a:lnTo>
                  <a:pt x="361" y="228"/>
                </a:lnTo>
                <a:lnTo>
                  <a:pt x="356" y="243"/>
                </a:lnTo>
                <a:lnTo>
                  <a:pt x="349" y="259"/>
                </a:lnTo>
                <a:lnTo>
                  <a:pt x="344" y="266"/>
                </a:lnTo>
                <a:lnTo>
                  <a:pt x="340" y="271"/>
                </a:lnTo>
                <a:lnTo>
                  <a:pt x="336" y="276"/>
                </a:lnTo>
                <a:lnTo>
                  <a:pt x="331" y="277"/>
                </a:lnTo>
                <a:lnTo>
                  <a:pt x="331" y="277"/>
                </a:lnTo>
                <a:lnTo>
                  <a:pt x="326" y="279"/>
                </a:lnTo>
                <a:lnTo>
                  <a:pt x="321" y="282"/>
                </a:lnTo>
                <a:lnTo>
                  <a:pt x="318" y="286"/>
                </a:lnTo>
                <a:lnTo>
                  <a:pt x="313" y="291"/>
                </a:lnTo>
                <a:lnTo>
                  <a:pt x="308" y="299"/>
                </a:lnTo>
                <a:lnTo>
                  <a:pt x="306" y="302"/>
                </a:lnTo>
                <a:lnTo>
                  <a:pt x="304" y="305"/>
                </a:lnTo>
                <a:lnTo>
                  <a:pt x="304" y="305"/>
                </a:lnTo>
                <a:lnTo>
                  <a:pt x="302" y="306"/>
                </a:lnTo>
                <a:lnTo>
                  <a:pt x="298" y="308"/>
                </a:lnTo>
                <a:lnTo>
                  <a:pt x="293" y="314"/>
                </a:lnTo>
                <a:lnTo>
                  <a:pt x="290" y="317"/>
                </a:lnTo>
                <a:lnTo>
                  <a:pt x="287" y="318"/>
                </a:lnTo>
                <a:lnTo>
                  <a:pt x="282" y="320"/>
                </a:lnTo>
                <a:lnTo>
                  <a:pt x="277" y="318"/>
                </a:lnTo>
                <a:lnTo>
                  <a:pt x="277" y="318"/>
                </a:lnTo>
                <a:lnTo>
                  <a:pt x="271" y="316"/>
                </a:lnTo>
                <a:lnTo>
                  <a:pt x="264" y="316"/>
                </a:lnTo>
                <a:lnTo>
                  <a:pt x="255" y="316"/>
                </a:lnTo>
                <a:lnTo>
                  <a:pt x="247" y="317"/>
                </a:lnTo>
                <a:lnTo>
                  <a:pt x="234" y="321"/>
                </a:lnTo>
                <a:lnTo>
                  <a:pt x="227" y="322"/>
                </a:lnTo>
                <a:lnTo>
                  <a:pt x="227" y="322"/>
                </a:lnTo>
                <a:lnTo>
                  <a:pt x="220" y="323"/>
                </a:lnTo>
                <a:lnTo>
                  <a:pt x="197" y="325"/>
                </a:lnTo>
                <a:lnTo>
                  <a:pt x="181" y="325"/>
                </a:lnTo>
                <a:lnTo>
                  <a:pt x="162" y="325"/>
                </a:lnTo>
                <a:lnTo>
                  <a:pt x="142" y="323"/>
                </a:lnTo>
                <a:lnTo>
                  <a:pt x="118" y="321"/>
                </a:lnTo>
                <a:lnTo>
                  <a:pt x="118" y="321"/>
                </a:lnTo>
                <a:lnTo>
                  <a:pt x="111" y="320"/>
                </a:lnTo>
                <a:lnTo>
                  <a:pt x="107" y="316"/>
                </a:lnTo>
                <a:lnTo>
                  <a:pt x="104" y="314"/>
                </a:lnTo>
                <a:lnTo>
                  <a:pt x="103" y="312"/>
                </a:lnTo>
                <a:lnTo>
                  <a:pt x="103" y="312"/>
                </a:lnTo>
                <a:lnTo>
                  <a:pt x="96" y="306"/>
                </a:lnTo>
                <a:lnTo>
                  <a:pt x="92" y="301"/>
                </a:lnTo>
                <a:lnTo>
                  <a:pt x="92" y="301"/>
                </a:lnTo>
                <a:lnTo>
                  <a:pt x="83" y="289"/>
                </a:lnTo>
                <a:lnTo>
                  <a:pt x="76" y="280"/>
                </a:lnTo>
                <a:lnTo>
                  <a:pt x="73" y="276"/>
                </a:lnTo>
                <a:lnTo>
                  <a:pt x="72" y="272"/>
                </a:lnTo>
                <a:lnTo>
                  <a:pt x="72" y="272"/>
                </a:lnTo>
                <a:lnTo>
                  <a:pt x="69" y="271"/>
                </a:lnTo>
                <a:lnTo>
                  <a:pt x="66" y="271"/>
                </a:lnTo>
                <a:lnTo>
                  <a:pt x="65" y="272"/>
                </a:lnTo>
                <a:lnTo>
                  <a:pt x="65" y="274"/>
                </a:lnTo>
                <a:lnTo>
                  <a:pt x="65" y="278"/>
                </a:lnTo>
                <a:lnTo>
                  <a:pt x="65" y="280"/>
                </a:lnTo>
                <a:lnTo>
                  <a:pt x="65" y="280"/>
                </a:lnTo>
                <a:lnTo>
                  <a:pt x="65" y="281"/>
                </a:lnTo>
                <a:lnTo>
                  <a:pt x="65" y="285"/>
                </a:lnTo>
                <a:lnTo>
                  <a:pt x="67" y="291"/>
                </a:lnTo>
                <a:lnTo>
                  <a:pt x="70" y="293"/>
                </a:lnTo>
                <a:lnTo>
                  <a:pt x="72" y="296"/>
                </a:lnTo>
                <a:lnTo>
                  <a:pt x="72" y="296"/>
                </a:lnTo>
                <a:lnTo>
                  <a:pt x="76" y="300"/>
                </a:lnTo>
                <a:lnTo>
                  <a:pt x="78" y="306"/>
                </a:lnTo>
                <a:lnTo>
                  <a:pt x="79" y="311"/>
                </a:lnTo>
                <a:lnTo>
                  <a:pt x="79" y="311"/>
                </a:lnTo>
                <a:lnTo>
                  <a:pt x="77" y="312"/>
                </a:lnTo>
                <a:lnTo>
                  <a:pt x="70" y="314"/>
                </a:lnTo>
                <a:lnTo>
                  <a:pt x="50" y="316"/>
                </a:lnTo>
                <a:lnTo>
                  <a:pt x="17" y="316"/>
                </a:lnTo>
                <a:lnTo>
                  <a:pt x="17" y="316"/>
                </a:lnTo>
                <a:lnTo>
                  <a:pt x="15" y="317"/>
                </a:lnTo>
                <a:lnTo>
                  <a:pt x="14" y="320"/>
                </a:lnTo>
                <a:lnTo>
                  <a:pt x="14" y="321"/>
                </a:lnTo>
                <a:lnTo>
                  <a:pt x="14" y="323"/>
                </a:lnTo>
                <a:lnTo>
                  <a:pt x="15" y="325"/>
                </a:lnTo>
                <a:lnTo>
                  <a:pt x="16" y="326"/>
                </a:lnTo>
                <a:lnTo>
                  <a:pt x="4" y="326"/>
                </a:lnTo>
                <a:lnTo>
                  <a:pt x="4" y="326"/>
                </a:lnTo>
                <a:lnTo>
                  <a:pt x="3" y="328"/>
                </a:lnTo>
                <a:lnTo>
                  <a:pt x="0" y="331"/>
                </a:lnTo>
                <a:lnTo>
                  <a:pt x="0" y="334"/>
                </a:lnTo>
                <a:lnTo>
                  <a:pt x="0" y="335"/>
                </a:lnTo>
                <a:lnTo>
                  <a:pt x="1" y="336"/>
                </a:lnTo>
                <a:lnTo>
                  <a:pt x="4" y="337"/>
                </a:lnTo>
                <a:lnTo>
                  <a:pt x="4" y="337"/>
                </a:lnTo>
                <a:lnTo>
                  <a:pt x="22" y="338"/>
                </a:lnTo>
                <a:lnTo>
                  <a:pt x="31" y="338"/>
                </a:lnTo>
                <a:lnTo>
                  <a:pt x="8" y="341"/>
                </a:lnTo>
                <a:lnTo>
                  <a:pt x="8" y="341"/>
                </a:lnTo>
                <a:lnTo>
                  <a:pt x="7" y="343"/>
                </a:lnTo>
                <a:lnTo>
                  <a:pt x="5" y="346"/>
                </a:lnTo>
                <a:lnTo>
                  <a:pt x="5" y="349"/>
                </a:lnTo>
                <a:lnTo>
                  <a:pt x="6" y="351"/>
                </a:lnTo>
                <a:lnTo>
                  <a:pt x="7" y="352"/>
                </a:lnTo>
                <a:lnTo>
                  <a:pt x="11" y="352"/>
                </a:lnTo>
                <a:lnTo>
                  <a:pt x="11" y="352"/>
                </a:lnTo>
                <a:lnTo>
                  <a:pt x="37" y="352"/>
                </a:lnTo>
                <a:lnTo>
                  <a:pt x="58" y="353"/>
                </a:lnTo>
                <a:lnTo>
                  <a:pt x="23" y="355"/>
                </a:lnTo>
                <a:lnTo>
                  <a:pt x="23" y="355"/>
                </a:lnTo>
                <a:lnTo>
                  <a:pt x="20" y="359"/>
                </a:lnTo>
                <a:lnTo>
                  <a:pt x="20" y="360"/>
                </a:lnTo>
                <a:lnTo>
                  <a:pt x="20" y="363"/>
                </a:lnTo>
                <a:lnTo>
                  <a:pt x="21" y="363"/>
                </a:lnTo>
                <a:lnTo>
                  <a:pt x="23" y="364"/>
                </a:lnTo>
                <a:lnTo>
                  <a:pt x="23" y="364"/>
                </a:lnTo>
                <a:lnTo>
                  <a:pt x="42" y="364"/>
                </a:lnTo>
                <a:lnTo>
                  <a:pt x="51" y="365"/>
                </a:lnTo>
                <a:lnTo>
                  <a:pt x="58" y="366"/>
                </a:lnTo>
                <a:lnTo>
                  <a:pt x="58" y="366"/>
                </a:lnTo>
                <a:lnTo>
                  <a:pt x="66" y="369"/>
                </a:lnTo>
                <a:lnTo>
                  <a:pt x="76" y="370"/>
                </a:lnTo>
                <a:lnTo>
                  <a:pt x="76" y="370"/>
                </a:lnTo>
                <a:lnTo>
                  <a:pt x="110" y="370"/>
                </a:lnTo>
                <a:lnTo>
                  <a:pt x="110" y="370"/>
                </a:lnTo>
                <a:lnTo>
                  <a:pt x="111" y="374"/>
                </a:lnTo>
                <a:lnTo>
                  <a:pt x="114" y="384"/>
                </a:lnTo>
                <a:lnTo>
                  <a:pt x="116" y="388"/>
                </a:lnTo>
                <a:lnTo>
                  <a:pt x="118" y="393"/>
                </a:lnTo>
                <a:lnTo>
                  <a:pt x="121" y="396"/>
                </a:lnTo>
                <a:lnTo>
                  <a:pt x="123" y="396"/>
                </a:lnTo>
                <a:lnTo>
                  <a:pt x="125" y="397"/>
                </a:lnTo>
                <a:lnTo>
                  <a:pt x="125" y="397"/>
                </a:lnTo>
                <a:lnTo>
                  <a:pt x="149" y="396"/>
                </a:lnTo>
                <a:lnTo>
                  <a:pt x="192" y="397"/>
                </a:lnTo>
                <a:lnTo>
                  <a:pt x="240" y="396"/>
                </a:lnTo>
                <a:lnTo>
                  <a:pt x="262" y="395"/>
                </a:lnTo>
                <a:lnTo>
                  <a:pt x="278" y="393"/>
                </a:lnTo>
                <a:lnTo>
                  <a:pt x="278" y="393"/>
                </a:lnTo>
                <a:lnTo>
                  <a:pt x="302" y="387"/>
                </a:lnTo>
                <a:lnTo>
                  <a:pt x="318" y="383"/>
                </a:lnTo>
                <a:lnTo>
                  <a:pt x="332" y="378"/>
                </a:lnTo>
                <a:lnTo>
                  <a:pt x="332" y="378"/>
                </a:lnTo>
                <a:lnTo>
                  <a:pt x="325" y="438"/>
                </a:lnTo>
                <a:lnTo>
                  <a:pt x="321" y="482"/>
                </a:lnTo>
                <a:lnTo>
                  <a:pt x="319" y="498"/>
                </a:lnTo>
                <a:lnTo>
                  <a:pt x="317" y="506"/>
                </a:lnTo>
                <a:lnTo>
                  <a:pt x="317" y="506"/>
                </a:lnTo>
                <a:lnTo>
                  <a:pt x="315" y="516"/>
                </a:lnTo>
                <a:lnTo>
                  <a:pt x="313" y="534"/>
                </a:lnTo>
                <a:lnTo>
                  <a:pt x="308" y="584"/>
                </a:lnTo>
                <a:lnTo>
                  <a:pt x="302" y="654"/>
                </a:lnTo>
                <a:lnTo>
                  <a:pt x="302" y="654"/>
                </a:lnTo>
                <a:lnTo>
                  <a:pt x="303" y="656"/>
                </a:lnTo>
                <a:lnTo>
                  <a:pt x="306" y="661"/>
                </a:lnTo>
                <a:lnTo>
                  <a:pt x="312" y="666"/>
                </a:lnTo>
                <a:lnTo>
                  <a:pt x="315" y="669"/>
                </a:lnTo>
                <a:lnTo>
                  <a:pt x="320" y="670"/>
                </a:lnTo>
                <a:lnTo>
                  <a:pt x="320" y="670"/>
                </a:lnTo>
                <a:lnTo>
                  <a:pt x="315" y="684"/>
                </a:lnTo>
                <a:lnTo>
                  <a:pt x="311" y="701"/>
                </a:lnTo>
                <a:lnTo>
                  <a:pt x="306" y="724"/>
                </a:lnTo>
                <a:lnTo>
                  <a:pt x="300" y="754"/>
                </a:lnTo>
                <a:lnTo>
                  <a:pt x="297" y="789"/>
                </a:lnTo>
                <a:lnTo>
                  <a:pt x="295" y="830"/>
                </a:lnTo>
                <a:lnTo>
                  <a:pt x="294" y="851"/>
                </a:lnTo>
                <a:lnTo>
                  <a:pt x="295" y="875"/>
                </a:lnTo>
                <a:lnTo>
                  <a:pt x="295" y="875"/>
                </a:lnTo>
                <a:lnTo>
                  <a:pt x="293" y="901"/>
                </a:lnTo>
                <a:lnTo>
                  <a:pt x="293" y="926"/>
                </a:lnTo>
                <a:lnTo>
                  <a:pt x="293" y="953"/>
                </a:lnTo>
                <a:lnTo>
                  <a:pt x="293" y="980"/>
                </a:lnTo>
                <a:lnTo>
                  <a:pt x="295" y="1005"/>
                </a:lnTo>
                <a:lnTo>
                  <a:pt x="297" y="1028"/>
                </a:lnTo>
                <a:lnTo>
                  <a:pt x="299" y="1051"/>
                </a:lnTo>
                <a:lnTo>
                  <a:pt x="304" y="1069"/>
                </a:lnTo>
                <a:lnTo>
                  <a:pt x="304" y="1069"/>
                </a:lnTo>
                <a:lnTo>
                  <a:pt x="306" y="1085"/>
                </a:lnTo>
                <a:lnTo>
                  <a:pt x="307" y="1097"/>
                </a:lnTo>
                <a:lnTo>
                  <a:pt x="307" y="1106"/>
                </a:lnTo>
                <a:lnTo>
                  <a:pt x="306" y="1112"/>
                </a:lnTo>
                <a:lnTo>
                  <a:pt x="304" y="1120"/>
                </a:lnTo>
                <a:lnTo>
                  <a:pt x="303" y="1123"/>
                </a:lnTo>
                <a:lnTo>
                  <a:pt x="302" y="1126"/>
                </a:lnTo>
                <a:lnTo>
                  <a:pt x="302" y="1126"/>
                </a:lnTo>
                <a:lnTo>
                  <a:pt x="302" y="1137"/>
                </a:lnTo>
                <a:lnTo>
                  <a:pt x="302" y="1152"/>
                </a:lnTo>
                <a:lnTo>
                  <a:pt x="303" y="1160"/>
                </a:lnTo>
                <a:lnTo>
                  <a:pt x="304" y="1168"/>
                </a:lnTo>
                <a:lnTo>
                  <a:pt x="307" y="1173"/>
                </a:lnTo>
                <a:lnTo>
                  <a:pt x="309" y="1177"/>
                </a:lnTo>
                <a:lnTo>
                  <a:pt x="311" y="1178"/>
                </a:lnTo>
                <a:lnTo>
                  <a:pt x="311" y="1178"/>
                </a:lnTo>
                <a:lnTo>
                  <a:pt x="306" y="1183"/>
                </a:lnTo>
                <a:lnTo>
                  <a:pt x="300" y="1188"/>
                </a:lnTo>
                <a:lnTo>
                  <a:pt x="297" y="1195"/>
                </a:lnTo>
                <a:lnTo>
                  <a:pt x="294" y="1200"/>
                </a:lnTo>
                <a:lnTo>
                  <a:pt x="290" y="1211"/>
                </a:lnTo>
                <a:lnTo>
                  <a:pt x="288" y="1215"/>
                </a:lnTo>
                <a:lnTo>
                  <a:pt x="288" y="1215"/>
                </a:lnTo>
                <a:lnTo>
                  <a:pt x="287" y="1218"/>
                </a:lnTo>
                <a:lnTo>
                  <a:pt x="281" y="1227"/>
                </a:lnTo>
                <a:lnTo>
                  <a:pt x="278" y="1231"/>
                </a:lnTo>
                <a:lnTo>
                  <a:pt x="275" y="1235"/>
                </a:lnTo>
                <a:lnTo>
                  <a:pt x="270" y="1238"/>
                </a:lnTo>
                <a:lnTo>
                  <a:pt x="266" y="1239"/>
                </a:lnTo>
                <a:lnTo>
                  <a:pt x="266" y="1239"/>
                </a:lnTo>
                <a:lnTo>
                  <a:pt x="261" y="1241"/>
                </a:lnTo>
                <a:lnTo>
                  <a:pt x="253" y="1242"/>
                </a:lnTo>
                <a:lnTo>
                  <a:pt x="236" y="1246"/>
                </a:lnTo>
                <a:lnTo>
                  <a:pt x="216" y="1250"/>
                </a:lnTo>
                <a:lnTo>
                  <a:pt x="216" y="1250"/>
                </a:lnTo>
                <a:lnTo>
                  <a:pt x="213" y="1251"/>
                </a:lnTo>
                <a:lnTo>
                  <a:pt x="209" y="1254"/>
                </a:lnTo>
                <a:lnTo>
                  <a:pt x="207" y="1257"/>
                </a:lnTo>
                <a:lnTo>
                  <a:pt x="206" y="1260"/>
                </a:lnTo>
                <a:lnTo>
                  <a:pt x="205" y="1264"/>
                </a:lnTo>
                <a:lnTo>
                  <a:pt x="204" y="1268"/>
                </a:lnTo>
                <a:lnTo>
                  <a:pt x="204" y="1268"/>
                </a:lnTo>
                <a:lnTo>
                  <a:pt x="205" y="1269"/>
                </a:lnTo>
                <a:lnTo>
                  <a:pt x="206" y="1271"/>
                </a:lnTo>
                <a:lnTo>
                  <a:pt x="210" y="1274"/>
                </a:lnTo>
                <a:lnTo>
                  <a:pt x="219" y="1275"/>
                </a:lnTo>
                <a:lnTo>
                  <a:pt x="230" y="1276"/>
                </a:lnTo>
                <a:lnTo>
                  <a:pt x="245" y="1276"/>
                </a:lnTo>
                <a:lnTo>
                  <a:pt x="265" y="1275"/>
                </a:lnTo>
                <a:lnTo>
                  <a:pt x="289" y="1272"/>
                </a:lnTo>
                <a:lnTo>
                  <a:pt x="319" y="1269"/>
                </a:lnTo>
                <a:lnTo>
                  <a:pt x="319" y="1269"/>
                </a:lnTo>
                <a:lnTo>
                  <a:pt x="325" y="1266"/>
                </a:lnTo>
                <a:lnTo>
                  <a:pt x="329" y="1262"/>
                </a:lnTo>
                <a:lnTo>
                  <a:pt x="334" y="1259"/>
                </a:lnTo>
                <a:lnTo>
                  <a:pt x="334" y="1259"/>
                </a:lnTo>
                <a:lnTo>
                  <a:pt x="340" y="1260"/>
                </a:lnTo>
                <a:lnTo>
                  <a:pt x="344" y="1262"/>
                </a:lnTo>
                <a:lnTo>
                  <a:pt x="347" y="1264"/>
                </a:lnTo>
                <a:lnTo>
                  <a:pt x="347" y="1265"/>
                </a:lnTo>
                <a:lnTo>
                  <a:pt x="347" y="1265"/>
                </a:lnTo>
                <a:lnTo>
                  <a:pt x="350" y="1266"/>
                </a:lnTo>
                <a:lnTo>
                  <a:pt x="356" y="1266"/>
                </a:lnTo>
                <a:lnTo>
                  <a:pt x="377" y="1265"/>
                </a:lnTo>
                <a:lnTo>
                  <a:pt x="397" y="1261"/>
                </a:lnTo>
                <a:lnTo>
                  <a:pt x="405" y="1259"/>
                </a:lnTo>
                <a:lnTo>
                  <a:pt x="409" y="1258"/>
                </a:lnTo>
                <a:lnTo>
                  <a:pt x="409" y="1258"/>
                </a:lnTo>
                <a:lnTo>
                  <a:pt x="408" y="1245"/>
                </a:lnTo>
                <a:lnTo>
                  <a:pt x="408" y="1237"/>
                </a:lnTo>
                <a:lnTo>
                  <a:pt x="408" y="1237"/>
                </a:lnTo>
                <a:lnTo>
                  <a:pt x="406" y="1189"/>
                </a:lnTo>
                <a:lnTo>
                  <a:pt x="404" y="1151"/>
                </a:lnTo>
                <a:lnTo>
                  <a:pt x="401" y="1135"/>
                </a:lnTo>
                <a:lnTo>
                  <a:pt x="399" y="1122"/>
                </a:lnTo>
                <a:lnTo>
                  <a:pt x="399" y="1122"/>
                </a:lnTo>
                <a:lnTo>
                  <a:pt x="397" y="1109"/>
                </a:lnTo>
                <a:lnTo>
                  <a:pt x="397" y="1090"/>
                </a:lnTo>
                <a:lnTo>
                  <a:pt x="398" y="1042"/>
                </a:lnTo>
                <a:lnTo>
                  <a:pt x="398" y="1018"/>
                </a:lnTo>
                <a:lnTo>
                  <a:pt x="398" y="994"/>
                </a:lnTo>
                <a:lnTo>
                  <a:pt x="396" y="974"/>
                </a:lnTo>
                <a:lnTo>
                  <a:pt x="395" y="965"/>
                </a:lnTo>
                <a:lnTo>
                  <a:pt x="393" y="959"/>
                </a:lnTo>
                <a:lnTo>
                  <a:pt x="393" y="959"/>
                </a:lnTo>
                <a:lnTo>
                  <a:pt x="395" y="956"/>
                </a:lnTo>
                <a:lnTo>
                  <a:pt x="397" y="954"/>
                </a:lnTo>
                <a:lnTo>
                  <a:pt x="400" y="948"/>
                </a:lnTo>
                <a:lnTo>
                  <a:pt x="404" y="939"/>
                </a:lnTo>
                <a:lnTo>
                  <a:pt x="406" y="931"/>
                </a:lnTo>
                <a:lnTo>
                  <a:pt x="408" y="915"/>
                </a:lnTo>
                <a:lnTo>
                  <a:pt x="409" y="907"/>
                </a:lnTo>
                <a:lnTo>
                  <a:pt x="437" y="821"/>
                </a:lnTo>
                <a:lnTo>
                  <a:pt x="437" y="821"/>
                </a:lnTo>
                <a:lnTo>
                  <a:pt x="437" y="821"/>
                </a:lnTo>
                <a:lnTo>
                  <a:pt x="439" y="821"/>
                </a:lnTo>
                <a:lnTo>
                  <a:pt x="442" y="822"/>
                </a:lnTo>
                <a:lnTo>
                  <a:pt x="445" y="828"/>
                </a:lnTo>
                <a:lnTo>
                  <a:pt x="450" y="835"/>
                </a:lnTo>
                <a:lnTo>
                  <a:pt x="455" y="849"/>
                </a:lnTo>
                <a:lnTo>
                  <a:pt x="460" y="868"/>
                </a:lnTo>
                <a:lnTo>
                  <a:pt x="466" y="895"/>
                </a:lnTo>
                <a:lnTo>
                  <a:pt x="466" y="895"/>
                </a:lnTo>
                <a:lnTo>
                  <a:pt x="474" y="950"/>
                </a:lnTo>
                <a:lnTo>
                  <a:pt x="482" y="994"/>
                </a:lnTo>
                <a:lnTo>
                  <a:pt x="486" y="1012"/>
                </a:lnTo>
                <a:lnTo>
                  <a:pt x="490" y="1029"/>
                </a:lnTo>
                <a:lnTo>
                  <a:pt x="495" y="1046"/>
                </a:lnTo>
                <a:lnTo>
                  <a:pt x="501" y="1059"/>
                </a:lnTo>
                <a:lnTo>
                  <a:pt x="501" y="1059"/>
                </a:lnTo>
                <a:lnTo>
                  <a:pt x="502" y="1068"/>
                </a:lnTo>
                <a:lnTo>
                  <a:pt x="502" y="1075"/>
                </a:lnTo>
                <a:lnTo>
                  <a:pt x="501" y="1081"/>
                </a:lnTo>
                <a:lnTo>
                  <a:pt x="500" y="1086"/>
                </a:lnTo>
                <a:lnTo>
                  <a:pt x="497" y="1094"/>
                </a:lnTo>
                <a:lnTo>
                  <a:pt x="496" y="1097"/>
                </a:lnTo>
                <a:lnTo>
                  <a:pt x="496" y="1097"/>
                </a:lnTo>
                <a:lnTo>
                  <a:pt x="492" y="1101"/>
                </a:lnTo>
                <a:lnTo>
                  <a:pt x="482" y="1114"/>
                </a:lnTo>
                <a:lnTo>
                  <a:pt x="478" y="1123"/>
                </a:lnTo>
                <a:lnTo>
                  <a:pt x="473" y="1133"/>
                </a:lnTo>
                <a:lnTo>
                  <a:pt x="471" y="1142"/>
                </a:lnTo>
                <a:lnTo>
                  <a:pt x="470" y="1146"/>
                </a:lnTo>
                <a:lnTo>
                  <a:pt x="471" y="1152"/>
                </a:lnTo>
                <a:lnTo>
                  <a:pt x="471" y="1152"/>
                </a:lnTo>
                <a:lnTo>
                  <a:pt x="471" y="1163"/>
                </a:lnTo>
                <a:lnTo>
                  <a:pt x="470" y="1175"/>
                </a:lnTo>
                <a:lnTo>
                  <a:pt x="467" y="1200"/>
                </a:lnTo>
                <a:lnTo>
                  <a:pt x="463" y="1221"/>
                </a:lnTo>
                <a:lnTo>
                  <a:pt x="462" y="1229"/>
                </a:lnTo>
                <a:lnTo>
                  <a:pt x="462" y="1229"/>
                </a:lnTo>
                <a:lnTo>
                  <a:pt x="459" y="1233"/>
                </a:lnTo>
                <a:lnTo>
                  <a:pt x="454" y="1244"/>
                </a:lnTo>
                <a:lnTo>
                  <a:pt x="451" y="1251"/>
                </a:lnTo>
                <a:lnTo>
                  <a:pt x="446" y="1257"/>
                </a:lnTo>
                <a:lnTo>
                  <a:pt x="442" y="1262"/>
                </a:lnTo>
                <a:lnTo>
                  <a:pt x="437" y="1266"/>
                </a:lnTo>
                <a:lnTo>
                  <a:pt x="437" y="1266"/>
                </a:lnTo>
                <a:lnTo>
                  <a:pt x="431" y="1270"/>
                </a:lnTo>
                <a:lnTo>
                  <a:pt x="427" y="1274"/>
                </a:lnTo>
                <a:lnTo>
                  <a:pt x="425" y="1281"/>
                </a:lnTo>
                <a:lnTo>
                  <a:pt x="423" y="1286"/>
                </a:lnTo>
                <a:lnTo>
                  <a:pt x="423" y="1291"/>
                </a:lnTo>
                <a:lnTo>
                  <a:pt x="424" y="1296"/>
                </a:lnTo>
                <a:lnTo>
                  <a:pt x="427" y="1299"/>
                </a:lnTo>
                <a:lnTo>
                  <a:pt x="429" y="1300"/>
                </a:lnTo>
                <a:lnTo>
                  <a:pt x="433" y="1300"/>
                </a:lnTo>
                <a:lnTo>
                  <a:pt x="433" y="1300"/>
                </a:lnTo>
                <a:lnTo>
                  <a:pt x="450" y="1299"/>
                </a:lnTo>
                <a:lnTo>
                  <a:pt x="475" y="1296"/>
                </a:lnTo>
                <a:lnTo>
                  <a:pt x="489" y="1293"/>
                </a:lnTo>
                <a:lnTo>
                  <a:pt x="502" y="1289"/>
                </a:lnTo>
                <a:lnTo>
                  <a:pt x="514" y="1285"/>
                </a:lnTo>
                <a:lnTo>
                  <a:pt x="523" y="1281"/>
                </a:lnTo>
                <a:lnTo>
                  <a:pt x="523" y="1281"/>
                </a:lnTo>
                <a:lnTo>
                  <a:pt x="524" y="1277"/>
                </a:lnTo>
                <a:lnTo>
                  <a:pt x="526" y="1274"/>
                </a:lnTo>
                <a:lnTo>
                  <a:pt x="528" y="1273"/>
                </a:lnTo>
                <a:lnTo>
                  <a:pt x="531" y="1272"/>
                </a:lnTo>
                <a:lnTo>
                  <a:pt x="537" y="1272"/>
                </a:lnTo>
                <a:lnTo>
                  <a:pt x="540" y="1273"/>
                </a:lnTo>
                <a:lnTo>
                  <a:pt x="540" y="1273"/>
                </a:lnTo>
                <a:lnTo>
                  <a:pt x="541" y="1273"/>
                </a:lnTo>
                <a:lnTo>
                  <a:pt x="543" y="1272"/>
                </a:lnTo>
                <a:lnTo>
                  <a:pt x="545" y="1271"/>
                </a:lnTo>
                <a:lnTo>
                  <a:pt x="546" y="1269"/>
                </a:lnTo>
                <a:lnTo>
                  <a:pt x="547" y="1267"/>
                </a:lnTo>
                <a:lnTo>
                  <a:pt x="547" y="1264"/>
                </a:lnTo>
                <a:lnTo>
                  <a:pt x="547" y="1264"/>
                </a:lnTo>
                <a:lnTo>
                  <a:pt x="546" y="1241"/>
                </a:lnTo>
                <a:lnTo>
                  <a:pt x="546" y="1227"/>
                </a:lnTo>
                <a:lnTo>
                  <a:pt x="547" y="1214"/>
                </a:lnTo>
                <a:lnTo>
                  <a:pt x="547" y="1214"/>
                </a:lnTo>
                <a:lnTo>
                  <a:pt x="551" y="1203"/>
                </a:lnTo>
                <a:lnTo>
                  <a:pt x="555" y="1187"/>
                </a:lnTo>
                <a:lnTo>
                  <a:pt x="561" y="1165"/>
                </a:lnTo>
                <a:lnTo>
                  <a:pt x="568" y="1137"/>
                </a:lnTo>
                <a:lnTo>
                  <a:pt x="573" y="1106"/>
                </a:lnTo>
                <a:lnTo>
                  <a:pt x="575" y="1088"/>
                </a:lnTo>
                <a:lnTo>
                  <a:pt x="577" y="1070"/>
                </a:lnTo>
                <a:lnTo>
                  <a:pt x="579" y="1052"/>
                </a:lnTo>
                <a:lnTo>
                  <a:pt x="579" y="1033"/>
                </a:lnTo>
                <a:lnTo>
                  <a:pt x="579" y="1012"/>
                </a:lnTo>
                <a:lnTo>
                  <a:pt x="576" y="993"/>
                </a:lnTo>
                <a:lnTo>
                  <a:pt x="576" y="993"/>
                </a:lnTo>
                <a:lnTo>
                  <a:pt x="576" y="985"/>
                </a:lnTo>
                <a:lnTo>
                  <a:pt x="576" y="968"/>
                </a:lnTo>
                <a:lnTo>
                  <a:pt x="574" y="948"/>
                </a:lnTo>
                <a:lnTo>
                  <a:pt x="572" y="937"/>
                </a:lnTo>
                <a:lnTo>
                  <a:pt x="570" y="928"/>
                </a:lnTo>
                <a:lnTo>
                  <a:pt x="570" y="928"/>
                </a:lnTo>
                <a:lnTo>
                  <a:pt x="567" y="916"/>
                </a:lnTo>
                <a:lnTo>
                  <a:pt x="565" y="898"/>
                </a:lnTo>
                <a:lnTo>
                  <a:pt x="562" y="853"/>
                </a:lnTo>
                <a:lnTo>
                  <a:pt x="561" y="814"/>
                </a:lnTo>
                <a:lnTo>
                  <a:pt x="561" y="796"/>
                </a:lnTo>
                <a:lnTo>
                  <a:pt x="561" y="796"/>
                </a:lnTo>
                <a:lnTo>
                  <a:pt x="567" y="754"/>
                </a:lnTo>
                <a:lnTo>
                  <a:pt x="571" y="723"/>
                </a:lnTo>
                <a:lnTo>
                  <a:pt x="574" y="707"/>
                </a:lnTo>
                <a:lnTo>
                  <a:pt x="574" y="707"/>
                </a:lnTo>
                <a:lnTo>
                  <a:pt x="575" y="699"/>
                </a:lnTo>
                <a:lnTo>
                  <a:pt x="576" y="687"/>
                </a:lnTo>
                <a:lnTo>
                  <a:pt x="577" y="673"/>
                </a:lnTo>
                <a:lnTo>
                  <a:pt x="577" y="673"/>
                </a:lnTo>
                <a:lnTo>
                  <a:pt x="585" y="676"/>
                </a:lnTo>
                <a:lnTo>
                  <a:pt x="590" y="680"/>
                </a:lnTo>
                <a:lnTo>
                  <a:pt x="595" y="684"/>
                </a:lnTo>
                <a:lnTo>
                  <a:pt x="595" y="684"/>
                </a:lnTo>
                <a:lnTo>
                  <a:pt x="596" y="686"/>
                </a:lnTo>
                <a:lnTo>
                  <a:pt x="598" y="690"/>
                </a:lnTo>
                <a:lnTo>
                  <a:pt x="601" y="695"/>
                </a:lnTo>
                <a:lnTo>
                  <a:pt x="604" y="698"/>
                </a:lnTo>
                <a:lnTo>
                  <a:pt x="609" y="700"/>
                </a:lnTo>
                <a:lnTo>
                  <a:pt x="613" y="701"/>
                </a:lnTo>
                <a:lnTo>
                  <a:pt x="619" y="702"/>
                </a:lnTo>
                <a:lnTo>
                  <a:pt x="627" y="702"/>
                </a:lnTo>
                <a:lnTo>
                  <a:pt x="637" y="702"/>
                </a:lnTo>
                <a:lnTo>
                  <a:pt x="647" y="700"/>
                </a:lnTo>
                <a:lnTo>
                  <a:pt x="660" y="698"/>
                </a:lnTo>
                <a:lnTo>
                  <a:pt x="675" y="693"/>
                </a:lnTo>
                <a:lnTo>
                  <a:pt x="692" y="688"/>
                </a:lnTo>
                <a:lnTo>
                  <a:pt x="692" y="688"/>
                </a:lnTo>
                <a:lnTo>
                  <a:pt x="690" y="672"/>
                </a:lnTo>
                <a:lnTo>
                  <a:pt x="687" y="655"/>
                </a:lnTo>
                <a:lnTo>
                  <a:pt x="679" y="616"/>
                </a:lnTo>
                <a:lnTo>
                  <a:pt x="671" y="584"/>
                </a:lnTo>
                <a:lnTo>
                  <a:pt x="668" y="571"/>
                </a:lnTo>
                <a:lnTo>
                  <a:pt x="668" y="571"/>
                </a:lnTo>
                <a:lnTo>
                  <a:pt x="701" y="520"/>
                </a:lnTo>
                <a:lnTo>
                  <a:pt x="723" y="485"/>
                </a:lnTo>
                <a:lnTo>
                  <a:pt x="731" y="472"/>
                </a:lnTo>
                <a:lnTo>
                  <a:pt x="732" y="468"/>
                </a:lnTo>
                <a:lnTo>
                  <a:pt x="733" y="465"/>
                </a:lnTo>
                <a:lnTo>
                  <a:pt x="733" y="465"/>
                </a:lnTo>
                <a:lnTo>
                  <a:pt x="733" y="463"/>
                </a:lnTo>
                <a:lnTo>
                  <a:pt x="733" y="461"/>
                </a:lnTo>
                <a:lnTo>
                  <a:pt x="735" y="457"/>
                </a:lnTo>
                <a:lnTo>
                  <a:pt x="736" y="453"/>
                </a:lnTo>
                <a:lnTo>
                  <a:pt x="735" y="446"/>
                </a:lnTo>
                <a:lnTo>
                  <a:pt x="734" y="437"/>
                </a:lnTo>
                <a:lnTo>
                  <a:pt x="732" y="424"/>
                </a:lnTo>
                <a:lnTo>
                  <a:pt x="732" y="424"/>
                </a:lnTo>
                <a:close/>
                <a:moveTo>
                  <a:pt x="366" y="560"/>
                </a:moveTo>
                <a:lnTo>
                  <a:pt x="366" y="560"/>
                </a:lnTo>
                <a:lnTo>
                  <a:pt x="367" y="527"/>
                </a:lnTo>
                <a:lnTo>
                  <a:pt x="370" y="502"/>
                </a:lnTo>
                <a:lnTo>
                  <a:pt x="371" y="494"/>
                </a:lnTo>
                <a:lnTo>
                  <a:pt x="372" y="490"/>
                </a:lnTo>
                <a:lnTo>
                  <a:pt x="373" y="489"/>
                </a:lnTo>
                <a:lnTo>
                  <a:pt x="373" y="489"/>
                </a:lnTo>
                <a:lnTo>
                  <a:pt x="377" y="486"/>
                </a:lnTo>
                <a:lnTo>
                  <a:pt x="379" y="481"/>
                </a:lnTo>
                <a:lnTo>
                  <a:pt x="383" y="466"/>
                </a:lnTo>
                <a:lnTo>
                  <a:pt x="385" y="448"/>
                </a:lnTo>
                <a:lnTo>
                  <a:pt x="386" y="432"/>
                </a:lnTo>
                <a:lnTo>
                  <a:pt x="386" y="432"/>
                </a:lnTo>
                <a:lnTo>
                  <a:pt x="386" y="373"/>
                </a:lnTo>
                <a:lnTo>
                  <a:pt x="387" y="335"/>
                </a:lnTo>
                <a:lnTo>
                  <a:pt x="388" y="317"/>
                </a:lnTo>
                <a:lnTo>
                  <a:pt x="390" y="305"/>
                </a:lnTo>
                <a:lnTo>
                  <a:pt x="390" y="305"/>
                </a:lnTo>
                <a:lnTo>
                  <a:pt x="391" y="298"/>
                </a:lnTo>
                <a:lnTo>
                  <a:pt x="393" y="292"/>
                </a:lnTo>
                <a:lnTo>
                  <a:pt x="399" y="279"/>
                </a:lnTo>
                <a:lnTo>
                  <a:pt x="407" y="265"/>
                </a:lnTo>
                <a:lnTo>
                  <a:pt x="415" y="252"/>
                </a:lnTo>
                <a:lnTo>
                  <a:pt x="431" y="228"/>
                </a:lnTo>
                <a:lnTo>
                  <a:pt x="437" y="220"/>
                </a:lnTo>
                <a:lnTo>
                  <a:pt x="440" y="215"/>
                </a:lnTo>
                <a:lnTo>
                  <a:pt x="440" y="215"/>
                </a:lnTo>
                <a:lnTo>
                  <a:pt x="445" y="186"/>
                </a:lnTo>
                <a:lnTo>
                  <a:pt x="452" y="185"/>
                </a:lnTo>
                <a:lnTo>
                  <a:pt x="452" y="185"/>
                </a:lnTo>
                <a:lnTo>
                  <a:pt x="455" y="193"/>
                </a:lnTo>
                <a:lnTo>
                  <a:pt x="459" y="200"/>
                </a:lnTo>
                <a:lnTo>
                  <a:pt x="464" y="206"/>
                </a:lnTo>
                <a:lnTo>
                  <a:pt x="463" y="206"/>
                </a:lnTo>
                <a:lnTo>
                  <a:pt x="463" y="206"/>
                </a:lnTo>
                <a:lnTo>
                  <a:pt x="457" y="211"/>
                </a:lnTo>
                <a:lnTo>
                  <a:pt x="454" y="215"/>
                </a:lnTo>
                <a:lnTo>
                  <a:pt x="453" y="219"/>
                </a:lnTo>
                <a:lnTo>
                  <a:pt x="453" y="222"/>
                </a:lnTo>
                <a:lnTo>
                  <a:pt x="453" y="227"/>
                </a:lnTo>
                <a:lnTo>
                  <a:pt x="452" y="230"/>
                </a:lnTo>
                <a:lnTo>
                  <a:pt x="450" y="234"/>
                </a:lnTo>
                <a:lnTo>
                  <a:pt x="450" y="234"/>
                </a:lnTo>
                <a:lnTo>
                  <a:pt x="446" y="239"/>
                </a:lnTo>
                <a:lnTo>
                  <a:pt x="443" y="244"/>
                </a:lnTo>
                <a:lnTo>
                  <a:pt x="437" y="260"/>
                </a:lnTo>
                <a:lnTo>
                  <a:pt x="429" y="284"/>
                </a:lnTo>
                <a:lnTo>
                  <a:pt x="429" y="284"/>
                </a:lnTo>
                <a:lnTo>
                  <a:pt x="422" y="325"/>
                </a:lnTo>
                <a:lnTo>
                  <a:pt x="407" y="410"/>
                </a:lnTo>
                <a:lnTo>
                  <a:pt x="385" y="530"/>
                </a:lnTo>
                <a:lnTo>
                  <a:pt x="400" y="559"/>
                </a:lnTo>
                <a:lnTo>
                  <a:pt x="366" y="560"/>
                </a:lnTo>
                <a:close/>
                <a:moveTo>
                  <a:pt x="412" y="559"/>
                </a:moveTo>
                <a:lnTo>
                  <a:pt x="433" y="540"/>
                </a:lnTo>
                <a:lnTo>
                  <a:pt x="433" y="540"/>
                </a:lnTo>
                <a:lnTo>
                  <a:pt x="438" y="491"/>
                </a:lnTo>
                <a:lnTo>
                  <a:pt x="444" y="444"/>
                </a:lnTo>
                <a:lnTo>
                  <a:pt x="452" y="393"/>
                </a:lnTo>
                <a:lnTo>
                  <a:pt x="452" y="393"/>
                </a:lnTo>
                <a:lnTo>
                  <a:pt x="467" y="294"/>
                </a:lnTo>
                <a:lnTo>
                  <a:pt x="472" y="255"/>
                </a:lnTo>
                <a:lnTo>
                  <a:pt x="474" y="235"/>
                </a:lnTo>
                <a:lnTo>
                  <a:pt x="474" y="235"/>
                </a:lnTo>
                <a:lnTo>
                  <a:pt x="477" y="234"/>
                </a:lnTo>
                <a:lnTo>
                  <a:pt x="478" y="233"/>
                </a:lnTo>
                <a:lnTo>
                  <a:pt x="479" y="229"/>
                </a:lnTo>
                <a:lnTo>
                  <a:pt x="479" y="225"/>
                </a:lnTo>
                <a:lnTo>
                  <a:pt x="478" y="221"/>
                </a:lnTo>
                <a:lnTo>
                  <a:pt x="474" y="211"/>
                </a:lnTo>
                <a:lnTo>
                  <a:pt x="473" y="207"/>
                </a:lnTo>
                <a:lnTo>
                  <a:pt x="471" y="207"/>
                </a:lnTo>
                <a:lnTo>
                  <a:pt x="471" y="207"/>
                </a:lnTo>
                <a:lnTo>
                  <a:pt x="478" y="202"/>
                </a:lnTo>
                <a:lnTo>
                  <a:pt x="486" y="196"/>
                </a:lnTo>
                <a:lnTo>
                  <a:pt x="504" y="181"/>
                </a:lnTo>
                <a:lnTo>
                  <a:pt x="526" y="162"/>
                </a:lnTo>
                <a:lnTo>
                  <a:pt x="526" y="162"/>
                </a:lnTo>
                <a:lnTo>
                  <a:pt x="531" y="164"/>
                </a:lnTo>
                <a:lnTo>
                  <a:pt x="535" y="167"/>
                </a:lnTo>
                <a:lnTo>
                  <a:pt x="537" y="169"/>
                </a:lnTo>
                <a:lnTo>
                  <a:pt x="537" y="169"/>
                </a:lnTo>
                <a:lnTo>
                  <a:pt x="529" y="195"/>
                </a:lnTo>
                <a:lnTo>
                  <a:pt x="511" y="249"/>
                </a:lnTo>
                <a:lnTo>
                  <a:pt x="501" y="279"/>
                </a:lnTo>
                <a:lnTo>
                  <a:pt x="494" y="308"/>
                </a:lnTo>
                <a:lnTo>
                  <a:pt x="487" y="332"/>
                </a:lnTo>
                <a:lnTo>
                  <a:pt x="486" y="343"/>
                </a:lnTo>
                <a:lnTo>
                  <a:pt x="486" y="351"/>
                </a:lnTo>
                <a:lnTo>
                  <a:pt x="486" y="351"/>
                </a:lnTo>
                <a:lnTo>
                  <a:pt x="485" y="365"/>
                </a:lnTo>
                <a:lnTo>
                  <a:pt x="484" y="382"/>
                </a:lnTo>
                <a:lnTo>
                  <a:pt x="481" y="422"/>
                </a:lnTo>
                <a:lnTo>
                  <a:pt x="480" y="442"/>
                </a:lnTo>
                <a:lnTo>
                  <a:pt x="482" y="462"/>
                </a:lnTo>
                <a:lnTo>
                  <a:pt x="483" y="472"/>
                </a:lnTo>
                <a:lnTo>
                  <a:pt x="485" y="481"/>
                </a:lnTo>
                <a:lnTo>
                  <a:pt x="488" y="489"/>
                </a:lnTo>
                <a:lnTo>
                  <a:pt x="492" y="498"/>
                </a:lnTo>
                <a:lnTo>
                  <a:pt x="492" y="498"/>
                </a:lnTo>
                <a:lnTo>
                  <a:pt x="501" y="512"/>
                </a:lnTo>
                <a:lnTo>
                  <a:pt x="510" y="524"/>
                </a:lnTo>
                <a:lnTo>
                  <a:pt x="518" y="534"/>
                </a:lnTo>
                <a:lnTo>
                  <a:pt x="526" y="543"/>
                </a:lnTo>
                <a:lnTo>
                  <a:pt x="538" y="554"/>
                </a:lnTo>
                <a:lnTo>
                  <a:pt x="542" y="557"/>
                </a:lnTo>
                <a:lnTo>
                  <a:pt x="412" y="559"/>
                </a:lnTo>
                <a:close/>
                <a:moveTo>
                  <a:pt x="649" y="454"/>
                </a:moveTo>
                <a:lnTo>
                  <a:pt x="649" y="454"/>
                </a:lnTo>
                <a:lnTo>
                  <a:pt x="645" y="462"/>
                </a:lnTo>
                <a:lnTo>
                  <a:pt x="642" y="468"/>
                </a:lnTo>
                <a:lnTo>
                  <a:pt x="639" y="473"/>
                </a:lnTo>
                <a:lnTo>
                  <a:pt x="639" y="473"/>
                </a:lnTo>
                <a:lnTo>
                  <a:pt x="637" y="467"/>
                </a:lnTo>
                <a:lnTo>
                  <a:pt x="634" y="454"/>
                </a:lnTo>
                <a:lnTo>
                  <a:pt x="633" y="446"/>
                </a:lnTo>
                <a:lnTo>
                  <a:pt x="632" y="439"/>
                </a:lnTo>
                <a:lnTo>
                  <a:pt x="632" y="432"/>
                </a:lnTo>
                <a:lnTo>
                  <a:pt x="634" y="428"/>
                </a:lnTo>
                <a:lnTo>
                  <a:pt x="634" y="428"/>
                </a:lnTo>
                <a:lnTo>
                  <a:pt x="638" y="430"/>
                </a:lnTo>
                <a:lnTo>
                  <a:pt x="644" y="437"/>
                </a:lnTo>
                <a:lnTo>
                  <a:pt x="646" y="441"/>
                </a:lnTo>
                <a:lnTo>
                  <a:pt x="649" y="445"/>
                </a:lnTo>
                <a:lnTo>
                  <a:pt x="650" y="449"/>
                </a:lnTo>
                <a:lnTo>
                  <a:pt x="649" y="454"/>
                </a:lnTo>
                <a:lnTo>
                  <a:pt x="649" y="4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5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  <p:bldP spid="8" grpId="0" animBg="1"/>
      <p:bldP spid="33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082" y="292100"/>
            <a:ext cx="599329" cy="599329"/>
            <a:chOff x="296082" y="292100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96082" y="292100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429458" y="441640"/>
              <a:ext cx="340536" cy="324644"/>
            </a:xfrm>
            <a:custGeom>
              <a:avLst/>
              <a:gdLst>
                <a:gd name="T0" fmla="*/ 809074 w 1703388"/>
                <a:gd name="T1" fmla="*/ 1478228 h 1624013"/>
                <a:gd name="T2" fmla="*/ 791320 w 1703388"/>
                <a:gd name="T3" fmla="*/ 1498504 h 1624013"/>
                <a:gd name="T4" fmla="*/ 767225 w 1703388"/>
                <a:gd name="T5" fmla="*/ 1669343 h 1624013"/>
                <a:gd name="T6" fmla="*/ 784979 w 1703388"/>
                <a:gd name="T7" fmla="*/ 1689619 h 1624013"/>
                <a:gd name="T8" fmla="*/ 1094912 w 1703388"/>
                <a:gd name="T9" fmla="*/ 1696209 h 1624013"/>
                <a:gd name="T10" fmla="*/ 1123318 w 1703388"/>
                <a:gd name="T11" fmla="*/ 1687592 h 1624013"/>
                <a:gd name="T12" fmla="*/ 1138790 w 1703388"/>
                <a:gd name="T13" fmla="*/ 1665793 h 1624013"/>
                <a:gd name="T14" fmla="*/ 1112159 w 1703388"/>
                <a:gd name="T15" fmla="*/ 1494956 h 1624013"/>
                <a:gd name="T16" fmla="*/ 1091869 w 1703388"/>
                <a:gd name="T17" fmla="*/ 1476453 h 1624013"/>
                <a:gd name="T18" fmla="*/ 420515 w 1703388"/>
                <a:gd name="T19" fmla="*/ 1084591 h 1624013"/>
                <a:gd name="T20" fmla="*/ 1484232 w 1703388"/>
                <a:gd name="T21" fmla="*/ 1089660 h 1624013"/>
                <a:gd name="T22" fmla="*/ 991959 w 1703388"/>
                <a:gd name="T23" fmla="*/ 702499 h 1624013"/>
                <a:gd name="T24" fmla="*/ 840325 w 1703388"/>
                <a:gd name="T25" fmla="*/ 542724 h 1624013"/>
                <a:gd name="T26" fmla="*/ 585098 w 1703388"/>
                <a:gd name="T27" fmla="*/ 161549 h 1624013"/>
                <a:gd name="T28" fmla="*/ 552147 w 1703388"/>
                <a:gd name="T29" fmla="*/ 161549 h 1624013"/>
                <a:gd name="T30" fmla="*/ 946033 w 1703388"/>
                <a:gd name="T31" fmla="*/ 19770 h 1624013"/>
                <a:gd name="T32" fmla="*/ 936648 w 1703388"/>
                <a:gd name="T33" fmla="*/ 33458 h 1624013"/>
                <a:gd name="T34" fmla="*/ 943496 w 1703388"/>
                <a:gd name="T35" fmla="*/ 53482 h 1624013"/>
                <a:gd name="T36" fmla="*/ 970128 w 1703388"/>
                <a:gd name="T37" fmla="*/ 54496 h 1624013"/>
                <a:gd name="T38" fmla="*/ 979258 w 1703388"/>
                <a:gd name="T39" fmla="*/ 40556 h 1624013"/>
                <a:gd name="T40" fmla="*/ 972156 w 1703388"/>
                <a:gd name="T41" fmla="*/ 20784 h 1624013"/>
                <a:gd name="T42" fmla="*/ 227758 w 1703388"/>
                <a:gd name="T43" fmla="*/ 0 h 1624013"/>
                <a:gd name="T44" fmla="*/ 1692713 w 1703388"/>
                <a:gd name="T45" fmla="*/ 2281 h 1624013"/>
                <a:gd name="T46" fmla="*/ 1716554 w 1703388"/>
                <a:gd name="T47" fmla="*/ 12167 h 1624013"/>
                <a:gd name="T48" fmla="*/ 1735324 w 1703388"/>
                <a:gd name="T49" fmla="*/ 28389 h 1624013"/>
                <a:gd name="T50" fmla="*/ 1746990 w 1703388"/>
                <a:gd name="T51" fmla="*/ 49427 h 1624013"/>
                <a:gd name="T52" fmla="*/ 1750794 w 1703388"/>
                <a:gd name="T53" fmla="*/ 1014127 h 1624013"/>
                <a:gd name="T54" fmla="*/ 1745976 w 1703388"/>
                <a:gd name="T55" fmla="*/ 1038460 h 1624013"/>
                <a:gd name="T56" fmla="*/ 1733040 w 1703388"/>
                <a:gd name="T57" fmla="*/ 1058990 h 1624013"/>
                <a:gd name="T58" fmla="*/ 1713257 w 1703388"/>
                <a:gd name="T59" fmla="*/ 1074452 h 1624013"/>
                <a:gd name="T60" fmla="*/ 1688909 w 1703388"/>
                <a:gd name="T61" fmla="*/ 1083070 h 1624013"/>
                <a:gd name="T62" fmla="*/ 1619162 w 1703388"/>
                <a:gd name="T63" fmla="*/ 1089660 h 1624013"/>
                <a:gd name="T64" fmla="*/ 1688402 w 1703388"/>
                <a:gd name="T65" fmla="*/ 1097011 h 1624013"/>
                <a:gd name="T66" fmla="*/ 1711229 w 1703388"/>
                <a:gd name="T67" fmla="*/ 1105882 h 1624013"/>
                <a:gd name="T68" fmla="*/ 1733294 w 1703388"/>
                <a:gd name="T69" fmla="*/ 1127681 h 1624013"/>
                <a:gd name="T70" fmla="*/ 1905000 w 1703388"/>
                <a:gd name="T71" fmla="*/ 1740820 h 1624013"/>
                <a:gd name="T72" fmla="*/ 1900435 w 1703388"/>
                <a:gd name="T73" fmla="*/ 1766674 h 1624013"/>
                <a:gd name="T74" fmla="*/ 1887500 w 1703388"/>
                <a:gd name="T75" fmla="*/ 1788472 h 1624013"/>
                <a:gd name="T76" fmla="*/ 1867970 w 1703388"/>
                <a:gd name="T77" fmla="*/ 1804947 h 1624013"/>
                <a:gd name="T78" fmla="*/ 1843368 w 1703388"/>
                <a:gd name="T79" fmla="*/ 1814579 h 1624013"/>
                <a:gd name="T80" fmla="*/ 69241 w 1703388"/>
                <a:gd name="T81" fmla="*/ 1815593 h 1624013"/>
                <a:gd name="T82" fmla="*/ 43624 w 1703388"/>
                <a:gd name="T83" fmla="*/ 1808750 h 1624013"/>
                <a:gd name="T84" fmla="*/ 22573 w 1703388"/>
                <a:gd name="T85" fmla="*/ 1794049 h 1624013"/>
                <a:gd name="T86" fmla="*/ 7609 w 1703388"/>
                <a:gd name="T87" fmla="*/ 1773517 h 1624013"/>
                <a:gd name="T88" fmla="*/ 508 w 1703388"/>
                <a:gd name="T89" fmla="*/ 1748678 h 1624013"/>
                <a:gd name="T90" fmla="*/ 165365 w 1703388"/>
                <a:gd name="T91" fmla="*/ 1142635 h 1624013"/>
                <a:gd name="T92" fmla="*/ 191490 w 1703388"/>
                <a:gd name="T93" fmla="*/ 1108924 h 1624013"/>
                <a:gd name="T94" fmla="*/ 213047 w 1703388"/>
                <a:gd name="T95" fmla="*/ 1098025 h 1624013"/>
                <a:gd name="T96" fmla="*/ 286093 w 1703388"/>
                <a:gd name="T97" fmla="*/ 1092448 h 1624013"/>
                <a:gd name="T98" fmla="*/ 219896 w 1703388"/>
                <a:gd name="T99" fmla="*/ 1083831 h 1624013"/>
                <a:gd name="T100" fmla="*/ 194787 w 1703388"/>
                <a:gd name="T101" fmla="*/ 1075972 h 1624013"/>
                <a:gd name="T102" fmla="*/ 174497 w 1703388"/>
                <a:gd name="T103" fmla="*/ 1061778 h 1624013"/>
                <a:gd name="T104" fmla="*/ 160547 w 1703388"/>
                <a:gd name="T105" fmla="*/ 1041502 h 1624013"/>
                <a:gd name="T106" fmla="*/ 154460 w 1703388"/>
                <a:gd name="T107" fmla="*/ 1017675 h 1624013"/>
                <a:gd name="T108" fmla="*/ 156996 w 1703388"/>
                <a:gd name="T109" fmla="*/ 52975 h 1624013"/>
                <a:gd name="T110" fmla="*/ 167649 w 1703388"/>
                <a:gd name="T111" fmla="*/ 31177 h 1624013"/>
                <a:gd name="T112" fmla="*/ 185403 w 1703388"/>
                <a:gd name="T113" fmla="*/ 14194 h 1624013"/>
                <a:gd name="T114" fmla="*/ 208736 w 1703388"/>
                <a:gd name="T115" fmla="*/ 3296 h 16240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03388" h="1624013">
                  <a:moveTo>
                    <a:pt x="746125" y="1315983"/>
                  </a:moveTo>
                  <a:lnTo>
                    <a:pt x="742043" y="1316210"/>
                  </a:lnTo>
                  <a:lnTo>
                    <a:pt x="737961" y="1316663"/>
                  </a:lnTo>
                  <a:lnTo>
                    <a:pt x="734333" y="1317570"/>
                  </a:lnTo>
                  <a:lnTo>
                    <a:pt x="730477" y="1318930"/>
                  </a:lnTo>
                  <a:lnTo>
                    <a:pt x="727075" y="1320290"/>
                  </a:lnTo>
                  <a:lnTo>
                    <a:pt x="723447" y="1321877"/>
                  </a:lnTo>
                  <a:lnTo>
                    <a:pt x="720499" y="1323690"/>
                  </a:lnTo>
                  <a:lnTo>
                    <a:pt x="717550" y="1326183"/>
                  </a:lnTo>
                  <a:lnTo>
                    <a:pt x="715056" y="1328450"/>
                  </a:lnTo>
                  <a:lnTo>
                    <a:pt x="712788" y="1331170"/>
                  </a:lnTo>
                  <a:lnTo>
                    <a:pt x="710520" y="1334116"/>
                  </a:lnTo>
                  <a:lnTo>
                    <a:pt x="708933" y="1336836"/>
                  </a:lnTo>
                  <a:lnTo>
                    <a:pt x="707572" y="1340009"/>
                  </a:lnTo>
                  <a:lnTo>
                    <a:pt x="706665" y="1343409"/>
                  </a:lnTo>
                  <a:lnTo>
                    <a:pt x="705984" y="1346582"/>
                  </a:lnTo>
                  <a:lnTo>
                    <a:pt x="705984" y="1350209"/>
                  </a:lnTo>
                  <a:lnTo>
                    <a:pt x="684213" y="1482805"/>
                  </a:lnTo>
                  <a:lnTo>
                    <a:pt x="684440" y="1486204"/>
                  </a:lnTo>
                  <a:lnTo>
                    <a:pt x="685120" y="1489604"/>
                  </a:lnTo>
                  <a:lnTo>
                    <a:pt x="686027" y="1492778"/>
                  </a:lnTo>
                  <a:lnTo>
                    <a:pt x="687388" y="1495951"/>
                  </a:lnTo>
                  <a:lnTo>
                    <a:pt x="689202" y="1499124"/>
                  </a:lnTo>
                  <a:lnTo>
                    <a:pt x="691243" y="1501844"/>
                  </a:lnTo>
                  <a:lnTo>
                    <a:pt x="693511" y="1504564"/>
                  </a:lnTo>
                  <a:lnTo>
                    <a:pt x="696233" y="1506830"/>
                  </a:lnTo>
                  <a:lnTo>
                    <a:pt x="698954" y="1509097"/>
                  </a:lnTo>
                  <a:lnTo>
                    <a:pt x="701902" y="1510910"/>
                  </a:lnTo>
                  <a:lnTo>
                    <a:pt x="705304" y="1512950"/>
                  </a:lnTo>
                  <a:lnTo>
                    <a:pt x="708706" y="1514310"/>
                  </a:lnTo>
                  <a:lnTo>
                    <a:pt x="712561" y="1515443"/>
                  </a:lnTo>
                  <a:lnTo>
                    <a:pt x="716417" y="1516123"/>
                  </a:lnTo>
                  <a:lnTo>
                    <a:pt x="720499" y="1516803"/>
                  </a:lnTo>
                  <a:lnTo>
                    <a:pt x="724354" y="1516803"/>
                  </a:lnTo>
                  <a:lnTo>
                    <a:pt x="979034" y="1516803"/>
                  </a:lnTo>
                  <a:lnTo>
                    <a:pt x="982890" y="1516803"/>
                  </a:lnTo>
                  <a:lnTo>
                    <a:pt x="986972" y="1516123"/>
                  </a:lnTo>
                  <a:lnTo>
                    <a:pt x="990827" y="1515443"/>
                  </a:lnTo>
                  <a:lnTo>
                    <a:pt x="994683" y="1514310"/>
                  </a:lnTo>
                  <a:lnTo>
                    <a:pt x="998084" y="1512950"/>
                  </a:lnTo>
                  <a:lnTo>
                    <a:pt x="1001486" y="1510910"/>
                  </a:lnTo>
                  <a:lnTo>
                    <a:pt x="1004434" y="1509097"/>
                  </a:lnTo>
                  <a:lnTo>
                    <a:pt x="1007156" y="1506830"/>
                  </a:lnTo>
                  <a:lnTo>
                    <a:pt x="1009877" y="1504564"/>
                  </a:lnTo>
                  <a:lnTo>
                    <a:pt x="1012145" y="1501844"/>
                  </a:lnTo>
                  <a:lnTo>
                    <a:pt x="1014186" y="1499124"/>
                  </a:lnTo>
                  <a:lnTo>
                    <a:pt x="1016001" y="1495951"/>
                  </a:lnTo>
                  <a:lnTo>
                    <a:pt x="1017361" y="1492778"/>
                  </a:lnTo>
                  <a:lnTo>
                    <a:pt x="1018268" y="1489604"/>
                  </a:lnTo>
                  <a:lnTo>
                    <a:pt x="1018949" y="1486204"/>
                  </a:lnTo>
                  <a:lnTo>
                    <a:pt x="1019176" y="1482805"/>
                  </a:lnTo>
                  <a:lnTo>
                    <a:pt x="997404" y="1350209"/>
                  </a:lnTo>
                  <a:lnTo>
                    <a:pt x="997404" y="1346582"/>
                  </a:lnTo>
                  <a:lnTo>
                    <a:pt x="996724" y="1343409"/>
                  </a:lnTo>
                  <a:lnTo>
                    <a:pt x="995817" y="1340009"/>
                  </a:lnTo>
                  <a:lnTo>
                    <a:pt x="994456" y="1336836"/>
                  </a:lnTo>
                  <a:lnTo>
                    <a:pt x="992868" y="1334116"/>
                  </a:lnTo>
                  <a:lnTo>
                    <a:pt x="990601" y="1331170"/>
                  </a:lnTo>
                  <a:lnTo>
                    <a:pt x="988333" y="1328450"/>
                  </a:lnTo>
                  <a:lnTo>
                    <a:pt x="985838" y="1326183"/>
                  </a:lnTo>
                  <a:lnTo>
                    <a:pt x="982890" y="1323690"/>
                  </a:lnTo>
                  <a:lnTo>
                    <a:pt x="979942" y="1321877"/>
                  </a:lnTo>
                  <a:lnTo>
                    <a:pt x="976313" y="1320290"/>
                  </a:lnTo>
                  <a:lnTo>
                    <a:pt x="972911" y="1318930"/>
                  </a:lnTo>
                  <a:lnTo>
                    <a:pt x="969056" y="1317570"/>
                  </a:lnTo>
                  <a:lnTo>
                    <a:pt x="965427" y="1316663"/>
                  </a:lnTo>
                  <a:lnTo>
                    <a:pt x="961345" y="1316210"/>
                  </a:lnTo>
                  <a:lnTo>
                    <a:pt x="957263" y="1315983"/>
                  </a:lnTo>
                  <a:lnTo>
                    <a:pt x="746125" y="1315983"/>
                  </a:lnTo>
                  <a:close/>
                  <a:moveTo>
                    <a:pt x="376011" y="969875"/>
                  </a:moveTo>
                  <a:lnTo>
                    <a:pt x="376238" y="972141"/>
                  </a:lnTo>
                  <a:lnTo>
                    <a:pt x="376238" y="974408"/>
                  </a:lnTo>
                  <a:lnTo>
                    <a:pt x="376238" y="976901"/>
                  </a:lnTo>
                  <a:lnTo>
                    <a:pt x="375784" y="979848"/>
                  </a:lnTo>
                  <a:lnTo>
                    <a:pt x="1327604" y="979848"/>
                  </a:lnTo>
                  <a:lnTo>
                    <a:pt x="1327151" y="976901"/>
                  </a:lnTo>
                  <a:lnTo>
                    <a:pt x="1327151" y="974408"/>
                  </a:lnTo>
                  <a:lnTo>
                    <a:pt x="1327151" y="972141"/>
                  </a:lnTo>
                  <a:lnTo>
                    <a:pt x="1327377" y="969875"/>
                  </a:lnTo>
                  <a:lnTo>
                    <a:pt x="376011" y="969875"/>
                  </a:lnTo>
                  <a:close/>
                  <a:moveTo>
                    <a:pt x="1190625" y="246062"/>
                  </a:moveTo>
                  <a:lnTo>
                    <a:pt x="1179043" y="466952"/>
                  </a:lnTo>
                  <a:lnTo>
                    <a:pt x="1105004" y="394834"/>
                  </a:lnTo>
                  <a:lnTo>
                    <a:pt x="886977" y="628196"/>
                  </a:lnTo>
                  <a:lnTo>
                    <a:pt x="869943" y="612775"/>
                  </a:lnTo>
                  <a:lnTo>
                    <a:pt x="821114" y="566964"/>
                  </a:lnTo>
                  <a:lnTo>
                    <a:pt x="810667" y="557212"/>
                  </a:lnTo>
                  <a:lnTo>
                    <a:pt x="624436" y="758825"/>
                  </a:lnTo>
                  <a:lnTo>
                    <a:pt x="558800" y="693284"/>
                  </a:lnTo>
                  <a:lnTo>
                    <a:pt x="695067" y="545193"/>
                  </a:lnTo>
                  <a:lnTo>
                    <a:pt x="751391" y="485321"/>
                  </a:lnTo>
                  <a:lnTo>
                    <a:pt x="808169" y="425450"/>
                  </a:lnTo>
                  <a:lnTo>
                    <a:pt x="890838" y="502557"/>
                  </a:lnTo>
                  <a:lnTo>
                    <a:pt x="1044819" y="339498"/>
                  </a:lnTo>
                  <a:lnTo>
                    <a:pt x="970781" y="267607"/>
                  </a:lnTo>
                  <a:lnTo>
                    <a:pt x="1190625" y="246062"/>
                  </a:lnTo>
                  <a:close/>
                  <a:moveTo>
                    <a:pt x="493712" y="144462"/>
                  </a:moveTo>
                  <a:lnTo>
                    <a:pt x="523175" y="144462"/>
                  </a:lnTo>
                  <a:lnTo>
                    <a:pt x="523175" y="796255"/>
                  </a:lnTo>
                  <a:lnTo>
                    <a:pt x="1174750" y="796255"/>
                  </a:lnTo>
                  <a:lnTo>
                    <a:pt x="1174750" y="825500"/>
                  </a:lnTo>
                  <a:lnTo>
                    <a:pt x="523175" y="825500"/>
                  </a:lnTo>
                  <a:lnTo>
                    <a:pt x="493712" y="825500"/>
                  </a:lnTo>
                  <a:lnTo>
                    <a:pt x="493712" y="796255"/>
                  </a:lnTo>
                  <a:lnTo>
                    <a:pt x="493712" y="144462"/>
                  </a:lnTo>
                  <a:close/>
                  <a:moveTo>
                    <a:pt x="207282" y="64825"/>
                  </a:moveTo>
                  <a:lnTo>
                    <a:pt x="207282" y="905277"/>
                  </a:lnTo>
                  <a:lnTo>
                    <a:pt x="1496106" y="905277"/>
                  </a:lnTo>
                  <a:lnTo>
                    <a:pt x="1496106" y="64825"/>
                  </a:lnTo>
                  <a:lnTo>
                    <a:pt x="207282" y="64825"/>
                  </a:lnTo>
                  <a:close/>
                  <a:moveTo>
                    <a:pt x="846818" y="17453"/>
                  </a:moveTo>
                  <a:lnTo>
                    <a:pt x="845911" y="17679"/>
                  </a:lnTo>
                  <a:lnTo>
                    <a:pt x="844777" y="18133"/>
                  </a:lnTo>
                  <a:lnTo>
                    <a:pt x="843643" y="18586"/>
                  </a:lnTo>
                  <a:lnTo>
                    <a:pt x="841829" y="19946"/>
                  </a:lnTo>
                  <a:lnTo>
                    <a:pt x="840468" y="21986"/>
                  </a:lnTo>
                  <a:lnTo>
                    <a:pt x="839108" y="24479"/>
                  </a:lnTo>
                  <a:lnTo>
                    <a:pt x="838200" y="26973"/>
                  </a:lnTo>
                  <a:lnTo>
                    <a:pt x="837520" y="29919"/>
                  </a:lnTo>
                  <a:lnTo>
                    <a:pt x="837520" y="33319"/>
                  </a:lnTo>
                  <a:lnTo>
                    <a:pt x="837520" y="36266"/>
                  </a:lnTo>
                  <a:lnTo>
                    <a:pt x="838200" y="39439"/>
                  </a:lnTo>
                  <a:lnTo>
                    <a:pt x="839108" y="41932"/>
                  </a:lnTo>
                  <a:lnTo>
                    <a:pt x="840468" y="44199"/>
                  </a:lnTo>
                  <a:lnTo>
                    <a:pt x="841829" y="46465"/>
                  </a:lnTo>
                  <a:lnTo>
                    <a:pt x="843643" y="47825"/>
                  </a:lnTo>
                  <a:lnTo>
                    <a:pt x="844777" y="48279"/>
                  </a:lnTo>
                  <a:lnTo>
                    <a:pt x="845911" y="48732"/>
                  </a:lnTo>
                  <a:lnTo>
                    <a:pt x="846818" y="48959"/>
                  </a:lnTo>
                  <a:lnTo>
                    <a:pt x="847952" y="48959"/>
                  </a:lnTo>
                  <a:lnTo>
                    <a:pt x="865188" y="48959"/>
                  </a:lnTo>
                  <a:lnTo>
                    <a:pt x="866095" y="48959"/>
                  </a:lnTo>
                  <a:lnTo>
                    <a:pt x="867456" y="48732"/>
                  </a:lnTo>
                  <a:lnTo>
                    <a:pt x="868363" y="48279"/>
                  </a:lnTo>
                  <a:lnTo>
                    <a:pt x="869270" y="47825"/>
                  </a:lnTo>
                  <a:lnTo>
                    <a:pt x="871084" y="46465"/>
                  </a:lnTo>
                  <a:lnTo>
                    <a:pt x="872445" y="44199"/>
                  </a:lnTo>
                  <a:lnTo>
                    <a:pt x="874033" y="41932"/>
                  </a:lnTo>
                  <a:lnTo>
                    <a:pt x="874940" y="39439"/>
                  </a:lnTo>
                  <a:lnTo>
                    <a:pt x="875620" y="36266"/>
                  </a:lnTo>
                  <a:lnTo>
                    <a:pt x="875847" y="33319"/>
                  </a:lnTo>
                  <a:lnTo>
                    <a:pt x="875620" y="29919"/>
                  </a:lnTo>
                  <a:lnTo>
                    <a:pt x="874940" y="26973"/>
                  </a:lnTo>
                  <a:lnTo>
                    <a:pt x="874033" y="24479"/>
                  </a:lnTo>
                  <a:lnTo>
                    <a:pt x="872445" y="21986"/>
                  </a:lnTo>
                  <a:lnTo>
                    <a:pt x="871084" y="19946"/>
                  </a:lnTo>
                  <a:lnTo>
                    <a:pt x="869270" y="18586"/>
                  </a:lnTo>
                  <a:lnTo>
                    <a:pt x="868363" y="18133"/>
                  </a:lnTo>
                  <a:lnTo>
                    <a:pt x="867456" y="17679"/>
                  </a:lnTo>
                  <a:lnTo>
                    <a:pt x="866095" y="17453"/>
                  </a:lnTo>
                  <a:lnTo>
                    <a:pt x="865188" y="17453"/>
                  </a:lnTo>
                  <a:lnTo>
                    <a:pt x="847952" y="17453"/>
                  </a:lnTo>
                  <a:lnTo>
                    <a:pt x="846818" y="17453"/>
                  </a:lnTo>
                  <a:close/>
                  <a:moveTo>
                    <a:pt x="203654" y="0"/>
                  </a:moveTo>
                  <a:lnTo>
                    <a:pt x="207282" y="0"/>
                  </a:lnTo>
                  <a:lnTo>
                    <a:pt x="1496106" y="0"/>
                  </a:lnTo>
                  <a:lnTo>
                    <a:pt x="1499961" y="0"/>
                  </a:lnTo>
                  <a:lnTo>
                    <a:pt x="1503363" y="227"/>
                  </a:lnTo>
                  <a:lnTo>
                    <a:pt x="1506765" y="680"/>
                  </a:lnTo>
                  <a:lnTo>
                    <a:pt x="1510167" y="1360"/>
                  </a:lnTo>
                  <a:lnTo>
                    <a:pt x="1513568" y="2040"/>
                  </a:lnTo>
                  <a:lnTo>
                    <a:pt x="1516743" y="2947"/>
                  </a:lnTo>
                  <a:lnTo>
                    <a:pt x="1520145" y="3853"/>
                  </a:lnTo>
                  <a:lnTo>
                    <a:pt x="1523093" y="4987"/>
                  </a:lnTo>
                  <a:lnTo>
                    <a:pt x="1526042" y="6347"/>
                  </a:lnTo>
                  <a:lnTo>
                    <a:pt x="1529217" y="7706"/>
                  </a:lnTo>
                  <a:lnTo>
                    <a:pt x="1531938" y="9293"/>
                  </a:lnTo>
                  <a:lnTo>
                    <a:pt x="1534886" y="10880"/>
                  </a:lnTo>
                  <a:lnTo>
                    <a:pt x="1537608" y="12693"/>
                  </a:lnTo>
                  <a:lnTo>
                    <a:pt x="1540102" y="14506"/>
                  </a:lnTo>
                  <a:lnTo>
                    <a:pt x="1542824" y="16546"/>
                  </a:lnTo>
                  <a:lnTo>
                    <a:pt x="1545092" y="18586"/>
                  </a:lnTo>
                  <a:lnTo>
                    <a:pt x="1547360" y="20626"/>
                  </a:lnTo>
                  <a:lnTo>
                    <a:pt x="1549627" y="22893"/>
                  </a:lnTo>
                  <a:lnTo>
                    <a:pt x="1551669" y="25386"/>
                  </a:lnTo>
                  <a:lnTo>
                    <a:pt x="1553483" y="27879"/>
                  </a:lnTo>
                  <a:lnTo>
                    <a:pt x="1555297" y="30372"/>
                  </a:lnTo>
                  <a:lnTo>
                    <a:pt x="1557111" y="33092"/>
                  </a:lnTo>
                  <a:lnTo>
                    <a:pt x="1558472" y="35812"/>
                  </a:lnTo>
                  <a:lnTo>
                    <a:pt x="1559833" y="38759"/>
                  </a:lnTo>
                  <a:lnTo>
                    <a:pt x="1561194" y="41479"/>
                  </a:lnTo>
                  <a:lnTo>
                    <a:pt x="1562101" y="44199"/>
                  </a:lnTo>
                  <a:lnTo>
                    <a:pt x="1563008" y="47372"/>
                  </a:lnTo>
                  <a:lnTo>
                    <a:pt x="1564142" y="50318"/>
                  </a:lnTo>
                  <a:lnTo>
                    <a:pt x="1564595" y="53718"/>
                  </a:lnTo>
                  <a:lnTo>
                    <a:pt x="1565049" y="56665"/>
                  </a:lnTo>
                  <a:lnTo>
                    <a:pt x="1565276" y="59838"/>
                  </a:lnTo>
                  <a:lnTo>
                    <a:pt x="1565502" y="63238"/>
                  </a:lnTo>
                  <a:lnTo>
                    <a:pt x="1565502" y="906864"/>
                  </a:lnTo>
                  <a:lnTo>
                    <a:pt x="1565276" y="910037"/>
                  </a:lnTo>
                  <a:lnTo>
                    <a:pt x="1565049" y="913437"/>
                  </a:lnTo>
                  <a:lnTo>
                    <a:pt x="1564595" y="916383"/>
                  </a:lnTo>
                  <a:lnTo>
                    <a:pt x="1564142" y="919783"/>
                  </a:lnTo>
                  <a:lnTo>
                    <a:pt x="1563008" y="922730"/>
                  </a:lnTo>
                  <a:lnTo>
                    <a:pt x="1562101" y="925676"/>
                  </a:lnTo>
                  <a:lnTo>
                    <a:pt x="1561194" y="928623"/>
                  </a:lnTo>
                  <a:lnTo>
                    <a:pt x="1559833" y="931343"/>
                  </a:lnTo>
                  <a:lnTo>
                    <a:pt x="1558472" y="934289"/>
                  </a:lnTo>
                  <a:lnTo>
                    <a:pt x="1557111" y="937009"/>
                  </a:lnTo>
                  <a:lnTo>
                    <a:pt x="1555297" y="939502"/>
                  </a:lnTo>
                  <a:lnTo>
                    <a:pt x="1553483" y="942222"/>
                  </a:lnTo>
                  <a:lnTo>
                    <a:pt x="1551669" y="944716"/>
                  </a:lnTo>
                  <a:lnTo>
                    <a:pt x="1549627" y="946982"/>
                  </a:lnTo>
                  <a:lnTo>
                    <a:pt x="1547360" y="949475"/>
                  </a:lnTo>
                  <a:lnTo>
                    <a:pt x="1545092" y="951515"/>
                  </a:lnTo>
                  <a:lnTo>
                    <a:pt x="1542824" y="953555"/>
                  </a:lnTo>
                  <a:lnTo>
                    <a:pt x="1540102" y="955369"/>
                  </a:lnTo>
                  <a:lnTo>
                    <a:pt x="1537608" y="957409"/>
                  </a:lnTo>
                  <a:lnTo>
                    <a:pt x="1534886" y="959222"/>
                  </a:lnTo>
                  <a:lnTo>
                    <a:pt x="1531938" y="960808"/>
                  </a:lnTo>
                  <a:lnTo>
                    <a:pt x="1529217" y="962168"/>
                  </a:lnTo>
                  <a:lnTo>
                    <a:pt x="1526042" y="963755"/>
                  </a:lnTo>
                  <a:lnTo>
                    <a:pt x="1523093" y="965115"/>
                  </a:lnTo>
                  <a:lnTo>
                    <a:pt x="1520145" y="966248"/>
                  </a:lnTo>
                  <a:lnTo>
                    <a:pt x="1516743" y="967155"/>
                  </a:lnTo>
                  <a:lnTo>
                    <a:pt x="1513568" y="967835"/>
                  </a:lnTo>
                  <a:lnTo>
                    <a:pt x="1510167" y="968515"/>
                  </a:lnTo>
                  <a:lnTo>
                    <a:pt x="1506765" y="969195"/>
                  </a:lnTo>
                  <a:lnTo>
                    <a:pt x="1503363" y="969648"/>
                  </a:lnTo>
                  <a:lnTo>
                    <a:pt x="1499961" y="969875"/>
                  </a:lnTo>
                  <a:lnTo>
                    <a:pt x="1496106" y="969875"/>
                  </a:lnTo>
                  <a:lnTo>
                    <a:pt x="1447347" y="969875"/>
                  </a:lnTo>
                  <a:lnTo>
                    <a:pt x="1447801" y="972141"/>
                  </a:lnTo>
                  <a:lnTo>
                    <a:pt x="1447801" y="974408"/>
                  </a:lnTo>
                  <a:lnTo>
                    <a:pt x="1447801" y="976901"/>
                  </a:lnTo>
                  <a:lnTo>
                    <a:pt x="1447347" y="979848"/>
                  </a:lnTo>
                  <a:lnTo>
                    <a:pt x="1496106" y="979848"/>
                  </a:lnTo>
                  <a:lnTo>
                    <a:pt x="1499735" y="979848"/>
                  </a:lnTo>
                  <a:lnTo>
                    <a:pt x="1503136" y="980074"/>
                  </a:lnTo>
                  <a:lnTo>
                    <a:pt x="1506538" y="980528"/>
                  </a:lnTo>
                  <a:lnTo>
                    <a:pt x="1509713" y="980981"/>
                  </a:lnTo>
                  <a:lnTo>
                    <a:pt x="1513115" y="981661"/>
                  </a:lnTo>
                  <a:lnTo>
                    <a:pt x="1516063" y="982568"/>
                  </a:lnTo>
                  <a:lnTo>
                    <a:pt x="1519238" y="983474"/>
                  </a:lnTo>
                  <a:lnTo>
                    <a:pt x="1521960" y="984608"/>
                  </a:lnTo>
                  <a:lnTo>
                    <a:pt x="1524681" y="985968"/>
                  </a:lnTo>
                  <a:lnTo>
                    <a:pt x="1527629" y="987328"/>
                  </a:lnTo>
                  <a:lnTo>
                    <a:pt x="1530124" y="988914"/>
                  </a:lnTo>
                  <a:lnTo>
                    <a:pt x="1532619" y="990501"/>
                  </a:lnTo>
                  <a:lnTo>
                    <a:pt x="1535113" y="992314"/>
                  </a:lnTo>
                  <a:lnTo>
                    <a:pt x="1537381" y="994354"/>
                  </a:lnTo>
                  <a:lnTo>
                    <a:pt x="1539649" y="996394"/>
                  </a:lnTo>
                  <a:lnTo>
                    <a:pt x="1541917" y="998434"/>
                  </a:lnTo>
                  <a:lnTo>
                    <a:pt x="1545999" y="1003194"/>
                  </a:lnTo>
                  <a:lnTo>
                    <a:pt x="1549854" y="1008407"/>
                  </a:lnTo>
                  <a:lnTo>
                    <a:pt x="1553256" y="1013847"/>
                  </a:lnTo>
                  <a:lnTo>
                    <a:pt x="1556431" y="1019740"/>
                  </a:lnTo>
                  <a:lnTo>
                    <a:pt x="1559152" y="1026086"/>
                  </a:lnTo>
                  <a:lnTo>
                    <a:pt x="1561420" y="1032886"/>
                  </a:lnTo>
                  <a:lnTo>
                    <a:pt x="1563688" y="1039686"/>
                  </a:lnTo>
                  <a:lnTo>
                    <a:pt x="1565502" y="1046939"/>
                  </a:lnTo>
                  <a:lnTo>
                    <a:pt x="1703388" y="1556695"/>
                  </a:lnTo>
                  <a:lnTo>
                    <a:pt x="1703388" y="1560095"/>
                  </a:lnTo>
                  <a:lnTo>
                    <a:pt x="1702935" y="1563722"/>
                  </a:lnTo>
                  <a:lnTo>
                    <a:pt x="1702708" y="1566895"/>
                  </a:lnTo>
                  <a:lnTo>
                    <a:pt x="1702027" y="1570068"/>
                  </a:lnTo>
                  <a:lnTo>
                    <a:pt x="1701347" y="1573468"/>
                  </a:lnTo>
                  <a:lnTo>
                    <a:pt x="1700440" y="1576641"/>
                  </a:lnTo>
                  <a:lnTo>
                    <a:pt x="1699306" y="1579815"/>
                  </a:lnTo>
                  <a:lnTo>
                    <a:pt x="1698172" y="1582761"/>
                  </a:lnTo>
                  <a:lnTo>
                    <a:pt x="1696585" y="1585934"/>
                  </a:lnTo>
                  <a:lnTo>
                    <a:pt x="1694997" y="1588654"/>
                  </a:lnTo>
                  <a:lnTo>
                    <a:pt x="1693410" y="1591374"/>
                  </a:lnTo>
                  <a:lnTo>
                    <a:pt x="1691822" y="1594321"/>
                  </a:lnTo>
                  <a:lnTo>
                    <a:pt x="1689781" y="1596814"/>
                  </a:lnTo>
                  <a:lnTo>
                    <a:pt x="1687740" y="1599307"/>
                  </a:lnTo>
                  <a:lnTo>
                    <a:pt x="1685472" y="1602027"/>
                  </a:lnTo>
                  <a:lnTo>
                    <a:pt x="1683204" y="1604294"/>
                  </a:lnTo>
                  <a:lnTo>
                    <a:pt x="1680710" y="1606334"/>
                  </a:lnTo>
                  <a:lnTo>
                    <a:pt x="1678442" y="1608600"/>
                  </a:lnTo>
                  <a:lnTo>
                    <a:pt x="1675720" y="1610640"/>
                  </a:lnTo>
                  <a:lnTo>
                    <a:pt x="1672999" y="1612454"/>
                  </a:lnTo>
                  <a:lnTo>
                    <a:pt x="1670277" y="1614040"/>
                  </a:lnTo>
                  <a:lnTo>
                    <a:pt x="1667329" y="1615853"/>
                  </a:lnTo>
                  <a:lnTo>
                    <a:pt x="1664381" y="1617440"/>
                  </a:lnTo>
                  <a:lnTo>
                    <a:pt x="1661433" y="1618573"/>
                  </a:lnTo>
                  <a:lnTo>
                    <a:pt x="1658031" y="1619707"/>
                  </a:lnTo>
                  <a:lnTo>
                    <a:pt x="1655083" y="1620840"/>
                  </a:lnTo>
                  <a:lnTo>
                    <a:pt x="1651681" y="1621747"/>
                  </a:lnTo>
                  <a:lnTo>
                    <a:pt x="1648279" y="1622653"/>
                  </a:lnTo>
                  <a:lnTo>
                    <a:pt x="1645104" y="1623333"/>
                  </a:lnTo>
                  <a:lnTo>
                    <a:pt x="1641476" y="1623560"/>
                  </a:lnTo>
                  <a:lnTo>
                    <a:pt x="1638074" y="1624013"/>
                  </a:lnTo>
                  <a:lnTo>
                    <a:pt x="1634445" y="1624013"/>
                  </a:lnTo>
                  <a:lnTo>
                    <a:pt x="68943" y="1624013"/>
                  </a:lnTo>
                  <a:lnTo>
                    <a:pt x="65314" y="1624013"/>
                  </a:lnTo>
                  <a:lnTo>
                    <a:pt x="61913" y="1623560"/>
                  </a:lnTo>
                  <a:lnTo>
                    <a:pt x="58511" y="1623333"/>
                  </a:lnTo>
                  <a:lnTo>
                    <a:pt x="55109" y="1622653"/>
                  </a:lnTo>
                  <a:lnTo>
                    <a:pt x="51934" y="1621747"/>
                  </a:lnTo>
                  <a:lnTo>
                    <a:pt x="48532" y="1620840"/>
                  </a:lnTo>
                  <a:lnTo>
                    <a:pt x="45357" y="1619707"/>
                  </a:lnTo>
                  <a:lnTo>
                    <a:pt x="41955" y="1618573"/>
                  </a:lnTo>
                  <a:lnTo>
                    <a:pt x="39007" y="1617440"/>
                  </a:lnTo>
                  <a:lnTo>
                    <a:pt x="36286" y="1615853"/>
                  </a:lnTo>
                  <a:lnTo>
                    <a:pt x="33111" y="1614040"/>
                  </a:lnTo>
                  <a:lnTo>
                    <a:pt x="30389" y="1612454"/>
                  </a:lnTo>
                  <a:lnTo>
                    <a:pt x="27668" y="1610640"/>
                  </a:lnTo>
                  <a:lnTo>
                    <a:pt x="25173" y="1608600"/>
                  </a:lnTo>
                  <a:lnTo>
                    <a:pt x="22679" y="1606334"/>
                  </a:lnTo>
                  <a:lnTo>
                    <a:pt x="20184" y="1604294"/>
                  </a:lnTo>
                  <a:lnTo>
                    <a:pt x="17916" y="1602027"/>
                  </a:lnTo>
                  <a:lnTo>
                    <a:pt x="15875" y="1599307"/>
                  </a:lnTo>
                  <a:lnTo>
                    <a:pt x="13607" y="1596814"/>
                  </a:lnTo>
                  <a:lnTo>
                    <a:pt x="11793" y="1594321"/>
                  </a:lnTo>
                  <a:lnTo>
                    <a:pt x="9979" y="1591374"/>
                  </a:lnTo>
                  <a:lnTo>
                    <a:pt x="8391" y="1588654"/>
                  </a:lnTo>
                  <a:lnTo>
                    <a:pt x="6804" y="1585934"/>
                  </a:lnTo>
                  <a:lnTo>
                    <a:pt x="5216" y="1582761"/>
                  </a:lnTo>
                  <a:lnTo>
                    <a:pt x="4082" y="1579815"/>
                  </a:lnTo>
                  <a:lnTo>
                    <a:pt x="2948" y="1576641"/>
                  </a:lnTo>
                  <a:lnTo>
                    <a:pt x="2041" y="1573468"/>
                  </a:lnTo>
                  <a:lnTo>
                    <a:pt x="1361" y="1570068"/>
                  </a:lnTo>
                  <a:lnTo>
                    <a:pt x="680" y="1566895"/>
                  </a:lnTo>
                  <a:lnTo>
                    <a:pt x="454" y="1563722"/>
                  </a:lnTo>
                  <a:lnTo>
                    <a:pt x="0" y="1560095"/>
                  </a:lnTo>
                  <a:lnTo>
                    <a:pt x="0" y="1556695"/>
                  </a:lnTo>
                  <a:lnTo>
                    <a:pt x="137886" y="1046939"/>
                  </a:lnTo>
                  <a:lnTo>
                    <a:pt x="140154" y="1040592"/>
                  </a:lnTo>
                  <a:lnTo>
                    <a:pt x="142422" y="1034019"/>
                  </a:lnTo>
                  <a:lnTo>
                    <a:pt x="144916" y="1027673"/>
                  </a:lnTo>
                  <a:lnTo>
                    <a:pt x="147864" y="1021780"/>
                  </a:lnTo>
                  <a:lnTo>
                    <a:pt x="150813" y="1016113"/>
                  </a:lnTo>
                  <a:lnTo>
                    <a:pt x="154214" y="1010447"/>
                  </a:lnTo>
                  <a:lnTo>
                    <a:pt x="158070" y="1005007"/>
                  </a:lnTo>
                  <a:lnTo>
                    <a:pt x="161925" y="1000474"/>
                  </a:lnTo>
                  <a:lnTo>
                    <a:pt x="166461" y="995714"/>
                  </a:lnTo>
                  <a:lnTo>
                    <a:pt x="168729" y="993901"/>
                  </a:lnTo>
                  <a:lnTo>
                    <a:pt x="171224" y="991634"/>
                  </a:lnTo>
                  <a:lnTo>
                    <a:pt x="173718" y="990047"/>
                  </a:lnTo>
                  <a:lnTo>
                    <a:pt x="176213" y="988234"/>
                  </a:lnTo>
                  <a:lnTo>
                    <a:pt x="178934" y="986874"/>
                  </a:lnTo>
                  <a:lnTo>
                    <a:pt x="181656" y="985288"/>
                  </a:lnTo>
                  <a:lnTo>
                    <a:pt x="184604" y="983928"/>
                  </a:lnTo>
                  <a:lnTo>
                    <a:pt x="187552" y="982794"/>
                  </a:lnTo>
                  <a:lnTo>
                    <a:pt x="190500" y="981888"/>
                  </a:lnTo>
                  <a:lnTo>
                    <a:pt x="193675" y="981208"/>
                  </a:lnTo>
                  <a:lnTo>
                    <a:pt x="196850" y="980528"/>
                  </a:lnTo>
                  <a:lnTo>
                    <a:pt x="200252" y="980074"/>
                  </a:lnTo>
                  <a:lnTo>
                    <a:pt x="203654" y="979848"/>
                  </a:lnTo>
                  <a:lnTo>
                    <a:pt x="207282" y="979848"/>
                  </a:lnTo>
                  <a:lnTo>
                    <a:pt x="256041" y="979848"/>
                  </a:lnTo>
                  <a:lnTo>
                    <a:pt x="255815" y="976901"/>
                  </a:lnTo>
                  <a:lnTo>
                    <a:pt x="255588" y="974408"/>
                  </a:lnTo>
                  <a:lnTo>
                    <a:pt x="255588" y="972141"/>
                  </a:lnTo>
                  <a:lnTo>
                    <a:pt x="256041" y="969875"/>
                  </a:lnTo>
                  <a:lnTo>
                    <a:pt x="207282" y="969875"/>
                  </a:lnTo>
                  <a:lnTo>
                    <a:pt x="203654" y="969875"/>
                  </a:lnTo>
                  <a:lnTo>
                    <a:pt x="200252" y="969648"/>
                  </a:lnTo>
                  <a:lnTo>
                    <a:pt x="196624" y="969195"/>
                  </a:lnTo>
                  <a:lnTo>
                    <a:pt x="193222" y="968515"/>
                  </a:lnTo>
                  <a:lnTo>
                    <a:pt x="189820" y="967835"/>
                  </a:lnTo>
                  <a:lnTo>
                    <a:pt x="186645" y="967155"/>
                  </a:lnTo>
                  <a:lnTo>
                    <a:pt x="183243" y="966248"/>
                  </a:lnTo>
                  <a:lnTo>
                    <a:pt x="180295" y="965115"/>
                  </a:lnTo>
                  <a:lnTo>
                    <a:pt x="177347" y="963755"/>
                  </a:lnTo>
                  <a:lnTo>
                    <a:pt x="174172" y="962168"/>
                  </a:lnTo>
                  <a:lnTo>
                    <a:pt x="171450" y="960808"/>
                  </a:lnTo>
                  <a:lnTo>
                    <a:pt x="168502" y="959222"/>
                  </a:lnTo>
                  <a:lnTo>
                    <a:pt x="165781" y="957409"/>
                  </a:lnTo>
                  <a:lnTo>
                    <a:pt x="163286" y="955369"/>
                  </a:lnTo>
                  <a:lnTo>
                    <a:pt x="160564" y="953555"/>
                  </a:lnTo>
                  <a:lnTo>
                    <a:pt x="158297" y="951515"/>
                  </a:lnTo>
                  <a:lnTo>
                    <a:pt x="156029" y="949475"/>
                  </a:lnTo>
                  <a:lnTo>
                    <a:pt x="153761" y="946982"/>
                  </a:lnTo>
                  <a:lnTo>
                    <a:pt x="151720" y="944716"/>
                  </a:lnTo>
                  <a:lnTo>
                    <a:pt x="149906" y="942222"/>
                  </a:lnTo>
                  <a:lnTo>
                    <a:pt x="148091" y="939502"/>
                  </a:lnTo>
                  <a:lnTo>
                    <a:pt x="146277" y="937009"/>
                  </a:lnTo>
                  <a:lnTo>
                    <a:pt x="144916" y="934289"/>
                  </a:lnTo>
                  <a:lnTo>
                    <a:pt x="143556" y="931343"/>
                  </a:lnTo>
                  <a:lnTo>
                    <a:pt x="142195" y="928623"/>
                  </a:lnTo>
                  <a:lnTo>
                    <a:pt x="141288" y="925676"/>
                  </a:lnTo>
                  <a:lnTo>
                    <a:pt x="140381" y="922730"/>
                  </a:lnTo>
                  <a:lnTo>
                    <a:pt x="139247" y="919783"/>
                  </a:lnTo>
                  <a:lnTo>
                    <a:pt x="138793" y="916383"/>
                  </a:lnTo>
                  <a:lnTo>
                    <a:pt x="138339" y="913437"/>
                  </a:lnTo>
                  <a:lnTo>
                    <a:pt x="138113" y="910037"/>
                  </a:lnTo>
                  <a:lnTo>
                    <a:pt x="137886" y="906864"/>
                  </a:lnTo>
                  <a:lnTo>
                    <a:pt x="137886" y="63238"/>
                  </a:lnTo>
                  <a:lnTo>
                    <a:pt x="138113" y="59838"/>
                  </a:lnTo>
                  <a:lnTo>
                    <a:pt x="138339" y="56665"/>
                  </a:lnTo>
                  <a:lnTo>
                    <a:pt x="138793" y="53718"/>
                  </a:lnTo>
                  <a:lnTo>
                    <a:pt x="139247" y="50318"/>
                  </a:lnTo>
                  <a:lnTo>
                    <a:pt x="140381" y="47372"/>
                  </a:lnTo>
                  <a:lnTo>
                    <a:pt x="141288" y="44199"/>
                  </a:lnTo>
                  <a:lnTo>
                    <a:pt x="142195" y="41479"/>
                  </a:lnTo>
                  <a:lnTo>
                    <a:pt x="143556" y="38759"/>
                  </a:lnTo>
                  <a:lnTo>
                    <a:pt x="144916" y="35812"/>
                  </a:lnTo>
                  <a:lnTo>
                    <a:pt x="146277" y="33092"/>
                  </a:lnTo>
                  <a:lnTo>
                    <a:pt x="148091" y="30372"/>
                  </a:lnTo>
                  <a:lnTo>
                    <a:pt x="149906" y="27879"/>
                  </a:lnTo>
                  <a:lnTo>
                    <a:pt x="151720" y="25386"/>
                  </a:lnTo>
                  <a:lnTo>
                    <a:pt x="153761" y="22893"/>
                  </a:lnTo>
                  <a:lnTo>
                    <a:pt x="156029" y="20626"/>
                  </a:lnTo>
                  <a:lnTo>
                    <a:pt x="158297" y="18586"/>
                  </a:lnTo>
                  <a:lnTo>
                    <a:pt x="160564" y="16546"/>
                  </a:lnTo>
                  <a:lnTo>
                    <a:pt x="163286" y="14506"/>
                  </a:lnTo>
                  <a:lnTo>
                    <a:pt x="165781" y="12693"/>
                  </a:lnTo>
                  <a:lnTo>
                    <a:pt x="168502" y="10880"/>
                  </a:lnTo>
                  <a:lnTo>
                    <a:pt x="171450" y="9293"/>
                  </a:lnTo>
                  <a:lnTo>
                    <a:pt x="174172" y="7706"/>
                  </a:lnTo>
                  <a:lnTo>
                    <a:pt x="177347" y="6347"/>
                  </a:lnTo>
                  <a:lnTo>
                    <a:pt x="180295" y="4987"/>
                  </a:lnTo>
                  <a:lnTo>
                    <a:pt x="183243" y="3853"/>
                  </a:lnTo>
                  <a:lnTo>
                    <a:pt x="186645" y="2947"/>
                  </a:lnTo>
                  <a:lnTo>
                    <a:pt x="189820" y="2040"/>
                  </a:lnTo>
                  <a:lnTo>
                    <a:pt x="193222" y="1360"/>
                  </a:lnTo>
                  <a:lnTo>
                    <a:pt x="196624" y="680"/>
                  </a:lnTo>
                  <a:lnTo>
                    <a:pt x="200252" y="227"/>
                  </a:lnTo>
                  <a:lnTo>
                    <a:pt x="203654" y="0"/>
                  </a:lnTo>
                  <a:close/>
                </a:path>
              </a:pathLst>
            </a:custGeom>
            <a:solidFill>
              <a:srgbClr val="00928B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Freeform 282"/>
          <p:cNvSpPr>
            <a:spLocks noChangeAspect="1"/>
          </p:cNvSpPr>
          <p:nvPr/>
        </p:nvSpPr>
        <p:spPr bwMode="gray">
          <a:xfrm>
            <a:off x="339480" y="1485058"/>
            <a:ext cx="1836028" cy="1101434"/>
          </a:xfrm>
          <a:custGeom>
            <a:avLst/>
            <a:gdLst/>
            <a:ahLst/>
            <a:cxnLst>
              <a:cxn ang="0">
                <a:pos x="3079" y="181"/>
              </a:cxn>
              <a:cxn ang="0">
                <a:pos x="2964" y="328"/>
              </a:cxn>
              <a:cxn ang="0">
                <a:pos x="2682" y="394"/>
              </a:cxn>
              <a:cxn ang="0">
                <a:pos x="2593" y="483"/>
              </a:cxn>
              <a:cxn ang="0">
                <a:pos x="2432" y="575"/>
              </a:cxn>
              <a:cxn ang="0">
                <a:pos x="2290" y="541"/>
              </a:cxn>
              <a:cxn ang="0">
                <a:pos x="2235" y="456"/>
              </a:cxn>
              <a:cxn ang="0">
                <a:pos x="2211" y="306"/>
              </a:cxn>
              <a:cxn ang="0">
                <a:pos x="2135" y="345"/>
              </a:cxn>
              <a:cxn ang="0">
                <a:pos x="2081" y="588"/>
              </a:cxn>
              <a:cxn ang="0">
                <a:pos x="2036" y="404"/>
              </a:cxn>
              <a:cxn ang="0">
                <a:pos x="2077" y="294"/>
              </a:cxn>
              <a:cxn ang="0">
                <a:pos x="2231" y="279"/>
              </a:cxn>
              <a:cxn ang="0">
                <a:pos x="2111" y="222"/>
              </a:cxn>
              <a:cxn ang="0">
                <a:pos x="2021" y="160"/>
              </a:cxn>
              <a:cxn ang="0">
                <a:pos x="1811" y="226"/>
              </a:cxn>
              <a:cxn ang="0">
                <a:pos x="1785" y="86"/>
              </a:cxn>
              <a:cxn ang="0">
                <a:pos x="1640" y="33"/>
              </a:cxn>
              <a:cxn ang="0">
                <a:pos x="888" y="36"/>
              </a:cxn>
              <a:cxn ang="0">
                <a:pos x="133" y="58"/>
              </a:cxn>
              <a:cxn ang="0">
                <a:pos x="101" y="150"/>
              </a:cxn>
              <a:cxn ang="0">
                <a:pos x="4" y="86"/>
              </a:cxn>
              <a:cxn ang="0">
                <a:pos x="46" y="225"/>
              </a:cxn>
              <a:cxn ang="0">
                <a:pos x="47" y="295"/>
              </a:cxn>
              <a:cxn ang="0">
                <a:pos x="27" y="576"/>
              </a:cxn>
              <a:cxn ang="0">
                <a:pos x="98" y="850"/>
              </a:cxn>
              <a:cxn ang="0">
                <a:pos x="130" y="886"/>
              </a:cxn>
              <a:cxn ang="0">
                <a:pos x="223" y="1056"/>
              </a:cxn>
              <a:cxn ang="0">
                <a:pos x="336" y="1131"/>
              </a:cxn>
              <a:cxn ang="0">
                <a:pos x="989" y="1276"/>
              </a:cxn>
              <a:cxn ang="0">
                <a:pos x="1294" y="1430"/>
              </a:cxn>
              <a:cxn ang="0">
                <a:pos x="1501" y="1624"/>
              </a:cxn>
              <a:cxn ang="0">
                <a:pos x="1515" y="1515"/>
              </a:cxn>
              <a:cxn ang="0">
                <a:pos x="1564" y="1480"/>
              </a:cxn>
              <a:cxn ang="0">
                <a:pos x="1629" y="1410"/>
              </a:cxn>
              <a:cxn ang="0">
                <a:pos x="1784" y="1405"/>
              </a:cxn>
              <a:cxn ang="0">
                <a:pos x="1912" y="1435"/>
              </a:cxn>
              <a:cxn ang="0">
                <a:pos x="1905" y="1382"/>
              </a:cxn>
              <a:cxn ang="0">
                <a:pos x="2012" y="1367"/>
              </a:cxn>
              <a:cxn ang="0">
                <a:pos x="2117" y="1377"/>
              </a:cxn>
              <a:cxn ang="0">
                <a:pos x="2264" y="1424"/>
              </a:cxn>
              <a:cxn ang="0">
                <a:pos x="2323" y="1587"/>
              </a:cxn>
              <a:cxn ang="0">
                <a:pos x="2409" y="1690"/>
              </a:cxn>
              <a:cxn ang="0">
                <a:pos x="2365" y="1348"/>
              </a:cxn>
              <a:cxn ang="0">
                <a:pos x="2446" y="1228"/>
              </a:cxn>
              <a:cxn ang="0">
                <a:pos x="2579" y="1118"/>
              </a:cxn>
              <a:cxn ang="0">
                <a:pos x="2645" y="1037"/>
              </a:cxn>
              <a:cxn ang="0">
                <a:pos x="2634" y="986"/>
              </a:cxn>
              <a:cxn ang="0">
                <a:pos x="2655" y="940"/>
              </a:cxn>
              <a:cxn ang="0">
                <a:pos x="2654" y="871"/>
              </a:cxn>
              <a:cxn ang="0">
                <a:pos x="2651" y="857"/>
              </a:cxn>
              <a:cxn ang="0">
                <a:pos x="2661" y="778"/>
              </a:cxn>
              <a:cxn ang="0">
                <a:pos x="2683" y="867"/>
              </a:cxn>
              <a:cxn ang="0">
                <a:pos x="2708" y="796"/>
              </a:cxn>
              <a:cxn ang="0">
                <a:pos x="2774" y="727"/>
              </a:cxn>
              <a:cxn ang="0">
                <a:pos x="2843" y="631"/>
              </a:cxn>
              <a:cxn ang="0">
                <a:pos x="3004" y="602"/>
              </a:cxn>
              <a:cxn ang="0">
                <a:pos x="2957" y="538"/>
              </a:cxn>
              <a:cxn ang="0">
                <a:pos x="3032" y="440"/>
              </a:cxn>
              <a:cxn ang="0">
                <a:pos x="3107" y="399"/>
              </a:cxn>
            </a:cxnLst>
            <a:rect l="0" t="0" r="r" b="b"/>
            <a:pathLst>
              <a:path w="3166" h="1693">
                <a:moveTo>
                  <a:pt x="3165" y="365"/>
                </a:moveTo>
                <a:lnTo>
                  <a:pt x="3158" y="364"/>
                </a:lnTo>
                <a:lnTo>
                  <a:pt x="3160" y="361"/>
                </a:lnTo>
                <a:lnTo>
                  <a:pt x="3162" y="355"/>
                </a:lnTo>
                <a:lnTo>
                  <a:pt x="3162" y="344"/>
                </a:lnTo>
                <a:lnTo>
                  <a:pt x="3161" y="339"/>
                </a:lnTo>
                <a:lnTo>
                  <a:pt x="3160" y="343"/>
                </a:lnTo>
                <a:lnTo>
                  <a:pt x="3155" y="343"/>
                </a:lnTo>
                <a:lnTo>
                  <a:pt x="3146" y="342"/>
                </a:lnTo>
                <a:lnTo>
                  <a:pt x="3138" y="335"/>
                </a:lnTo>
                <a:lnTo>
                  <a:pt x="3135" y="330"/>
                </a:lnTo>
                <a:lnTo>
                  <a:pt x="3134" y="326"/>
                </a:lnTo>
                <a:lnTo>
                  <a:pt x="3134" y="310"/>
                </a:lnTo>
                <a:lnTo>
                  <a:pt x="3119" y="302"/>
                </a:lnTo>
                <a:lnTo>
                  <a:pt x="3119" y="246"/>
                </a:lnTo>
                <a:lnTo>
                  <a:pt x="3119" y="195"/>
                </a:lnTo>
                <a:lnTo>
                  <a:pt x="3093" y="170"/>
                </a:lnTo>
                <a:lnTo>
                  <a:pt x="3086" y="170"/>
                </a:lnTo>
                <a:lnTo>
                  <a:pt x="3079" y="181"/>
                </a:lnTo>
                <a:lnTo>
                  <a:pt x="3061" y="184"/>
                </a:lnTo>
                <a:lnTo>
                  <a:pt x="3049" y="179"/>
                </a:lnTo>
                <a:lnTo>
                  <a:pt x="3047" y="176"/>
                </a:lnTo>
                <a:lnTo>
                  <a:pt x="3044" y="170"/>
                </a:lnTo>
                <a:lnTo>
                  <a:pt x="3037" y="163"/>
                </a:lnTo>
                <a:lnTo>
                  <a:pt x="3031" y="162"/>
                </a:lnTo>
                <a:lnTo>
                  <a:pt x="3025" y="166"/>
                </a:lnTo>
                <a:lnTo>
                  <a:pt x="2998" y="211"/>
                </a:lnTo>
                <a:lnTo>
                  <a:pt x="2994" y="235"/>
                </a:lnTo>
                <a:lnTo>
                  <a:pt x="2988" y="247"/>
                </a:lnTo>
                <a:lnTo>
                  <a:pt x="2987" y="253"/>
                </a:lnTo>
                <a:lnTo>
                  <a:pt x="2982" y="262"/>
                </a:lnTo>
                <a:lnTo>
                  <a:pt x="2979" y="269"/>
                </a:lnTo>
                <a:lnTo>
                  <a:pt x="2975" y="305"/>
                </a:lnTo>
                <a:lnTo>
                  <a:pt x="2974" y="307"/>
                </a:lnTo>
                <a:lnTo>
                  <a:pt x="2967" y="312"/>
                </a:lnTo>
                <a:lnTo>
                  <a:pt x="2964" y="317"/>
                </a:lnTo>
                <a:lnTo>
                  <a:pt x="2963" y="322"/>
                </a:lnTo>
                <a:lnTo>
                  <a:pt x="2964" y="328"/>
                </a:lnTo>
                <a:lnTo>
                  <a:pt x="2964" y="330"/>
                </a:lnTo>
                <a:lnTo>
                  <a:pt x="2957" y="327"/>
                </a:lnTo>
                <a:lnTo>
                  <a:pt x="2956" y="328"/>
                </a:lnTo>
                <a:lnTo>
                  <a:pt x="2956" y="334"/>
                </a:lnTo>
                <a:lnTo>
                  <a:pt x="2945" y="330"/>
                </a:lnTo>
                <a:lnTo>
                  <a:pt x="2936" y="333"/>
                </a:lnTo>
                <a:lnTo>
                  <a:pt x="2934" y="335"/>
                </a:lnTo>
                <a:lnTo>
                  <a:pt x="2921" y="337"/>
                </a:lnTo>
                <a:lnTo>
                  <a:pt x="2918" y="340"/>
                </a:lnTo>
                <a:lnTo>
                  <a:pt x="2912" y="356"/>
                </a:lnTo>
                <a:lnTo>
                  <a:pt x="2910" y="356"/>
                </a:lnTo>
                <a:lnTo>
                  <a:pt x="2812" y="356"/>
                </a:lnTo>
                <a:lnTo>
                  <a:pt x="2737" y="356"/>
                </a:lnTo>
                <a:lnTo>
                  <a:pt x="2722" y="356"/>
                </a:lnTo>
                <a:lnTo>
                  <a:pt x="2706" y="371"/>
                </a:lnTo>
                <a:lnTo>
                  <a:pt x="2687" y="382"/>
                </a:lnTo>
                <a:lnTo>
                  <a:pt x="2684" y="387"/>
                </a:lnTo>
                <a:lnTo>
                  <a:pt x="2683" y="388"/>
                </a:lnTo>
                <a:lnTo>
                  <a:pt x="2682" y="394"/>
                </a:lnTo>
                <a:lnTo>
                  <a:pt x="2676" y="404"/>
                </a:lnTo>
                <a:lnTo>
                  <a:pt x="2655" y="418"/>
                </a:lnTo>
                <a:lnTo>
                  <a:pt x="2651" y="423"/>
                </a:lnTo>
                <a:lnTo>
                  <a:pt x="2652" y="428"/>
                </a:lnTo>
                <a:lnTo>
                  <a:pt x="2660" y="428"/>
                </a:lnTo>
                <a:lnTo>
                  <a:pt x="2663" y="431"/>
                </a:lnTo>
                <a:lnTo>
                  <a:pt x="2662" y="436"/>
                </a:lnTo>
                <a:lnTo>
                  <a:pt x="2659" y="439"/>
                </a:lnTo>
                <a:lnTo>
                  <a:pt x="2655" y="437"/>
                </a:lnTo>
                <a:lnTo>
                  <a:pt x="2654" y="440"/>
                </a:lnTo>
                <a:lnTo>
                  <a:pt x="2655" y="442"/>
                </a:lnTo>
                <a:lnTo>
                  <a:pt x="2660" y="448"/>
                </a:lnTo>
                <a:lnTo>
                  <a:pt x="2661" y="458"/>
                </a:lnTo>
                <a:lnTo>
                  <a:pt x="2660" y="466"/>
                </a:lnTo>
                <a:lnTo>
                  <a:pt x="2643" y="468"/>
                </a:lnTo>
                <a:lnTo>
                  <a:pt x="2627" y="480"/>
                </a:lnTo>
                <a:lnTo>
                  <a:pt x="2617" y="484"/>
                </a:lnTo>
                <a:lnTo>
                  <a:pt x="2597" y="484"/>
                </a:lnTo>
                <a:lnTo>
                  <a:pt x="2593" y="483"/>
                </a:lnTo>
                <a:lnTo>
                  <a:pt x="2582" y="486"/>
                </a:lnTo>
                <a:lnTo>
                  <a:pt x="2575" y="480"/>
                </a:lnTo>
                <a:lnTo>
                  <a:pt x="2560" y="477"/>
                </a:lnTo>
                <a:lnTo>
                  <a:pt x="2553" y="477"/>
                </a:lnTo>
                <a:lnTo>
                  <a:pt x="2532" y="479"/>
                </a:lnTo>
                <a:lnTo>
                  <a:pt x="2511" y="484"/>
                </a:lnTo>
                <a:lnTo>
                  <a:pt x="2501" y="489"/>
                </a:lnTo>
                <a:lnTo>
                  <a:pt x="2504" y="499"/>
                </a:lnTo>
                <a:lnTo>
                  <a:pt x="2509" y="506"/>
                </a:lnTo>
                <a:lnTo>
                  <a:pt x="2511" y="518"/>
                </a:lnTo>
                <a:lnTo>
                  <a:pt x="2499" y="531"/>
                </a:lnTo>
                <a:lnTo>
                  <a:pt x="2495" y="536"/>
                </a:lnTo>
                <a:lnTo>
                  <a:pt x="2491" y="538"/>
                </a:lnTo>
                <a:lnTo>
                  <a:pt x="2488" y="539"/>
                </a:lnTo>
                <a:lnTo>
                  <a:pt x="2478" y="549"/>
                </a:lnTo>
                <a:lnTo>
                  <a:pt x="2461" y="560"/>
                </a:lnTo>
                <a:lnTo>
                  <a:pt x="2452" y="566"/>
                </a:lnTo>
                <a:lnTo>
                  <a:pt x="2441" y="568"/>
                </a:lnTo>
                <a:lnTo>
                  <a:pt x="2432" y="575"/>
                </a:lnTo>
                <a:lnTo>
                  <a:pt x="2419" y="582"/>
                </a:lnTo>
                <a:lnTo>
                  <a:pt x="2404" y="585"/>
                </a:lnTo>
                <a:lnTo>
                  <a:pt x="2386" y="593"/>
                </a:lnTo>
                <a:lnTo>
                  <a:pt x="2350" y="614"/>
                </a:lnTo>
                <a:lnTo>
                  <a:pt x="2334" y="614"/>
                </a:lnTo>
                <a:lnTo>
                  <a:pt x="2316" y="620"/>
                </a:lnTo>
                <a:lnTo>
                  <a:pt x="2296" y="618"/>
                </a:lnTo>
                <a:lnTo>
                  <a:pt x="2294" y="614"/>
                </a:lnTo>
                <a:lnTo>
                  <a:pt x="2286" y="614"/>
                </a:lnTo>
                <a:lnTo>
                  <a:pt x="2281" y="613"/>
                </a:lnTo>
                <a:lnTo>
                  <a:pt x="2274" y="607"/>
                </a:lnTo>
                <a:lnTo>
                  <a:pt x="2259" y="602"/>
                </a:lnTo>
                <a:lnTo>
                  <a:pt x="2264" y="595"/>
                </a:lnTo>
                <a:lnTo>
                  <a:pt x="2278" y="581"/>
                </a:lnTo>
                <a:lnTo>
                  <a:pt x="2278" y="570"/>
                </a:lnTo>
                <a:lnTo>
                  <a:pt x="2283" y="558"/>
                </a:lnTo>
                <a:lnTo>
                  <a:pt x="2289" y="553"/>
                </a:lnTo>
                <a:lnTo>
                  <a:pt x="2289" y="545"/>
                </a:lnTo>
                <a:lnTo>
                  <a:pt x="2290" y="541"/>
                </a:lnTo>
                <a:lnTo>
                  <a:pt x="2296" y="534"/>
                </a:lnTo>
                <a:lnTo>
                  <a:pt x="2308" y="534"/>
                </a:lnTo>
                <a:lnTo>
                  <a:pt x="2308" y="534"/>
                </a:lnTo>
                <a:lnTo>
                  <a:pt x="2316" y="507"/>
                </a:lnTo>
                <a:lnTo>
                  <a:pt x="2316" y="500"/>
                </a:lnTo>
                <a:lnTo>
                  <a:pt x="2315" y="502"/>
                </a:lnTo>
                <a:lnTo>
                  <a:pt x="2312" y="496"/>
                </a:lnTo>
                <a:lnTo>
                  <a:pt x="2308" y="489"/>
                </a:lnTo>
                <a:lnTo>
                  <a:pt x="2306" y="467"/>
                </a:lnTo>
                <a:lnTo>
                  <a:pt x="2305" y="456"/>
                </a:lnTo>
                <a:lnTo>
                  <a:pt x="2301" y="445"/>
                </a:lnTo>
                <a:lnTo>
                  <a:pt x="2289" y="425"/>
                </a:lnTo>
                <a:lnTo>
                  <a:pt x="2280" y="426"/>
                </a:lnTo>
                <a:lnTo>
                  <a:pt x="2263" y="434"/>
                </a:lnTo>
                <a:lnTo>
                  <a:pt x="2262" y="435"/>
                </a:lnTo>
                <a:lnTo>
                  <a:pt x="2256" y="451"/>
                </a:lnTo>
                <a:lnTo>
                  <a:pt x="2248" y="456"/>
                </a:lnTo>
                <a:lnTo>
                  <a:pt x="2242" y="458"/>
                </a:lnTo>
                <a:lnTo>
                  <a:pt x="2235" y="456"/>
                </a:lnTo>
                <a:lnTo>
                  <a:pt x="2232" y="451"/>
                </a:lnTo>
                <a:lnTo>
                  <a:pt x="2235" y="442"/>
                </a:lnTo>
                <a:lnTo>
                  <a:pt x="2240" y="432"/>
                </a:lnTo>
                <a:lnTo>
                  <a:pt x="2254" y="421"/>
                </a:lnTo>
                <a:lnTo>
                  <a:pt x="2258" y="412"/>
                </a:lnTo>
                <a:lnTo>
                  <a:pt x="2264" y="404"/>
                </a:lnTo>
                <a:lnTo>
                  <a:pt x="2267" y="398"/>
                </a:lnTo>
                <a:lnTo>
                  <a:pt x="2267" y="388"/>
                </a:lnTo>
                <a:lnTo>
                  <a:pt x="2263" y="367"/>
                </a:lnTo>
                <a:lnTo>
                  <a:pt x="2259" y="360"/>
                </a:lnTo>
                <a:lnTo>
                  <a:pt x="2259" y="353"/>
                </a:lnTo>
                <a:lnTo>
                  <a:pt x="2262" y="349"/>
                </a:lnTo>
                <a:lnTo>
                  <a:pt x="2263" y="348"/>
                </a:lnTo>
                <a:lnTo>
                  <a:pt x="2257" y="334"/>
                </a:lnTo>
                <a:lnTo>
                  <a:pt x="2251" y="328"/>
                </a:lnTo>
                <a:lnTo>
                  <a:pt x="2235" y="323"/>
                </a:lnTo>
                <a:lnTo>
                  <a:pt x="2229" y="318"/>
                </a:lnTo>
                <a:lnTo>
                  <a:pt x="2225" y="316"/>
                </a:lnTo>
                <a:lnTo>
                  <a:pt x="2211" y="306"/>
                </a:lnTo>
                <a:lnTo>
                  <a:pt x="2206" y="303"/>
                </a:lnTo>
                <a:lnTo>
                  <a:pt x="2199" y="305"/>
                </a:lnTo>
                <a:lnTo>
                  <a:pt x="2198" y="302"/>
                </a:lnTo>
                <a:lnTo>
                  <a:pt x="2186" y="299"/>
                </a:lnTo>
                <a:lnTo>
                  <a:pt x="2175" y="300"/>
                </a:lnTo>
                <a:lnTo>
                  <a:pt x="2170" y="307"/>
                </a:lnTo>
                <a:lnTo>
                  <a:pt x="2170" y="312"/>
                </a:lnTo>
                <a:lnTo>
                  <a:pt x="2171" y="318"/>
                </a:lnTo>
                <a:lnTo>
                  <a:pt x="2176" y="324"/>
                </a:lnTo>
                <a:lnTo>
                  <a:pt x="2173" y="327"/>
                </a:lnTo>
                <a:lnTo>
                  <a:pt x="2160" y="333"/>
                </a:lnTo>
                <a:lnTo>
                  <a:pt x="2151" y="334"/>
                </a:lnTo>
                <a:lnTo>
                  <a:pt x="2150" y="349"/>
                </a:lnTo>
                <a:lnTo>
                  <a:pt x="2149" y="360"/>
                </a:lnTo>
                <a:lnTo>
                  <a:pt x="2144" y="361"/>
                </a:lnTo>
                <a:lnTo>
                  <a:pt x="2140" y="367"/>
                </a:lnTo>
                <a:lnTo>
                  <a:pt x="2139" y="364"/>
                </a:lnTo>
                <a:lnTo>
                  <a:pt x="2138" y="351"/>
                </a:lnTo>
                <a:lnTo>
                  <a:pt x="2135" y="345"/>
                </a:lnTo>
                <a:lnTo>
                  <a:pt x="2130" y="349"/>
                </a:lnTo>
                <a:lnTo>
                  <a:pt x="2125" y="355"/>
                </a:lnTo>
                <a:lnTo>
                  <a:pt x="2112" y="362"/>
                </a:lnTo>
                <a:lnTo>
                  <a:pt x="2109" y="372"/>
                </a:lnTo>
                <a:lnTo>
                  <a:pt x="2104" y="378"/>
                </a:lnTo>
                <a:lnTo>
                  <a:pt x="2104" y="389"/>
                </a:lnTo>
                <a:lnTo>
                  <a:pt x="2103" y="396"/>
                </a:lnTo>
                <a:lnTo>
                  <a:pt x="2102" y="408"/>
                </a:lnTo>
                <a:lnTo>
                  <a:pt x="2103" y="412"/>
                </a:lnTo>
                <a:lnTo>
                  <a:pt x="2097" y="416"/>
                </a:lnTo>
                <a:lnTo>
                  <a:pt x="2095" y="435"/>
                </a:lnTo>
                <a:lnTo>
                  <a:pt x="2090" y="457"/>
                </a:lnTo>
                <a:lnTo>
                  <a:pt x="2097" y="480"/>
                </a:lnTo>
                <a:lnTo>
                  <a:pt x="2103" y="490"/>
                </a:lnTo>
                <a:lnTo>
                  <a:pt x="2106" y="499"/>
                </a:lnTo>
                <a:lnTo>
                  <a:pt x="2104" y="533"/>
                </a:lnTo>
                <a:lnTo>
                  <a:pt x="2095" y="559"/>
                </a:lnTo>
                <a:lnTo>
                  <a:pt x="2084" y="580"/>
                </a:lnTo>
                <a:lnTo>
                  <a:pt x="2081" y="588"/>
                </a:lnTo>
                <a:lnTo>
                  <a:pt x="2068" y="597"/>
                </a:lnTo>
                <a:lnTo>
                  <a:pt x="2054" y="606"/>
                </a:lnTo>
                <a:lnTo>
                  <a:pt x="2046" y="606"/>
                </a:lnTo>
                <a:lnTo>
                  <a:pt x="2039" y="602"/>
                </a:lnTo>
                <a:lnTo>
                  <a:pt x="2034" y="601"/>
                </a:lnTo>
                <a:lnTo>
                  <a:pt x="2032" y="595"/>
                </a:lnTo>
                <a:lnTo>
                  <a:pt x="2028" y="582"/>
                </a:lnTo>
                <a:lnTo>
                  <a:pt x="2020" y="560"/>
                </a:lnTo>
                <a:lnTo>
                  <a:pt x="2020" y="545"/>
                </a:lnTo>
                <a:lnTo>
                  <a:pt x="2020" y="533"/>
                </a:lnTo>
                <a:lnTo>
                  <a:pt x="2020" y="525"/>
                </a:lnTo>
                <a:lnTo>
                  <a:pt x="2016" y="506"/>
                </a:lnTo>
                <a:lnTo>
                  <a:pt x="2015" y="490"/>
                </a:lnTo>
                <a:lnTo>
                  <a:pt x="2018" y="477"/>
                </a:lnTo>
                <a:lnTo>
                  <a:pt x="2027" y="456"/>
                </a:lnTo>
                <a:lnTo>
                  <a:pt x="2027" y="442"/>
                </a:lnTo>
                <a:lnTo>
                  <a:pt x="2030" y="432"/>
                </a:lnTo>
                <a:lnTo>
                  <a:pt x="2036" y="413"/>
                </a:lnTo>
                <a:lnTo>
                  <a:pt x="2036" y="404"/>
                </a:lnTo>
                <a:lnTo>
                  <a:pt x="2038" y="391"/>
                </a:lnTo>
                <a:lnTo>
                  <a:pt x="2043" y="378"/>
                </a:lnTo>
                <a:lnTo>
                  <a:pt x="2053" y="362"/>
                </a:lnTo>
                <a:lnTo>
                  <a:pt x="2060" y="344"/>
                </a:lnTo>
                <a:lnTo>
                  <a:pt x="2058" y="334"/>
                </a:lnTo>
                <a:lnTo>
                  <a:pt x="2044" y="350"/>
                </a:lnTo>
                <a:lnTo>
                  <a:pt x="2043" y="359"/>
                </a:lnTo>
                <a:lnTo>
                  <a:pt x="2041" y="367"/>
                </a:lnTo>
                <a:lnTo>
                  <a:pt x="2034" y="369"/>
                </a:lnTo>
                <a:lnTo>
                  <a:pt x="2011" y="389"/>
                </a:lnTo>
                <a:lnTo>
                  <a:pt x="2011" y="385"/>
                </a:lnTo>
                <a:lnTo>
                  <a:pt x="2018" y="369"/>
                </a:lnTo>
                <a:lnTo>
                  <a:pt x="2021" y="364"/>
                </a:lnTo>
                <a:lnTo>
                  <a:pt x="2027" y="359"/>
                </a:lnTo>
                <a:lnTo>
                  <a:pt x="2034" y="346"/>
                </a:lnTo>
                <a:lnTo>
                  <a:pt x="2057" y="308"/>
                </a:lnTo>
                <a:lnTo>
                  <a:pt x="2066" y="296"/>
                </a:lnTo>
                <a:lnTo>
                  <a:pt x="2070" y="297"/>
                </a:lnTo>
                <a:lnTo>
                  <a:pt x="2077" y="294"/>
                </a:lnTo>
                <a:lnTo>
                  <a:pt x="2085" y="287"/>
                </a:lnTo>
                <a:lnTo>
                  <a:pt x="2084" y="307"/>
                </a:lnTo>
                <a:lnTo>
                  <a:pt x="2090" y="306"/>
                </a:lnTo>
                <a:lnTo>
                  <a:pt x="2107" y="287"/>
                </a:lnTo>
                <a:lnTo>
                  <a:pt x="2120" y="284"/>
                </a:lnTo>
                <a:lnTo>
                  <a:pt x="2136" y="281"/>
                </a:lnTo>
                <a:lnTo>
                  <a:pt x="2144" y="273"/>
                </a:lnTo>
                <a:lnTo>
                  <a:pt x="2155" y="270"/>
                </a:lnTo>
                <a:lnTo>
                  <a:pt x="2167" y="274"/>
                </a:lnTo>
                <a:lnTo>
                  <a:pt x="2178" y="279"/>
                </a:lnTo>
                <a:lnTo>
                  <a:pt x="2181" y="281"/>
                </a:lnTo>
                <a:lnTo>
                  <a:pt x="2184" y="286"/>
                </a:lnTo>
                <a:lnTo>
                  <a:pt x="2193" y="286"/>
                </a:lnTo>
                <a:lnTo>
                  <a:pt x="2194" y="279"/>
                </a:lnTo>
                <a:lnTo>
                  <a:pt x="2197" y="275"/>
                </a:lnTo>
                <a:lnTo>
                  <a:pt x="2202" y="278"/>
                </a:lnTo>
                <a:lnTo>
                  <a:pt x="2205" y="284"/>
                </a:lnTo>
                <a:lnTo>
                  <a:pt x="2224" y="279"/>
                </a:lnTo>
                <a:lnTo>
                  <a:pt x="2231" y="279"/>
                </a:lnTo>
                <a:lnTo>
                  <a:pt x="2231" y="278"/>
                </a:lnTo>
                <a:lnTo>
                  <a:pt x="2230" y="275"/>
                </a:lnTo>
                <a:lnTo>
                  <a:pt x="2225" y="272"/>
                </a:lnTo>
                <a:lnTo>
                  <a:pt x="2221" y="267"/>
                </a:lnTo>
                <a:lnTo>
                  <a:pt x="2215" y="263"/>
                </a:lnTo>
                <a:lnTo>
                  <a:pt x="2215" y="252"/>
                </a:lnTo>
                <a:lnTo>
                  <a:pt x="2213" y="246"/>
                </a:lnTo>
                <a:lnTo>
                  <a:pt x="2211" y="242"/>
                </a:lnTo>
                <a:lnTo>
                  <a:pt x="2209" y="238"/>
                </a:lnTo>
                <a:lnTo>
                  <a:pt x="2202" y="238"/>
                </a:lnTo>
                <a:lnTo>
                  <a:pt x="2187" y="240"/>
                </a:lnTo>
                <a:lnTo>
                  <a:pt x="2179" y="238"/>
                </a:lnTo>
                <a:lnTo>
                  <a:pt x="2171" y="233"/>
                </a:lnTo>
                <a:lnTo>
                  <a:pt x="2171" y="222"/>
                </a:lnTo>
                <a:lnTo>
                  <a:pt x="2168" y="216"/>
                </a:lnTo>
                <a:lnTo>
                  <a:pt x="2160" y="216"/>
                </a:lnTo>
                <a:lnTo>
                  <a:pt x="2150" y="221"/>
                </a:lnTo>
                <a:lnTo>
                  <a:pt x="2141" y="224"/>
                </a:lnTo>
                <a:lnTo>
                  <a:pt x="2111" y="222"/>
                </a:lnTo>
                <a:lnTo>
                  <a:pt x="2101" y="229"/>
                </a:lnTo>
                <a:lnTo>
                  <a:pt x="2092" y="232"/>
                </a:lnTo>
                <a:lnTo>
                  <a:pt x="2085" y="240"/>
                </a:lnTo>
                <a:lnTo>
                  <a:pt x="2080" y="242"/>
                </a:lnTo>
                <a:lnTo>
                  <a:pt x="2055" y="237"/>
                </a:lnTo>
                <a:lnTo>
                  <a:pt x="2047" y="238"/>
                </a:lnTo>
                <a:lnTo>
                  <a:pt x="2036" y="227"/>
                </a:lnTo>
                <a:lnTo>
                  <a:pt x="2030" y="217"/>
                </a:lnTo>
                <a:lnTo>
                  <a:pt x="2011" y="208"/>
                </a:lnTo>
                <a:lnTo>
                  <a:pt x="1995" y="210"/>
                </a:lnTo>
                <a:lnTo>
                  <a:pt x="1990" y="209"/>
                </a:lnTo>
                <a:lnTo>
                  <a:pt x="1983" y="216"/>
                </a:lnTo>
                <a:lnTo>
                  <a:pt x="1982" y="213"/>
                </a:lnTo>
                <a:lnTo>
                  <a:pt x="1983" y="200"/>
                </a:lnTo>
                <a:lnTo>
                  <a:pt x="1988" y="194"/>
                </a:lnTo>
                <a:lnTo>
                  <a:pt x="1995" y="190"/>
                </a:lnTo>
                <a:lnTo>
                  <a:pt x="2011" y="171"/>
                </a:lnTo>
                <a:lnTo>
                  <a:pt x="2020" y="165"/>
                </a:lnTo>
                <a:lnTo>
                  <a:pt x="2021" y="160"/>
                </a:lnTo>
                <a:lnTo>
                  <a:pt x="2018" y="159"/>
                </a:lnTo>
                <a:lnTo>
                  <a:pt x="2007" y="160"/>
                </a:lnTo>
                <a:lnTo>
                  <a:pt x="1996" y="163"/>
                </a:lnTo>
                <a:lnTo>
                  <a:pt x="1985" y="170"/>
                </a:lnTo>
                <a:lnTo>
                  <a:pt x="1969" y="179"/>
                </a:lnTo>
                <a:lnTo>
                  <a:pt x="1958" y="193"/>
                </a:lnTo>
                <a:lnTo>
                  <a:pt x="1947" y="199"/>
                </a:lnTo>
                <a:lnTo>
                  <a:pt x="1936" y="208"/>
                </a:lnTo>
                <a:lnTo>
                  <a:pt x="1921" y="211"/>
                </a:lnTo>
                <a:lnTo>
                  <a:pt x="1909" y="215"/>
                </a:lnTo>
                <a:lnTo>
                  <a:pt x="1890" y="229"/>
                </a:lnTo>
                <a:lnTo>
                  <a:pt x="1877" y="230"/>
                </a:lnTo>
                <a:lnTo>
                  <a:pt x="1856" y="227"/>
                </a:lnTo>
                <a:lnTo>
                  <a:pt x="1853" y="232"/>
                </a:lnTo>
                <a:lnTo>
                  <a:pt x="1851" y="230"/>
                </a:lnTo>
                <a:lnTo>
                  <a:pt x="1854" y="219"/>
                </a:lnTo>
                <a:lnTo>
                  <a:pt x="1854" y="209"/>
                </a:lnTo>
                <a:lnTo>
                  <a:pt x="1848" y="203"/>
                </a:lnTo>
                <a:lnTo>
                  <a:pt x="1811" y="226"/>
                </a:lnTo>
                <a:lnTo>
                  <a:pt x="1799" y="229"/>
                </a:lnTo>
                <a:lnTo>
                  <a:pt x="1790" y="227"/>
                </a:lnTo>
                <a:lnTo>
                  <a:pt x="1785" y="221"/>
                </a:lnTo>
                <a:lnTo>
                  <a:pt x="1792" y="213"/>
                </a:lnTo>
                <a:lnTo>
                  <a:pt x="1831" y="179"/>
                </a:lnTo>
                <a:lnTo>
                  <a:pt x="1872" y="145"/>
                </a:lnTo>
                <a:lnTo>
                  <a:pt x="1892" y="138"/>
                </a:lnTo>
                <a:lnTo>
                  <a:pt x="1915" y="118"/>
                </a:lnTo>
                <a:lnTo>
                  <a:pt x="1910" y="118"/>
                </a:lnTo>
                <a:lnTo>
                  <a:pt x="1896" y="111"/>
                </a:lnTo>
                <a:lnTo>
                  <a:pt x="1870" y="111"/>
                </a:lnTo>
                <a:lnTo>
                  <a:pt x="1853" y="103"/>
                </a:lnTo>
                <a:lnTo>
                  <a:pt x="1844" y="104"/>
                </a:lnTo>
                <a:lnTo>
                  <a:pt x="1831" y="111"/>
                </a:lnTo>
                <a:lnTo>
                  <a:pt x="1824" y="112"/>
                </a:lnTo>
                <a:lnTo>
                  <a:pt x="1812" y="106"/>
                </a:lnTo>
                <a:lnTo>
                  <a:pt x="1805" y="96"/>
                </a:lnTo>
                <a:lnTo>
                  <a:pt x="1792" y="92"/>
                </a:lnTo>
                <a:lnTo>
                  <a:pt x="1785" y="86"/>
                </a:lnTo>
                <a:lnTo>
                  <a:pt x="1776" y="84"/>
                </a:lnTo>
                <a:lnTo>
                  <a:pt x="1772" y="81"/>
                </a:lnTo>
                <a:lnTo>
                  <a:pt x="1765" y="74"/>
                </a:lnTo>
                <a:lnTo>
                  <a:pt x="1757" y="68"/>
                </a:lnTo>
                <a:lnTo>
                  <a:pt x="1747" y="64"/>
                </a:lnTo>
                <a:lnTo>
                  <a:pt x="1721" y="63"/>
                </a:lnTo>
                <a:lnTo>
                  <a:pt x="1713" y="68"/>
                </a:lnTo>
                <a:lnTo>
                  <a:pt x="1702" y="68"/>
                </a:lnTo>
                <a:lnTo>
                  <a:pt x="1695" y="66"/>
                </a:lnTo>
                <a:lnTo>
                  <a:pt x="1695" y="64"/>
                </a:lnTo>
                <a:lnTo>
                  <a:pt x="1693" y="63"/>
                </a:lnTo>
                <a:lnTo>
                  <a:pt x="1679" y="59"/>
                </a:lnTo>
                <a:lnTo>
                  <a:pt x="1675" y="55"/>
                </a:lnTo>
                <a:lnTo>
                  <a:pt x="1665" y="58"/>
                </a:lnTo>
                <a:lnTo>
                  <a:pt x="1661" y="58"/>
                </a:lnTo>
                <a:lnTo>
                  <a:pt x="1660" y="55"/>
                </a:lnTo>
                <a:lnTo>
                  <a:pt x="1651" y="57"/>
                </a:lnTo>
                <a:lnTo>
                  <a:pt x="1643" y="34"/>
                </a:lnTo>
                <a:lnTo>
                  <a:pt x="1640" y="33"/>
                </a:lnTo>
                <a:lnTo>
                  <a:pt x="1629" y="1"/>
                </a:lnTo>
                <a:lnTo>
                  <a:pt x="1622" y="0"/>
                </a:lnTo>
                <a:lnTo>
                  <a:pt x="1617" y="0"/>
                </a:lnTo>
                <a:lnTo>
                  <a:pt x="1617" y="36"/>
                </a:lnTo>
                <a:lnTo>
                  <a:pt x="1558" y="36"/>
                </a:lnTo>
                <a:lnTo>
                  <a:pt x="1503" y="36"/>
                </a:lnTo>
                <a:lnTo>
                  <a:pt x="1503" y="36"/>
                </a:lnTo>
                <a:lnTo>
                  <a:pt x="1491" y="36"/>
                </a:lnTo>
                <a:lnTo>
                  <a:pt x="1445" y="36"/>
                </a:lnTo>
                <a:lnTo>
                  <a:pt x="1397" y="36"/>
                </a:lnTo>
                <a:lnTo>
                  <a:pt x="1344" y="36"/>
                </a:lnTo>
                <a:lnTo>
                  <a:pt x="1294" y="36"/>
                </a:lnTo>
                <a:lnTo>
                  <a:pt x="1277" y="36"/>
                </a:lnTo>
                <a:lnTo>
                  <a:pt x="1130" y="36"/>
                </a:lnTo>
                <a:lnTo>
                  <a:pt x="1086" y="36"/>
                </a:lnTo>
                <a:lnTo>
                  <a:pt x="1032" y="36"/>
                </a:lnTo>
                <a:lnTo>
                  <a:pt x="983" y="36"/>
                </a:lnTo>
                <a:lnTo>
                  <a:pt x="936" y="36"/>
                </a:lnTo>
                <a:lnTo>
                  <a:pt x="888" y="36"/>
                </a:lnTo>
                <a:lnTo>
                  <a:pt x="834" y="36"/>
                </a:lnTo>
                <a:lnTo>
                  <a:pt x="802" y="36"/>
                </a:lnTo>
                <a:lnTo>
                  <a:pt x="753" y="34"/>
                </a:lnTo>
                <a:lnTo>
                  <a:pt x="699" y="34"/>
                </a:lnTo>
                <a:lnTo>
                  <a:pt x="649" y="34"/>
                </a:lnTo>
                <a:lnTo>
                  <a:pt x="580" y="34"/>
                </a:lnTo>
                <a:lnTo>
                  <a:pt x="471" y="34"/>
                </a:lnTo>
                <a:lnTo>
                  <a:pt x="418" y="34"/>
                </a:lnTo>
                <a:lnTo>
                  <a:pt x="365" y="34"/>
                </a:lnTo>
                <a:lnTo>
                  <a:pt x="320" y="34"/>
                </a:lnTo>
                <a:lnTo>
                  <a:pt x="270" y="34"/>
                </a:lnTo>
                <a:lnTo>
                  <a:pt x="218" y="34"/>
                </a:lnTo>
                <a:lnTo>
                  <a:pt x="167" y="34"/>
                </a:lnTo>
                <a:lnTo>
                  <a:pt x="105" y="34"/>
                </a:lnTo>
                <a:lnTo>
                  <a:pt x="108" y="43"/>
                </a:lnTo>
                <a:lnTo>
                  <a:pt x="113" y="50"/>
                </a:lnTo>
                <a:lnTo>
                  <a:pt x="121" y="50"/>
                </a:lnTo>
                <a:lnTo>
                  <a:pt x="129" y="53"/>
                </a:lnTo>
                <a:lnTo>
                  <a:pt x="133" y="58"/>
                </a:lnTo>
                <a:lnTo>
                  <a:pt x="132" y="59"/>
                </a:lnTo>
                <a:lnTo>
                  <a:pt x="128" y="57"/>
                </a:lnTo>
                <a:lnTo>
                  <a:pt x="124" y="58"/>
                </a:lnTo>
                <a:lnTo>
                  <a:pt x="124" y="66"/>
                </a:lnTo>
                <a:lnTo>
                  <a:pt x="119" y="74"/>
                </a:lnTo>
                <a:lnTo>
                  <a:pt x="116" y="75"/>
                </a:lnTo>
                <a:lnTo>
                  <a:pt x="116" y="76"/>
                </a:lnTo>
                <a:lnTo>
                  <a:pt x="122" y="81"/>
                </a:lnTo>
                <a:lnTo>
                  <a:pt x="127" y="84"/>
                </a:lnTo>
                <a:lnTo>
                  <a:pt x="128" y="87"/>
                </a:lnTo>
                <a:lnTo>
                  <a:pt x="133" y="103"/>
                </a:lnTo>
                <a:lnTo>
                  <a:pt x="133" y="119"/>
                </a:lnTo>
                <a:lnTo>
                  <a:pt x="132" y="133"/>
                </a:lnTo>
                <a:lnTo>
                  <a:pt x="130" y="133"/>
                </a:lnTo>
                <a:lnTo>
                  <a:pt x="127" y="125"/>
                </a:lnTo>
                <a:lnTo>
                  <a:pt x="124" y="125"/>
                </a:lnTo>
                <a:lnTo>
                  <a:pt x="118" y="127"/>
                </a:lnTo>
                <a:lnTo>
                  <a:pt x="111" y="143"/>
                </a:lnTo>
                <a:lnTo>
                  <a:pt x="101" y="150"/>
                </a:lnTo>
                <a:lnTo>
                  <a:pt x="98" y="155"/>
                </a:lnTo>
                <a:lnTo>
                  <a:pt x="101" y="156"/>
                </a:lnTo>
                <a:lnTo>
                  <a:pt x="101" y="162"/>
                </a:lnTo>
                <a:lnTo>
                  <a:pt x="92" y="162"/>
                </a:lnTo>
                <a:lnTo>
                  <a:pt x="92" y="151"/>
                </a:lnTo>
                <a:lnTo>
                  <a:pt x="101" y="130"/>
                </a:lnTo>
                <a:lnTo>
                  <a:pt x="103" y="127"/>
                </a:lnTo>
                <a:lnTo>
                  <a:pt x="109" y="124"/>
                </a:lnTo>
                <a:lnTo>
                  <a:pt x="111" y="122"/>
                </a:lnTo>
                <a:lnTo>
                  <a:pt x="112" y="112"/>
                </a:lnTo>
                <a:lnTo>
                  <a:pt x="109" y="104"/>
                </a:lnTo>
                <a:lnTo>
                  <a:pt x="98" y="106"/>
                </a:lnTo>
                <a:lnTo>
                  <a:pt x="84" y="100"/>
                </a:lnTo>
                <a:lnTo>
                  <a:pt x="70" y="101"/>
                </a:lnTo>
                <a:lnTo>
                  <a:pt x="58" y="98"/>
                </a:lnTo>
                <a:lnTo>
                  <a:pt x="48" y="98"/>
                </a:lnTo>
                <a:lnTo>
                  <a:pt x="19" y="87"/>
                </a:lnTo>
                <a:lnTo>
                  <a:pt x="9" y="81"/>
                </a:lnTo>
                <a:lnTo>
                  <a:pt x="4" y="86"/>
                </a:lnTo>
                <a:lnTo>
                  <a:pt x="1" y="96"/>
                </a:lnTo>
                <a:lnTo>
                  <a:pt x="0" y="106"/>
                </a:lnTo>
                <a:lnTo>
                  <a:pt x="3" y="113"/>
                </a:lnTo>
                <a:lnTo>
                  <a:pt x="6" y="122"/>
                </a:lnTo>
                <a:lnTo>
                  <a:pt x="15" y="131"/>
                </a:lnTo>
                <a:lnTo>
                  <a:pt x="21" y="147"/>
                </a:lnTo>
                <a:lnTo>
                  <a:pt x="28" y="181"/>
                </a:lnTo>
                <a:lnTo>
                  <a:pt x="32" y="193"/>
                </a:lnTo>
                <a:lnTo>
                  <a:pt x="33" y="194"/>
                </a:lnTo>
                <a:lnTo>
                  <a:pt x="38" y="188"/>
                </a:lnTo>
                <a:lnTo>
                  <a:pt x="42" y="193"/>
                </a:lnTo>
                <a:lnTo>
                  <a:pt x="41" y="199"/>
                </a:lnTo>
                <a:lnTo>
                  <a:pt x="37" y="205"/>
                </a:lnTo>
                <a:lnTo>
                  <a:pt x="37" y="211"/>
                </a:lnTo>
                <a:lnTo>
                  <a:pt x="38" y="215"/>
                </a:lnTo>
                <a:lnTo>
                  <a:pt x="42" y="216"/>
                </a:lnTo>
                <a:lnTo>
                  <a:pt x="46" y="215"/>
                </a:lnTo>
                <a:lnTo>
                  <a:pt x="47" y="217"/>
                </a:lnTo>
                <a:lnTo>
                  <a:pt x="46" y="225"/>
                </a:lnTo>
                <a:lnTo>
                  <a:pt x="47" y="236"/>
                </a:lnTo>
                <a:lnTo>
                  <a:pt x="46" y="240"/>
                </a:lnTo>
                <a:lnTo>
                  <a:pt x="43" y="238"/>
                </a:lnTo>
                <a:lnTo>
                  <a:pt x="42" y="229"/>
                </a:lnTo>
                <a:lnTo>
                  <a:pt x="38" y="225"/>
                </a:lnTo>
                <a:lnTo>
                  <a:pt x="37" y="238"/>
                </a:lnTo>
                <a:lnTo>
                  <a:pt x="39" y="246"/>
                </a:lnTo>
                <a:lnTo>
                  <a:pt x="47" y="252"/>
                </a:lnTo>
                <a:lnTo>
                  <a:pt x="68" y="251"/>
                </a:lnTo>
                <a:lnTo>
                  <a:pt x="74" y="257"/>
                </a:lnTo>
                <a:lnTo>
                  <a:pt x="81" y="260"/>
                </a:lnTo>
                <a:lnTo>
                  <a:pt x="80" y="264"/>
                </a:lnTo>
                <a:lnTo>
                  <a:pt x="68" y="259"/>
                </a:lnTo>
                <a:lnTo>
                  <a:pt x="48" y="262"/>
                </a:lnTo>
                <a:lnTo>
                  <a:pt x="46" y="264"/>
                </a:lnTo>
                <a:lnTo>
                  <a:pt x="44" y="269"/>
                </a:lnTo>
                <a:lnTo>
                  <a:pt x="43" y="285"/>
                </a:lnTo>
                <a:lnTo>
                  <a:pt x="43" y="291"/>
                </a:lnTo>
                <a:lnTo>
                  <a:pt x="47" y="295"/>
                </a:lnTo>
                <a:lnTo>
                  <a:pt x="44" y="301"/>
                </a:lnTo>
                <a:lnTo>
                  <a:pt x="46" y="312"/>
                </a:lnTo>
                <a:lnTo>
                  <a:pt x="42" y="321"/>
                </a:lnTo>
                <a:lnTo>
                  <a:pt x="41" y="353"/>
                </a:lnTo>
                <a:lnTo>
                  <a:pt x="37" y="366"/>
                </a:lnTo>
                <a:lnTo>
                  <a:pt x="38" y="409"/>
                </a:lnTo>
                <a:lnTo>
                  <a:pt x="36" y="419"/>
                </a:lnTo>
                <a:lnTo>
                  <a:pt x="36" y="431"/>
                </a:lnTo>
                <a:lnTo>
                  <a:pt x="30" y="457"/>
                </a:lnTo>
                <a:lnTo>
                  <a:pt x="28" y="464"/>
                </a:lnTo>
                <a:lnTo>
                  <a:pt x="30" y="466"/>
                </a:lnTo>
                <a:lnTo>
                  <a:pt x="31" y="466"/>
                </a:lnTo>
                <a:lnTo>
                  <a:pt x="32" y="474"/>
                </a:lnTo>
                <a:lnTo>
                  <a:pt x="26" y="478"/>
                </a:lnTo>
                <a:lnTo>
                  <a:pt x="20" y="488"/>
                </a:lnTo>
                <a:lnTo>
                  <a:pt x="15" y="515"/>
                </a:lnTo>
                <a:lnTo>
                  <a:pt x="17" y="529"/>
                </a:lnTo>
                <a:lnTo>
                  <a:pt x="20" y="555"/>
                </a:lnTo>
                <a:lnTo>
                  <a:pt x="27" y="576"/>
                </a:lnTo>
                <a:lnTo>
                  <a:pt x="28" y="580"/>
                </a:lnTo>
                <a:lnTo>
                  <a:pt x="31" y="590"/>
                </a:lnTo>
                <a:lnTo>
                  <a:pt x="39" y="624"/>
                </a:lnTo>
                <a:lnTo>
                  <a:pt x="36" y="646"/>
                </a:lnTo>
                <a:lnTo>
                  <a:pt x="36" y="667"/>
                </a:lnTo>
                <a:lnTo>
                  <a:pt x="30" y="678"/>
                </a:lnTo>
                <a:lnTo>
                  <a:pt x="22" y="688"/>
                </a:lnTo>
                <a:lnTo>
                  <a:pt x="22" y="697"/>
                </a:lnTo>
                <a:lnTo>
                  <a:pt x="24" y="701"/>
                </a:lnTo>
                <a:lnTo>
                  <a:pt x="30" y="706"/>
                </a:lnTo>
                <a:lnTo>
                  <a:pt x="54" y="747"/>
                </a:lnTo>
                <a:lnTo>
                  <a:pt x="55" y="752"/>
                </a:lnTo>
                <a:lnTo>
                  <a:pt x="54" y="758"/>
                </a:lnTo>
                <a:lnTo>
                  <a:pt x="54" y="769"/>
                </a:lnTo>
                <a:lnTo>
                  <a:pt x="63" y="806"/>
                </a:lnTo>
                <a:lnTo>
                  <a:pt x="69" y="813"/>
                </a:lnTo>
                <a:lnTo>
                  <a:pt x="78" y="824"/>
                </a:lnTo>
                <a:lnTo>
                  <a:pt x="95" y="841"/>
                </a:lnTo>
                <a:lnTo>
                  <a:pt x="98" y="850"/>
                </a:lnTo>
                <a:lnTo>
                  <a:pt x="98" y="857"/>
                </a:lnTo>
                <a:lnTo>
                  <a:pt x="100" y="862"/>
                </a:lnTo>
                <a:lnTo>
                  <a:pt x="108" y="868"/>
                </a:lnTo>
                <a:lnTo>
                  <a:pt x="114" y="868"/>
                </a:lnTo>
                <a:lnTo>
                  <a:pt x="116" y="872"/>
                </a:lnTo>
                <a:lnTo>
                  <a:pt x="119" y="872"/>
                </a:lnTo>
                <a:lnTo>
                  <a:pt x="122" y="870"/>
                </a:lnTo>
                <a:lnTo>
                  <a:pt x="123" y="868"/>
                </a:lnTo>
                <a:lnTo>
                  <a:pt x="124" y="854"/>
                </a:lnTo>
                <a:lnTo>
                  <a:pt x="138" y="854"/>
                </a:lnTo>
                <a:lnTo>
                  <a:pt x="150" y="859"/>
                </a:lnTo>
                <a:lnTo>
                  <a:pt x="144" y="864"/>
                </a:lnTo>
                <a:lnTo>
                  <a:pt x="138" y="865"/>
                </a:lnTo>
                <a:lnTo>
                  <a:pt x="133" y="870"/>
                </a:lnTo>
                <a:lnTo>
                  <a:pt x="134" y="876"/>
                </a:lnTo>
                <a:lnTo>
                  <a:pt x="144" y="894"/>
                </a:lnTo>
                <a:lnTo>
                  <a:pt x="145" y="899"/>
                </a:lnTo>
                <a:lnTo>
                  <a:pt x="137" y="893"/>
                </a:lnTo>
                <a:lnTo>
                  <a:pt x="130" y="886"/>
                </a:lnTo>
                <a:lnTo>
                  <a:pt x="129" y="881"/>
                </a:lnTo>
                <a:lnTo>
                  <a:pt x="124" y="880"/>
                </a:lnTo>
                <a:lnTo>
                  <a:pt x="123" y="887"/>
                </a:lnTo>
                <a:lnTo>
                  <a:pt x="124" y="894"/>
                </a:lnTo>
                <a:lnTo>
                  <a:pt x="129" y="905"/>
                </a:lnTo>
                <a:lnTo>
                  <a:pt x="133" y="925"/>
                </a:lnTo>
                <a:lnTo>
                  <a:pt x="143" y="934"/>
                </a:lnTo>
                <a:lnTo>
                  <a:pt x="155" y="936"/>
                </a:lnTo>
                <a:lnTo>
                  <a:pt x="161" y="946"/>
                </a:lnTo>
                <a:lnTo>
                  <a:pt x="161" y="958"/>
                </a:lnTo>
                <a:lnTo>
                  <a:pt x="155" y="963"/>
                </a:lnTo>
                <a:lnTo>
                  <a:pt x="155" y="977"/>
                </a:lnTo>
                <a:lnTo>
                  <a:pt x="157" y="980"/>
                </a:lnTo>
                <a:lnTo>
                  <a:pt x="180" y="1004"/>
                </a:lnTo>
                <a:lnTo>
                  <a:pt x="192" y="1023"/>
                </a:lnTo>
                <a:lnTo>
                  <a:pt x="207" y="1038"/>
                </a:lnTo>
                <a:lnTo>
                  <a:pt x="213" y="1042"/>
                </a:lnTo>
                <a:lnTo>
                  <a:pt x="214" y="1053"/>
                </a:lnTo>
                <a:lnTo>
                  <a:pt x="223" y="1056"/>
                </a:lnTo>
                <a:lnTo>
                  <a:pt x="227" y="1064"/>
                </a:lnTo>
                <a:lnTo>
                  <a:pt x="227" y="1066"/>
                </a:lnTo>
                <a:lnTo>
                  <a:pt x="226" y="1072"/>
                </a:lnTo>
                <a:lnTo>
                  <a:pt x="226" y="1081"/>
                </a:lnTo>
                <a:lnTo>
                  <a:pt x="229" y="1096"/>
                </a:lnTo>
                <a:lnTo>
                  <a:pt x="231" y="1099"/>
                </a:lnTo>
                <a:lnTo>
                  <a:pt x="238" y="1102"/>
                </a:lnTo>
                <a:lnTo>
                  <a:pt x="257" y="1104"/>
                </a:lnTo>
                <a:lnTo>
                  <a:pt x="268" y="1110"/>
                </a:lnTo>
                <a:lnTo>
                  <a:pt x="273" y="1108"/>
                </a:lnTo>
                <a:lnTo>
                  <a:pt x="280" y="1109"/>
                </a:lnTo>
                <a:lnTo>
                  <a:pt x="289" y="1114"/>
                </a:lnTo>
                <a:lnTo>
                  <a:pt x="299" y="1118"/>
                </a:lnTo>
                <a:lnTo>
                  <a:pt x="302" y="1124"/>
                </a:lnTo>
                <a:lnTo>
                  <a:pt x="318" y="1130"/>
                </a:lnTo>
                <a:lnTo>
                  <a:pt x="324" y="1134"/>
                </a:lnTo>
                <a:lnTo>
                  <a:pt x="328" y="1137"/>
                </a:lnTo>
                <a:lnTo>
                  <a:pt x="331" y="1131"/>
                </a:lnTo>
                <a:lnTo>
                  <a:pt x="336" y="1131"/>
                </a:lnTo>
                <a:lnTo>
                  <a:pt x="339" y="1134"/>
                </a:lnTo>
                <a:lnTo>
                  <a:pt x="348" y="1141"/>
                </a:lnTo>
                <a:lnTo>
                  <a:pt x="349" y="1151"/>
                </a:lnTo>
                <a:lnTo>
                  <a:pt x="350" y="1153"/>
                </a:lnTo>
                <a:lnTo>
                  <a:pt x="364" y="1155"/>
                </a:lnTo>
                <a:lnTo>
                  <a:pt x="376" y="1161"/>
                </a:lnTo>
                <a:lnTo>
                  <a:pt x="383" y="1167"/>
                </a:lnTo>
                <a:lnTo>
                  <a:pt x="397" y="1183"/>
                </a:lnTo>
                <a:lnTo>
                  <a:pt x="406" y="1192"/>
                </a:lnTo>
                <a:lnTo>
                  <a:pt x="412" y="1201"/>
                </a:lnTo>
                <a:lnTo>
                  <a:pt x="415" y="1227"/>
                </a:lnTo>
                <a:lnTo>
                  <a:pt x="417" y="1233"/>
                </a:lnTo>
                <a:lnTo>
                  <a:pt x="541" y="1223"/>
                </a:lnTo>
                <a:lnTo>
                  <a:pt x="542" y="1230"/>
                </a:lnTo>
                <a:lnTo>
                  <a:pt x="751" y="1307"/>
                </a:lnTo>
                <a:lnTo>
                  <a:pt x="854" y="1307"/>
                </a:lnTo>
                <a:lnTo>
                  <a:pt x="898" y="1307"/>
                </a:lnTo>
                <a:lnTo>
                  <a:pt x="899" y="1277"/>
                </a:lnTo>
                <a:lnTo>
                  <a:pt x="989" y="1276"/>
                </a:lnTo>
                <a:lnTo>
                  <a:pt x="999" y="1282"/>
                </a:lnTo>
                <a:lnTo>
                  <a:pt x="1004" y="1285"/>
                </a:lnTo>
                <a:lnTo>
                  <a:pt x="1011" y="1297"/>
                </a:lnTo>
                <a:lnTo>
                  <a:pt x="1023" y="1303"/>
                </a:lnTo>
                <a:lnTo>
                  <a:pt x="1032" y="1316"/>
                </a:lnTo>
                <a:lnTo>
                  <a:pt x="1052" y="1333"/>
                </a:lnTo>
                <a:lnTo>
                  <a:pt x="1081" y="1352"/>
                </a:lnTo>
                <a:lnTo>
                  <a:pt x="1095" y="1403"/>
                </a:lnTo>
                <a:lnTo>
                  <a:pt x="1109" y="1421"/>
                </a:lnTo>
                <a:lnTo>
                  <a:pt x="1128" y="1437"/>
                </a:lnTo>
                <a:lnTo>
                  <a:pt x="1152" y="1453"/>
                </a:lnTo>
                <a:lnTo>
                  <a:pt x="1176" y="1458"/>
                </a:lnTo>
                <a:lnTo>
                  <a:pt x="1199" y="1411"/>
                </a:lnTo>
                <a:lnTo>
                  <a:pt x="1202" y="1408"/>
                </a:lnTo>
                <a:lnTo>
                  <a:pt x="1213" y="1403"/>
                </a:lnTo>
                <a:lnTo>
                  <a:pt x="1224" y="1406"/>
                </a:lnTo>
                <a:lnTo>
                  <a:pt x="1269" y="1404"/>
                </a:lnTo>
                <a:lnTo>
                  <a:pt x="1277" y="1414"/>
                </a:lnTo>
                <a:lnTo>
                  <a:pt x="1294" y="1430"/>
                </a:lnTo>
                <a:lnTo>
                  <a:pt x="1300" y="1440"/>
                </a:lnTo>
                <a:lnTo>
                  <a:pt x="1311" y="1448"/>
                </a:lnTo>
                <a:lnTo>
                  <a:pt x="1331" y="1494"/>
                </a:lnTo>
                <a:lnTo>
                  <a:pt x="1347" y="1511"/>
                </a:lnTo>
                <a:lnTo>
                  <a:pt x="1355" y="1531"/>
                </a:lnTo>
                <a:lnTo>
                  <a:pt x="1372" y="1542"/>
                </a:lnTo>
                <a:lnTo>
                  <a:pt x="1387" y="1589"/>
                </a:lnTo>
                <a:lnTo>
                  <a:pt x="1404" y="1615"/>
                </a:lnTo>
                <a:lnTo>
                  <a:pt x="1421" y="1626"/>
                </a:lnTo>
                <a:lnTo>
                  <a:pt x="1435" y="1628"/>
                </a:lnTo>
                <a:lnTo>
                  <a:pt x="1450" y="1636"/>
                </a:lnTo>
                <a:lnTo>
                  <a:pt x="1477" y="1639"/>
                </a:lnTo>
                <a:lnTo>
                  <a:pt x="1495" y="1647"/>
                </a:lnTo>
                <a:lnTo>
                  <a:pt x="1512" y="1648"/>
                </a:lnTo>
                <a:lnTo>
                  <a:pt x="1514" y="1647"/>
                </a:lnTo>
                <a:lnTo>
                  <a:pt x="1509" y="1644"/>
                </a:lnTo>
                <a:lnTo>
                  <a:pt x="1505" y="1632"/>
                </a:lnTo>
                <a:lnTo>
                  <a:pt x="1503" y="1625"/>
                </a:lnTo>
                <a:lnTo>
                  <a:pt x="1501" y="1624"/>
                </a:lnTo>
                <a:lnTo>
                  <a:pt x="1495" y="1598"/>
                </a:lnTo>
                <a:lnTo>
                  <a:pt x="1494" y="1588"/>
                </a:lnTo>
                <a:lnTo>
                  <a:pt x="1499" y="1585"/>
                </a:lnTo>
                <a:lnTo>
                  <a:pt x="1499" y="1572"/>
                </a:lnTo>
                <a:lnTo>
                  <a:pt x="1498" y="1571"/>
                </a:lnTo>
                <a:lnTo>
                  <a:pt x="1491" y="1570"/>
                </a:lnTo>
                <a:lnTo>
                  <a:pt x="1489" y="1567"/>
                </a:lnTo>
                <a:lnTo>
                  <a:pt x="1490" y="1564"/>
                </a:lnTo>
                <a:lnTo>
                  <a:pt x="1498" y="1564"/>
                </a:lnTo>
                <a:lnTo>
                  <a:pt x="1500" y="1566"/>
                </a:lnTo>
                <a:lnTo>
                  <a:pt x="1505" y="1564"/>
                </a:lnTo>
                <a:lnTo>
                  <a:pt x="1506" y="1556"/>
                </a:lnTo>
                <a:lnTo>
                  <a:pt x="1506" y="1543"/>
                </a:lnTo>
                <a:lnTo>
                  <a:pt x="1501" y="1533"/>
                </a:lnTo>
                <a:lnTo>
                  <a:pt x="1516" y="1531"/>
                </a:lnTo>
                <a:lnTo>
                  <a:pt x="1521" y="1521"/>
                </a:lnTo>
                <a:lnTo>
                  <a:pt x="1520" y="1518"/>
                </a:lnTo>
                <a:lnTo>
                  <a:pt x="1515" y="1519"/>
                </a:lnTo>
                <a:lnTo>
                  <a:pt x="1515" y="1515"/>
                </a:lnTo>
                <a:lnTo>
                  <a:pt x="1525" y="1508"/>
                </a:lnTo>
                <a:lnTo>
                  <a:pt x="1528" y="1510"/>
                </a:lnTo>
                <a:lnTo>
                  <a:pt x="1533" y="1502"/>
                </a:lnTo>
                <a:lnTo>
                  <a:pt x="1534" y="1500"/>
                </a:lnTo>
                <a:lnTo>
                  <a:pt x="1537" y="1496"/>
                </a:lnTo>
                <a:lnTo>
                  <a:pt x="1547" y="1496"/>
                </a:lnTo>
                <a:lnTo>
                  <a:pt x="1550" y="1494"/>
                </a:lnTo>
                <a:lnTo>
                  <a:pt x="1552" y="1489"/>
                </a:lnTo>
                <a:lnTo>
                  <a:pt x="1546" y="1485"/>
                </a:lnTo>
                <a:lnTo>
                  <a:pt x="1546" y="1480"/>
                </a:lnTo>
                <a:lnTo>
                  <a:pt x="1547" y="1476"/>
                </a:lnTo>
                <a:lnTo>
                  <a:pt x="1552" y="1479"/>
                </a:lnTo>
                <a:lnTo>
                  <a:pt x="1555" y="1481"/>
                </a:lnTo>
                <a:lnTo>
                  <a:pt x="1557" y="1481"/>
                </a:lnTo>
                <a:lnTo>
                  <a:pt x="1557" y="1476"/>
                </a:lnTo>
                <a:lnTo>
                  <a:pt x="1558" y="1475"/>
                </a:lnTo>
                <a:lnTo>
                  <a:pt x="1559" y="1476"/>
                </a:lnTo>
                <a:lnTo>
                  <a:pt x="1563" y="1480"/>
                </a:lnTo>
                <a:lnTo>
                  <a:pt x="1564" y="1480"/>
                </a:lnTo>
                <a:lnTo>
                  <a:pt x="1566" y="1479"/>
                </a:lnTo>
                <a:lnTo>
                  <a:pt x="1569" y="1475"/>
                </a:lnTo>
                <a:lnTo>
                  <a:pt x="1570" y="1474"/>
                </a:lnTo>
                <a:lnTo>
                  <a:pt x="1571" y="1483"/>
                </a:lnTo>
                <a:lnTo>
                  <a:pt x="1587" y="1476"/>
                </a:lnTo>
                <a:lnTo>
                  <a:pt x="1590" y="1478"/>
                </a:lnTo>
                <a:lnTo>
                  <a:pt x="1590" y="1479"/>
                </a:lnTo>
                <a:lnTo>
                  <a:pt x="1585" y="1481"/>
                </a:lnTo>
                <a:lnTo>
                  <a:pt x="1575" y="1485"/>
                </a:lnTo>
                <a:lnTo>
                  <a:pt x="1566" y="1489"/>
                </a:lnTo>
                <a:lnTo>
                  <a:pt x="1565" y="1492"/>
                </a:lnTo>
                <a:lnTo>
                  <a:pt x="1568" y="1492"/>
                </a:lnTo>
                <a:lnTo>
                  <a:pt x="1584" y="1486"/>
                </a:lnTo>
                <a:lnTo>
                  <a:pt x="1598" y="1479"/>
                </a:lnTo>
                <a:lnTo>
                  <a:pt x="1606" y="1473"/>
                </a:lnTo>
                <a:lnTo>
                  <a:pt x="1619" y="1463"/>
                </a:lnTo>
                <a:lnTo>
                  <a:pt x="1622" y="1459"/>
                </a:lnTo>
                <a:lnTo>
                  <a:pt x="1628" y="1443"/>
                </a:lnTo>
                <a:lnTo>
                  <a:pt x="1629" y="1410"/>
                </a:lnTo>
                <a:lnTo>
                  <a:pt x="1632" y="1408"/>
                </a:lnTo>
                <a:lnTo>
                  <a:pt x="1635" y="1406"/>
                </a:lnTo>
                <a:lnTo>
                  <a:pt x="1638" y="1406"/>
                </a:lnTo>
                <a:lnTo>
                  <a:pt x="1638" y="1419"/>
                </a:lnTo>
                <a:lnTo>
                  <a:pt x="1645" y="1419"/>
                </a:lnTo>
                <a:lnTo>
                  <a:pt x="1643" y="1422"/>
                </a:lnTo>
                <a:lnTo>
                  <a:pt x="1636" y="1425"/>
                </a:lnTo>
                <a:lnTo>
                  <a:pt x="1639" y="1426"/>
                </a:lnTo>
                <a:lnTo>
                  <a:pt x="1659" y="1419"/>
                </a:lnTo>
                <a:lnTo>
                  <a:pt x="1671" y="1411"/>
                </a:lnTo>
                <a:lnTo>
                  <a:pt x="1688" y="1411"/>
                </a:lnTo>
                <a:lnTo>
                  <a:pt x="1719" y="1406"/>
                </a:lnTo>
                <a:lnTo>
                  <a:pt x="1740" y="1413"/>
                </a:lnTo>
                <a:lnTo>
                  <a:pt x="1751" y="1418"/>
                </a:lnTo>
                <a:lnTo>
                  <a:pt x="1763" y="1420"/>
                </a:lnTo>
                <a:lnTo>
                  <a:pt x="1775" y="1420"/>
                </a:lnTo>
                <a:lnTo>
                  <a:pt x="1781" y="1414"/>
                </a:lnTo>
                <a:lnTo>
                  <a:pt x="1781" y="1409"/>
                </a:lnTo>
                <a:lnTo>
                  <a:pt x="1784" y="1405"/>
                </a:lnTo>
                <a:lnTo>
                  <a:pt x="1794" y="1405"/>
                </a:lnTo>
                <a:lnTo>
                  <a:pt x="1810" y="1414"/>
                </a:lnTo>
                <a:lnTo>
                  <a:pt x="1816" y="1421"/>
                </a:lnTo>
                <a:lnTo>
                  <a:pt x="1822" y="1422"/>
                </a:lnTo>
                <a:lnTo>
                  <a:pt x="1833" y="1440"/>
                </a:lnTo>
                <a:lnTo>
                  <a:pt x="1845" y="1440"/>
                </a:lnTo>
                <a:lnTo>
                  <a:pt x="1848" y="1442"/>
                </a:lnTo>
                <a:lnTo>
                  <a:pt x="1856" y="1445"/>
                </a:lnTo>
                <a:lnTo>
                  <a:pt x="1864" y="1441"/>
                </a:lnTo>
                <a:lnTo>
                  <a:pt x="1870" y="1445"/>
                </a:lnTo>
                <a:lnTo>
                  <a:pt x="1875" y="1442"/>
                </a:lnTo>
                <a:lnTo>
                  <a:pt x="1880" y="1442"/>
                </a:lnTo>
                <a:lnTo>
                  <a:pt x="1890" y="1445"/>
                </a:lnTo>
                <a:lnTo>
                  <a:pt x="1897" y="1436"/>
                </a:lnTo>
                <a:lnTo>
                  <a:pt x="1898" y="1433"/>
                </a:lnTo>
                <a:lnTo>
                  <a:pt x="1897" y="1429"/>
                </a:lnTo>
                <a:lnTo>
                  <a:pt x="1899" y="1427"/>
                </a:lnTo>
                <a:lnTo>
                  <a:pt x="1904" y="1427"/>
                </a:lnTo>
                <a:lnTo>
                  <a:pt x="1912" y="1435"/>
                </a:lnTo>
                <a:lnTo>
                  <a:pt x="1923" y="1440"/>
                </a:lnTo>
                <a:lnTo>
                  <a:pt x="1934" y="1453"/>
                </a:lnTo>
                <a:lnTo>
                  <a:pt x="1937" y="1452"/>
                </a:lnTo>
                <a:lnTo>
                  <a:pt x="1945" y="1449"/>
                </a:lnTo>
                <a:lnTo>
                  <a:pt x="1946" y="1445"/>
                </a:lnTo>
                <a:lnTo>
                  <a:pt x="1941" y="1438"/>
                </a:lnTo>
                <a:lnTo>
                  <a:pt x="1925" y="1430"/>
                </a:lnTo>
                <a:lnTo>
                  <a:pt x="1918" y="1420"/>
                </a:lnTo>
                <a:lnTo>
                  <a:pt x="1918" y="1418"/>
                </a:lnTo>
                <a:lnTo>
                  <a:pt x="1923" y="1410"/>
                </a:lnTo>
                <a:lnTo>
                  <a:pt x="1934" y="1402"/>
                </a:lnTo>
                <a:lnTo>
                  <a:pt x="1936" y="1387"/>
                </a:lnTo>
                <a:lnTo>
                  <a:pt x="1934" y="1386"/>
                </a:lnTo>
                <a:lnTo>
                  <a:pt x="1933" y="1384"/>
                </a:lnTo>
                <a:lnTo>
                  <a:pt x="1920" y="1389"/>
                </a:lnTo>
                <a:lnTo>
                  <a:pt x="1914" y="1395"/>
                </a:lnTo>
                <a:lnTo>
                  <a:pt x="1910" y="1394"/>
                </a:lnTo>
                <a:lnTo>
                  <a:pt x="1908" y="1383"/>
                </a:lnTo>
                <a:lnTo>
                  <a:pt x="1905" y="1382"/>
                </a:lnTo>
                <a:lnTo>
                  <a:pt x="1902" y="1383"/>
                </a:lnTo>
                <a:lnTo>
                  <a:pt x="1893" y="1388"/>
                </a:lnTo>
                <a:lnTo>
                  <a:pt x="1883" y="1389"/>
                </a:lnTo>
                <a:lnTo>
                  <a:pt x="1876" y="1382"/>
                </a:lnTo>
                <a:lnTo>
                  <a:pt x="1878" y="1371"/>
                </a:lnTo>
                <a:lnTo>
                  <a:pt x="1891" y="1367"/>
                </a:lnTo>
                <a:lnTo>
                  <a:pt x="1905" y="1375"/>
                </a:lnTo>
                <a:lnTo>
                  <a:pt x="1921" y="1377"/>
                </a:lnTo>
                <a:lnTo>
                  <a:pt x="1934" y="1371"/>
                </a:lnTo>
                <a:lnTo>
                  <a:pt x="1942" y="1373"/>
                </a:lnTo>
                <a:lnTo>
                  <a:pt x="1953" y="1366"/>
                </a:lnTo>
                <a:lnTo>
                  <a:pt x="1987" y="1368"/>
                </a:lnTo>
                <a:lnTo>
                  <a:pt x="1995" y="1370"/>
                </a:lnTo>
                <a:lnTo>
                  <a:pt x="1999" y="1367"/>
                </a:lnTo>
                <a:lnTo>
                  <a:pt x="2007" y="1334"/>
                </a:lnTo>
                <a:lnTo>
                  <a:pt x="2010" y="1341"/>
                </a:lnTo>
                <a:lnTo>
                  <a:pt x="2010" y="1350"/>
                </a:lnTo>
                <a:lnTo>
                  <a:pt x="2012" y="1363"/>
                </a:lnTo>
                <a:lnTo>
                  <a:pt x="2012" y="1367"/>
                </a:lnTo>
                <a:lnTo>
                  <a:pt x="2010" y="1373"/>
                </a:lnTo>
                <a:lnTo>
                  <a:pt x="2011" y="1377"/>
                </a:lnTo>
                <a:lnTo>
                  <a:pt x="2020" y="1376"/>
                </a:lnTo>
                <a:lnTo>
                  <a:pt x="2041" y="1370"/>
                </a:lnTo>
                <a:lnTo>
                  <a:pt x="2049" y="1361"/>
                </a:lnTo>
                <a:lnTo>
                  <a:pt x="2054" y="1361"/>
                </a:lnTo>
                <a:lnTo>
                  <a:pt x="2059" y="1356"/>
                </a:lnTo>
                <a:lnTo>
                  <a:pt x="2061" y="1356"/>
                </a:lnTo>
                <a:lnTo>
                  <a:pt x="2061" y="1359"/>
                </a:lnTo>
                <a:lnTo>
                  <a:pt x="2058" y="1366"/>
                </a:lnTo>
                <a:lnTo>
                  <a:pt x="2065" y="1366"/>
                </a:lnTo>
                <a:lnTo>
                  <a:pt x="2087" y="1361"/>
                </a:lnTo>
                <a:lnTo>
                  <a:pt x="2098" y="1361"/>
                </a:lnTo>
                <a:lnTo>
                  <a:pt x="2103" y="1362"/>
                </a:lnTo>
                <a:lnTo>
                  <a:pt x="2102" y="1366"/>
                </a:lnTo>
                <a:lnTo>
                  <a:pt x="2100" y="1367"/>
                </a:lnTo>
                <a:lnTo>
                  <a:pt x="2100" y="1370"/>
                </a:lnTo>
                <a:lnTo>
                  <a:pt x="2107" y="1373"/>
                </a:lnTo>
                <a:lnTo>
                  <a:pt x="2117" y="1377"/>
                </a:lnTo>
                <a:lnTo>
                  <a:pt x="2143" y="1392"/>
                </a:lnTo>
                <a:lnTo>
                  <a:pt x="2147" y="1397"/>
                </a:lnTo>
                <a:lnTo>
                  <a:pt x="2152" y="1406"/>
                </a:lnTo>
                <a:lnTo>
                  <a:pt x="2157" y="1410"/>
                </a:lnTo>
                <a:lnTo>
                  <a:pt x="2171" y="1406"/>
                </a:lnTo>
                <a:lnTo>
                  <a:pt x="2186" y="1404"/>
                </a:lnTo>
                <a:lnTo>
                  <a:pt x="2199" y="1397"/>
                </a:lnTo>
                <a:lnTo>
                  <a:pt x="2205" y="1397"/>
                </a:lnTo>
                <a:lnTo>
                  <a:pt x="2206" y="1397"/>
                </a:lnTo>
                <a:lnTo>
                  <a:pt x="2208" y="1390"/>
                </a:lnTo>
                <a:lnTo>
                  <a:pt x="2213" y="1387"/>
                </a:lnTo>
                <a:lnTo>
                  <a:pt x="2221" y="1387"/>
                </a:lnTo>
                <a:lnTo>
                  <a:pt x="2226" y="1387"/>
                </a:lnTo>
                <a:lnTo>
                  <a:pt x="2236" y="1390"/>
                </a:lnTo>
                <a:lnTo>
                  <a:pt x="2243" y="1398"/>
                </a:lnTo>
                <a:lnTo>
                  <a:pt x="2253" y="1409"/>
                </a:lnTo>
                <a:lnTo>
                  <a:pt x="2258" y="1411"/>
                </a:lnTo>
                <a:lnTo>
                  <a:pt x="2259" y="1421"/>
                </a:lnTo>
                <a:lnTo>
                  <a:pt x="2264" y="1424"/>
                </a:lnTo>
                <a:lnTo>
                  <a:pt x="2274" y="1437"/>
                </a:lnTo>
                <a:lnTo>
                  <a:pt x="2280" y="1441"/>
                </a:lnTo>
                <a:lnTo>
                  <a:pt x="2292" y="1446"/>
                </a:lnTo>
                <a:lnTo>
                  <a:pt x="2295" y="1449"/>
                </a:lnTo>
                <a:lnTo>
                  <a:pt x="2296" y="1457"/>
                </a:lnTo>
                <a:lnTo>
                  <a:pt x="2297" y="1476"/>
                </a:lnTo>
                <a:lnTo>
                  <a:pt x="2292" y="1511"/>
                </a:lnTo>
                <a:lnTo>
                  <a:pt x="2292" y="1517"/>
                </a:lnTo>
                <a:lnTo>
                  <a:pt x="2295" y="1527"/>
                </a:lnTo>
                <a:lnTo>
                  <a:pt x="2295" y="1528"/>
                </a:lnTo>
                <a:lnTo>
                  <a:pt x="2300" y="1528"/>
                </a:lnTo>
                <a:lnTo>
                  <a:pt x="2301" y="1518"/>
                </a:lnTo>
                <a:lnTo>
                  <a:pt x="2305" y="1521"/>
                </a:lnTo>
                <a:lnTo>
                  <a:pt x="2308" y="1524"/>
                </a:lnTo>
                <a:lnTo>
                  <a:pt x="2305" y="1537"/>
                </a:lnTo>
                <a:lnTo>
                  <a:pt x="2303" y="1545"/>
                </a:lnTo>
                <a:lnTo>
                  <a:pt x="2305" y="1556"/>
                </a:lnTo>
                <a:lnTo>
                  <a:pt x="2310" y="1566"/>
                </a:lnTo>
                <a:lnTo>
                  <a:pt x="2323" y="1587"/>
                </a:lnTo>
                <a:lnTo>
                  <a:pt x="2326" y="1587"/>
                </a:lnTo>
                <a:lnTo>
                  <a:pt x="2333" y="1585"/>
                </a:lnTo>
                <a:lnTo>
                  <a:pt x="2335" y="1602"/>
                </a:lnTo>
                <a:lnTo>
                  <a:pt x="2340" y="1601"/>
                </a:lnTo>
                <a:lnTo>
                  <a:pt x="2340" y="1601"/>
                </a:lnTo>
                <a:lnTo>
                  <a:pt x="2338" y="1605"/>
                </a:lnTo>
                <a:lnTo>
                  <a:pt x="2337" y="1609"/>
                </a:lnTo>
                <a:lnTo>
                  <a:pt x="2345" y="1623"/>
                </a:lnTo>
                <a:lnTo>
                  <a:pt x="2349" y="1635"/>
                </a:lnTo>
                <a:lnTo>
                  <a:pt x="2353" y="1641"/>
                </a:lnTo>
                <a:lnTo>
                  <a:pt x="2358" y="1647"/>
                </a:lnTo>
                <a:lnTo>
                  <a:pt x="2366" y="1647"/>
                </a:lnTo>
                <a:lnTo>
                  <a:pt x="2371" y="1653"/>
                </a:lnTo>
                <a:lnTo>
                  <a:pt x="2381" y="1674"/>
                </a:lnTo>
                <a:lnTo>
                  <a:pt x="2381" y="1688"/>
                </a:lnTo>
                <a:lnTo>
                  <a:pt x="2382" y="1690"/>
                </a:lnTo>
                <a:lnTo>
                  <a:pt x="2386" y="1693"/>
                </a:lnTo>
                <a:lnTo>
                  <a:pt x="2399" y="1693"/>
                </a:lnTo>
                <a:lnTo>
                  <a:pt x="2409" y="1690"/>
                </a:lnTo>
                <a:lnTo>
                  <a:pt x="2421" y="1684"/>
                </a:lnTo>
                <a:lnTo>
                  <a:pt x="2429" y="1688"/>
                </a:lnTo>
                <a:lnTo>
                  <a:pt x="2432" y="1680"/>
                </a:lnTo>
                <a:lnTo>
                  <a:pt x="2429" y="1677"/>
                </a:lnTo>
                <a:lnTo>
                  <a:pt x="2434" y="1657"/>
                </a:lnTo>
                <a:lnTo>
                  <a:pt x="2440" y="1636"/>
                </a:lnTo>
                <a:lnTo>
                  <a:pt x="2442" y="1617"/>
                </a:lnTo>
                <a:lnTo>
                  <a:pt x="2440" y="1597"/>
                </a:lnTo>
                <a:lnTo>
                  <a:pt x="2441" y="1583"/>
                </a:lnTo>
                <a:lnTo>
                  <a:pt x="2424" y="1539"/>
                </a:lnTo>
                <a:lnTo>
                  <a:pt x="2414" y="1522"/>
                </a:lnTo>
                <a:lnTo>
                  <a:pt x="2412" y="1508"/>
                </a:lnTo>
                <a:lnTo>
                  <a:pt x="2414" y="1492"/>
                </a:lnTo>
                <a:lnTo>
                  <a:pt x="2412" y="1483"/>
                </a:lnTo>
                <a:lnTo>
                  <a:pt x="2404" y="1469"/>
                </a:lnTo>
                <a:lnTo>
                  <a:pt x="2387" y="1441"/>
                </a:lnTo>
                <a:lnTo>
                  <a:pt x="2374" y="1400"/>
                </a:lnTo>
                <a:lnTo>
                  <a:pt x="2362" y="1354"/>
                </a:lnTo>
                <a:lnTo>
                  <a:pt x="2365" y="1348"/>
                </a:lnTo>
                <a:lnTo>
                  <a:pt x="2365" y="1332"/>
                </a:lnTo>
                <a:lnTo>
                  <a:pt x="2371" y="1322"/>
                </a:lnTo>
                <a:lnTo>
                  <a:pt x="2374" y="1311"/>
                </a:lnTo>
                <a:lnTo>
                  <a:pt x="2377" y="1302"/>
                </a:lnTo>
                <a:lnTo>
                  <a:pt x="2389" y="1274"/>
                </a:lnTo>
                <a:lnTo>
                  <a:pt x="2396" y="1264"/>
                </a:lnTo>
                <a:lnTo>
                  <a:pt x="2398" y="1264"/>
                </a:lnTo>
                <a:lnTo>
                  <a:pt x="2398" y="1259"/>
                </a:lnTo>
                <a:lnTo>
                  <a:pt x="2399" y="1257"/>
                </a:lnTo>
                <a:lnTo>
                  <a:pt x="2408" y="1252"/>
                </a:lnTo>
                <a:lnTo>
                  <a:pt x="2413" y="1252"/>
                </a:lnTo>
                <a:lnTo>
                  <a:pt x="2417" y="1247"/>
                </a:lnTo>
                <a:lnTo>
                  <a:pt x="2414" y="1242"/>
                </a:lnTo>
                <a:lnTo>
                  <a:pt x="2409" y="1234"/>
                </a:lnTo>
                <a:lnTo>
                  <a:pt x="2409" y="1232"/>
                </a:lnTo>
                <a:lnTo>
                  <a:pt x="2409" y="1230"/>
                </a:lnTo>
                <a:lnTo>
                  <a:pt x="2425" y="1228"/>
                </a:lnTo>
                <a:lnTo>
                  <a:pt x="2441" y="1230"/>
                </a:lnTo>
                <a:lnTo>
                  <a:pt x="2446" y="1228"/>
                </a:lnTo>
                <a:lnTo>
                  <a:pt x="2468" y="1210"/>
                </a:lnTo>
                <a:lnTo>
                  <a:pt x="2471" y="1210"/>
                </a:lnTo>
                <a:lnTo>
                  <a:pt x="2475" y="1206"/>
                </a:lnTo>
                <a:lnTo>
                  <a:pt x="2478" y="1199"/>
                </a:lnTo>
                <a:lnTo>
                  <a:pt x="2487" y="1196"/>
                </a:lnTo>
                <a:lnTo>
                  <a:pt x="2493" y="1192"/>
                </a:lnTo>
                <a:lnTo>
                  <a:pt x="2495" y="1185"/>
                </a:lnTo>
                <a:lnTo>
                  <a:pt x="2493" y="1179"/>
                </a:lnTo>
                <a:lnTo>
                  <a:pt x="2499" y="1174"/>
                </a:lnTo>
                <a:lnTo>
                  <a:pt x="2505" y="1163"/>
                </a:lnTo>
                <a:lnTo>
                  <a:pt x="2512" y="1156"/>
                </a:lnTo>
                <a:lnTo>
                  <a:pt x="2526" y="1150"/>
                </a:lnTo>
                <a:lnTo>
                  <a:pt x="2527" y="1145"/>
                </a:lnTo>
                <a:lnTo>
                  <a:pt x="2533" y="1144"/>
                </a:lnTo>
                <a:lnTo>
                  <a:pt x="2550" y="1141"/>
                </a:lnTo>
                <a:lnTo>
                  <a:pt x="2569" y="1133"/>
                </a:lnTo>
                <a:lnTo>
                  <a:pt x="2571" y="1126"/>
                </a:lnTo>
                <a:lnTo>
                  <a:pt x="2574" y="1123"/>
                </a:lnTo>
                <a:lnTo>
                  <a:pt x="2579" y="1118"/>
                </a:lnTo>
                <a:lnTo>
                  <a:pt x="2585" y="1109"/>
                </a:lnTo>
                <a:lnTo>
                  <a:pt x="2592" y="1103"/>
                </a:lnTo>
                <a:lnTo>
                  <a:pt x="2611" y="1094"/>
                </a:lnTo>
                <a:lnTo>
                  <a:pt x="2631" y="1093"/>
                </a:lnTo>
                <a:lnTo>
                  <a:pt x="2646" y="1083"/>
                </a:lnTo>
                <a:lnTo>
                  <a:pt x="2649" y="1079"/>
                </a:lnTo>
                <a:lnTo>
                  <a:pt x="2649" y="1071"/>
                </a:lnTo>
                <a:lnTo>
                  <a:pt x="2640" y="1069"/>
                </a:lnTo>
                <a:lnTo>
                  <a:pt x="2635" y="1071"/>
                </a:lnTo>
                <a:lnTo>
                  <a:pt x="2634" y="1074"/>
                </a:lnTo>
                <a:lnTo>
                  <a:pt x="2634" y="1071"/>
                </a:lnTo>
                <a:lnTo>
                  <a:pt x="2634" y="1065"/>
                </a:lnTo>
                <a:lnTo>
                  <a:pt x="2639" y="1061"/>
                </a:lnTo>
                <a:lnTo>
                  <a:pt x="2640" y="1056"/>
                </a:lnTo>
                <a:lnTo>
                  <a:pt x="2645" y="1053"/>
                </a:lnTo>
                <a:lnTo>
                  <a:pt x="2641" y="1048"/>
                </a:lnTo>
                <a:lnTo>
                  <a:pt x="2625" y="1042"/>
                </a:lnTo>
                <a:lnTo>
                  <a:pt x="2639" y="1042"/>
                </a:lnTo>
                <a:lnTo>
                  <a:pt x="2645" y="1037"/>
                </a:lnTo>
                <a:lnTo>
                  <a:pt x="2647" y="1043"/>
                </a:lnTo>
                <a:lnTo>
                  <a:pt x="2651" y="1043"/>
                </a:lnTo>
                <a:lnTo>
                  <a:pt x="2655" y="1048"/>
                </a:lnTo>
                <a:lnTo>
                  <a:pt x="2665" y="1048"/>
                </a:lnTo>
                <a:lnTo>
                  <a:pt x="2671" y="1044"/>
                </a:lnTo>
                <a:lnTo>
                  <a:pt x="2679" y="1032"/>
                </a:lnTo>
                <a:lnTo>
                  <a:pt x="2686" y="1028"/>
                </a:lnTo>
                <a:lnTo>
                  <a:pt x="2686" y="1020"/>
                </a:lnTo>
                <a:lnTo>
                  <a:pt x="2684" y="1013"/>
                </a:lnTo>
                <a:lnTo>
                  <a:pt x="2679" y="1007"/>
                </a:lnTo>
                <a:lnTo>
                  <a:pt x="2674" y="1012"/>
                </a:lnTo>
                <a:lnTo>
                  <a:pt x="2670" y="1023"/>
                </a:lnTo>
                <a:lnTo>
                  <a:pt x="2670" y="1023"/>
                </a:lnTo>
                <a:lnTo>
                  <a:pt x="2667" y="1018"/>
                </a:lnTo>
                <a:lnTo>
                  <a:pt x="2666" y="1006"/>
                </a:lnTo>
                <a:lnTo>
                  <a:pt x="2641" y="1010"/>
                </a:lnTo>
                <a:lnTo>
                  <a:pt x="2635" y="1008"/>
                </a:lnTo>
                <a:lnTo>
                  <a:pt x="2634" y="1001"/>
                </a:lnTo>
                <a:lnTo>
                  <a:pt x="2634" y="986"/>
                </a:lnTo>
                <a:lnTo>
                  <a:pt x="2635" y="984"/>
                </a:lnTo>
                <a:lnTo>
                  <a:pt x="2639" y="997"/>
                </a:lnTo>
                <a:lnTo>
                  <a:pt x="2643" y="1000"/>
                </a:lnTo>
                <a:lnTo>
                  <a:pt x="2647" y="1000"/>
                </a:lnTo>
                <a:lnTo>
                  <a:pt x="2662" y="991"/>
                </a:lnTo>
                <a:lnTo>
                  <a:pt x="2666" y="993"/>
                </a:lnTo>
                <a:lnTo>
                  <a:pt x="2666" y="989"/>
                </a:lnTo>
                <a:lnTo>
                  <a:pt x="2672" y="991"/>
                </a:lnTo>
                <a:lnTo>
                  <a:pt x="2678" y="991"/>
                </a:lnTo>
                <a:lnTo>
                  <a:pt x="2682" y="999"/>
                </a:lnTo>
                <a:lnTo>
                  <a:pt x="2682" y="997"/>
                </a:lnTo>
                <a:lnTo>
                  <a:pt x="2679" y="990"/>
                </a:lnTo>
                <a:lnTo>
                  <a:pt x="2677" y="984"/>
                </a:lnTo>
                <a:lnTo>
                  <a:pt x="2674" y="975"/>
                </a:lnTo>
                <a:lnTo>
                  <a:pt x="2673" y="973"/>
                </a:lnTo>
                <a:lnTo>
                  <a:pt x="2676" y="957"/>
                </a:lnTo>
                <a:lnTo>
                  <a:pt x="2674" y="943"/>
                </a:lnTo>
                <a:lnTo>
                  <a:pt x="2657" y="938"/>
                </a:lnTo>
                <a:lnTo>
                  <a:pt x="2655" y="940"/>
                </a:lnTo>
                <a:lnTo>
                  <a:pt x="2654" y="942"/>
                </a:lnTo>
                <a:lnTo>
                  <a:pt x="2647" y="940"/>
                </a:lnTo>
                <a:lnTo>
                  <a:pt x="2643" y="936"/>
                </a:lnTo>
                <a:lnTo>
                  <a:pt x="2643" y="931"/>
                </a:lnTo>
                <a:lnTo>
                  <a:pt x="2652" y="931"/>
                </a:lnTo>
                <a:lnTo>
                  <a:pt x="2657" y="929"/>
                </a:lnTo>
                <a:lnTo>
                  <a:pt x="2656" y="925"/>
                </a:lnTo>
                <a:lnTo>
                  <a:pt x="2651" y="923"/>
                </a:lnTo>
                <a:lnTo>
                  <a:pt x="2649" y="916"/>
                </a:lnTo>
                <a:lnTo>
                  <a:pt x="2649" y="913"/>
                </a:lnTo>
                <a:lnTo>
                  <a:pt x="2654" y="910"/>
                </a:lnTo>
                <a:lnTo>
                  <a:pt x="2657" y="910"/>
                </a:lnTo>
                <a:lnTo>
                  <a:pt x="2654" y="903"/>
                </a:lnTo>
                <a:lnTo>
                  <a:pt x="2649" y="899"/>
                </a:lnTo>
                <a:lnTo>
                  <a:pt x="2647" y="892"/>
                </a:lnTo>
                <a:lnTo>
                  <a:pt x="2647" y="891"/>
                </a:lnTo>
                <a:lnTo>
                  <a:pt x="2651" y="889"/>
                </a:lnTo>
                <a:lnTo>
                  <a:pt x="2654" y="877"/>
                </a:lnTo>
                <a:lnTo>
                  <a:pt x="2654" y="871"/>
                </a:lnTo>
                <a:lnTo>
                  <a:pt x="2647" y="864"/>
                </a:lnTo>
                <a:lnTo>
                  <a:pt x="2635" y="857"/>
                </a:lnTo>
                <a:lnTo>
                  <a:pt x="2625" y="855"/>
                </a:lnTo>
                <a:lnTo>
                  <a:pt x="2616" y="846"/>
                </a:lnTo>
                <a:lnTo>
                  <a:pt x="2598" y="838"/>
                </a:lnTo>
                <a:lnTo>
                  <a:pt x="2597" y="835"/>
                </a:lnTo>
                <a:lnTo>
                  <a:pt x="2597" y="832"/>
                </a:lnTo>
                <a:lnTo>
                  <a:pt x="2600" y="825"/>
                </a:lnTo>
                <a:lnTo>
                  <a:pt x="2604" y="824"/>
                </a:lnTo>
                <a:lnTo>
                  <a:pt x="2604" y="827"/>
                </a:lnTo>
                <a:lnTo>
                  <a:pt x="2601" y="833"/>
                </a:lnTo>
                <a:lnTo>
                  <a:pt x="2603" y="835"/>
                </a:lnTo>
                <a:lnTo>
                  <a:pt x="2611" y="837"/>
                </a:lnTo>
                <a:lnTo>
                  <a:pt x="2622" y="843"/>
                </a:lnTo>
                <a:lnTo>
                  <a:pt x="2628" y="843"/>
                </a:lnTo>
                <a:lnTo>
                  <a:pt x="2631" y="846"/>
                </a:lnTo>
                <a:lnTo>
                  <a:pt x="2639" y="849"/>
                </a:lnTo>
                <a:lnTo>
                  <a:pt x="2644" y="854"/>
                </a:lnTo>
                <a:lnTo>
                  <a:pt x="2651" y="857"/>
                </a:lnTo>
                <a:lnTo>
                  <a:pt x="2646" y="841"/>
                </a:lnTo>
                <a:lnTo>
                  <a:pt x="2640" y="835"/>
                </a:lnTo>
                <a:lnTo>
                  <a:pt x="2645" y="834"/>
                </a:lnTo>
                <a:lnTo>
                  <a:pt x="2645" y="833"/>
                </a:lnTo>
                <a:lnTo>
                  <a:pt x="2643" y="828"/>
                </a:lnTo>
                <a:lnTo>
                  <a:pt x="2641" y="816"/>
                </a:lnTo>
                <a:lnTo>
                  <a:pt x="2644" y="790"/>
                </a:lnTo>
                <a:lnTo>
                  <a:pt x="2641" y="781"/>
                </a:lnTo>
                <a:lnTo>
                  <a:pt x="2649" y="778"/>
                </a:lnTo>
                <a:lnTo>
                  <a:pt x="2662" y="767"/>
                </a:lnTo>
                <a:lnTo>
                  <a:pt x="2666" y="760"/>
                </a:lnTo>
                <a:lnTo>
                  <a:pt x="2668" y="755"/>
                </a:lnTo>
                <a:lnTo>
                  <a:pt x="2671" y="755"/>
                </a:lnTo>
                <a:lnTo>
                  <a:pt x="2673" y="758"/>
                </a:lnTo>
                <a:lnTo>
                  <a:pt x="2674" y="760"/>
                </a:lnTo>
                <a:lnTo>
                  <a:pt x="2672" y="767"/>
                </a:lnTo>
                <a:lnTo>
                  <a:pt x="2670" y="770"/>
                </a:lnTo>
                <a:lnTo>
                  <a:pt x="2665" y="773"/>
                </a:lnTo>
                <a:lnTo>
                  <a:pt x="2661" y="778"/>
                </a:lnTo>
                <a:lnTo>
                  <a:pt x="2661" y="782"/>
                </a:lnTo>
                <a:lnTo>
                  <a:pt x="2663" y="789"/>
                </a:lnTo>
                <a:lnTo>
                  <a:pt x="2662" y="792"/>
                </a:lnTo>
                <a:lnTo>
                  <a:pt x="2655" y="801"/>
                </a:lnTo>
                <a:lnTo>
                  <a:pt x="2656" y="803"/>
                </a:lnTo>
                <a:lnTo>
                  <a:pt x="2662" y="803"/>
                </a:lnTo>
                <a:lnTo>
                  <a:pt x="2663" y="806"/>
                </a:lnTo>
                <a:lnTo>
                  <a:pt x="2663" y="812"/>
                </a:lnTo>
                <a:lnTo>
                  <a:pt x="2663" y="821"/>
                </a:lnTo>
                <a:lnTo>
                  <a:pt x="2660" y="823"/>
                </a:lnTo>
                <a:lnTo>
                  <a:pt x="2657" y="827"/>
                </a:lnTo>
                <a:lnTo>
                  <a:pt x="2656" y="832"/>
                </a:lnTo>
                <a:lnTo>
                  <a:pt x="2657" y="838"/>
                </a:lnTo>
                <a:lnTo>
                  <a:pt x="2663" y="845"/>
                </a:lnTo>
                <a:lnTo>
                  <a:pt x="2672" y="846"/>
                </a:lnTo>
                <a:lnTo>
                  <a:pt x="2676" y="848"/>
                </a:lnTo>
                <a:lnTo>
                  <a:pt x="2681" y="859"/>
                </a:lnTo>
                <a:lnTo>
                  <a:pt x="2682" y="865"/>
                </a:lnTo>
                <a:lnTo>
                  <a:pt x="2683" y="867"/>
                </a:lnTo>
                <a:lnTo>
                  <a:pt x="2688" y="870"/>
                </a:lnTo>
                <a:lnTo>
                  <a:pt x="2687" y="876"/>
                </a:lnTo>
                <a:lnTo>
                  <a:pt x="2682" y="877"/>
                </a:lnTo>
                <a:lnTo>
                  <a:pt x="2679" y="881"/>
                </a:lnTo>
                <a:lnTo>
                  <a:pt x="2671" y="903"/>
                </a:lnTo>
                <a:lnTo>
                  <a:pt x="2671" y="911"/>
                </a:lnTo>
                <a:lnTo>
                  <a:pt x="2672" y="923"/>
                </a:lnTo>
                <a:lnTo>
                  <a:pt x="2674" y="925"/>
                </a:lnTo>
                <a:lnTo>
                  <a:pt x="2679" y="924"/>
                </a:lnTo>
                <a:lnTo>
                  <a:pt x="2683" y="921"/>
                </a:lnTo>
                <a:lnTo>
                  <a:pt x="2686" y="916"/>
                </a:lnTo>
                <a:lnTo>
                  <a:pt x="2693" y="892"/>
                </a:lnTo>
                <a:lnTo>
                  <a:pt x="2709" y="862"/>
                </a:lnTo>
                <a:lnTo>
                  <a:pt x="2709" y="854"/>
                </a:lnTo>
                <a:lnTo>
                  <a:pt x="2717" y="843"/>
                </a:lnTo>
                <a:lnTo>
                  <a:pt x="2720" y="834"/>
                </a:lnTo>
                <a:lnTo>
                  <a:pt x="2722" y="828"/>
                </a:lnTo>
                <a:lnTo>
                  <a:pt x="2717" y="811"/>
                </a:lnTo>
                <a:lnTo>
                  <a:pt x="2708" y="796"/>
                </a:lnTo>
                <a:lnTo>
                  <a:pt x="2694" y="771"/>
                </a:lnTo>
                <a:lnTo>
                  <a:pt x="2692" y="763"/>
                </a:lnTo>
                <a:lnTo>
                  <a:pt x="2694" y="757"/>
                </a:lnTo>
                <a:lnTo>
                  <a:pt x="2700" y="764"/>
                </a:lnTo>
                <a:lnTo>
                  <a:pt x="2708" y="773"/>
                </a:lnTo>
                <a:lnTo>
                  <a:pt x="2715" y="775"/>
                </a:lnTo>
                <a:lnTo>
                  <a:pt x="2721" y="780"/>
                </a:lnTo>
                <a:lnTo>
                  <a:pt x="2732" y="781"/>
                </a:lnTo>
                <a:lnTo>
                  <a:pt x="2731" y="795"/>
                </a:lnTo>
                <a:lnTo>
                  <a:pt x="2732" y="797"/>
                </a:lnTo>
                <a:lnTo>
                  <a:pt x="2740" y="790"/>
                </a:lnTo>
                <a:lnTo>
                  <a:pt x="2751" y="773"/>
                </a:lnTo>
                <a:lnTo>
                  <a:pt x="2758" y="765"/>
                </a:lnTo>
                <a:lnTo>
                  <a:pt x="2762" y="759"/>
                </a:lnTo>
                <a:lnTo>
                  <a:pt x="2762" y="754"/>
                </a:lnTo>
                <a:lnTo>
                  <a:pt x="2767" y="752"/>
                </a:lnTo>
                <a:lnTo>
                  <a:pt x="2769" y="749"/>
                </a:lnTo>
                <a:lnTo>
                  <a:pt x="2773" y="730"/>
                </a:lnTo>
                <a:lnTo>
                  <a:pt x="2774" y="727"/>
                </a:lnTo>
                <a:lnTo>
                  <a:pt x="2776" y="728"/>
                </a:lnTo>
                <a:lnTo>
                  <a:pt x="2779" y="727"/>
                </a:lnTo>
                <a:lnTo>
                  <a:pt x="2783" y="712"/>
                </a:lnTo>
                <a:lnTo>
                  <a:pt x="2784" y="708"/>
                </a:lnTo>
                <a:lnTo>
                  <a:pt x="2781" y="703"/>
                </a:lnTo>
                <a:lnTo>
                  <a:pt x="2776" y="697"/>
                </a:lnTo>
                <a:lnTo>
                  <a:pt x="2769" y="693"/>
                </a:lnTo>
                <a:lnTo>
                  <a:pt x="2769" y="690"/>
                </a:lnTo>
                <a:lnTo>
                  <a:pt x="2769" y="687"/>
                </a:lnTo>
                <a:lnTo>
                  <a:pt x="2773" y="678"/>
                </a:lnTo>
                <a:lnTo>
                  <a:pt x="2775" y="674"/>
                </a:lnTo>
                <a:lnTo>
                  <a:pt x="2785" y="662"/>
                </a:lnTo>
                <a:lnTo>
                  <a:pt x="2790" y="662"/>
                </a:lnTo>
                <a:lnTo>
                  <a:pt x="2796" y="652"/>
                </a:lnTo>
                <a:lnTo>
                  <a:pt x="2807" y="650"/>
                </a:lnTo>
                <a:lnTo>
                  <a:pt x="2819" y="644"/>
                </a:lnTo>
                <a:lnTo>
                  <a:pt x="2830" y="641"/>
                </a:lnTo>
                <a:lnTo>
                  <a:pt x="2835" y="635"/>
                </a:lnTo>
                <a:lnTo>
                  <a:pt x="2843" y="631"/>
                </a:lnTo>
                <a:lnTo>
                  <a:pt x="2856" y="634"/>
                </a:lnTo>
                <a:lnTo>
                  <a:pt x="2869" y="631"/>
                </a:lnTo>
                <a:lnTo>
                  <a:pt x="2894" y="630"/>
                </a:lnTo>
                <a:lnTo>
                  <a:pt x="2913" y="625"/>
                </a:lnTo>
                <a:lnTo>
                  <a:pt x="2918" y="623"/>
                </a:lnTo>
                <a:lnTo>
                  <a:pt x="2923" y="619"/>
                </a:lnTo>
                <a:lnTo>
                  <a:pt x="2929" y="604"/>
                </a:lnTo>
                <a:lnTo>
                  <a:pt x="2931" y="602"/>
                </a:lnTo>
                <a:lnTo>
                  <a:pt x="2936" y="604"/>
                </a:lnTo>
                <a:lnTo>
                  <a:pt x="2937" y="614"/>
                </a:lnTo>
                <a:lnTo>
                  <a:pt x="2941" y="614"/>
                </a:lnTo>
                <a:lnTo>
                  <a:pt x="2948" y="613"/>
                </a:lnTo>
                <a:lnTo>
                  <a:pt x="2963" y="604"/>
                </a:lnTo>
                <a:lnTo>
                  <a:pt x="2967" y="604"/>
                </a:lnTo>
                <a:lnTo>
                  <a:pt x="2969" y="612"/>
                </a:lnTo>
                <a:lnTo>
                  <a:pt x="2974" y="613"/>
                </a:lnTo>
                <a:lnTo>
                  <a:pt x="2987" y="608"/>
                </a:lnTo>
                <a:lnTo>
                  <a:pt x="2993" y="609"/>
                </a:lnTo>
                <a:lnTo>
                  <a:pt x="3004" y="602"/>
                </a:lnTo>
                <a:lnTo>
                  <a:pt x="3006" y="599"/>
                </a:lnTo>
                <a:lnTo>
                  <a:pt x="3004" y="586"/>
                </a:lnTo>
                <a:lnTo>
                  <a:pt x="3002" y="583"/>
                </a:lnTo>
                <a:lnTo>
                  <a:pt x="3000" y="583"/>
                </a:lnTo>
                <a:lnTo>
                  <a:pt x="3000" y="596"/>
                </a:lnTo>
                <a:lnTo>
                  <a:pt x="2999" y="599"/>
                </a:lnTo>
                <a:lnTo>
                  <a:pt x="2991" y="602"/>
                </a:lnTo>
                <a:lnTo>
                  <a:pt x="2982" y="599"/>
                </a:lnTo>
                <a:lnTo>
                  <a:pt x="2972" y="593"/>
                </a:lnTo>
                <a:lnTo>
                  <a:pt x="2967" y="582"/>
                </a:lnTo>
                <a:lnTo>
                  <a:pt x="2963" y="580"/>
                </a:lnTo>
                <a:lnTo>
                  <a:pt x="2962" y="569"/>
                </a:lnTo>
                <a:lnTo>
                  <a:pt x="2957" y="564"/>
                </a:lnTo>
                <a:lnTo>
                  <a:pt x="2948" y="559"/>
                </a:lnTo>
                <a:lnTo>
                  <a:pt x="2947" y="558"/>
                </a:lnTo>
                <a:lnTo>
                  <a:pt x="2947" y="552"/>
                </a:lnTo>
                <a:lnTo>
                  <a:pt x="2950" y="548"/>
                </a:lnTo>
                <a:lnTo>
                  <a:pt x="2953" y="547"/>
                </a:lnTo>
                <a:lnTo>
                  <a:pt x="2957" y="538"/>
                </a:lnTo>
                <a:lnTo>
                  <a:pt x="2962" y="536"/>
                </a:lnTo>
                <a:lnTo>
                  <a:pt x="2957" y="528"/>
                </a:lnTo>
                <a:lnTo>
                  <a:pt x="2951" y="515"/>
                </a:lnTo>
                <a:lnTo>
                  <a:pt x="2956" y="500"/>
                </a:lnTo>
                <a:lnTo>
                  <a:pt x="2971" y="488"/>
                </a:lnTo>
                <a:lnTo>
                  <a:pt x="2982" y="470"/>
                </a:lnTo>
                <a:lnTo>
                  <a:pt x="2987" y="466"/>
                </a:lnTo>
                <a:lnTo>
                  <a:pt x="2989" y="455"/>
                </a:lnTo>
                <a:lnTo>
                  <a:pt x="2996" y="446"/>
                </a:lnTo>
                <a:lnTo>
                  <a:pt x="3005" y="442"/>
                </a:lnTo>
                <a:lnTo>
                  <a:pt x="3009" y="443"/>
                </a:lnTo>
                <a:lnTo>
                  <a:pt x="3011" y="451"/>
                </a:lnTo>
                <a:lnTo>
                  <a:pt x="3014" y="451"/>
                </a:lnTo>
                <a:lnTo>
                  <a:pt x="3017" y="447"/>
                </a:lnTo>
                <a:lnTo>
                  <a:pt x="3020" y="437"/>
                </a:lnTo>
                <a:lnTo>
                  <a:pt x="3022" y="437"/>
                </a:lnTo>
                <a:lnTo>
                  <a:pt x="3025" y="441"/>
                </a:lnTo>
                <a:lnTo>
                  <a:pt x="3027" y="441"/>
                </a:lnTo>
                <a:lnTo>
                  <a:pt x="3032" y="440"/>
                </a:lnTo>
                <a:lnTo>
                  <a:pt x="3036" y="432"/>
                </a:lnTo>
                <a:lnTo>
                  <a:pt x="3039" y="429"/>
                </a:lnTo>
                <a:lnTo>
                  <a:pt x="3045" y="431"/>
                </a:lnTo>
                <a:lnTo>
                  <a:pt x="3048" y="430"/>
                </a:lnTo>
                <a:lnTo>
                  <a:pt x="3053" y="421"/>
                </a:lnTo>
                <a:lnTo>
                  <a:pt x="3054" y="414"/>
                </a:lnTo>
                <a:lnTo>
                  <a:pt x="3058" y="408"/>
                </a:lnTo>
                <a:lnTo>
                  <a:pt x="3059" y="398"/>
                </a:lnTo>
                <a:lnTo>
                  <a:pt x="3065" y="393"/>
                </a:lnTo>
                <a:lnTo>
                  <a:pt x="3068" y="392"/>
                </a:lnTo>
                <a:lnTo>
                  <a:pt x="3070" y="393"/>
                </a:lnTo>
                <a:lnTo>
                  <a:pt x="3071" y="400"/>
                </a:lnTo>
                <a:lnTo>
                  <a:pt x="3072" y="405"/>
                </a:lnTo>
                <a:lnTo>
                  <a:pt x="3077" y="407"/>
                </a:lnTo>
                <a:lnTo>
                  <a:pt x="3082" y="404"/>
                </a:lnTo>
                <a:lnTo>
                  <a:pt x="3092" y="412"/>
                </a:lnTo>
                <a:lnTo>
                  <a:pt x="3097" y="410"/>
                </a:lnTo>
                <a:lnTo>
                  <a:pt x="3100" y="405"/>
                </a:lnTo>
                <a:lnTo>
                  <a:pt x="3107" y="399"/>
                </a:lnTo>
                <a:lnTo>
                  <a:pt x="3112" y="399"/>
                </a:lnTo>
                <a:lnTo>
                  <a:pt x="3118" y="396"/>
                </a:lnTo>
                <a:lnTo>
                  <a:pt x="3120" y="389"/>
                </a:lnTo>
                <a:lnTo>
                  <a:pt x="3133" y="388"/>
                </a:lnTo>
                <a:lnTo>
                  <a:pt x="3136" y="387"/>
                </a:lnTo>
                <a:lnTo>
                  <a:pt x="3141" y="383"/>
                </a:lnTo>
                <a:lnTo>
                  <a:pt x="3147" y="383"/>
                </a:lnTo>
                <a:lnTo>
                  <a:pt x="3151" y="380"/>
                </a:lnTo>
                <a:lnTo>
                  <a:pt x="3158" y="380"/>
                </a:lnTo>
                <a:lnTo>
                  <a:pt x="3165" y="375"/>
                </a:lnTo>
                <a:lnTo>
                  <a:pt x="3166" y="370"/>
                </a:lnTo>
                <a:lnTo>
                  <a:pt x="3165" y="365"/>
                </a:lnTo>
                <a:close/>
              </a:path>
            </a:pathLst>
          </a:custGeom>
          <a:solidFill>
            <a:srgbClr val="01495F"/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4"/>
          <p:cNvSpPr>
            <a:spLocks noChangeAspect="1"/>
          </p:cNvSpPr>
          <p:nvPr/>
        </p:nvSpPr>
        <p:spPr bwMode="gray">
          <a:xfrm>
            <a:off x="2857488" y="1485559"/>
            <a:ext cx="1324650" cy="1118542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rgbClr val="E94744"/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14"/>
          <p:cNvSpPr>
            <a:spLocks noChangeAspect="1"/>
          </p:cNvSpPr>
          <p:nvPr/>
        </p:nvSpPr>
        <p:spPr bwMode="gray">
          <a:xfrm>
            <a:off x="7215207" y="1485074"/>
            <a:ext cx="1467614" cy="1101956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rgbClr val="F17445"/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49"/>
          <p:cNvSpPr>
            <a:spLocks noChangeAspect="1"/>
          </p:cNvSpPr>
          <p:nvPr/>
        </p:nvSpPr>
        <p:spPr bwMode="gray">
          <a:xfrm>
            <a:off x="5286381" y="1485725"/>
            <a:ext cx="991726" cy="1124204"/>
          </a:xfrm>
          <a:custGeom>
            <a:avLst/>
            <a:gdLst/>
            <a:ahLst/>
            <a:cxnLst>
              <a:cxn ang="0">
                <a:pos x="598" y="69"/>
              </a:cxn>
              <a:cxn ang="0">
                <a:pos x="523" y="81"/>
              </a:cxn>
              <a:cxn ang="0">
                <a:pos x="572" y="165"/>
              </a:cxn>
              <a:cxn ang="0">
                <a:pos x="503" y="211"/>
              </a:cxn>
              <a:cxn ang="0">
                <a:pos x="408" y="243"/>
              </a:cxn>
              <a:cxn ang="0">
                <a:pos x="317" y="186"/>
              </a:cxn>
              <a:cxn ang="0">
                <a:pos x="225" y="231"/>
              </a:cxn>
              <a:cxn ang="0">
                <a:pos x="210" y="254"/>
              </a:cxn>
              <a:cxn ang="0">
                <a:pos x="220" y="460"/>
              </a:cxn>
              <a:cxn ang="0">
                <a:pos x="83" y="554"/>
              </a:cxn>
              <a:cxn ang="0">
                <a:pos x="0" y="698"/>
              </a:cxn>
              <a:cxn ang="0">
                <a:pos x="82" y="806"/>
              </a:cxn>
              <a:cxn ang="0">
                <a:pos x="180" y="853"/>
              </a:cxn>
              <a:cxn ang="0">
                <a:pos x="303" y="883"/>
              </a:cxn>
              <a:cxn ang="0">
                <a:pos x="468" y="840"/>
              </a:cxn>
              <a:cxn ang="0">
                <a:pos x="573" y="973"/>
              </a:cxn>
              <a:cxn ang="0">
                <a:pos x="720" y="1039"/>
              </a:cxn>
              <a:cxn ang="0">
                <a:pos x="749" y="1181"/>
              </a:cxn>
              <a:cxn ang="0">
                <a:pos x="863" y="1243"/>
              </a:cxn>
              <a:cxn ang="0">
                <a:pos x="872" y="1398"/>
              </a:cxn>
              <a:cxn ang="0">
                <a:pos x="901" y="1526"/>
              </a:cxn>
              <a:cxn ang="0">
                <a:pos x="1000" y="1613"/>
              </a:cxn>
              <a:cxn ang="0">
                <a:pos x="1059" y="1706"/>
              </a:cxn>
              <a:cxn ang="0">
                <a:pos x="1054" y="1841"/>
              </a:cxn>
              <a:cxn ang="0">
                <a:pos x="904" y="2000"/>
              </a:cxn>
              <a:cxn ang="0">
                <a:pos x="973" y="2055"/>
              </a:cxn>
              <a:cxn ang="0">
                <a:pos x="1052" y="2092"/>
              </a:cxn>
              <a:cxn ang="0">
                <a:pos x="1126" y="2180"/>
              </a:cxn>
              <a:cxn ang="0">
                <a:pos x="1156" y="2196"/>
              </a:cxn>
              <a:cxn ang="0">
                <a:pos x="1275" y="2045"/>
              </a:cxn>
              <a:cxn ang="0">
                <a:pos x="1377" y="1895"/>
              </a:cxn>
              <a:cxn ang="0">
                <a:pos x="1376" y="1762"/>
              </a:cxn>
              <a:cxn ang="0">
                <a:pos x="1474" y="1650"/>
              </a:cxn>
              <a:cxn ang="0">
                <a:pos x="1598" y="1588"/>
              </a:cxn>
              <a:cxn ang="0">
                <a:pos x="1657" y="1570"/>
              </a:cxn>
              <a:cxn ang="0">
                <a:pos x="1787" y="1512"/>
              </a:cxn>
              <a:cxn ang="0">
                <a:pos x="1868" y="1305"/>
              </a:cxn>
              <a:cxn ang="0">
                <a:pos x="1901" y="1102"/>
              </a:cxn>
              <a:cxn ang="0">
                <a:pos x="1975" y="947"/>
              </a:cxn>
              <a:cxn ang="0">
                <a:pos x="2115" y="776"/>
              </a:cxn>
              <a:cxn ang="0">
                <a:pos x="2040" y="565"/>
              </a:cxn>
              <a:cxn ang="0">
                <a:pos x="1896" y="463"/>
              </a:cxn>
              <a:cxn ang="0">
                <a:pos x="1659" y="413"/>
              </a:cxn>
              <a:cxn ang="0">
                <a:pos x="1605" y="404"/>
              </a:cxn>
              <a:cxn ang="0">
                <a:pos x="1561" y="364"/>
              </a:cxn>
              <a:cxn ang="0">
                <a:pos x="1403" y="342"/>
              </a:cxn>
              <a:cxn ang="0">
                <a:pos x="1344" y="419"/>
              </a:cxn>
              <a:cxn ang="0">
                <a:pos x="1277" y="387"/>
              </a:cxn>
              <a:cxn ang="0">
                <a:pos x="1238" y="381"/>
              </a:cxn>
              <a:cxn ang="0">
                <a:pos x="1261" y="339"/>
              </a:cxn>
              <a:cxn ang="0">
                <a:pos x="1231" y="308"/>
              </a:cxn>
              <a:cxn ang="0">
                <a:pos x="1312" y="195"/>
              </a:cxn>
              <a:cxn ang="0">
                <a:pos x="1247" y="69"/>
              </a:cxn>
              <a:cxn ang="0">
                <a:pos x="1141" y="170"/>
              </a:cxn>
              <a:cxn ang="0">
                <a:pos x="1034" y="149"/>
              </a:cxn>
              <a:cxn ang="0">
                <a:pos x="921" y="177"/>
              </a:cxn>
              <a:cxn ang="0">
                <a:pos x="812" y="213"/>
              </a:cxn>
              <a:cxn ang="0">
                <a:pos x="774" y="96"/>
              </a:cxn>
              <a:cxn ang="0">
                <a:pos x="755" y="0"/>
              </a:cxn>
            </a:cxnLst>
            <a:rect l="0" t="0" r="r" b="b"/>
            <a:pathLst>
              <a:path w="2135" h="2241">
                <a:moveTo>
                  <a:pt x="725" y="3"/>
                </a:moveTo>
                <a:lnTo>
                  <a:pt x="725" y="15"/>
                </a:lnTo>
                <a:lnTo>
                  <a:pt x="713" y="28"/>
                </a:lnTo>
                <a:lnTo>
                  <a:pt x="706" y="35"/>
                </a:lnTo>
                <a:lnTo>
                  <a:pt x="702" y="37"/>
                </a:lnTo>
                <a:lnTo>
                  <a:pt x="686" y="38"/>
                </a:lnTo>
                <a:lnTo>
                  <a:pt x="680" y="42"/>
                </a:lnTo>
                <a:lnTo>
                  <a:pt x="672" y="46"/>
                </a:lnTo>
                <a:lnTo>
                  <a:pt x="666" y="54"/>
                </a:lnTo>
                <a:lnTo>
                  <a:pt x="661" y="57"/>
                </a:lnTo>
                <a:lnTo>
                  <a:pt x="632" y="59"/>
                </a:lnTo>
                <a:lnTo>
                  <a:pt x="616" y="63"/>
                </a:lnTo>
                <a:lnTo>
                  <a:pt x="598" y="69"/>
                </a:lnTo>
                <a:lnTo>
                  <a:pt x="594" y="73"/>
                </a:lnTo>
                <a:lnTo>
                  <a:pt x="593" y="74"/>
                </a:lnTo>
                <a:lnTo>
                  <a:pt x="568" y="73"/>
                </a:lnTo>
                <a:lnTo>
                  <a:pt x="550" y="68"/>
                </a:lnTo>
                <a:lnTo>
                  <a:pt x="529" y="55"/>
                </a:lnTo>
                <a:lnTo>
                  <a:pt x="507" y="53"/>
                </a:lnTo>
                <a:lnTo>
                  <a:pt x="500" y="51"/>
                </a:lnTo>
                <a:lnTo>
                  <a:pt x="496" y="51"/>
                </a:lnTo>
                <a:lnTo>
                  <a:pt x="495" y="51"/>
                </a:lnTo>
                <a:lnTo>
                  <a:pt x="496" y="60"/>
                </a:lnTo>
                <a:lnTo>
                  <a:pt x="500" y="69"/>
                </a:lnTo>
                <a:lnTo>
                  <a:pt x="511" y="74"/>
                </a:lnTo>
                <a:lnTo>
                  <a:pt x="523" y="81"/>
                </a:lnTo>
                <a:lnTo>
                  <a:pt x="525" y="84"/>
                </a:lnTo>
                <a:lnTo>
                  <a:pt x="524" y="96"/>
                </a:lnTo>
                <a:lnTo>
                  <a:pt x="521" y="109"/>
                </a:lnTo>
                <a:lnTo>
                  <a:pt x="521" y="116"/>
                </a:lnTo>
                <a:lnTo>
                  <a:pt x="522" y="121"/>
                </a:lnTo>
                <a:lnTo>
                  <a:pt x="527" y="138"/>
                </a:lnTo>
                <a:lnTo>
                  <a:pt x="528" y="146"/>
                </a:lnTo>
                <a:lnTo>
                  <a:pt x="530" y="152"/>
                </a:lnTo>
                <a:lnTo>
                  <a:pt x="545" y="155"/>
                </a:lnTo>
                <a:lnTo>
                  <a:pt x="548" y="156"/>
                </a:lnTo>
                <a:lnTo>
                  <a:pt x="572" y="155"/>
                </a:lnTo>
                <a:lnTo>
                  <a:pt x="572" y="164"/>
                </a:lnTo>
                <a:lnTo>
                  <a:pt x="572" y="165"/>
                </a:lnTo>
                <a:lnTo>
                  <a:pt x="570" y="168"/>
                </a:lnTo>
                <a:lnTo>
                  <a:pt x="559" y="170"/>
                </a:lnTo>
                <a:lnTo>
                  <a:pt x="551" y="173"/>
                </a:lnTo>
                <a:lnTo>
                  <a:pt x="550" y="176"/>
                </a:lnTo>
                <a:lnTo>
                  <a:pt x="545" y="179"/>
                </a:lnTo>
                <a:lnTo>
                  <a:pt x="537" y="179"/>
                </a:lnTo>
                <a:lnTo>
                  <a:pt x="532" y="187"/>
                </a:lnTo>
                <a:lnTo>
                  <a:pt x="527" y="202"/>
                </a:lnTo>
                <a:lnTo>
                  <a:pt x="522" y="205"/>
                </a:lnTo>
                <a:lnTo>
                  <a:pt x="517" y="207"/>
                </a:lnTo>
                <a:lnTo>
                  <a:pt x="512" y="207"/>
                </a:lnTo>
                <a:lnTo>
                  <a:pt x="506" y="210"/>
                </a:lnTo>
                <a:lnTo>
                  <a:pt x="503" y="211"/>
                </a:lnTo>
                <a:lnTo>
                  <a:pt x="501" y="216"/>
                </a:lnTo>
                <a:lnTo>
                  <a:pt x="492" y="216"/>
                </a:lnTo>
                <a:lnTo>
                  <a:pt x="480" y="221"/>
                </a:lnTo>
                <a:lnTo>
                  <a:pt x="478" y="221"/>
                </a:lnTo>
                <a:lnTo>
                  <a:pt x="470" y="225"/>
                </a:lnTo>
                <a:lnTo>
                  <a:pt x="462" y="229"/>
                </a:lnTo>
                <a:lnTo>
                  <a:pt x="457" y="232"/>
                </a:lnTo>
                <a:lnTo>
                  <a:pt x="449" y="240"/>
                </a:lnTo>
                <a:lnTo>
                  <a:pt x="447" y="241"/>
                </a:lnTo>
                <a:lnTo>
                  <a:pt x="428" y="245"/>
                </a:lnTo>
                <a:lnTo>
                  <a:pt x="411" y="245"/>
                </a:lnTo>
                <a:lnTo>
                  <a:pt x="409" y="243"/>
                </a:lnTo>
                <a:lnTo>
                  <a:pt x="408" y="243"/>
                </a:lnTo>
                <a:lnTo>
                  <a:pt x="394" y="235"/>
                </a:lnTo>
                <a:lnTo>
                  <a:pt x="390" y="231"/>
                </a:lnTo>
                <a:lnTo>
                  <a:pt x="387" y="226"/>
                </a:lnTo>
                <a:lnTo>
                  <a:pt x="384" y="221"/>
                </a:lnTo>
                <a:lnTo>
                  <a:pt x="379" y="214"/>
                </a:lnTo>
                <a:lnTo>
                  <a:pt x="379" y="216"/>
                </a:lnTo>
                <a:lnTo>
                  <a:pt x="368" y="221"/>
                </a:lnTo>
                <a:lnTo>
                  <a:pt x="362" y="192"/>
                </a:lnTo>
                <a:lnTo>
                  <a:pt x="354" y="181"/>
                </a:lnTo>
                <a:lnTo>
                  <a:pt x="349" y="176"/>
                </a:lnTo>
                <a:lnTo>
                  <a:pt x="338" y="176"/>
                </a:lnTo>
                <a:lnTo>
                  <a:pt x="319" y="186"/>
                </a:lnTo>
                <a:lnTo>
                  <a:pt x="317" y="186"/>
                </a:lnTo>
                <a:lnTo>
                  <a:pt x="313" y="179"/>
                </a:lnTo>
                <a:lnTo>
                  <a:pt x="309" y="177"/>
                </a:lnTo>
                <a:lnTo>
                  <a:pt x="307" y="177"/>
                </a:lnTo>
                <a:lnTo>
                  <a:pt x="303" y="182"/>
                </a:lnTo>
                <a:lnTo>
                  <a:pt x="302" y="188"/>
                </a:lnTo>
                <a:lnTo>
                  <a:pt x="298" y="192"/>
                </a:lnTo>
                <a:lnTo>
                  <a:pt x="218" y="192"/>
                </a:lnTo>
                <a:lnTo>
                  <a:pt x="217" y="191"/>
                </a:lnTo>
                <a:lnTo>
                  <a:pt x="217" y="222"/>
                </a:lnTo>
                <a:lnTo>
                  <a:pt x="217" y="222"/>
                </a:lnTo>
                <a:lnTo>
                  <a:pt x="217" y="225"/>
                </a:lnTo>
                <a:lnTo>
                  <a:pt x="221" y="226"/>
                </a:lnTo>
                <a:lnTo>
                  <a:pt x="225" y="231"/>
                </a:lnTo>
                <a:lnTo>
                  <a:pt x="232" y="231"/>
                </a:lnTo>
                <a:lnTo>
                  <a:pt x="234" y="229"/>
                </a:lnTo>
                <a:lnTo>
                  <a:pt x="244" y="227"/>
                </a:lnTo>
                <a:lnTo>
                  <a:pt x="249" y="235"/>
                </a:lnTo>
                <a:lnTo>
                  <a:pt x="250" y="242"/>
                </a:lnTo>
                <a:lnTo>
                  <a:pt x="254" y="252"/>
                </a:lnTo>
                <a:lnTo>
                  <a:pt x="254" y="253"/>
                </a:lnTo>
                <a:lnTo>
                  <a:pt x="249" y="254"/>
                </a:lnTo>
                <a:lnTo>
                  <a:pt x="248" y="252"/>
                </a:lnTo>
                <a:lnTo>
                  <a:pt x="244" y="251"/>
                </a:lnTo>
                <a:lnTo>
                  <a:pt x="234" y="249"/>
                </a:lnTo>
                <a:lnTo>
                  <a:pt x="227" y="252"/>
                </a:lnTo>
                <a:lnTo>
                  <a:pt x="210" y="254"/>
                </a:lnTo>
                <a:lnTo>
                  <a:pt x="205" y="257"/>
                </a:lnTo>
                <a:lnTo>
                  <a:pt x="205" y="295"/>
                </a:lnTo>
                <a:lnTo>
                  <a:pt x="210" y="300"/>
                </a:lnTo>
                <a:lnTo>
                  <a:pt x="222" y="310"/>
                </a:lnTo>
                <a:lnTo>
                  <a:pt x="228" y="316"/>
                </a:lnTo>
                <a:lnTo>
                  <a:pt x="233" y="326"/>
                </a:lnTo>
                <a:lnTo>
                  <a:pt x="240" y="354"/>
                </a:lnTo>
                <a:lnTo>
                  <a:pt x="239" y="360"/>
                </a:lnTo>
                <a:lnTo>
                  <a:pt x="238" y="370"/>
                </a:lnTo>
                <a:lnTo>
                  <a:pt x="228" y="433"/>
                </a:lnTo>
                <a:lnTo>
                  <a:pt x="227" y="434"/>
                </a:lnTo>
                <a:lnTo>
                  <a:pt x="223" y="452"/>
                </a:lnTo>
                <a:lnTo>
                  <a:pt x="220" y="460"/>
                </a:lnTo>
                <a:lnTo>
                  <a:pt x="218" y="472"/>
                </a:lnTo>
                <a:lnTo>
                  <a:pt x="217" y="475"/>
                </a:lnTo>
                <a:lnTo>
                  <a:pt x="216" y="483"/>
                </a:lnTo>
                <a:lnTo>
                  <a:pt x="213" y="498"/>
                </a:lnTo>
                <a:lnTo>
                  <a:pt x="211" y="504"/>
                </a:lnTo>
                <a:lnTo>
                  <a:pt x="210" y="511"/>
                </a:lnTo>
                <a:lnTo>
                  <a:pt x="209" y="514"/>
                </a:lnTo>
                <a:lnTo>
                  <a:pt x="202" y="517"/>
                </a:lnTo>
                <a:lnTo>
                  <a:pt x="182" y="516"/>
                </a:lnTo>
                <a:lnTo>
                  <a:pt x="169" y="521"/>
                </a:lnTo>
                <a:lnTo>
                  <a:pt x="118" y="536"/>
                </a:lnTo>
                <a:lnTo>
                  <a:pt x="99" y="543"/>
                </a:lnTo>
                <a:lnTo>
                  <a:pt x="83" y="554"/>
                </a:lnTo>
                <a:lnTo>
                  <a:pt x="72" y="563"/>
                </a:lnTo>
                <a:lnTo>
                  <a:pt x="59" y="579"/>
                </a:lnTo>
                <a:lnTo>
                  <a:pt x="50" y="591"/>
                </a:lnTo>
                <a:lnTo>
                  <a:pt x="41" y="607"/>
                </a:lnTo>
                <a:lnTo>
                  <a:pt x="39" y="613"/>
                </a:lnTo>
                <a:lnTo>
                  <a:pt x="39" y="643"/>
                </a:lnTo>
                <a:lnTo>
                  <a:pt x="30" y="644"/>
                </a:lnTo>
                <a:lnTo>
                  <a:pt x="21" y="646"/>
                </a:lnTo>
                <a:lnTo>
                  <a:pt x="17" y="651"/>
                </a:lnTo>
                <a:lnTo>
                  <a:pt x="13" y="668"/>
                </a:lnTo>
                <a:lnTo>
                  <a:pt x="1" y="690"/>
                </a:lnTo>
                <a:lnTo>
                  <a:pt x="0" y="694"/>
                </a:lnTo>
                <a:lnTo>
                  <a:pt x="0" y="698"/>
                </a:lnTo>
                <a:lnTo>
                  <a:pt x="11" y="721"/>
                </a:lnTo>
                <a:lnTo>
                  <a:pt x="13" y="733"/>
                </a:lnTo>
                <a:lnTo>
                  <a:pt x="14" y="737"/>
                </a:lnTo>
                <a:lnTo>
                  <a:pt x="23" y="748"/>
                </a:lnTo>
                <a:lnTo>
                  <a:pt x="27" y="756"/>
                </a:lnTo>
                <a:lnTo>
                  <a:pt x="39" y="769"/>
                </a:lnTo>
                <a:lnTo>
                  <a:pt x="49" y="775"/>
                </a:lnTo>
                <a:lnTo>
                  <a:pt x="50" y="784"/>
                </a:lnTo>
                <a:lnTo>
                  <a:pt x="44" y="794"/>
                </a:lnTo>
                <a:lnTo>
                  <a:pt x="45" y="797"/>
                </a:lnTo>
                <a:lnTo>
                  <a:pt x="57" y="801"/>
                </a:lnTo>
                <a:lnTo>
                  <a:pt x="77" y="802"/>
                </a:lnTo>
                <a:lnTo>
                  <a:pt x="82" y="806"/>
                </a:lnTo>
                <a:lnTo>
                  <a:pt x="86" y="811"/>
                </a:lnTo>
                <a:lnTo>
                  <a:pt x="88" y="822"/>
                </a:lnTo>
                <a:lnTo>
                  <a:pt x="91" y="826"/>
                </a:lnTo>
                <a:lnTo>
                  <a:pt x="104" y="829"/>
                </a:lnTo>
                <a:lnTo>
                  <a:pt x="119" y="830"/>
                </a:lnTo>
                <a:lnTo>
                  <a:pt x="127" y="829"/>
                </a:lnTo>
                <a:lnTo>
                  <a:pt x="145" y="819"/>
                </a:lnTo>
                <a:lnTo>
                  <a:pt x="167" y="803"/>
                </a:lnTo>
                <a:lnTo>
                  <a:pt x="177" y="794"/>
                </a:lnTo>
                <a:lnTo>
                  <a:pt x="180" y="792"/>
                </a:lnTo>
                <a:lnTo>
                  <a:pt x="180" y="795"/>
                </a:lnTo>
                <a:lnTo>
                  <a:pt x="180" y="849"/>
                </a:lnTo>
                <a:lnTo>
                  <a:pt x="180" y="853"/>
                </a:lnTo>
                <a:lnTo>
                  <a:pt x="180" y="882"/>
                </a:lnTo>
                <a:lnTo>
                  <a:pt x="183" y="886"/>
                </a:lnTo>
                <a:lnTo>
                  <a:pt x="189" y="889"/>
                </a:lnTo>
                <a:lnTo>
                  <a:pt x="194" y="889"/>
                </a:lnTo>
                <a:lnTo>
                  <a:pt x="201" y="887"/>
                </a:lnTo>
                <a:lnTo>
                  <a:pt x="201" y="887"/>
                </a:lnTo>
                <a:lnTo>
                  <a:pt x="209" y="883"/>
                </a:lnTo>
                <a:lnTo>
                  <a:pt x="226" y="882"/>
                </a:lnTo>
                <a:lnTo>
                  <a:pt x="228" y="880"/>
                </a:lnTo>
                <a:lnTo>
                  <a:pt x="236" y="880"/>
                </a:lnTo>
                <a:lnTo>
                  <a:pt x="254" y="886"/>
                </a:lnTo>
                <a:lnTo>
                  <a:pt x="295" y="887"/>
                </a:lnTo>
                <a:lnTo>
                  <a:pt x="303" y="883"/>
                </a:lnTo>
                <a:lnTo>
                  <a:pt x="308" y="880"/>
                </a:lnTo>
                <a:lnTo>
                  <a:pt x="334" y="871"/>
                </a:lnTo>
                <a:lnTo>
                  <a:pt x="341" y="867"/>
                </a:lnTo>
                <a:lnTo>
                  <a:pt x="366" y="845"/>
                </a:lnTo>
                <a:lnTo>
                  <a:pt x="383" y="826"/>
                </a:lnTo>
                <a:lnTo>
                  <a:pt x="389" y="819"/>
                </a:lnTo>
                <a:lnTo>
                  <a:pt x="405" y="816"/>
                </a:lnTo>
                <a:lnTo>
                  <a:pt x="411" y="816"/>
                </a:lnTo>
                <a:lnTo>
                  <a:pt x="438" y="812"/>
                </a:lnTo>
                <a:lnTo>
                  <a:pt x="457" y="813"/>
                </a:lnTo>
                <a:lnTo>
                  <a:pt x="460" y="816"/>
                </a:lnTo>
                <a:lnTo>
                  <a:pt x="465" y="823"/>
                </a:lnTo>
                <a:lnTo>
                  <a:pt x="468" y="840"/>
                </a:lnTo>
                <a:lnTo>
                  <a:pt x="468" y="872"/>
                </a:lnTo>
                <a:lnTo>
                  <a:pt x="467" y="882"/>
                </a:lnTo>
                <a:lnTo>
                  <a:pt x="462" y="889"/>
                </a:lnTo>
                <a:lnTo>
                  <a:pt x="460" y="893"/>
                </a:lnTo>
                <a:lnTo>
                  <a:pt x="459" y="900"/>
                </a:lnTo>
                <a:lnTo>
                  <a:pt x="465" y="924"/>
                </a:lnTo>
                <a:lnTo>
                  <a:pt x="474" y="937"/>
                </a:lnTo>
                <a:lnTo>
                  <a:pt x="481" y="943"/>
                </a:lnTo>
                <a:lnTo>
                  <a:pt x="508" y="963"/>
                </a:lnTo>
                <a:lnTo>
                  <a:pt x="521" y="967"/>
                </a:lnTo>
                <a:lnTo>
                  <a:pt x="538" y="969"/>
                </a:lnTo>
                <a:lnTo>
                  <a:pt x="557" y="969"/>
                </a:lnTo>
                <a:lnTo>
                  <a:pt x="573" y="973"/>
                </a:lnTo>
                <a:lnTo>
                  <a:pt x="580" y="979"/>
                </a:lnTo>
                <a:lnTo>
                  <a:pt x="582" y="983"/>
                </a:lnTo>
                <a:lnTo>
                  <a:pt x="589" y="991"/>
                </a:lnTo>
                <a:lnTo>
                  <a:pt x="597" y="995"/>
                </a:lnTo>
                <a:lnTo>
                  <a:pt x="635" y="1005"/>
                </a:lnTo>
                <a:lnTo>
                  <a:pt x="651" y="1020"/>
                </a:lnTo>
                <a:lnTo>
                  <a:pt x="656" y="1023"/>
                </a:lnTo>
                <a:lnTo>
                  <a:pt x="666" y="1023"/>
                </a:lnTo>
                <a:lnTo>
                  <a:pt x="675" y="1021"/>
                </a:lnTo>
                <a:lnTo>
                  <a:pt x="680" y="1021"/>
                </a:lnTo>
                <a:lnTo>
                  <a:pt x="693" y="1023"/>
                </a:lnTo>
                <a:lnTo>
                  <a:pt x="712" y="1034"/>
                </a:lnTo>
                <a:lnTo>
                  <a:pt x="720" y="1039"/>
                </a:lnTo>
                <a:lnTo>
                  <a:pt x="726" y="1050"/>
                </a:lnTo>
                <a:lnTo>
                  <a:pt x="731" y="1065"/>
                </a:lnTo>
                <a:lnTo>
                  <a:pt x="732" y="1080"/>
                </a:lnTo>
                <a:lnTo>
                  <a:pt x="736" y="1088"/>
                </a:lnTo>
                <a:lnTo>
                  <a:pt x="739" y="1093"/>
                </a:lnTo>
                <a:lnTo>
                  <a:pt x="739" y="1102"/>
                </a:lnTo>
                <a:lnTo>
                  <a:pt x="737" y="1119"/>
                </a:lnTo>
                <a:lnTo>
                  <a:pt x="729" y="1120"/>
                </a:lnTo>
                <a:lnTo>
                  <a:pt x="729" y="1124"/>
                </a:lnTo>
                <a:lnTo>
                  <a:pt x="729" y="1129"/>
                </a:lnTo>
                <a:lnTo>
                  <a:pt x="736" y="1145"/>
                </a:lnTo>
                <a:lnTo>
                  <a:pt x="743" y="1168"/>
                </a:lnTo>
                <a:lnTo>
                  <a:pt x="749" y="1181"/>
                </a:lnTo>
                <a:lnTo>
                  <a:pt x="764" y="1181"/>
                </a:lnTo>
                <a:lnTo>
                  <a:pt x="775" y="1182"/>
                </a:lnTo>
                <a:lnTo>
                  <a:pt x="788" y="1182"/>
                </a:lnTo>
                <a:lnTo>
                  <a:pt x="793" y="1184"/>
                </a:lnTo>
                <a:lnTo>
                  <a:pt x="836" y="1184"/>
                </a:lnTo>
                <a:lnTo>
                  <a:pt x="841" y="1185"/>
                </a:lnTo>
                <a:lnTo>
                  <a:pt x="844" y="1188"/>
                </a:lnTo>
                <a:lnTo>
                  <a:pt x="846" y="1193"/>
                </a:lnTo>
                <a:lnTo>
                  <a:pt x="844" y="1203"/>
                </a:lnTo>
                <a:lnTo>
                  <a:pt x="841" y="1211"/>
                </a:lnTo>
                <a:lnTo>
                  <a:pt x="841" y="1217"/>
                </a:lnTo>
                <a:lnTo>
                  <a:pt x="846" y="1237"/>
                </a:lnTo>
                <a:lnTo>
                  <a:pt x="863" y="1243"/>
                </a:lnTo>
                <a:lnTo>
                  <a:pt x="866" y="1246"/>
                </a:lnTo>
                <a:lnTo>
                  <a:pt x="871" y="1260"/>
                </a:lnTo>
                <a:lnTo>
                  <a:pt x="881" y="1279"/>
                </a:lnTo>
                <a:lnTo>
                  <a:pt x="883" y="1289"/>
                </a:lnTo>
                <a:lnTo>
                  <a:pt x="883" y="1312"/>
                </a:lnTo>
                <a:lnTo>
                  <a:pt x="882" y="1341"/>
                </a:lnTo>
                <a:lnTo>
                  <a:pt x="881" y="1345"/>
                </a:lnTo>
                <a:lnTo>
                  <a:pt x="876" y="1356"/>
                </a:lnTo>
                <a:lnTo>
                  <a:pt x="871" y="1367"/>
                </a:lnTo>
                <a:lnTo>
                  <a:pt x="869" y="1373"/>
                </a:lnTo>
                <a:lnTo>
                  <a:pt x="869" y="1381"/>
                </a:lnTo>
                <a:lnTo>
                  <a:pt x="871" y="1386"/>
                </a:lnTo>
                <a:lnTo>
                  <a:pt x="872" y="1398"/>
                </a:lnTo>
                <a:lnTo>
                  <a:pt x="871" y="1399"/>
                </a:lnTo>
                <a:lnTo>
                  <a:pt x="863" y="1402"/>
                </a:lnTo>
                <a:lnTo>
                  <a:pt x="862" y="1403"/>
                </a:lnTo>
                <a:lnTo>
                  <a:pt x="861" y="1408"/>
                </a:lnTo>
                <a:lnTo>
                  <a:pt x="861" y="1410"/>
                </a:lnTo>
                <a:lnTo>
                  <a:pt x="868" y="1424"/>
                </a:lnTo>
                <a:lnTo>
                  <a:pt x="869" y="1426"/>
                </a:lnTo>
                <a:lnTo>
                  <a:pt x="871" y="1474"/>
                </a:lnTo>
                <a:lnTo>
                  <a:pt x="869" y="1507"/>
                </a:lnTo>
                <a:lnTo>
                  <a:pt x="873" y="1516"/>
                </a:lnTo>
                <a:lnTo>
                  <a:pt x="879" y="1518"/>
                </a:lnTo>
                <a:lnTo>
                  <a:pt x="894" y="1522"/>
                </a:lnTo>
                <a:lnTo>
                  <a:pt x="901" y="1526"/>
                </a:lnTo>
                <a:lnTo>
                  <a:pt x="919" y="1528"/>
                </a:lnTo>
                <a:lnTo>
                  <a:pt x="931" y="1528"/>
                </a:lnTo>
                <a:lnTo>
                  <a:pt x="943" y="1527"/>
                </a:lnTo>
                <a:lnTo>
                  <a:pt x="948" y="1524"/>
                </a:lnTo>
                <a:lnTo>
                  <a:pt x="957" y="1521"/>
                </a:lnTo>
                <a:lnTo>
                  <a:pt x="963" y="1526"/>
                </a:lnTo>
                <a:lnTo>
                  <a:pt x="986" y="1533"/>
                </a:lnTo>
                <a:lnTo>
                  <a:pt x="992" y="1542"/>
                </a:lnTo>
                <a:lnTo>
                  <a:pt x="994" y="1548"/>
                </a:lnTo>
                <a:lnTo>
                  <a:pt x="996" y="1571"/>
                </a:lnTo>
                <a:lnTo>
                  <a:pt x="1000" y="1583"/>
                </a:lnTo>
                <a:lnTo>
                  <a:pt x="998" y="1608"/>
                </a:lnTo>
                <a:lnTo>
                  <a:pt x="1000" y="1613"/>
                </a:lnTo>
                <a:lnTo>
                  <a:pt x="1006" y="1620"/>
                </a:lnTo>
                <a:lnTo>
                  <a:pt x="1013" y="1625"/>
                </a:lnTo>
                <a:lnTo>
                  <a:pt x="1019" y="1628"/>
                </a:lnTo>
                <a:lnTo>
                  <a:pt x="1029" y="1628"/>
                </a:lnTo>
                <a:lnTo>
                  <a:pt x="1035" y="1625"/>
                </a:lnTo>
                <a:lnTo>
                  <a:pt x="1048" y="1625"/>
                </a:lnTo>
                <a:lnTo>
                  <a:pt x="1057" y="1623"/>
                </a:lnTo>
                <a:lnTo>
                  <a:pt x="1062" y="1628"/>
                </a:lnTo>
                <a:lnTo>
                  <a:pt x="1067" y="1636"/>
                </a:lnTo>
                <a:lnTo>
                  <a:pt x="1067" y="1661"/>
                </a:lnTo>
                <a:lnTo>
                  <a:pt x="1066" y="1664"/>
                </a:lnTo>
                <a:lnTo>
                  <a:pt x="1062" y="1680"/>
                </a:lnTo>
                <a:lnTo>
                  <a:pt x="1059" y="1706"/>
                </a:lnTo>
                <a:lnTo>
                  <a:pt x="1057" y="1726"/>
                </a:lnTo>
                <a:lnTo>
                  <a:pt x="1066" y="1726"/>
                </a:lnTo>
                <a:lnTo>
                  <a:pt x="1070" y="1725"/>
                </a:lnTo>
                <a:lnTo>
                  <a:pt x="1084" y="1725"/>
                </a:lnTo>
                <a:lnTo>
                  <a:pt x="1091" y="1732"/>
                </a:lnTo>
                <a:lnTo>
                  <a:pt x="1103" y="1771"/>
                </a:lnTo>
                <a:lnTo>
                  <a:pt x="1103" y="1803"/>
                </a:lnTo>
                <a:lnTo>
                  <a:pt x="1102" y="1814"/>
                </a:lnTo>
                <a:lnTo>
                  <a:pt x="1099" y="1818"/>
                </a:lnTo>
                <a:lnTo>
                  <a:pt x="1097" y="1822"/>
                </a:lnTo>
                <a:lnTo>
                  <a:pt x="1073" y="1838"/>
                </a:lnTo>
                <a:lnTo>
                  <a:pt x="1066" y="1840"/>
                </a:lnTo>
                <a:lnTo>
                  <a:pt x="1054" y="1841"/>
                </a:lnTo>
                <a:lnTo>
                  <a:pt x="1046" y="1845"/>
                </a:lnTo>
                <a:lnTo>
                  <a:pt x="1037" y="1857"/>
                </a:lnTo>
                <a:lnTo>
                  <a:pt x="1028" y="1867"/>
                </a:lnTo>
                <a:lnTo>
                  <a:pt x="984" y="1905"/>
                </a:lnTo>
                <a:lnTo>
                  <a:pt x="982" y="1909"/>
                </a:lnTo>
                <a:lnTo>
                  <a:pt x="978" y="1916"/>
                </a:lnTo>
                <a:lnTo>
                  <a:pt x="958" y="1941"/>
                </a:lnTo>
                <a:lnTo>
                  <a:pt x="955" y="1947"/>
                </a:lnTo>
                <a:lnTo>
                  <a:pt x="937" y="1968"/>
                </a:lnTo>
                <a:lnTo>
                  <a:pt x="922" y="1980"/>
                </a:lnTo>
                <a:lnTo>
                  <a:pt x="915" y="1989"/>
                </a:lnTo>
                <a:lnTo>
                  <a:pt x="906" y="1995"/>
                </a:lnTo>
                <a:lnTo>
                  <a:pt x="904" y="2000"/>
                </a:lnTo>
                <a:lnTo>
                  <a:pt x="895" y="2010"/>
                </a:lnTo>
                <a:lnTo>
                  <a:pt x="885" y="2015"/>
                </a:lnTo>
                <a:lnTo>
                  <a:pt x="904" y="2017"/>
                </a:lnTo>
                <a:lnTo>
                  <a:pt x="911" y="2013"/>
                </a:lnTo>
                <a:lnTo>
                  <a:pt x="915" y="2007"/>
                </a:lnTo>
                <a:lnTo>
                  <a:pt x="920" y="2005"/>
                </a:lnTo>
                <a:lnTo>
                  <a:pt x="925" y="2005"/>
                </a:lnTo>
                <a:lnTo>
                  <a:pt x="931" y="2007"/>
                </a:lnTo>
                <a:lnTo>
                  <a:pt x="943" y="2017"/>
                </a:lnTo>
                <a:lnTo>
                  <a:pt x="948" y="2022"/>
                </a:lnTo>
                <a:lnTo>
                  <a:pt x="959" y="2032"/>
                </a:lnTo>
                <a:lnTo>
                  <a:pt x="968" y="2040"/>
                </a:lnTo>
                <a:lnTo>
                  <a:pt x="973" y="2055"/>
                </a:lnTo>
                <a:lnTo>
                  <a:pt x="974" y="2064"/>
                </a:lnTo>
                <a:lnTo>
                  <a:pt x="982" y="2065"/>
                </a:lnTo>
                <a:lnTo>
                  <a:pt x="986" y="2064"/>
                </a:lnTo>
                <a:lnTo>
                  <a:pt x="1000" y="2053"/>
                </a:lnTo>
                <a:lnTo>
                  <a:pt x="1005" y="2056"/>
                </a:lnTo>
                <a:lnTo>
                  <a:pt x="1006" y="2060"/>
                </a:lnTo>
                <a:lnTo>
                  <a:pt x="1011" y="2070"/>
                </a:lnTo>
                <a:lnTo>
                  <a:pt x="1018" y="2078"/>
                </a:lnTo>
                <a:lnTo>
                  <a:pt x="1021" y="2081"/>
                </a:lnTo>
                <a:lnTo>
                  <a:pt x="1025" y="2082"/>
                </a:lnTo>
                <a:lnTo>
                  <a:pt x="1033" y="2082"/>
                </a:lnTo>
                <a:lnTo>
                  <a:pt x="1040" y="2091"/>
                </a:lnTo>
                <a:lnTo>
                  <a:pt x="1052" y="2092"/>
                </a:lnTo>
                <a:lnTo>
                  <a:pt x="1055" y="2096"/>
                </a:lnTo>
                <a:lnTo>
                  <a:pt x="1062" y="2107"/>
                </a:lnTo>
                <a:lnTo>
                  <a:pt x="1068" y="2112"/>
                </a:lnTo>
                <a:lnTo>
                  <a:pt x="1077" y="2117"/>
                </a:lnTo>
                <a:lnTo>
                  <a:pt x="1082" y="2118"/>
                </a:lnTo>
                <a:lnTo>
                  <a:pt x="1097" y="2125"/>
                </a:lnTo>
                <a:lnTo>
                  <a:pt x="1100" y="2131"/>
                </a:lnTo>
                <a:lnTo>
                  <a:pt x="1104" y="2150"/>
                </a:lnTo>
                <a:lnTo>
                  <a:pt x="1107" y="2153"/>
                </a:lnTo>
                <a:lnTo>
                  <a:pt x="1127" y="2168"/>
                </a:lnTo>
                <a:lnTo>
                  <a:pt x="1132" y="2177"/>
                </a:lnTo>
                <a:lnTo>
                  <a:pt x="1131" y="2179"/>
                </a:lnTo>
                <a:lnTo>
                  <a:pt x="1126" y="2180"/>
                </a:lnTo>
                <a:lnTo>
                  <a:pt x="1124" y="2188"/>
                </a:lnTo>
                <a:lnTo>
                  <a:pt x="1121" y="2189"/>
                </a:lnTo>
                <a:lnTo>
                  <a:pt x="1116" y="2196"/>
                </a:lnTo>
                <a:lnTo>
                  <a:pt x="1114" y="2204"/>
                </a:lnTo>
                <a:lnTo>
                  <a:pt x="1114" y="2220"/>
                </a:lnTo>
                <a:lnTo>
                  <a:pt x="1111" y="2234"/>
                </a:lnTo>
                <a:lnTo>
                  <a:pt x="1113" y="2236"/>
                </a:lnTo>
                <a:lnTo>
                  <a:pt x="1116" y="2241"/>
                </a:lnTo>
                <a:lnTo>
                  <a:pt x="1116" y="2237"/>
                </a:lnTo>
                <a:lnTo>
                  <a:pt x="1121" y="2232"/>
                </a:lnTo>
                <a:lnTo>
                  <a:pt x="1130" y="2227"/>
                </a:lnTo>
                <a:lnTo>
                  <a:pt x="1145" y="2215"/>
                </a:lnTo>
                <a:lnTo>
                  <a:pt x="1156" y="2196"/>
                </a:lnTo>
                <a:lnTo>
                  <a:pt x="1167" y="2184"/>
                </a:lnTo>
                <a:lnTo>
                  <a:pt x="1173" y="2156"/>
                </a:lnTo>
                <a:lnTo>
                  <a:pt x="1178" y="2148"/>
                </a:lnTo>
                <a:lnTo>
                  <a:pt x="1193" y="2132"/>
                </a:lnTo>
                <a:lnTo>
                  <a:pt x="1199" y="2129"/>
                </a:lnTo>
                <a:lnTo>
                  <a:pt x="1221" y="2112"/>
                </a:lnTo>
                <a:lnTo>
                  <a:pt x="1229" y="2108"/>
                </a:lnTo>
                <a:lnTo>
                  <a:pt x="1238" y="2102"/>
                </a:lnTo>
                <a:lnTo>
                  <a:pt x="1244" y="2096"/>
                </a:lnTo>
                <a:lnTo>
                  <a:pt x="1247" y="2088"/>
                </a:lnTo>
                <a:lnTo>
                  <a:pt x="1253" y="2078"/>
                </a:lnTo>
                <a:lnTo>
                  <a:pt x="1267" y="2059"/>
                </a:lnTo>
                <a:lnTo>
                  <a:pt x="1275" y="2045"/>
                </a:lnTo>
                <a:lnTo>
                  <a:pt x="1286" y="2032"/>
                </a:lnTo>
                <a:lnTo>
                  <a:pt x="1291" y="2010"/>
                </a:lnTo>
                <a:lnTo>
                  <a:pt x="1303" y="1981"/>
                </a:lnTo>
                <a:lnTo>
                  <a:pt x="1309" y="1973"/>
                </a:lnTo>
                <a:lnTo>
                  <a:pt x="1314" y="1963"/>
                </a:lnTo>
                <a:lnTo>
                  <a:pt x="1318" y="1956"/>
                </a:lnTo>
                <a:lnTo>
                  <a:pt x="1324" y="1951"/>
                </a:lnTo>
                <a:lnTo>
                  <a:pt x="1339" y="1930"/>
                </a:lnTo>
                <a:lnTo>
                  <a:pt x="1346" y="1922"/>
                </a:lnTo>
                <a:lnTo>
                  <a:pt x="1352" y="1919"/>
                </a:lnTo>
                <a:lnTo>
                  <a:pt x="1363" y="1915"/>
                </a:lnTo>
                <a:lnTo>
                  <a:pt x="1368" y="1902"/>
                </a:lnTo>
                <a:lnTo>
                  <a:pt x="1377" y="1895"/>
                </a:lnTo>
                <a:lnTo>
                  <a:pt x="1380" y="1873"/>
                </a:lnTo>
                <a:lnTo>
                  <a:pt x="1382" y="1834"/>
                </a:lnTo>
                <a:lnTo>
                  <a:pt x="1384" y="1829"/>
                </a:lnTo>
                <a:lnTo>
                  <a:pt x="1390" y="1829"/>
                </a:lnTo>
                <a:lnTo>
                  <a:pt x="1392" y="1825"/>
                </a:lnTo>
                <a:lnTo>
                  <a:pt x="1389" y="1820"/>
                </a:lnTo>
                <a:lnTo>
                  <a:pt x="1382" y="1813"/>
                </a:lnTo>
                <a:lnTo>
                  <a:pt x="1380" y="1809"/>
                </a:lnTo>
                <a:lnTo>
                  <a:pt x="1380" y="1795"/>
                </a:lnTo>
                <a:lnTo>
                  <a:pt x="1378" y="1792"/>
                </a:lnTo>
                <a:lnTo>
                  <a:pt x="1378" y="1777"/>
                </a:lnTo>
                <a:lnTo>
                  <a:pt x="1376" y="1769"/>
                </a:lnTo>
                <a:lnTo>
                  <a:pt x="1376" y="1762"/>
                </a:lnTo>
                <a:lnTo>
                  <a:pt x="1378" y="1758"/>
                </a:lnTo>
                <a:lnTo>
                  <a:pt x="1380" y="1752"/>
                </a:lnTo>
                <a:lnTo>
                  <a:pt x="1380" y="1742"/>
                </a:lnTo>
                <a:lnTo>
                  <a:pt x="1390" y="1726"/>
                </a:lnTo>
                <a:lnTo>
                  <a:pt x="1395" y="1719"/>
                </a:lnTo>
                <a:lnTo>
                  <a:pt x="1409" y="1706"/>
                </a:lnTo>
                <a:lnTo>
                  <a:pt x="1428" y="1684"/>
                </a:lnTo>
                <a:lnTo>
                  <a:pt x="1431" y="1684"/>
                </a:lnTo>
                <a:lnTo>
                  <a:pt x="1436" y="1680"/>
                </a:lnTo>
                <a:lnTo>
                  <a:pt x="1446" y="1672"/>
                </a:lnTo>
                <a:lnTo>
                  <a:pt x="1459" y="1662"/>
                </a:lnTo>
                <a:lnTo>
                  <a:pt x="1464" y="1656"/>
                </a:lnTo>
                <a:lnTo>
                  <a:pt x="1474" y="1650"/>
                </a:lnTo>
                <a:lnTo>
                  <a:pt x="1487" y="1636"/>
                </a:lnTo>
                <a:lnTo>
                  <a:pt x="1501" y="1628"/>
                </a:lnTo>
                <a:lnTo>
                  <a:pt x="1511" y="1628"/>
                </a:lnTo>
                <a:lnTo>
                  <a:pt x="1516" y="1625"/>
                </a:lnTo>
                <a:lnTo>
                  <a:pt x="1522" y="1618"/>
                </a:lnTo>
                <a:lnTo>
                  <a:pt x="1533" y="1614"/>
                </a:lnTo>
                <a:lnTo>
                  <a:pt x="1550" y="1614"/>
                </a:lnTo>
                <a:lnTo>
                  <a:pt x="1561" y="1606"/>
                </a:lnTo>
                <a:lnTo>
                  <a:pt x="1565" y="1604"/>
                </a:lnTo>
                <a:lnTo>
                  <a:pt x="1573" y="1593"/>
                </a:lnTo>
                <a:lnTo>
                  <a:pt x="1578" y="1591"/>
                </a:lnTo>
                <a:lnTo>
                  <a:pt x="1591" y="1588"/>
                </a:lnTo>
                <a:lnTo>
                  <a:pt x="1598" y="1588"/>
                </a:lnTo>
                <a:lnTo>
                  <a:pt x="1600" y="1585"/>
                </a:lnTo>
                <a:lnTo>
                  <a:pt x="1600" y="1581"/>
                </a:lnTo>
                <a:lnTo>
                  <a:pt x="1597" y="1579"/>
                </a:lnTo>
                <a:lnTo>
                  <a:pt x="1597" y="1576"/>
                </a:lnTo>
                <a:lnTo>
                  <a:pt x="1605" y="1569"/>
                </a:lnTo>
                <a:lnTo>
                  <a:pt x="1608" y="1569"/>
                </a:lnTo>
                <a:lnTo>
                  <a:pt x="1608" y="1567"/>
                </a:lnTo>
                <a:lnTo>
                  <a:pt x="1609" y="1571"/>
                </a:lnTo>
                <a:lnTo>
                  <a:pt x="1615" y="1572"/>
                </a:lnTo>
                <a:lnTo>
                  <a:pt x="1638" y="1566"/>
                </a:lnTo>
                <a:lnTo>
                  <a:pt x="1643" y="1566"/>
                </a:lnTo>
                <a:lnTo>
                  <a:pt x="1647" y="1569"/>
                </a:lnTo>
                <a:lnTo>
                  <a:pt x="1657" y="1570"/>
                </a:lnTo>
                <a:lnTo>
                  <a:pt x="1673" y="1564"/>
                </a:lnTo>
                <a:lnTo>
                  <a:pt x="1680" y="1564"/>
                </a:lnTo>
                <a:lnTo>
                  <a:pt x="1686" y="1566"/>
                </a:lnTo>
                <a:lnTo>
                  <a:pt x="1697" y="1567"/>
                </a:lnTo>
                <a:lnTo>
                  <a:pt x="1708" y="1567"/>
                </a:lnTo>
                <a:lnTo>
                  <a:pt x="1732" y="1564"/>
                </a:lnTo>
                <a:lnTo>
                  <a:pt x="1736" y="1563"/>
                </a:lnTo>
                <a:lnTo>
                  <a:pt x="1740" y="1554"/>
                </a:lnTo>
                <a:lnTo>
                  <a:pt x="1743" y="1542"/>
                </a:lnTo>
                <a:lnTo>
                  <a:pt x="1751" y="1533"/>
                </a:lnTo>
                <a:lnTo>
                  <a:pt x="1759" y="1529"/>
                </a:lnTo>
                <a:lnTo>
                  <a:pt x="1778" y="1521"/>
                </a:lnTo>
                <a:lnTo>
                  <a:pt x="1787" y="1512"/>
                </a:lnTo>
                <a:lnTo>
                  <a:pt x="1791" y="1505"/>
                </a:lnTo>
                <a:lnTo>
                  <a:pt x="1792" y="1497"/>
                </a:lnTo>
                <a:lnTo>
                  <a:pt x="1793" y="1483"/>
                </a:lnTo>
                <a:lnTo>
                  <a:pt x="1796" y="1469"/>
                </a:lnTo>
                <a:lnTo>
                  <a:pt x="1808" y="1452"/>
                </a:lnTo>
                <a:lnTo>
                  <a:pt x="1825" y="1431"/>
                </a:lnTo>
                <a:lnTo>
                  <a:pt x="1834" y="1416"/>
                </a:lnTo>
                <a:lnTo>
                  <a:pt x="1845" y="1388"/>
                </a:lnTo>
                <a:lnTo>
                  <a:pt x="1858" y="1373"/>
                </a:lnTo>
                <a:lnTo>
                  <a:pt x="1864" y="1365"/>
                </a:lnTo>
                <a:lnTo>
                  <a:pt x="1867" y="1335"/>
                </a:lnTo>
                <a:lnTo>
                  <a:pt x="1867" y="1318"/>
                </a:lnTo>
                <a:lnTo>
                  <a:pt x="1868" y="1305"/>
                </a:lnTo>
                <a:lnTo>
                  <a:pt x="1872" y="1291"/>
                </a:lnTo>
                <a:lnTo>
                  <a:pt x="1878" y="1282"/>
                </a:lnTo>
                <a:lnTo>
                  <a:pt x="1890" y="1268"/>
                </a:lnTo>
                <a:lnTo>
                  <a:pt x="1894" y="1260"/>
                </a:lnTo>
                <a:lnTo>
                  <a:pt x="1894" y="1244"/>
                </a:lnTo>
                <a:lnTo>
                  <a:pt x="1898" y="1206"/>
                </a:lnTo>
                <a:lnTo>
                  <a:pt x="1900" y="1199"/>
                </a:lnTo>
                <a:lnTo>
                  <a:pt x="1904" y="1173"/>
                </a:lnTo>
                <a:lnTo>
                  <a:pt x="1907" y="1156"/>
                </a:lnTo>
                <a:lnTo>
                  <a:pt x="1906" y="1144"/>
                </a:lnTo>
                <a:lnTo>
                  <a:pt x="1904" y="1134"/>
                </a:lnTo>
                <a:lnTo>
                  <a:pt x="1904" y="1111"/>
                </a:lnTo>
                <a:lnTo>
                  <a:pt x="1901" y="1102"/>
                </a:lnTo>
                <a:lnTo>
                  <a:pt x="1901" y="1080"/>
                </a:lnTo>
                <a:lnTo>
                  <a:pt x="1904" y="1052"/>
                </a:lnTo>
                <a:lnTo>
                  <a:pt x="1907" y="1034"/>
                </a:lnTo>
                <a:lnTo>
                  <a:pt x="1907" y="1022"/>
                </a:lnTo>
                <a:lnTo>
                  <a:pt x="1910" y="1009"/>
                </a:lnTo>
                <a:lnTo>
                  <a:pt x="1911" y="1006"/>
                </a:lnTo>
                <a:lnTo>
                  <a:pt x="1922" y="995"/>
                </a:lnTo>
                <a:lnTo>
                  <a:pt x="1926" y="995"/>
                </a:lnTo>
                <a:lnTo>
                  <a:pt x="1935" y="998"/>
                </a:lnTo>
                <a:lnTo>
                  <a:pt x="1937" y="998"/>
                </a:lnTo>
                <a:lnTo>
                  <a:pt x="1952" y="984"/>
                </a:lnTo>
                <a:lnTo>
                  <a:pt x="1963" y="969"/>
                </a:lnTo>
                <a:lnTo>
                  <a:pt x="1975" y="947"/>
                </a:lnTo>
                <a:lnTo>
                  <a:pt x="1981" y="929"/>
                </a:lnTo>
                <a:lnTo>
                  <a:pt x="1989" y="914"/>
                </a:lnTo>
                <a:lnTo>
                  <a:pt x="1997" y="902"/>
                </a:lnTo>
                <a:lnTo>
                  <a:pt x="2013" y="889"/>
                </a:lnTo>
                <a:lnTo>
                  <a:pt x="2018" y="881"/>
                </a:lnTo>
                <a:lnTo>
                  <a:pt x="2028" y="871"/>
                </a:lnTo>
                <a:lnTo>
                  <a:pt x="2049" y="860"/>
                </a:lnTo>
                <a:lnTo>
                  <a:pt x="2055" y="853"/>
                </a:lnTo>
                <a:lnTo>
                  <a:pt x="2063" y="840"/>
                </a:lnTo>
                <a:lnTo>
                  <a:pt x="2076" y="824"/>
                </a:lnTo>
                <a:lnTo>
                  <a:pt x="2094" y="805"/>
                </a:lnTo>
                <a:lnTo>
                  <a:pt x="2111" y="779"/>
                </a:lnTo>
                <a:lnTo>
                  <a:pt x="2115" y="776"/>
                </a:lnTo>
                <a:lnTo>
                  <a:pt x="2120" y="767"/>
                </a:lnTo>
                <a:lnTo>
                  <a:pt x="2120" y="767"/>
                </a:lnTo>
                <a:lnTo>
                  <a:pt x="2130" y="724"/>
                </a:lnTo>
                <a:lnTo>
                  <a:pt x="2132" y="709"/>
                </a:lnTo>
                <a:lnTo>
                  <a:pt x="2135" y="673"/>
                </a:lnTo>
                <a:lnTo>
                  <a:pt x="2135" y="650"/>
                </a:lnTo>
                <a:lnTo>
                  <a:pt x="2126" y="629"/>
                </a:lnTo>
                <a:lnTo>
                  <a:pt x="2120" y="597"/>
                </a:lnTo>
                <a:lnTo>
                  <a:pt x="2111" y="582"/>
                </a:lnTo>
                <a:lnTo>
                  <a:pt x="2102" y="570"/>
                </a:lnTo>
                <a:lnTo>
                  <a:pt x="2093" y="565"/>
                </a:lnTo>
                <a:lnTo>
                  <a:pt x="2046" y="565"/>
                </a:lnTo>
                <a:lnTo>
                  <a:pt x="2040" y="565"/>
                </a:lnTo>
                <a:lnTo>
                  <a:pt x="2034" y="564"/>
                </a:lnTo>
                <a:lnTo>
                  <a:pt x="2030" y="560"/>
                </a:lnTo>
                <a:lnTo>
                  <a:pt x="2022" y="558"/>
                </a:lnTo>
                <a:lnTo>
                  <a:pt x="2014" y="558"/>
                </a:lnTo>
                <a:lnTo>
                  <a:pt x="2009" y="550"/>
                </a:lnTo>
                <a:lnTo>
                  <a:pt x="2000" y="542"/>
                </a:lnTo>
                <a:lnTo>
                  <a:pt x="1993" y="538"/>
                </a:lnTo>
                <a:lnTo>
                  <a:pt x="1985" y="534"/>
                </a:lnTo>
                <a:lnTo>
                  <a:pt x="1971" y="526"/>
                </a:lnTo>
                <a:lnTo>
                  <a:pt x="1942" y="496"/>
                </a:lnTo>
                <a:lnTo>
                  <a:pt x="1930" y="485"/>
                </a:lnTo>
                <a:lnTo>
                  <a:pt x="1915" y="474"/>
                </a:lnTo>
                <a:lnTo>
                  <a:pt x="1896" y="463"/>
                </a:lnTo>
                <a:lnTo>
                  <a:pt x="1883" y="455"/>
                </a:lnTo>
                <a:lnTo>
                  <a:pt x="1872" y="448"/>
                </a:lnTo>
                <a:lnTo>
                  <a:pt x="1860" y="445"/>
                </a:lnTo>
                <a:lnTo>
                  <a:pt x="1808" y="444"/>
                </a:lnTo>
                <a:lnTo>
                  <a:pt x="1799" y="445"/>
                </a:lnTo>
                <a:lnTo>
                  <a:pt x="1790" y="445"/>
                </a:lnTo>
                <a:lnTo>
                  <a:pt x="1760" y="444"/>
                </a:lnTo>
                <a:lnTo>
                  <a:pt x="1751" y="442"/>
                </a:lnTo>
                <a:lnTo>
                  <a:pt x="1731" y="437"/>
                </a:lnTo>
                <a:lnTo>
                  <a:pt x="1678" y="420"/>
                </a:lnTo>
                <a:lnTo>
                  <a:pt x="1668" y="420"/>
                </a:lnTo>
                <a:lnTo>
                  <a:pt x="1665" y="420"/>
                </a:lnTo>
                <a:lnTo>
                  <a:pt x="1659" y="413"/>
                </a:lnTo>
                <a:lnTo>
                  <a:pt x="1652" y="417"/>
                </a:lnTo>
                <a:lnTo>
                  <a:pt x="1645" y="423"/>
                </a:lnTo>
                <a:lnTo>
                  <a:pt x="1636" y="426"/>
                </a:lnTo>
                <a:lnTo>
                  <a:pt x="1620" y="433"/>
                </a:lnTo>
                <a:lnTo>
                  <a:pt x="1611" y="434"/>
                </a:lnTo>
                <a:lnTo>
                  <a:pt x="1610" y="428"/>
                </a:lnTo>
                <a:lnTo>
                  <a:pt x="1613" y="421"/>
                </a:lnTo>
                <a:lnTo>
                  <a:pt x="1619" y="415"/>
                </a:lnTo>
                <a:lnTo>
                  <a:pt x="1619" y="410"/>
                </a:lnTo>
                <a:lnTo>
                  <a:pt x="1616" y="405"/>
                </a:lnTo>
                <a:lnTo>
                  <a:pt x="1611" y="403"/>
                </a:lnTo>
                <a:lnTo>
                  <a:pt x="1609" y="403"/>
                </a:lnTo>
                <a:lnTo>
                  <a:pt x="1605" y="404"/>
                </a:lnTo>
                <a:lnTo>
                  <a:pt x="1602" y="404"/>
                </a:lnTo>
                <a:lnTo>
                  <a:pt x="1600" y="403"/>
                </a:lnTo>
                <a:lnTo>
                  <a:pt x="1600" y="399"/>
                </a:lnTo>
                <a:lnTo>
                  <a:pt x="1604" y="397"/>
                </a:lnTo>
                <a:lnTo>
                  <a:pt x="1605" y="387"/>
                </a:lnTo>
                <a:lnTo>
                  <a:pt x="1598" y="375"/>
                </a:lnTo>
                <a:lnTo>
                  <a:pt x="1587" y="366"/>
                </a:lnTo>
                <a:lnTo>
                  <a:pt x="1582" y="367"/>
                </a:lnTo>
                <a:lnTo>
                  <a:pt x="1576" y="370"/>
                </a:lnTo>
                <a:lnTo>
                  <a:pt x="1570" y="375"/>
                </a:lnTo>
                <a:lnTo>
                  <a:pt x="1564" y="378"/>
                </a:lnTo>
                <a:lnTo>
                  <a:pt x="1564" y="369"/>
                </a:lnTo>
                <a:lnTo>
                  <a:pt x="1561" y="364"/>
                </a:lnTo>
                <a:lnTo>
                  <a:pt x="1555" y="355"/>
                </a:lnTo>
                <a:lnTo>
                  <a:pt x="1543" y="353"/>
                </a:lnTo>
                <a:lnTo>
                  <a:pt x="1533" y="347"/>
                </a:lnTo>
                <a:lnTo>
                  <a:pt x="1522" y="345"/>
                </a:lnTo>
                <a:lnTo>
                  <a:pt x="1517" y="340"/>
                </a:lnTo>
                <a:lnTo>
                  <a:pt x="1502" y="340"/>
                </a:lnTo>
                <a:lnTo>
                  <a:pt x="1497" y="339"/>
                </a:lnTo>
                <a:lnTo>
                  <a:pt x="1465" y="322"/>
                </a:lnTo>
                <a:lnTo>
                  <a:pt x="1454" y="318"/>
                </a:lnTo>
                <a:lnTo>
                  <a:pt x="1425" y="320"/>
                </a:lnTo>
                <a:lnTo>
                  <a:pt x="1416" y="324"/>
                </a:lnTo>
                <a:lnTo>
                  <a:pt x="1409" y="339"/>
                </a:lnTo>
                <a:lnTo>
                  <a:pt x="1403" y="342"/>
                </a:lnTo>
                <a:lnTo>
                  <a:pt x="1399" y="350"/>
                </a:lnTo>
                <a:lnTo>
                  <a:pt x="1396" y="359"/>
                </a:lnTo>
                <a:lnTo>
                  <a:pt x="1392" y="366"/>
                </a:lnTo>
                <a:lnTo>
                  <a:pt x="1383" y="366"/>
                </a:lnTo>
                <a:lnTo>
                  <a:pt x="1374" y="370"/>
                </a:lnTo>
                <a:lnTo>
                  <a:pt x="1371" y="371"/>
                </a:lnTo>
                <a:lnTo>
                  <a:pt x="1365" y="376"/>
                </a:lnTo>
                <a:lnTo>
                  <a:pt x="1358" y="396"/>
                </a:lnTo>
                <a:lnTo>
                  <a:pt x="1355" y="403"/>
                </a:lnTo>
                <a:lnTo>
                  <a:pt x="1352" y="404"/>
                </a:lnTo>
                <a:lnTo>
                  <a:pt x="1351" y="408"/>
                </a:lnTo>
                <a:lnTo>
                  <a:pt x="1349" y="418"/>
                </a:lnTo>
                <a:lnTo>
                  <a:pt x="1344" y="419"/>
                </a:lnTo>
                <a:lnTo>
                  <a:pt x="1344" y="419"/>
                </a:lnTo>
                <a:lnTo>
                  <a:pt x="1341" y="412"/>
                </a:lnTo>
                <a:lnTo>
                  <a:pt x="1341" y="401"/>
                </a:lnTo>
                <a:lnTo>
                  <a:pt x="1345" y="386"/>
                </a:lnTo>
                <a:lnTo>
                  <a:pt x="1342" y="386"/>
                </a:lnTo>
                <a:lnTo>
                  <a:pt x="1334" y="386"/>
                </a:lnTo>
                <a:lnTo>
                  <a:pt x="1326" y="388"/>
                </a:lnTo>
                <a:lnTo>
                  <a:pt x="1319" y="387"/>
                </a:lnTo>
                <a:lnTo>
                  <a:pt x="1296" y="388"/>
                </a:lnTo>
                <a:lnTo>
                  <a:pt x="1287" y="387"/>
                </a:lnTo>
                <a:lnTo>
                  <a:pt x="1286" y="388"/>
                </a:lnTo>
                <a:lnTo>
                  <a:pt x="1280" y="388"/>
                </a:lnTo>
                <a:lnTo>
                  <a:pt x="1277" y="387"/>
                </a:lnTo>
                <a:lnTo>
                  <a:pt x="1271" y="387"/>
                </a:lnTo>
                <a:lnTo>
                  <a:pt x="1256" y="392"/>
                </a:lnTo>
                <a:lnTo>
                  <a:pt x="1250" y="392"/>
                </a:lnTo>
                <a:lnTo>
                  <a:pt x="1238" y="387"/>
                </a:lnTo>
                <a:lnTo>
                  <a:pt x="1234" y="387"/>
                </a:lnTo>
                <a:lnTo>
                  <a:pt x="1232" y="388"/>
                </a:lnTo>
                <a:lnTo>
                  <a:pt x="1229" y="397"/>
                </a:lnTo>
                <a:lnTo>
                  <a:pt x="1228" y="399"/>
                </a:lnTo>
                <a:lnTo>
                  <a:pt x="1226" y="397"/>
                </a:lnTo>
                <a:lnTo>
                  <a:pt x="1224" y="390"/>
                </a:lnTo>
                <a:lnTo>
                  <a:pt x="1226" y="387"/>
                </a:lnTo>
                <a:lnTo>
                  <a:pt x="1232" y="381"/>
                </a:lnTo>
                <a:lnTo>
                  <a:pt x="1238" y="381"/>
                </a:lnTo>
                <a:lnTo>
                  <a:pt x="1247" y="385"/>
                </a:lnTo>
                <a:lnTo>
                  <a:pt x="1259" y="386"/>
                </a:lnTo>
                <a:lnTo>
                  <a:pt x="1269" y="382"/>
                </a:lnTo>
                <a:lnTo>
                  <a:pt x="1271" y="380"/>
                </a:lnTo>
                <a:lnTo>
                  <a:pt x="1272" y="377"/>
                </a:lnTo>
                <a:lnTo>
                  <a:pt x="1272" y="355"/>
                </a:lnTo>
                <a:lnTo>
                  <a:pt x="1271" y="353"/>
                </a:lnTo>
                <a:lnTo>
                  <a:pt x="1265" y="353"/>
                </a:lnTo>
                <a:lnTo>
                  <a:pt x="1264" y="349"/>
                </a:lnTo>
                <a:lnTo>
                  <a:pt x="1258" y="345"/>
                </a:lnTo>
                <a:lnTo>
                  <a:pt x="1256" y="344"/>
                </a:lnTo>
                <a:lnTo>
                  <a:pt x="1256" y="340"/>
                </a:lnTo>
                <a:lnTo>
                  <a:pt x="1261" y="339"/>
                </a:lnTo>
                <a:lnTo>
                  <a:pt x="1266" y="334"/>
                </a:lnTo>
                <a:lnTo>
                  <a:pt x="1267" y="329"/>
                </a:lnTo>
                <a:lnTo>
                  <a:pt x="1261" y="329"/>
                </a:lnTo>
                <a:lnTo>
                  <a:pt x="1258" y="332"/>
                </a:lnTo>
                <a:lnTo>
                  <a:pt x="1254" y="332"/>
                </a:lnTo>
                <a:lnTo>
                  <a:pt x="1249" y="340"/>
                </a:lnTo>
                <a:lnTo>
                  <a:pt x="1247" y="348"/>
                </a:lnTo>
                <a:lnTo>
                  <a:pt x="1236" y="348"/>
                </a:lnTo>
                <a:lnTo>
                  <a:pt x="1234" y="345"/>
                </a:lnTo>
                <a:lnTo>
                  <a:pt x="1234" y="343"/>
                </a:lnTo>
                <a:lnTo>
                  <a:pt x="1234" y="327"/>
                </a:lnTo>
                <a:lnTo>
                  <a:pt x="1231" y="317"/>
                </a:lnTo>
                <a:lnTo>
                  <a:pt x="1231" y="308"/>
                </a:lnTo>
                <a:lnTo>
                  <a:pt x="1232" y="306"/>
                </a:lnTo>
                <a:lnTo>
                  <a:pt x="1238" y="299"/>
                </a:lnTo>
                <a:lnTo>
                  <a:pt x="1243" y="292"/>
                </a:lnTo>
                <a:lnTo>
                  <a:pt x="1253" y="281"/>
                </a:lnTo>
                <a:lnTo>
                  <a:pt x="1266" y="267"/>
                </a:lnTo>
                <a:lnTo>
                  <a:pt x="1283" y="254"/>
                </a:lnTo>
                <a:lnTo>
                  <a:pt x="1291" y="242"/>
                </a:lnTo>
                <a:lnTo>
                  <a:pt x="1297" y="238"/>
                </a:lnTo>
                <a:lnTo>
                  <a:pt x="1303" y="232"/>
                </a:lnTo>
                <a:lnTo>
                  <a:pt x="1306" y="222"/>
                </a:lnTo>
                <a:lnTo>
                  <a:pt x="1306" y="218"/>
                </a:lnTo>
                <a:lnTo>
                  <a:pt x="1312" y="199"/>
                </a:lnTo>
                <a:lnTo>
                  <a:pt x="1312" y="195"/>
                </a:lnTo>
                <a:lnTo>
                  <a:pt x="1308" y="192"/>
                </a:lnTo>
                <a:lnTo>
                  <a:pt x="1301" y="192"/>
                </a:lnTo>
                <a:lnTo>
                  <a:pt x="1285" y="187"/>
                </a:lnTo>
                <a:lnTo>
                  <a:pt x="1279" y="175"/>
                </a:lnTo>
                <a:lnTo>
                  <a:pt x="1272" y="152"/>
                </a:lnTo>
                <a:lnTo>
                  <a:pt x="1271" y="150"/>
                </a:lnTo>
                <a:lnTo>
                  <a:pt x="1269" y="138"/>
                </a:lnTo>
                <a:lnTo>
                  <a:pt x="1264" y="129"/>
                </a:lnTo>
                <a:lnTo>
                  <a:pt x="1260" y="116"/>
                </a:lnTo>
                <a:lnTo>
                  <a:pt x="1256" y="105"/>
                </a:lnTo>
                <a:lnTo>
                  <a:pt x="1253" y="91"/>
                </a:lnTo>
                <a:lnTo>
                  <a:pt x="1253" y="80"/>
                </a:lnTo>
                <a:lnTo>
                  <a:pt x="1247" y="69"/>
                </a:lnTo>
                <a:lnTo>
                  <a:pt x="1237" y="57"/>
                </a:lnTo>
                <a:lnTo>
                  <a:pt x="1232" y="53"/>
                </a:lnTo>
                <a:lnTo>
                  <a:pt x="1229" y="54"/>
                </a:lnTo>
                <a:lnTo>
                  <a:pt x="1227" y="62"/>
                </a:lnTo>
                <a:lnTo>
                  <a:pt x="1222" y="63"/>
                </a:lnTo>
                <a:lnTo>
                  <a:pt x="1209" y="76"/>
                </a:lnTo>
                <a:lnTo>
                  <a:pt x="1206" y="84"/>
                </a:lnTo>
                <a:lnTo>
                  <a:pt x="1193" y="102"/>
                </a:lnTo>
                <a:lnTo>
                  <a:pt x="1183" y="114"/>
                </a:lnTo>
                <a:lnTo>
                  <a:pt x="1179" y="121"/>
                </a:lnTo>
                <a:lnTo>
                  <a:pt x="1170" y="143"/>
                </a:lnTo>
                <a:lnTo>
                  <a:pt x="1143" y="167"/>
                </a:lnTo>
                <a:lnTo>
                  <a:pt x="1141" y="170"/>
                </a:lnTo>
                <a:lnTo>
                  <a:pt x="1136" y="172"/>
                </a:lnTo>
                <a:lnTo>
                  <a:pt x="1126" y="172"/>
                </a:lnTo>
                <a:lnTo>
                  <a:pt x="1119" y="168"/>
                </a:lnTo>
                <a:lnTo>
                  <a:pt x="1113" y="168"/>
                </a:lnTo>
                <a:lnTo>
                  <a:pt x="1109" y="170"/>
                </a:lnTo>
                <a:lnTo>
                  <a:pt x="1093" y="177"/>
                </a:lnTo>
                <a:lnTo>
                  <a:pt x="1087" y="177"/>
                </a:lnTo>
                <a:lnTo>
                  <a:pt x="1084" y="176"/>
                </a:lnTo>
                <a:lnTo>
                  <a:pt x="1075" y="170"/>
                </a:lnTo>
                <a:lnTo>
                  <a:pt x="1065" y="159"/>
                </a:lnTo>
                <a:lnTo>
                  <a:pt x="1059" y="157"/>
                </a:lnTo>
                <a:lnTo>
                  <a:pt x="1055" y="155"/>
                </a:lnTo>
                <a:lnTo>
                  <a:pt x="1034" y="149"/>
                </a:lnTo>
                <a:lnTo>
                  <a:pt x="1012" y="155"/>
                </a:lnTo>
                <a:lnTo>
                  <a:pt x="1008" y="155"/>
                </a:lnTo>
                <a:lnTo>
                  <a:pt x="998" y="152"/>
                </a:lnTo>
                <a:lnTo>
                  <a:pt x="991" y="152"/>
                </a:lnTo>
                <a:lnTo>
                  <a:pt x="985" y="155"/>
                </a:lnTo>
                <a:lnTo>
                  <a:pt x="986" y="179"/>
                </a:lnTo>
                <a:lnTo>
                  <a:pt x="982" y="183"/>
                </a:lnTo>
                <a:lnTo>
                  <a:pt x="965" y="183"/>
                </a:lnTo>
                <a:lnTo>
                  <a:pt x="953" y="178"/>
                </a:lnTo>
                <a:lnTo>
                  <a:pt x="942" y="179"/>
                </a:lnTo>
                <a:lnTo>
                  <a:pt x="928" y="181"/>
                </a:lnTo>
                <a:lnTo>
                  <a:pt x="922" y="178"/>
                </a:lnTo>
                <a:lnTo>
                  <a:pt x="921" y="177"/>
                </a:lnTo>
                <a:lnTo>
                  <a:pt x="917" y="176"/>
                </a:lnTo>
                <a:lnTo>
                  <a:pt x="912" y="176"/>
                </a:lnTo>
                <a:lnTo>
                  <a:pt x="901" y="182"/>
                </a:lnTo>
                <a:lnTo>
                  <a:pt x="893" y="192"/>
                </a:lnTo>
                <a:lnTo>
                  <a:pt x="879" y="192"/>
                </a:lnTo>
                <a:lnTo>
                  <a:pt x="871" y="195"/>
                </a:lnTo>
                <a:lnTo>
                  <a:pt x="866" y="200"/>
                </a:lnTo>
                <a:lnTo>
                  <a:pt x="855" y="200"/>
                </a:lnTo>
                <a:lnTo>
                  <a:pt x="846" y="203"/>
                </a:lnTo>
                <a:lnTo>
                  <a:pt x="840" y="213"/>
                </a:lnTo>
                <a:lnTo>
                  <a:pt x="835" y="215"/>
                </a:lnTo>
                <a:lnTo>
                  <a:pt x="822" y="215"/>
                </a:lnTo>
                <a:lnTo>
                  <a:pt x="812" y="213"/>
                </a:lnTo>
                <a:lnTo>
                  <a:pt x="796" y="203"/>
                </a:lnTo>
                <a:lnTo>
                  <a:pt x="790" y="198"/>
                </a:lnTo>
                <a:lnTo>
                  <a:pt x="786" y="192"/>
                </a:lnTo>
                <a:lnTo>
                  <a:pt x="783" y="191"/>
                </a:lnTo>
                <a:lnTo>
                  <a:pt x="779" y="186"/>
                </a:lnTo>
                <a:lnTo>
                  <a:pt x="777" y="183"/>
                </a:lnTo>
                <a:lnTo>
                  <a:pt x="779" y="170"/>
                </a:lnTo>
                <a:lnTo>
                  <a:pt x="777" y="161"/>
                </a:lnTo>
                <a:lnTo>
                  <a:pt x="766" y="151"/>
                </a:lnTo>
                <a:lnTo>
                  <a:pt x="765" y="148"/>
                </a:lnTo>
                <a:lnTo>
                  <a:pt x="765" y="117"/>
                </a:lnTo>
                <a:lnTo>
                  <a:pt x="771" y="103"/>
                </a:lnTo>
                <a:lnTo>
                  <a:pt x="774" y="96"/>
                </a:lnTo>
                <a:lnTo>
                  <a:pt x="774" y="86"/>
                </a:lnTo>
                <a:lnTo>
                  <a:pt x="783" y="73"/>
                </a:lnTo>
                <a:lnTo>
                  <a:pt x="785" y="70"/>
                </a:lnTo>
                <a:lnTo>
                  <a:pt x="783" y="63"/>
                </a:lnTo>
                <a:lnTo>
                  <a:pt x="779" y="57"/>
                </a:lnTo>
                <a:lnTo>
                  <a:pt x="779" y="42"/>
                </a:lnTo>
                <a:lnTo>
                  <a:pt x="767" y="38"/>
                </a:lnTo>
                <a:lnTo>
                  <a:pt x="765" y="37"/>
                </a:lnTo>
                <a:lnTo>
                  <a:pt x="756" y="36"/>
                </a:lnTo>
                <a:lnTo>
                  <a:pt x="760" y="22"/>
                </a:lnTo>
                <a:lnTo>
                  <a:pt x="760" y="15"/>
                </a:lnTo>
                <a:lnTo>
                  <a:pt x="760" y="9"/>
                </a:lnTo>
                <a:lnTo>
                  <a:pt x="755" y="0"/>
                </a:lnTo>
                <a:lnTo>
                  <a:pt x="747" y="0"/>
                </a:lnTo>
                <a:lnTo>
                  <a:pt x="734" y="4"/>
                </a:lnTo>
                <a:lnTo>
                  <a:pt x="725" y="3"/>
                </a:lnTo>
                <a:close/>
              </a:path>
            </a:pathLst>
          </a:custGeom>
          <a:solidFill>
            <a:srgbClr val="009999"/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5"/>
          <p:cNvCxnSpPr/>
          <p:nvPr/>
        </p:nvCxnSpPr>
        <p:spPr>
          <a:xfrm rot="5400000">
            <a:off x="1072365" y="2810149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"/>
          <p:cNvCxnSpPr/>
          <p:nvPr/>
        </p:nvCxnSpPr>
        <p:spPr>
          <a:xfrm rot="5400000">
            <a:off x="3286943" y="2810149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7"/>
          <p:cNvCxnSpPr/>
          <p:nvPr/>
        </p:nvCxnSpPr>
        <p:spPr>
          <a:xfrm rot="5400000">
            <a:off x="5501489" y="2810149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52"/>
          <p:cNvGrpSpPr/>
          <p:nvPr/>
        </p:nvGrpSpPr>
        <p:grpSpPr>
          <a:xfrm>
            <a:off x="272290" y="3524527"/>
            <a:ext cx="2156603" cy="742487"/>
            <a:chOff x="363053" y="4699372"/>
            <a:chExt cx="2875470" cy="989983"/>
          </a:xfrm>
        </p:grpSpPr>
        <p:sp>
          <p:nvSpPr>
            <p:cNvPr id="15" name="Rectangle 8"/>
            <p:cNvSpPr/>
            <p:nvPr/>
          </p:nvSpPr>
          <p:spPr>
            <a:xfrm>
              <a:off x="379894" y="5012247"/>
              <a:ext cx="2858629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9"/>
            <p:cNvSpPr/>
            <p:nvPr/>
          </p:nvSpPr>
          <p:spPr>
            <a:xfrm>
              <a:off x="363053" y="4699372"/>
              <a:ext cx="10669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标题内容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7" name="Group 153"/>
          <p:cNvGrpSpPr/>
          <p:nvPr/>
        </p:nvGrpSpPr>
        <p:grpSpPr>
          <a:xfrm>
            <a:off x="2486867" y="3524527"/>
            <a:ext cx="2156603" cy="742487"/>
            <a:chOff x="3315823" y="4699372"/>
            <a:chExt cx="2875470" cy="989983"/>
          </a:xfrm>
        </p:grpSpPr>
        <p:sp>
          <p:nvSpPr>
            <p:cNvPr id="18" name="Rectangle 10"/>
            <p:cNvSpPr/>
            <p:nvPr/>
          </p:nvSpPr>
          <p:spPr>
            <a:xfrm>
              <a:off x="3332664" y="5012247"/>
              <a:ext cx="2858629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1"/>
            <p:cNvSpPr/>
            <p:nvPr/>
          </p:nvSpPr>
          <p:spPr>
            <a:xfrm>
              <a:off x="3315823" y="4699372"/>
              <a:ext cx="10669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标题内容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20" name="Group 154"/>
          <p:cNvGrpSpPr/>
          <p:nvPr/>
        </p:nvGrpSpPr>
        <p:grpSpPr>
          <a:xfrm>
            <a:off x="4701445" y="3524527"/>
            <a:ext cx="2156603" cy="742487"/>
            <a:chOff x="6268594" y="4699372"/>
            <a:chExt cx="2875470" cy="989983"/>
          </a:xfrm>
        </p:grpSpPr>
        <p:sp>
          <p:nvSpPr>
            <p:cNvPr id="21" name="Rectangle 12"/>
            <p:cNvSpPr/>
            <p:nvPr/>
          </p:nvSpPr>
          <p:spPr>
            <a:xfrm>
              <a:off x="6285435" y="5012247"/>
              <a:ext cx="2858629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3"/>
            <p:cNvSpPr/>
            <p:nvPr/>
          </p:nvSpPr>
          <p:spPr>
            <a:xfrm>
              <a:off x="6268594" y="4699372"/>
              <a:ext cx="10669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标题内容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23" name="Group 158"/>
          <p:cNvGrpSpPr/>
          <p:nvPr/>
        </p:nvGrpSpPr>
        <p:grpSpPr>
          <a:xfrm>
            <a:off x="6915991" y="3524527"/>
            <a:ext cx="2156603" cy="742487"/>
            <a:chOff x="9221322" y="4699372"/>
            <a:chExt cx="2875470" cy="989983"/>
          </a:xfrm>
        </p:grpSpPr>
        <p:sp>
          <p:nvSpPr>
            <p:cNvPr id="24" name="Rectangle 14"/>
            <p:cNvSpPr/>
            <p:nvPr/>
          </p:nvSpPr>
          <p:spPr>
            <a:xfrm>
              <a:off x="9238163" y="5012247"/>
              <a:ext cx="2858629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"/>
            <p:cNvSpPr/>
            <p:nvPr/>
          </p:nvSpPr>
          <p:spPr>
            <a:xfrm>
              <a:off x="9221322" y="4699372"/>
              <a:ext cx="10669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标题内容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26" name="Group 156"/>
          <p:cNvGrpSpPr/>
          <p:nvPr/>
        </p:nvGrpSpPr>
        <p:grpSpPr>
          <a:xfrm>
            <a:off x="428596" y="2881585"/>
            <a:ext cx="674048" cy="562751"/>
            <a:chOff x="428596" y="3000378"/>
            <a:chExt cx="674048" cy="562751"/>
          </a:xfrm>
        </p:grpSpPr>
        <p:grpSp>
          <p:nvGrpSpPr>
            <p:cNvPr id="27" name="Group 299"/>
            <p:cNvGrpSpPr/>
            <p:nvPr/>
          </p:nvGrpSpPr>
          <p:grpSpPr>
            <a:xfrm>
              <a:off x="428596" y="3000378"/>
              <a:ext cx="102544" cy="260820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4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299"/>
            <p:cNvGrpSpPr/>
            <p:nvPr/>
          </p:nvGrpSpPr>
          <p:grpSpPr>
            <a:xfrm>
              <a:off x="571472" y="3000378"/>
              <a:ext cx="102544" cy="260820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3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299"/>
            <p:cNvGrpSpPr/>
            <p:nvPr/>
          </p:nvGrpSpPr>
          <p:grpSpPr>
            <a:xfrm>
              <a:off x="714348" y="3000378"/>
              <a:ext cx="102544" cy="260820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3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299"/>
            <p:cNvGrpSpPr/>
            <p:nvPr/>
          </p:nvGrpSpPr>
          <p:grpSpPr>
            <a:xfrm>
              <a:off x="857224" y="3000378"/>
              <a:ext cx="102544" cy="260820"/>
              <a:chOff x="6141009" y="3540977"/>
              <a:chExt cx="85046" cy="216315"/>
            </a:xfrm>
            <a:solidFill>
              <a:schemeClr val="accent3"/>
            </a:solidFill>
          </p:grpSpPr>
          <p:sp>
            <p:nvSpPr>
              <p:cNvPr id="3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299"/>
            <p:cNvGrpSpPr/>
            <p:nvPr/>
          </p:nvGrpSpPr>
          <p:grpSpPr>
            <a:xfrm>
              <a:off x="1000100" y="3000378"/>
              <a:ext cx="102544" cy="260820"/>
              <a:chOff x="6141009" y="3540977"/>
              <a:chExt cx="85046" cy="216315"/>
            </a:xfrm>
            <a:solidFill>
              <a:schemeClr val="bg1">
                <a:lumMod val="85000"/>
              </a:schemeClr>
            </a:solidFill>
          </p:grpSpPr>
          <p:sp>
            <p:nvSpPr>
              <p:cNvPr id="3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Rectangle 22"/>
            <p:cNvSpPr/>
            <p:nvPr/>
          </p:nvSpPr>
          <p:spPr>
            <a:xfrm>
              <a:off x="493621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80%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3" name="Group 157"/>
          <p:cNvGrpSpPr/>
          <p:nvPr/>
        </p:nvGrpSpPr>
        <p:grpSpPr>
          <a:xfrm>
            <a:off x="1357290" y="2881609"/>
            <a:ext cx="692614" cy="562727"/>
            <a:chOff x="1357290" y="3000402"/>
            <a:chExt cx="692614" cy="562727"/>
          </a:xfrm>
        </p:grpSpPr>
        <p:grpSp>
          <p:nvGrpSpPr>
            <p:cNvPr id="44" name="Group 302"/>
            <p:cNvGrpSpPr/>
            <p:nvPr/>
          </p:nvGrpSpPr>
          <p:grpSpPr>
            <a:xfrm>
              <a:off x="1357290" y="3000402"/>
              <a:ext cx="121110" cy="261192"/>
              <a:chOff x="6138760" y="4271257"/>
              <a:chExt cx="97227" cy="209688"/>
            </a:xfrm>
            <a:solidFill>
              <a:schemeClr val="accent3"/>
            </a:solidFill>
          </p:grpSpPr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Group 302"/>
            <p:cNvGrpSpPr/>
            <p:nvPr/>
          </p:nvGrpSpPr>
          <p:grpSpPr>
            <a:xfrm>
              <a:off x="1500166" y="3000402"/>
              <a:ext cx="121110" cy="261192"/>
              <a:chOff x="6138760" y="4271257"/>
              <a:chExt cx="97227" cy="209688"/>
            </a:xfrm>
            <a:solidFill>
              <a:schemeClr val="accent3"/>
            </a:solidFill>
          </p:grpSpPr>
          <p:sp>
            <p:nvSpPr>
              <p:cNvPr id="56" name="Oval 4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Group 302"/>
            <p:cNvGrpSpPr/>
            <p:nvPr/>
          </p:nvGrpSpPr>
          <p:grpSpPr>
            <a:xfrm>
              <a:off x="1643042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54" name="Oval 44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302"/>
            <p:cNvGrpSpPr/>
            <p:nvPr/>
          </p:nvGrpSpPr>
          <p:grpSpPr>
            <a:xfrm>
              <a:off x="1785918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302"/>
            <p:cNvGrpSpPr/>
            <p:nvPr/>
          </p:nvGrpSpPr>
          <p:grpSpPr>
            <a:xfrm>
              <a:off x="1928794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Rectangle 39"/>
            <p:cNvSpPr/>
            <p:nvPr/>
          </p:nvSpPr>
          <p:spPr>
            <a:xfrm>
              <a:off x="1422318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60%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60" name="Group 159"/>
          <p:cNvGrpSpPr/>
          <p:nvPr/>
        </p:nvGrpSpPr>
        <p:grpSpPr>
          <a:xfrm>
            <a:off x="2643175" y="2881585"/>
            <a:ext cx="674048" cy="562751"/>
            <a:chOff x="2643174" y="3000378"/>
            <a:chExt cx="674048" cy="562751"/>
          </a:xfrm>
        </p:grpSpPr>
        <p:grpSp>
          <p:nvGrpSpPr>
            <p:cNvPr id="61" name="Group 299"/>
            <p:cNvGrpSpPr/>
            <p:nvPr/>
          </p:nvGrpSpPr>
          <p:grpSpPr>
            <a:xfrm>
              <a:off x="2643174" y="3000378"/>
              <a:ext cx="102544" cy="260820"/>
              <a:chOff x="6141009" y="3540977"/>
              <a:chExt cx="85046" cy="216315"/>
            </a:xfrm>
            <a:solidFill>
              <a:schemeClr val="accent2"/>
            </a:solidFill>
          </p:grpSpPr>
          <p:sp>
            <p:nvSpPr>
              <p:cNvPr id="7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Group 299"/>
            <p:cNvGrpSpPr/>
            <p:nvPr/>
          </p:nvGrpSpPr>
          <p:grpSpPr>
            <a:xfrm>
              <a:off x="2786050" y="3000378"/>
              <a:ext cx="102544" cy="260820"/>
              <a:chOff x="6141009" y="3540977"/>
              <a:chExt cx="85046" cy="216315"/>
            </a:xfrm>
            <a:solidFill>
              <a:schemeClr val="accent2"/>
            </a:solidFill>
          </p:grpSpPr>
          <p:sp>
            <p:nvSpPr>
              <p:cNvPr id="7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Group 299"/>
            <p:cNvGrpSpPr/>
            <p:nvPr/>
          </p:nvGrpSpPr>
          <p:grpSpPr>
            <a:xfrm>
              <a:off x="2928926" y="3000378"/>
              <a:ext cx="102544" cy="260820"/>
              <a:chOff x="6141009" y="3540977"/>
              <a:chExt cx="85046" cy="216315"/>
            </a:xfrm>
            <a:solidFill>
              <a:schemeClr val="accent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4" name="Group 299"/>
            <p:cNvGrpSpPr/>
            <p:nvPr/>
          </p:nvGrpSpPr>
          <p:grpSpPr>
            <a:xfrm>
              <a:off x="3071802" y="3000378"/>
              <a:ext cx="102544" cy="260820"/>
              <a:chOff x="6141009" y="3540977"/>
              <a:chExt cx="85046" cy="216315"/>
            </a:xfrm>
            <a:solidFill>
              <a:schemeClr val="accent2"/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Group 299"/>
            <p:cNvGrpSpPr/>
            <p:nvPr/>
          </p:nvGrpSpPr>
          <p:grpSpPr>
            <a:xfrm>
              <a:off x="3214678" y="3000378"/>
              <a:ext cx="102544" cy="260820"/>
              <a:chOff x="6141009" y="3540977"/>
              <a:chExt cx="85046" cy="216315"/>
            </a:xfrm>
            <a:solidFill>
              <a:schemeClr val="accent2"/>
            </a:solidFill>
          </p:grpSpPr>
          <p:sp>
            <p:nvSpPr>
              <p:cNvPr id="6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6" name="Rectangle 56"/>
            <p:cNvSpPr/>
            <p:nvPr/>
          </p:nvSpPr>
          <p:spPr>
            <a:xfrm>
              <a:off x="2708197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40%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77" name="Group 160"/>
          <p:cNvGrpSpPr/>
          <p:nvPr/>
        </p:nvGrpSpPr>
        <p:grpSpPr>
          <a:xfrm>
            <a:off x="3571869" y="2881609"/>
            <a:ext cx="692614" cy="562727"/>
            <a:chOff x="3571868" y="3000402"/>
            <a:chExt cx="692614" cy="562727"/>
          </a:xfrm>
        </p:grpSpPr>
        <p:grpSp>
          <p:nvGrpSpPr>
            <p:cNvPr id="78" name="Group 302"/>
            <p:cNvGrpSpPr/>
            <p:nvPr/>
          </p:nvGrpSpPr>
          <p:grpSpPr>
            <a:xfrm>
              <a:off x="3571868" y="3000402"/>
              <a:ext cx="121110" cy="261192"/>
              <a:chOff x="6138760" y="4271257"/>
              <a:chExt cx="97227" cy="209688"/>
            </a:xfrm>
            <a:solidFill>
              <a:schemeClr val="accent2"/>
            </a:solidFill>
          </p:grpSpPr>
          <p:sp>
            <p:nvSpPr>
              <p:cNvPr id="92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" name="Group 302"/>
            <p:cNvGrpSpPr/>
            <p:nvPr/>
          </p:nvGrpSpPr>
          <p:grpSpPr>
            <a:xfrm>
              <a:off x="3714744" y="3000402"/>
              <a:ext cx="121110" cy="261192"/>
              <a:chOff x="6138760" y="4271257"/>
              <a:chExt cx="97227" cy="209688"/>
            </a:xfrm>
            <a:solidFill>
              <a:schemeClr val="accent2"/>
            </a:solidFill>
          </p:grpSpPr>
          <p:sp>
            <p:nvSpPr>
              <p:cNvPr id="90" name="Oval 80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0" name="Group 302"/>
            <p:cNvGrpSpPr/>
            <p:nvPr/>
          </p:nvGrpSpPr>
          <p:grpSpPr>
            <a:xfrm>
              <a:off x="3857620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1" name="Group 302"/>
            <p:cNvGrpSpPr/>
            <p:nvPr/>
          </p:nvGrpSpPr>
          <p:grpSpPr>
            <a:xfrm>
              <a:off x="4000496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86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2" name="Group 302"/>
            <p:cNvGrpSpPr/>
            <p:nvPr/>
          </p:nvGrpSpPr>
          <p:grpSpPr>
            <a:xfrm>
              <a:off x="4143372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84" name="Oval 74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Rectangle 73"/>
            <p:cNvSpPr/>
            <p:nvPr/>
          </p:nvSpPr>
          <p:spPr>
            <a:xfrm>
              <a:off x="3636894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8</a:t>
              </a:r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0</a:t>
              </a:r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94" name="Group 161"/>
          <p:cNvGrpSpPr/>
          <p:nvPr/>
        </p:nvGrpSpPr>
        <p:grpSpPr>
          <a:xfrm>
            <a:off x="4857753" y="2881585"/>
            <a:ext cx="674048" cy="562751"/>
            <a:chOff x="4857752" y="3000378"/>
            <a:chExt cx="674048" cy="562751"/>
          </a:xfrm>
        </p:grpSpPr>
        <p:grpSp>
          <p:nvGrpSpPr>
            <p:cNvPr id="95" name="Group 299"/>
            <p:cNvGrpSpPr/>
            <p:nvPr/>
          </p:nvGrpSpPr>
          <p:grpSpPr>
            <a:xfrm>
              <a:off x="4857752" y="3000378"/>
              <a:ext cx="102544" cy="260820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10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5000628" y="3000378"/>
              <a:ext cx="102544" cy="260820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10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Group 299"/>
            <p:cNvGrpSpPr/>
            <p:nvPr/>
          </p:nvGrpSpPr>
          <p:grpSpPr>
            <a:xfrm>
              <a:off x="5143504" y="3000378"/>
              <a:ext cx="102544" cy="260820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10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8" name="Group 299"/>
            <p:cNvGrpSpPr/>
            <p:nvPr/>
          </p:nvGrpSpPr>
          <p:grpSpPr>
            <a:xfrm>
              <a:off x="5286380" y="3000378"/>
              <a:ext cx="102544" cy="260820"/>
              <a:chOff x="6141009" y="3540977"/>
              <a:chExt cx="85046" cy="216315"/>
            </a:xfrm>
            <a:solidFill>
              <a:schemeClr val="accent1"/>
            </a:solidFill>
          </p:grpSpPr>
          <p:sp>
            <p:nvSpPr>
              <p:cNvPr id="10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5429256" y="3000378"/>
              <a:ext cx="102544" cy="260820"/>
              <a:chOff x="6141009" y="3540977"/>
              <a:chExt cx="85046" cy="216315"/>
            </a:xfrm>
            <a:solidFill>
              <a:schemeClr val="bg1">
                <a:lumMod val="85000"/>
              </a:schemeClr>
            </a:solidFill>
          </p:grpSpPr>
          <p:sp>
            <p:nvSpPr>
              <p:cNvPr id="10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0" name="Rectangle 90"/>
            <p:cNvSpPr/>
            <p:nvPr/>
          </p:nvSpPr>
          <p:spPr>
            <a:xfrm>
              <a:off x="4922777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6</a:t>
              </a:r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0</a:t>
              </a:r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11" name="Group 162"/>
          <p:cNvGrpSpPr/>
          <p:nvPr/>
        </p:nvGrpSpPr>
        <p:grpSpPr>
          <a:xfrm>
            <a:off x="5786447" y="2881609"/>
            <a:ext cx="692614" cy="562727"/>
            <a:chOff x="5786446" y="3000402"/>
            <a:chExt cx="692614" cy="562727"/>
          </a:xfrm>
        </p:grpSpPr>
        <p:grpSp>
          <p:nvGrpSpPr>
            <p:cNvPr id="112" name="Group 302"/>
            <p:cNvGrpSpPr/>
            <p:nvPr/>
          </p:nvGrpSpPr>
          <p:grpSpPr>
            <a:xfrm>
              <a:off x="5786446" y="3000402"/>
              <a:ext cx="121110" cy="261192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6" name="Oval 11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3" name="Group 302"/>
            <p:cNvGrpSpPr/>
            <p:nvPr/>
          </p:nvGrpSpPr>
          <p:grpSpPr>
            <a:xfrm>
              <a:off x="5929322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4" name="Oval 114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4" name="Group 302"/>
            <p:cNvGrpSpPr/>
            <p:nvPr/>
          </p:nvGrpSpPr>
          <p:grpSpPr>
            <a:xfrm>
              <a:off x="6072198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2" name="Oval 11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Group 302"/>
            <p:cNvGrpSpPr/>
            <p:nvPr/>
          </p:nvGrpSpPr>
          <p:grpSpPr>
            <a:xfrm>
              <a:off x="6215074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0" name="Oval 110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Group 302"/>
            <p:cNvGrpSpPr/>
            <p:nvPr/>
          </p:nvGrpSpPr>
          <p:grpSpPr>
            <a:xfrm>
              <a:off x="6357950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18" name="Oval 10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7" name="Rectangle 107"/>
            <p:cNvSpPr/>
            <p:nvPr/>
          </p:nvSpPr>
          <p:spPr>
            <a:xfrm>
              <a:off x="5851472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6</a:t>
              </a:r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0</a:t>
              </a:r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28" name="Group 163"/>
          <p:cNvGrpSpPr/>
          <p:nvPr/>
        </p:nvGrpSpPr>
        <p:grpSpPr>
          <a:xfrm>
            <a:off x="7072330" y="2881585"/>
            <a:ext cx="674048" cy="562751"/>
            <a:chOff x="7072330" y="3000378"/>
            <a:chExt cx="674048" cy="562751"/>
          </a:xfrm>
        </p:grpSpPr>
        <p:grpSp>
          <p:nvGrpSpPr>
            <p:cNvPr id="129" name="Group 299"/>
            <p:cNvGrpSpPr/>
            <p:nvPr/>
          </p:nvGrpSpPr>
          <p:grpSpPr>
            <a:xfrm>
              <a:off x="7072330" y="3000378"/>
              <a:ext cx="102544" cy="260820"/>
              <a:chOff x="6141009" y="3540977"/>
              <a:chExt cx="85046" cy="216315"/>
            </a:xfrm>
            <a:solidFill>
              <a:schemeClr val="accent4"/>
            </a:solidFill>
          </p:grpSpPr>
          <p:sp>
            <p:nvSpPr>
              <p:cNvPr id="143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0" name="Group 299"/>
            <p:cNvGrpSpPr/>
            <p:nvPr/>
          </p:nvGrpSpPr>
          <p:grpSpPr>
            <a:xfrm>
              <a:off x="7215206" y="3000378"/>
              <a:ext cx="102544" cy="260820"/>
              <a:chOff x="6141009" y="3540977"/>
              <a:chExt cx="85046" cy="216315"/>
            </a:xfrm>
            <a:solidFill>
              <a:schemeClr val="accent4"/>
            </a:solidFill>
          </p:grpSpPr>
          <p:sp>
            <p:nvSpPr>
              <p:cNvPr id="14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1" name="Group 299"/>
            <p:cNvGrpSpPr/>
            <p:nvPr/>
          </p:nvGrpSpPr>
          <p:grpSpPr>
            <a:xfrm>
              <a:off x="7358082" y="3000378"/>
              <a:ext cx="102544" cy="260820"/>
              <a:chOff x="6141009" y="3540977"/>
              <a:chExt cx="85046" cy="216315"/>
            </a:xfrm>
            <a:solidFill>
              <a:schemeClr val="accent4"/>
            </a:solidFill>
          </p:grpSpPr>
          <p:sp>
            <p:nvSpPr>
              <p:cNvPr id="139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2" name="Group 299"/>
            <p:cNvGrpSpPr/>
            <p:nvPr/>
          </p:nvGrpSpPr>
          <p:grpSpPr>
            <a:xfrm>
              <a:off x="7500958" y="3000378"/>
              <a:ext cx="102544" cy="260820"/>
              <a:chOff x="6141009" y="3540977"/>
              <a:chExt cx="85046" cy="216315"/>
            </a:xfrm>
            <a:solidFill>
              <a:schemeClr val="bg1">
                <a:lumMod val="85000"/>
              </a:schemeClr>
            </a:solidFill>
          </p:grpSpPr>
          <p:sp>
            <p:nvSpPr>
              <p:cNvPr id="137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Group 299"/>
            <p:cNvGrpSpPr/>
            <p:nvPr/>
          </p:nvGrpSpPr>
          <p:grpSpPr>
            <a:xfrm>
              <a:off x="7643834" y="3000378"/>
              <a:ext cx="102544" cy="260820"/>
              <a:chOff x="6141009" y="3540977"/>
              <a:chExt cx="85046" cy="216315"/>
            </a:xfrm>
            <a:solidFill>
              <a:schemeClr val="bg1">
                <a:lumMod val="85000"/>
              </a:schemeClr>
            </a:solidFill>
          </p:grpSpPr>
          <p:sp>
            <p:nvSpPr>
              <p:cNvPr id="135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4" name="Rectangle 124"/>
            <p:cNvSpPr/>
            <p:nvPr/>
          </p:nvSpPr>
          <p:spPr>
            <a:xfrm>
              <a:off x="7137355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6</a:t>
              </a:r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0</a:t>
              </a:r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45" name="Group 164"/>
          <p:cNvGrpSpPr/>
          <p:nvPr/>
        </p:nvGrpSpPr>
        <p:grpSpPr>
          <a:xfrm>
            <a:off x="8001024" y="2881609"/>
            <a:ext cx="692614" cy="562727"/>
            <a:chOff x="8001024" y="3000402"/>
            <a:chExt cx="692614" cy="562727"/>
          </a:xfrm>
        </p:grpSpPr>
        <p:grpSp>
          <p:nvGrpSpPr>
            <p:cNvPr id="146" name="Group 302"/>
            <p:cNvGrpSpPr/>
            <p:nvPr/>
          </p:nvGrpSpPr>
          <p:grpSpPr>
            <a:xfrm>
              <a:off x="8001024" y="3000402"/>
              <a:ext cx="121110" cy="261192"/>
              <a:chOff x="6138760" y="4271257"/>
              <a:chExt cx="97227" cy="209688"/>
            </a:xfrm>
            <a:solidFill>
              <a:schemeClr val="accent4"/>
            </a:solidFill>
          </p:grpSpPr>
          <p:sp>
            <p:nvSpPr>
              <p:cNvPr id="160" name="Oval 150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Group 302"/>
            <p:cNvGrpSpPr/>
            <p:nvPr/>
          </p:nvGrpSpPr>
          <p:grpSpPr>
            <a:xfrm>
              <a:off x="8143900" y="3000402"/>
              <a:ext cx="121110" cy="261192"/>
              <a:chOff x="6138760" y="4271257"/>
              <a:chExt cx="97227" cy="209688"/>
            </a:xfrm>
            <a:solidFill>
              <a:schemeClr val="accent4"/>
            </a:solidFill>
          </p:grpSpPr>
          <p:sp>
            <p:nvSpPr>
              <p:cNvPr id="158" name="Oval 14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302"/>
            <p:cNvGrpSpPr/>
            <p:nvPr/>
          </p:nvGrpSpPr>
          <p:grpSpPr>
            <a:xfrm>
              <a:off x="8286776" y="3000402"/>
              <a:ext cx="121110" cy="261192"/>
              <a:chOff x="6138760" y="4271257"/>
              <a:chExt cx="97227" cy="209688"/>
            </a:xfrm>
            <a:solidFill>
              <a:schemeClr val="accent4"/>
            </a:solidFill>
          </p:grpSpPr>
          <p:sp>
            <p:nvSpPr>
              <p:cNvPr id="156" name="Oval 14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Group 302"/>
            <p:cNvGrpSpPr/>
            <p:nvPr/>
          </p:nvGrpSpPr>
          <p:grpSpPr>
            <a:xfrm>
              <a:off x="8429652" y="3000402"/>
              <a:ext cx="121110" cy="261192"/>
              <a:chOff x="6138760" y="4271257"/>
              <a:chExt cx="97227" cy="209688"/>
            </a:xfrm>
            <a:solidFill>
              <a:schemeClr val="accent4"/>
            </a:solidFill>
          </p:grpSpPr>
          <p:sp>
            <p:nvSpPr>
              <p:cNvPr id="154" name="Oval 144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302"/>
            <p:cNvGrpSpPr/>
            <p:nvPr/>
          </p:nvGrpSpPr>
          <p:grpSpPr>
            <a:xfrm>
              <a:off x="8572528" y="3000402"/>
              <a:ext cx="121110" cy="261192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52" name="Oval 14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1" name="Rectangle 141"/>
            <p:cNvSpPr/>
            <p:nvPr/>
          </p:nvSpPr>
          <p:spPr>
            <a:xfrm>
              <a:off x="8066050" y="3286130"/>
              <a:ext cx="50045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8</a:t>
              </a:r>
              <a:r>
                <a:rPr lang="en-US" sz="1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0</a:t>
              </a:r>
              <a:r>
                <a:rPr lang="en-US" sz="12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%</a:t>
              </a:r>
              <a:endPara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00400"/>
            <a:ext cx="9144000" cy="1943100"/>
          </a:xfrm>
          <a:prstGeom prst="rect">
            <a:avLst/>
          </a:prstGeom>
          <a:solidFill>
            <a:srgbClr val="E94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790785" y="1173193"/>
            <a:ext cx="18978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 smtClean="0">
                <a:solidFill>
                  <a:srgbClr val="015A7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0" b="1" dirty="0">
              <a:solidFill>
                <a:srgbClr val="015A7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43"/>
          <p:cNvSpPr txBox="1"/>
          <p:nvPr/>
        </p:nvSpPr>
        <p:spPr>
          <a:xfrm>
            <a:off x="3307372" y="2241355"/>
            <a:ext cx="3877985" cy="959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rgbClr val="E9474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4800" b="1" dirty="0">
              <a:solidFill>
                <a:srgbClr val="E9474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671" y="3438591"/>
            <a:ext cx="267533" cy="26753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23156" y="4562242"/>
            <a:ext cx="258791" cy="2587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7216" y="4406966"/>
            <a:ext cx="414067" cy="4140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25470" y="3910699"/>
            <a:ext cx="432591" cy="4325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6763" y="4743923"/>
            <a:ext cx="229548" cy="2295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03723" y="3910699"/>
            <a:ext cx="280152" cy="280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34927" y="2359725"/>
            <a:ext cx="1142495" cy="1142495"/>
            <a:chOff x="401769" y="1325767"/>
            <a:chExt cx="1523327" cy="1523327"/>
          </a:xfrm>
        </p:grpSpPr>
        <p:sp>
          <p:nvSpPr>
            <p:cNvPr id="12" name="圆角矩形 11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86918" y="3757337"/>
            <a:ext cx="1142495" cy="1142495"/>
            <a:chOff x="401769" y="1325767"/>
            <a:chExt cx="1523327" cy="1523327"/>
          </a:xfrm>
        </p:grpSpPr>
        <p:sp>
          <p:nvSpPr>
            <p:cNvPr id="17" name="圆角矩形 16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98893" y="1007914"/>
            <a:ext cx="1142495" cy="1142495"/>
            <a:chOff x="401769" y="1325767"/>
            <a:chExt cx="1523327" cy="1523327"/>
          </a:xfrm>
        </p:grpSpPr>
        <p:sp>
          <p:nvSpPr>
            <p:cNvPr id="22" name="圆角矩形 21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62857" y="2347616"/>
            <a:ext cx="1142495" cy="1142495"/>
            <a:chOff x="401769" y="1325767"/>
            <a:chExt cx="1523327" cy="1523327"/>
          </a:xfrm>
        </p:grpSpPr>
        <p:sp>
          <p:nvSpPr>
            <p:cNvPr id="27" name="圆角矩形 26"/>
            <p:cNvSpPr/>
            <p:nvPr/>
          </p:nvSpPr>
          <p:spPr>
            <a:xfrm>
              <a:off x="401769" y="1325767"/>
              <a:ext cx="1523327" cy="1523327"/>
            </a:xfrm>
            <a:prstGeom prst="roundRect">
              <a:avLst>
                <a:gd name="adj" fmla="val 7119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93776" y="1426464"/>
              <a:ext cx="1358168" cy="1358168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94554" y="2269325"/>
            <a:ext cx="1366096" cy="1366096"/>
            <a:chOff x="3825974" y="2278161"/>
            <a:chExt cx="1366096" cy="1366096"/>
          </a:xfrm>
        </p:grpSpPr>
        <p:sp>
          <p:nvSpPr>
            <p:cNvPr id="30" name="椭圆 29"/>
            <p:cNvSpPr/>
            <p:nvPr/>
          </p:nvSpPr>
          <p:spPr>
            <a:xfrm>
              <a:off x="3825974" y="2278161"/>
              <a:ext cx="1366096" cy="1366096"/>
            </a:xfrm>
            <a:prstGeom prst="ellipse">
              <a:avLst/>
            </a:prstGeom>
            <a:gradFill flip="none" rotWithShape="1">
              <a:gsLst>
                <a:gs pos="0">
                  <a:srgbClr val="006666"/>
                </a:gs>
                <a:gs pos="100000">
                  <a:srgbClr val="009999"/>
                </a:gs>
              </a:gsLst>
              <a:lin ang="189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 flipH="1">
              <a:off x="3879491" y="2331793"/>
              <a:ext cx="1261896" cy="1247502"/>
              <a:chOff x="5289390" y="2884679"/>
              <a:chExt cx="1663336" cy="166333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289390" y="2884679"/>
                <a:ext cx="1663336" cy="1663336"/>
                <a:chOff x="372609" y="2524616"/>
                <a:chExt cx="2739344" cy="2739344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372609" y="2524616"/>
                  <a:ext cx="2739344" cy="2739344"/>
                </a:xfrm>
                <a:prstGeom prst="ellipse">
                  <a:avLst/>
                </a:prstGeom>
                <a:gradFill flip="none" rotWithShape="1">
                  <a:gsLst>
                    <a:gs pos="61000">
                      <a:srgbClr val="F6F6F6"/>
                    </a:gs>
                    <a:gs pos="30000">
                      <a:srgbClr val="E0E0E0"/>
                    </a:gs>
                    <a:gs pos="1000">
                      <a:srgbClr val="DEDEDE"/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n w="19050">
                  <a:noFill/>
                </a:ln>
                <a:effectLst>
                  <a:outerShdw blurRad="317500" dist="1905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 rot="10800000">
                  <a:off x="399597" y="2551604"/>
                  <a:ext cx="2685369" cy="2685369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83000">
                      <a:schemeClr val="bg1"/>
                    </a:gs>
                  </a:gsLst>
                  <a:lin ang="2700000" scaled="1"/>
                </a:gradFill>
                <a:ln w="190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015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TextBox 42"/>
              <p:cNvSpPr txBox="1"/>
              <p:nvPr/>
            </p:nvSpPr>
            <p:spPr>
              <a:xfrm>
                <a:off x="5390820" y="3489070"/>
                <a:ext cx="1460477" cy="603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4000" b="1">
                    <a:ln>
                      <a:noFill/>
                    </a:ln>
                    <a:gradFill>
                      <a:gsLst>
                        <a:gs pos="1000">
                          <a:schemeClr val="accent5"/>
                        </a:gs>
                        <a:gs pos="46000">
                          <a:srgbClr val="7AC672"/>
                        </a:gs>
                        <a:gs pos="100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13500000" scaled="1"/>
                    </a:gradFill>
                    <a:effectLst>
                      <a:outerShdw blurRad="50800" dist="50800" dir="13500000" algn="tl" rotWithShape="0">
                        <a:schemeClr val="bg1">
                          <a:alpha val="7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</a:rPr>
                  <a:t>标题内容</a:t>
                </a:r>
                <a:endParaRPr lang="zh-CN" altLang="en-US" sz="1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6" name="Rectangle 99"/>
          <p:cNvSpPr/>
          <p:nvPr/>
        </p:nvSpPr>
        <p:spPr>
          <a:xfrm>
            <a:off x="2366094" y="1094711"/>
            <a:ext cx="1481887" cy="900232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99"/>
          <p:cNvSpPr/>
          <p:nvPr/>
        </p:nvSpPr>
        <p:spPr>
          <a:xfrm>
            <a:off x="2163278" y="3791077"/>
            <a:ext cx="1481887" cy="900232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99"/>
          <p:cNvSpPr/>
          <p:nvPr/>
        </p:nvSpPr>
        <p:spPr>
          <a:xfrm>
            <a:off x="5501639" y="3830320"/>
            <a:ext cx="1481887" cy="900232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99"/>
          <p:cNvSpPr/>
          <p:nvPr/>
        </p:nvSpPr>
        <p:spPr>
          <a:xfrm>
            <a:off x="5519621" y="1232021"/>
            <a:ext cx="1481887" cy="900232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99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9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699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199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799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299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7155" y="1446140"/>
            <a:ext cx="1975757" cy="1255018"/>
            <a:chOff x="334736" y="1028700"/>
            <a:chExt cx="1975757" cy="1255018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334736" y="1028700"/>
              <a:ext cx="1975757" cy="125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23" y="1131590"/>
              <a:ext cx="1749407" cy="1066712"/>
            </a:xfrm>
            <a:prstGeom prst="rect">
              <a:avLst/>
            </a:prstGeom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6672230" y="1446140"/>
            <a:ext cx="1975757" cy="1255018"/>
            <a:chOff x="2492961" y="1028700"/>
            <a:chExt cx="1975757" cy="1255018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2492961" y="1028700"/>
              <a:ext cx="1975757" cy="125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137" y="1131590"/>
              <a:ext cx="1749407" cy="1066712"/>
            </a:xfrm>
            <a:prstGeom prst="rect">
              <a:avLst/>
            </a:prstGeom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507156" y="3555650"/>
            <a:ext cx="1975757" cy="1255018"/>
            <a:chOff x="4686375" y="1028700"/>
            <a:chExt cx="1975757" cy="1255018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4686375" y="1028700"/>
              <a:ext cx="1975757" cy="125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503" y="1131590"/>
              <a:ext cx="1755503" cy="1066712"/>
            </a:xfrm>
            <a:prstGeom prst="rect">
              <a:avLst/>
            </a:prstGeom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6672231" y="3555650"/>
            <a:ext cx="1975757" cy="1255018"/>
            <a:chOff x="6813873" y="1028700"/>
            <a:chExt cx="1975757" cy="1255018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6813873" y="1028700"/>
              <a:ext cx="1975757" cy="125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049" y="1131590"/>
              <a:ext cx="1749407" cy="1066712"/>
            </a:xfrm>
            <a:prstGeom prst="rect">
              <a:avLst/>
            </a:prstGeom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</p:pic>
      </p:grpSp>
      <p:sp>
        <p:nvSpPr>
          <p:cNvPr id="19" name="TextBox 13"/>
          <p:cNvSpPr txBox="1"/>
          <p:nvPr/>
        </p:nvSpPr>
        <p:spPr>
          <a:xfrm>
            <a:off x="2568076" y="1006690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2539501" y="1343389"/>
            <a:ext cx="169917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9029" y="931168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4975444" y="1274987"/>
            <a:ext cx="169917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2555469" y="3098119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2539501" y="3464645"/>
            <a:ext cx="169917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5050154" y="3098119"/>
            <a:ext cx="1683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4999793" y="3436673"/>
            <a:ext cx="169917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8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3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7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79500" y="1295400"/>
            <a:ext cx="2063750" cy="1295400"/>
            <a:chOff x="1079500" y="1295400"/>
            <a:chExt cx="2063750" cy="1295400"/>
          </a:xfrm>
        </p:grpSpPr>
        <p:sp>
          <p:nvSpPr>
            <p:cNvPr id="7" name="矩形 6"/>
            <p:cNvSpPr/>
            <p:nvPr/>
          </p:nvSpPr>
          <p:spPr>
            <a:xfrm>
              <a:off x="1079500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09675" y="1428750"/>
              <a:ext cx="1819275" cy="103822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89126" y="1295400"/>
            <a:ext cx="2063750" cy="1295400"/>
            <a:chOff x="1079500" y="1295400"/>
            <a:chExt cx="2063750" cy="1295400"/>
          </a:xfrm>
        </p:grpSpPr>
        <p:sp>
          <p:nvSpPr>
            <p:cNvPr id="16" name="矩形 15"/>
            <p:cNvSpPr/>
            <p:nvPr/>
          </p:nvSpPr>
          <p:spPr>
            <a:xfrm>
              <a:off x="1079500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09675" y="1428750"/>
              <a:ext cx="1819275" cy="103822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79500" y="2933700"/>
            <a:ext cx="2063750" cy="1295400"/>
            <a:chOff x="1079500" y="1295400"/>
            <a:chExt cx="2063750" cy="1295400"/>
          </a:xfrm>
        </p:grpSpPr>
        <p:sp>
          <p:nvSpPr>
            <p:cNvPr id="20" name="矩形 19"/>
            <p:cNvSpPr/>
            <p:nvPr/>
          </p:nvSpPr>
          <p:spPr>
            <a:xfrm>
              <a:off x="1079500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209675" y="1428750"/>
              <a:ext cx="1819275" cy="103822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89126" y="2933700"/>
            <a:ext cx="2063750" cy="1295400"/>
            <a:chOff x="1079500" y="1295400"/>
            <a:chExt cx="2063750" cy="1295400"/>
          </a:xfrm>
        </p:grpSpPr>
        <p:sp>
          <p:nvSpPr>
            <p:cNvPr id="23" name="矩形 22"/>
            <p:cNvSpPr/>
            <p:nvPr/>
          </p:nvSpPr>
          <p:spPr>
            <a:xfrm>
              <a:off x="1079500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09675" y="1428750"/>
              <a:ext cx="1819275" cy="103822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27425" y="2933700"/>
            <a:ext cx="2063750" cy="1295400"/>
            <a:chOff x="1079500" y="1295400"/>
            <a:chExt cx="2063750" cy="1295400"/>
          </a:xfrm>
        </p:grpSpPr>
        <p:sp>
          <p:nvSpPr>
            <p:cNvPr id="26" name="矩形 25"/>
            <p:cNvSpPr/>
            <p:nvPr/>
          </p:nvSpPr>
          <p:spPr>
            <a:xfrm>
              <a:off x="1079500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209675" y="1428750"/>
              <a:ext cx="1819275" cy="103822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27425" y="1295400"/>
            <a:ext cx="2063750" cy="1466850"/>
            <a:chOff x="3527425" y="1295400"/>
            <a:chExt cx="2063750" cy="1466850"/>
          </a:xfrm>
        </p:grpSpPr>
        <p:sp>
          <p:nvSpPr>
            <p:cNvPr id="8" name="矩形 7"/>
            <p:cNvSpPr/>
            <p:nvPr/>
          </p:nvSpPr>
          <p:spPr>
            <a:xfrm>
              <a:off x="3527425" y="1295400"/>
              <a:ext cx="2063750" cy="12954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657600" y="1315700"/>
              <a:ext cx="181927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42648" y="1230086"/>
            <a:ext cx="2414470" cy="2173393"/>
            <a:chOff x="3231696" y="3428054"/>
            <a:chExt cx="2689992" cy="2421404"/>
          </a:xfrm>
        </p:grpSpPr>
        <p:sp>
          <p:nvSpPr>
            <p:cNvPr id="8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10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79500" y="1626390"/>
            <a:ext cx="1894322" cy="1705180"/>
            <a:chOff x="3231696" y="3428054"/>
            <a:chExt cx="2689992" cy="2421405"/>
          </a:xfrm>
        </p:grpSpPr>
        <p:sp>
          <p:nvSpPr>
            <p:cNvPr id="13" name="Freeform 5"/>
            <p:cNvSpPr/>
            <p:nvPr/>
          </p:nvSpPr>
          <p:spPr bwMode="auto">
            <a:xfrm>
              <a:off x="3231696" y="3428054"/>
              <a:ext cx="2689992" cy="2421405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21947" y="3509297"/>
              <a:ext cx="2509488" cy="2258922"/>
              <a:chOff x="3321948" y="3509296"/>
              <a:chExt cx="2509488" cy="2258921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"/>
              <p:cNvSpPr/>
              <p:nvPr/>
            </p:nvSpPr>
            <p:spPr bwMode="auto">
              <a:xfrm>
                <a:off x="3352556" y="3536846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620935" y="2543491"/>
            <a:ext cx="2154581" cy="1939452"/>
            <a:chOff x="3231696" y="3428054"/>
            <a:chExt cx="2689992" cy="2421404"/>
          </a:xfrm>
        </p:grpSpPr>
        <p:sp>
          <p:nvSpPr>
            <p:cNvPr id="18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009999"/>
            </a:soli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20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199523" y="1683603"/>
            <a:ext cx="778688" cy="700938"/>
            <a:chOff x="7568104" y="1986367"/>
            <a:chExt cx="2509488" cy="2258921"/>
          </a:xfrm>
        </p:grpSpPr>
        <p:sp>
          <p:nvSpPr>
            <p:cNvPr id="23" name="Freeform 5"/>
            <p:cNvSpPr/>
            <p:nvPr/>
          </p:nvSpPr>
          <p:spPr bwMode="auto">
            <a:xfrm>
              <a:off x="7568104" y="1986367"/>
              <a:ext cx="2509488" cy="2258921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"/>
            <p:cNvSpPr/>
            <p:nvPr/>
          </p:nvSpPr>
          <p:spPr bwMode="auto">
            <a:xfrm>
              <a:off x="7599645" y="2014758"/>
              <a:ext cx="2446406" cy="2202138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83000">
                  <a:schemeClr val="bg1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3432584" y="2622495"/>
            <a:ext cx="588194" cy="632903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rgbClr val="00999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83"/>
          <p:cNvSpPr txBox="1"/>
          <p:nvPr/>
        </p:nvSpPr>
        <p:spPr>
          <a:xfrm>
            <a:off x="2933388" y="3339706"/>
            <a:ext cx="1549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2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85"/>
          <p:cNvSpPr txBox="1"/>
          <p:nvPr/>
        </p:nvSpPr>
        <p:spPr>
          <a:xfrm>
            <a:off x="4861639" y="2185687"/>
            <a:ext cx="1549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2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5299073" y="1360397"/>
            <a:ext cx="757335" cy="586934"/>
          </a:xfrm>
          <a:custGeom>
            <a:avLst/>
            <a:gdLst>
              <a:gd name="T0" fmla="*/ 2017136 w 3240087"/>
              <a:gd name="T1" fmla="*/ 1939157 h 2513013"/>
              <a:gd name="T2" fmla="*/ 792729 w 3240087"/>
              <a:gd name="T3" fmla="*/ 1060450 h 2513013"/>
              <a:gd name="T4" fmla="*/ 1301750 w 3240087"/>
              <a:gd name="T5" fmla="*/ 2513013 h 2513013"/>
              <a:gd name="T6" fmla="*/ 1554331 w 3240087"/>
              <a:gd name="T7" fmla="*/ 753428 h 2513013"/>
              <a:gd name="T8" fmla="*/ 1460048 w 3240087"/>
              <a:gd name="T9" fmla="*/ 768668 h 2513013"/>
              <a:gd name="T10" fmla="*/ 1385130 w 3240087"/>
              <a:gd name="T11" fmla="*/ 795338 h 2513013"/>
              <a:gd name="T12" fmla="*/ 1329893 w 3240087"/>
              <a:gd name="T13" fmla="*/ 833438 h 2513013"/>
              <a:gd name="T14" fmla="*/ 1294022 w 3240087"/>
              <a:gd name="T15" fmla="*/ 883285 h 2513013"/>
              <a:gd name="T16" fmla="*/ 1277514 w 3240087"/>
              <a:gd name="T17" fmla="*/ 944880 h 2513013"/>
              <a:gd name="T18" fmla="*/ 1278784 w 3240087"/>
              <a:gd name="T19" fmla="*/ 999173 h 2513013"/>
              <a:gd name="T20" fmla="*/ 1289577 w 3240087"/>
              <a:gd name="T21" fmla="*/ 1043940 h 2513013"/>
              <a:gd name="T22" fmla="*/ 1309259 w 3240087"/>
              <a:gd name="T23" fmla="*/ 1084263 h 2513013"/>
              <a:gd name="T24" fmla="*/ 1365448 w 3240087"/>
              <a:gd name="T25" fmla="*/ 1148715 h 2513013"/>
              <a:gd name="T26" fmla="*/ 1452112 w 3240087"/>
              <a:gd name="T27" fmla="*/ 1200786 h 2513013"/>
              <a:gd name="T28" fmla="*/ 1598774 w 3240087"/>
              <a:gd name="T29" fmla="*/ 1275081 h 2513013"/>
              <a:gd name="T30" fmla="*/ 1631472 w 3240087"/>
              <a:gd name="T31" fmla="*/ 1300163 h 2513013"/>
              <a:gd name="T32" fmla="*/ 1648614 w 3240087"/>
              <a:gd name="T33" fmla="*/ 1327786 h 2513013"/>
              <a:gd name="T34" fmla="*/ 1658455 w 3240087"/>
              <a:gd name="T35" fmla="*/ 1403668 h 2513013"/>
              <a:gd name="T36" fmla="*/ 1653376 w 3240087"/>
              <a:gd name="T37" fmla="*/ 1450658 h 2513013"/>
              <a:gd name="T38" fmla="*/ 1632741 w 3240087"/>
              <a:gd name="T39" fmla="*/ 1471931 h 2513013"/>
              <a:gd name="T40" fmla="*/ 1595917 w 3240087"/>
              <a:gd name="T41" fmla="*/ 1477328 h 2513013"/>
              <a:gd name="T42" fmla="*/ 1572426 w 3240087"/>
              <a:gd name="T43" fmla="*/ 1469708 h 2513013"/>
              <a:gd name="T44" fmla="*/ 1562902 w 3240087"/>
              <a:gd name="T45" fmla="*/ 1457008 h 2513013"/>
              <a:gd name="T46" fmla="*/ 1555601 w 3240087"/>
              <a:gd name="T47" fmla="*/ 1406208 h 2513013"/>
              <a:gd name="T48" fmla="*/ 1280689 w 3240087"/>
              <a:gd name="T49" fmla="*/ 1341121 h 2513013"/>
              <a:gd name="T50" fmla="*/ 1292117 w 3240087"/>
              <a:gd name="T51" fmla="*/ 1434783 h 2513013"/>
              <a:gd name="T52" fmla="*/ 1312751 w 3240087"/>
              <a:gd name="T53" fmla="*/ 1484313 h 2513013"/>
              <a:gd name="T54" fmla="*/ 1334655 w 3240087"/>
              <a:gd name="T55" fmla="*/ 1514158 h 2513013"/>
              <a:gd name="T56" fmla="*/ 1362591 w 3240087"/>
              <a:gd name="T57" fmla="*/ 1538288 h 2513013"/>
              <a:gd name="T58" fmla="*/ 1427986 w 3240087"/>
              <a:gd name="T59" fmla="*/ 1573848 h 2513013"/>
              <a:gd name="T60" fmla="*/ 1500999 w 3240087"/>
              <a:gd name="T61" fmla="*/ 1596073 h 2513013"/>
              <a:gd name="T62" fmla="*/ 1680359 w 3240087"/>
              <a:gd name="T63" fmla="*/ 1684973 h 2513013"/>
              <a:gd name="T64" fmla="*/ 1761626 w 3240087"/>
              <a:gd name="T65" fmla="*/ 1591628 h 2513013"/>
              <a:gd name="T66" fmla="*/ 1840672 w 3240087"/>
              <a:gd name="T67" fmla="*/ 1562101 h 2513013"/>
              <a:gd name="T68" fmla="*/ 1900035 w 3240087"/>
              <a:gd name="T69" fmla="*/ 1518286 h 2513013"/>
              <a:gd name="T70" fmla="*/ 1939716 w 3240087"/>
              <a:gd name="T71" fmla="*/ 1461136 h 2513013"/>
              <a:gd name="T72" fmla="*/ 1959398 w 3240087"/>
              <a:gd name="T73" fmla="*/ 1390333 h 2513013"/>
              <a:gd name="T74" fmla="*/ 1960350 w 3240087"/>
              <a:gd name="T75" fmla="*/ 1316038 h 2513013"/>
              <a:gd name="T76" fmla="*/ 1951779 w 3240087"/>
              <a:gd name="T77" fmla="*/ 1271271 h 2513013"/>
              <a:gd name="T78" fmla="*/ 1935907 w 3240087"/>
              <a:gd name="T79" fmla="*/ 1232536 h 2513013"/>
              <a:gd name="T80" fmla="*/ 1890194 w 3240087"/>
              <a:gd name="T81" fmla="*/ 1173798 h 2513013"/>
              <a:gd name="T82" fmla="*/ 1817180 w 3240087"/>
              <a:gd name="T83" fmla="*/ 1128078 h 2513013"/>
              <a:gd name="T84" fmla="*/ 1674327 w 3240087"/>
              <a:gd name="T85" fmla="*/ 1059180 h 2513013"/>
              <a:gd name="T86" fmla="*/ 1581949 w 3240087"/>
              <a:gd name="T87" fmla="*/ 1008380 h 2513013"/>
              <a:gd name="T88" fmla="*/ 1566394 w 3240087"/>
              <a:gd name="T89" fmla="*/ 989013 h 2513013"/>
              <a:gd name="T90" fmla="*/ 1557823 w 3240087"/>
              <a:gd name="T91" fmla="*/ 962025 h 2513013"/>
              <a:gd name="T92" fmla="*/ 1557823 w 3240087"/>
              <a:gd name="T93" fmla="*/ 918528 h 2513013"/>
              <a:gd name="T94" fmla="*/ 1572108 w 3240087"/>
              <a:gd name="T95" fmla="*/ 890905 h 2513013"/>
              <a:gd name="T96" fmla="*/ 1600361 w 3240087"/>
              <a:gd name="T97" fmla="*/ 879793 h 2513013"/>
              <a:gd name="T98" fmla="*/ 1636551 w 3240087"/>
              <a:gd name="T99" fmla="*/ 886143 h 2513013"/>
              <a:gd name="T100" fmla="*/ 1649249 w 3240087"/>
              <a:gd name="T101" fmla="*/ 901700 h 2513013"/>
              <a:gd name="T102" fmla="*/ 1656233 w 3240087"/>
              <a:gd name="T103" fmla="*/ 956310 h 2513013"/>
              <a:gd name="T104" fmla="*/ 1932732 w 3240087"/>
              <a:gd name="T105" fmla="*/ 964883 h 2513013"/>
              <a:gd name="T106" fmla="*/ 1923844 w 3240087"/>
              <a:gd name="T107" fmla="*/ 900748 h 2513013"/>
              <a:gd name="T108" fmla="*/ 1897495 w 3240087"/>
              <a:gd name="T109" fmla="*/ 847725 h 2513013"/>
              <a:gd name="T110" fmla="*/ 1853370 w 3240087"/>
              <a:gd name="T111" fmla="*/ 806450 h 2513013"/>
              <a:gd name="T112" fmla="*/ 1790832 w 3240087"/>
              <a:gd name="T113" fmla="*/ 775970 h 2513013"/>
              <a:gd name="T114" fmla="*/ 1710834 w 3240087"/>
              <a:gd name="T115" fmla="*/ 757238 h 2513013"/>
              <a:gd name="T116" fmla="*/ 2640012 w 3240087"/>
              <a:gd name="T117" fmla="*/ 871220 h 2513013"/>
              <a:gd name="T118" fmla="*/ 1619408 w 3240087"/>
              <a:gd name="T119" fmla="*/ 0 h 2513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40087" h="2513013">
                <a:moveTo>
                  <a:pt x="2446710" y="1060450"/>
                </a:moveTo>
                <a:lnTo>
                  <a:pt x="3240087" y="1736769"/>
                </a:lnTo>
                <a:lnTo>
                  <a:pt x="2830848" y="1736769"/>
                </a:lnTo>
                <a:lnTo>
                  <a:pt x="2956352" y="2513013"/>
                </a:lnTo>
                <a:lnTo>
                  <a:pt x="1936750" y="2513013"/>
                </a:lnTo>
                <a:lnTo>
                  <a:pt x="2017136" y="1939157"/>
                </a:lnTo>
                <a:lnTo>
                  <a:pt x="2275453" y="1939157"/>
                </a:lnTo>
                <a:lnTo>
                  <a:pt x="2351708" y="1939157"/>
                </a:lnTo>
                <a:lnTo>
                  <a:pt x="2338681" y="1859852"/>
                </a:lnTo>
                <a:lnTo>
                  <a:pt x="2238278" y="1237778"/>
                </a:lnTo>
                <a:lnTo>
                  <a:pt x="2446710" y="1060450"/>
                </a:lnTo>
                <a:close/>
                <a:moveTo>
                  <a:pt x="792729" y="1060450"/>
                </a:moveTo>
                <a:lnTo>
                  <a:pt x="988531" y="1227309"/>
                </a:lnTo>
                <a:lnTo>
                  <a:pt x="899991" y="1861120"/>
                </a:lnTo>
                <a:lnTo>
                  <a:pt x="889201" y="1939157"/>
                </a:lnTo>
                <a:lnTo>
                  <a:pt x="963460" y="1939157"/>
                </a:lnTo>
                <a:lnTo>
                  <a:pt x="1209085" y="1939157"/>
                </a:lnTo>
                <a:lnTo>
                  <a:pt x="1301750" y="2513013"/>
                </a:lnTo>
                <a:lnTo>
                  <a:pt x="283389" y="2513013"/>
                </a:lnTo>
                <a:lnTo>
                  <a:pt x="391604" y="1736769"/>
                </a:lnTo>
                <a:lnTo>
                  <a:pt x="0" y="1736769"/>
                </a:lnTo>
                <a:lnTo>
                  <a:pt x="792729" y="1060450"/>
                </a:lnTo>
                <a:close/>
                <a:moveTo>
                  <a:pt x="1554331" y="686118"/>
                </a:moveTo>
                <a:lnTo>
                  <a:pt x="1554331" y="753428"/>
                </a:lnTo>
                <a:lnTo>
                  <a:pt x="1537189" y="755015"/>
                </a:lnTo>
                <a:lnTo>
                  <a:pt x="1520681" y="757238"/>
                </a:lnTo>
                <a:lnTo>
                  <a:pt x="1504491" y="759778"/>
                </a:lnTo>
                <a:lnTo>
                  <a:pt x="1489254" y="762318"/>
                </a:lnTo>
                <a:lnTo>
                  <a:pt x="1474334" y="765175"/>
                </a:lnTo>
                <a:lnTo>
                  <a:pt x="1460048" y="768668"/>
                </a:lnTo>
                <a:lnTo>
                  <a:pt x="1446080" y="772160"/>
                </a:lnTo>
                <a:lnTo>
                  <a:pt x="1432747" y="776288"/>
                </a:lnTo>
                <a:lnTo>
                  <a:pt x="1420049" y="780415"/>
                </a:lnTo>
                <a:lnTo>
                  <a:pt x="1407986" y="785178"/>
                </a:lnTo>
                <a:lnTo>
                  <a:pt x="1396241" y="789940"/>
                </a:lnTo>
                <a:lnTo>
                  <a:pt x="1385130" y="795338"/>
                </a:lnTo>
                <a:lnTo>
                  <a:pt x="1374654" y="800735"/>
                </a:lnTo>
                <a:lnTo>
                  <a:pt x="1364496" y="806768"/>
                </a:lnTo>
                <a:lnTo>
                  <a:pt x="1354972" y="813118"/>
                </a:lnTo>
                <a:lnTo>
                  <a:pt x="1345766" y="819468"/>
                </a:lnTo>
                <a:lnTo>
                  <a:pt x="1337512" y="826453"/>
                </a:lnTo>
                <a:lnTo>
                  <a:pt x="1329893" y="833438"/>
                </a:lnTo>
                <a:lnTo>
                  <a:pt x="1322592" y="841375"/>
                </a:lnTo>
                <a:lnTo>
                  <a:pt x="1315608" y="848995"/>
                </a:lnTo>
                <a:lnTo>
                  <a:pt x="1309259" y="857250"/>
                </a:lnTo>
                <a:lnTo>
                  <a:pt x="1303863" y="865505"/>
                </a:lnTo>
                <a:lnTo>
                  <a:pt x="1298466" y="874395"/>
                </a:lnTo>
                <a:lnTo>
                  <a:pt x="1294022" y="883285"/>
                </a:lnTo>
                <a:lnTo>
                  <a:pt x="1289895" y="892810"/>
                </a:lnTo>
                <a:lnTo>
                  <a:pt x="1286403" y="902653"/>
                </a:lnTo>
                <a:lnTo>
                  <a:pt x="1283546" y="912813"/>
                </a:lnTo>
                <a:lnTo>
                  <a:pt x="1281006" y="922973"/>
                </a:lnTo>
                <a:lnTo>
                  <a:pt x="1279101" y="933768"/>
                </a:lnTo>
                <a:lnTo>
                  <a:pt x="1277514" y="944880"/>
                </a:lnTo>
                <a:lnTo>
                  <a:pt x="1276879" y="955993"/>
                </a:lnTo>
                <a:lnTo>
                  <a:pt x="1276562" y="967423"/>
                </a:lnTo>
                <a:lnTo>
                  <a:pt x="1276562" y="975678"/>
                </a:lnTo>
                <a:lnTo>
                  <a:pt x="1277197" y="983615"/>
                </a:lnTo>
                <a:lnTo>
                  <a:pt x="1277514" y="991553"/>
                </a:lnTo>
                <a:lnTo>
                  <a:pt x="1278784" y="999173"/>
                </a:lnTo>
                <a:lnTo>
                  <a:pt x="1279736" y="1006793"/>
                </a:lnTo>
                <a:lnTo>
                  <a:pt x="1281006" y="1014413"/>
                </a:lnTo>
                <a:lnTo>
                  <a:pt x="1282911" y="1021715"/>
                </a:lnTo>
                <a:lnTo>
                  <a:pt x="1284815" y="1029335"/>
                </a:lnTo>
                <a:lnTo>
                  <a:pt x="1287038" y="1036638"/>
                </a:lnTo>
                <a:lnTo>
                  <a:pt x="1289577" y="1043940"/>
                </a:lnTo>
                <a:lnTo>
                  <a:pt x="1292117" y="1050925"/>
                </a:lnTo>
                <a:lnTo>
                  <a:pt x="1294974" y="1057910"/>
                </a:lnTo>
                <a:lnTo>
                  <a:pt x="1298148" y="1064260"/>
                </a:lnTo>
                <a:lnTo>
                  <a:pt x="1301640" y="1070928"/>
                </a:lnTo>
                <a:lnTo>
                  <a:pt x="1305450" y="1077595"/>
                </a:lnTo>
                <a:lnTo>
                  <a:pt x="1309259" y="1084263"/>
                </a:lnTo>
                <a:lnTo>
                  <a:pt x="1317830" y="1096963"/>
                </a:lnTo>
                <a:lnTo>
                  <a:pt x="1326719" y="1108710"/>
                </a:lnTo>
                <a:lnTo>
                  <a:pt x="1335925" y="1119823"/>
                </a:lnTo>
                <a:lnTo>
                  <a:pt x="1345131" y="1129983"/>
                </a:lnTo>
                <a:lnTo>
                  <a:pt x="1355290" y="1139825"/>
                </a:lnTo>
                <a:lnTo>
                  <a:pt x="1365448" y="1148715"/>
                </a:lnTo>
                <a:lnTo>
                  <a:pt x="1376241" y="1156653"/>
                </a:lnTo>
                <a:lnTo>
                  <a:pt x="1387352" y="1164273"/>
                </a:lnTo>
                <a:lnTo>
                  <a:pt x="1400050" y="1171893"/>
                </a:lnTo>
                <a:lnTo>
                  <a:pt x="1414970" y="1180466"/>
                </a:lnTo>
                <a:lnTo>
                  <a:pt x="1432430" y="1189991"/>
                </a:lnTo>
                <a:lnTo>
                  <a:pt x="1452112" y="1200786"/>
                </a:lnTo>
                <a:lnTo>
                  <a:pt x="1474968" y="1212216"/>
                </a:lnTo>
                <a:lnTo>
                  <a:pt x="1500047" y="1224916"/>
                </a:lnTo>
                <a:lnTo>
                  <a:pt x="1557506" y="1253173"/>
                </a:lnTo>
                <a:lnTo>
                  <a:pt x="1575283" y="1262063"/>
                </a:lnTo>
                <a:lnTo>
                  <a:pt x="1591473" y="1270953"/>
                </a:lnTo>
                <a:lnTo>
                  <a:pt x="1598774" y="1275081"/>
                </a:lnTo>
                <a:lnTo>
                  <a:pt x="1605441" y="1279208"/>
                </a:lnTo>
                <a:lnTo>
                  <a:pt x="1611472" y="1283336"/>
                </a:lnTo>
                <a:lnTo>
                  <a:pt x="1617186" y="1287463"/>
                </a:lnTo>
                <a:lnTo>
                  <a:pt x="1622265" y="1291591"/>
                </a:lnTo>
                <a:lnTo>
                  <a:pt x="1627345" y="1296036"/>
                </a:lnTo>
                <a:lnTo>
                  <a:pt x="1631472" y="1300163"/>
                </a:lnTo>
                <a:lnTo>
                  <a:pt x="1635281" y="1303973"/>
                </a:lnTo>
                <a:lnTo>
                  <a:pt x="1638773" y="1307783"/>
                </a:lnTo>
                <a:lnTo>
                  <a:pt x="1641630" y="1311911"/>
                </a:lnTo>
                <a:lnTo>
                  <a:pt x="1643535" y="1315721"/>
                </a:lnTo>
                <a:lnTo>
                  <a:pt x="1645757" y="1319531"/>
                </a:lnTo>
                <a:lnTo>
                  <a:pt x="1648614" y="1327786"/>
                </a:lnTo>
                <a:lnTo>
                  <a:pt x="1651471" y="1337311"/>
                </a:lnTo>
                <a:lnTo>
                  <a:pt x="1653376" y="1348106"/>
                </a:lnTo>
                <a:lnTo>
                  <a:pt x="1655280" y="1360171"/>
                </a:lnTo>
                <a:lnTo>
                  <a:pt x="1656868" y="1373188"/>
                </a:lnTo>
                <a:lnTo>
                  <a:pt x="1657502" y="1388111"/>
                </a:lnTo>
                <a:lnTo>
                  <a:pt x="1658455" y="1403668"/>
                </a:lnTo>
                <a:lnTo>
                  <a:pt x="1658772" y="1420813"/>
                </a:lnTo>
                <a:lnTo>
                  <a:pt x="1658455" y="1427798"/>
                </a:lnTo>
                <a:lnTo>
                  <a:pt x="1657502" y="1434148"/>
                </a:lnTo>
                <a:lnTo>
                  <a:pt x="1656550" y="1439863"/>
                </a:lnTo>
                <a:lnTo>
                  <a:pt x="1655280" y="1445578"/>
                </a:lnTo>
                <a:lnTo>
                  <a:pt x="1653376" y="1450658"/>
                </a:lnTo>
                <a:lnTo>
                  <a:pt x="1650836" y="1455421"/>
                </a:lnTo>
                <a:lnTo>
                  <a:pt x="1648296" y="1459548"/>
                </a:lnTo>
                <a:lnTo>
                  <a:pt x="1645122" y="1463358"/>
                </a:lnTo>
                <a:lnTo>
                  <a:pt x="1641630" y="1466851"/>
                </a:lnTo>
                <a:lnTo>
                  <a:pt x="1637503" y="1469708"/>
                </a:lnTo>
                <a:lnTo>
                  <a:pt x="1632741" y="1471931"/>
                </a:lnTo>
                <a:lnTo>
                  <a:pt x="1627980" y="1474153"/>
                </a:lnTo>
                <a:lnTo>
                  <a:pt x="1622265" y="1475423"/>
                </a:lnTo>
                <a:lnTo>
                  <a:pt x="1616869" y="1477011"/>
                </a:lnTo>
                <a:lnTo>
                  <a:pt x="1610520" y="1477646"/>
                </a:lnTo>
                <a:lnTo>
                  <a:pt x="1603536" y="1477646"/>
                </a:lnTo>
                <a:lnTo>
                  <a:pt x="1595917" y="1477328"/>
                </a:lnTo>
                <a:lnTo>
                  <a:pt x="1588933" y="1476693"/>
                </a:lnTo>
                <a:lnTo>
                  <a:pt x="1582584" y="1474788"/>
                </a:lnTo>
                <a:lnTo>
                  <a:pt x="1579727" y="1473836"/>
                </a:lnTo>
                <a:lnTo>
                  <a:pt x="1577188" y="1472566"/>
                </a:lnTo>
                <a:lnTo>
                  <a:pt x="1574648" y="1471296"/>
                </a:lnTo>
                <a:lnTo>
                  <a:pt x="1572426" y="1469708"/>
                </a:lnTo>
                <a:lnTo>
                  <a:pt x="1570521" y="1467803"/>
                </a:lnTo>
                <a:lnTo>
                  <a:pt x="1568299" y="1466216"/>
                </a:lnTo>
                <a:lnTo>
                  <a:pt x="1566712" y="1463993"/>
                </a:lnTo>
                <a:lnTo>
                  <a:pt x="1565124" y="1461771"/>
                </a:lnTo>
                <a:lnTo>
                  <a:pt x="1563855" y="1459548"/>
                </a:lnTo>
                <a:lnTo>
                  <a:pt x="1562902" y="1457008"/>
                </a:lnTo>
                <a:lnTo>
                  <a:pt x="1561632" y="1454151"/>
                </a:lnTo>
                <a:lnTo>
                  <a:pt x="1560680" y="1450976"/>
                </a:lnTo>
                <a:lnTo>
                  <a:pt x="1559093" y="1442721"/>
                </a:lnTo>
                <a:lnTo>
                  <a:pt x="1557506" y="1432561"/>
                </a:lnTo>
                <a:lnTo>
                  <a:pt x="1556553" y="1420496"/>
                </a:lnTo>
                <a:lnTo>
                  <a:pt x="1555601" y="1406208"/>
                </a:lnTo>
                <a:lnTo>
                  <a:pt x="1554649" y="1390016"/>
                </a:lnTo>
                <a:lnTo>
                  <a:pt x="1554331" y="1371918"/>
                </a:lnTo>
                <a:lnTo>
                  <a:pt x="1554331" y="1351598"/>
                </a:lnTo>
                <a:lnTo>
                  <a:pt x="1554331" y="1300163"/>
                </a:lnTo>
                <a:lnTo>
                  <a:pt x="1280689" y="1300163"/>
                </a:lnTo>
                <a:lnTo>
                  <a:pt x="1280689" y="1341121"/>
                </a:lnTo>
                <a:lnTo>
                  <a:pt x="1281006" y="1358266"/>
                </a:lnTo>
                <a:lnTo>
                  <a:pt x="1281641" y="1375093"/>
                </a:lnTo>
                <a:lnTo>
                  <a:pt x="1283546" y="1390968"/>
                </a:lnTo>
                <a:lnTo>
                  <a:pt x="1285450" y="1406208"/>
                </a:lnTo>
                <a:lnTo>
                  <a:pt x="1288625" y="1420813"/>
                </a:lnTo>
                <a:lnTo>
                  <a:pt x="1292117" y="1434783"/>
                </a:lnTo>
                <a:lnTo>
                  <a:pt x="1296561" y="1448436"/>
                </a:lnTo>
                <a:lnTo>
                  <a:pt x="1301005" y="1460818"/>
                </a:lnTo>
                <a:lnTo>
                  <a:pt x="1303863" y="1466851"/>
                </a:lnTo>
                <a:lnTo>
                  <a:pt x="1306402" y="1472566"/>
                </a:lnTo>
                <a:lnTo>
                  <a:pt x="1309577" y="1478598"/>
                </a:lnTo>
                <a:lnTo>
                  <a:pt x="1312751" y="1484313"/>
                </a:lnTo>
                <a:lnTo>
                  <a:pt x="1315926" y="1489393"/>
                </a:lnTo>
                <a:lnTo>
                  <a:pt x="1319418" y="1494791"/>
                </a:lnTo>
                <a:lnTo>
                  <a:pt x="1322910" y="1499871"/>
                </a:lnTo>
                <a:lnTo>
                  <a:pt x="1326719" y="1504951"/>
                </a:lnTo>
                <a:lnTo>
                  <a:pt x="1330528" y="1509713"/>
                </a:lnTo>
                <a:lnTo>
                  <a:pt x="1334655" y="1514158"/>
                </a:lnTo>
                <a:lnTo>
                  <a:pt x="1339100" y="1518603"/>
                </a:lnTo>
                <a:lnTo>
                  <a:pt x="1343544" y="1523048"/>
                </a:lnTo>
                <a:lnTo>
                  <a:pt x="1347988" y="1527176"/>
                </a:lnTo>
                <a:lnTo>
                  <a:pt x="1352432" y="1530986"/>
                </a:lnTo>
                <a:lnTo>
                  <a:pt x="1357512" y="1534796"/>
                </a:lnTo>
                <a:lnTo>
                  <a:pt x="1362591" y="1538288"/>
                </a:lnTo>
                <a:lnTo>
                  <a:pt x="1372749" y="1545273"/>
                </a:lnTo>
                <a:lnTo>
                  <a:pt x="1383543" y="1551941"/>
                </a:lnTo>
                <a:lnTo>
                  <a:pt x="1394336" y="1557656"/>
                </a:lnTo>
                <a:lnTo>
                  <a:pt x="1405129" y="1563688"/>
                </a:lnTo>
                <a:lnTo>
                  <a:pt x="1416240" y="1569086"/>
                </a:lnTo>
                <a:lnTo>
                  <a:pt x="1427986" y="1573848"/>
                </a:lnTo>
                <a:lnTo>
                  <a:pt x="1439731" y="1578611"/>
                </a:lnTo>
                <a:lnTo>
                  <a:pt x="1451477" y="1583056"/>
                </a:lnTo>
                <a:lnTo>
                  <a:pt x="1463540" y="1586866"/>
                </a:lnTo>
                <a:lnTo>
                  <a:pt x="1475921" y="1590358"/>
                </a:lnTo>
                <a:lnTo>
                  <a:pt x="1488619" y="1593216"/>
                </a:lnTo>
                <a:lnTo>
                  <a:pt x="1500999" y="1596073"/>
                </a:lnTo>
                <a:lnTo>
                  <a:pt x="1514015" y="1598613"/>
                </a:lnTo>
                <a:lnTo>
                  <a:pt x="1527348" y="1600201"/>
                </a:lnTo>
                <a:lnTo>
                  <a:pt x="1540363" y="1602106"/>
                </a:lnTo>
                <a:lnTo>
                  <a:pt x="1554331" y="1603058"/>
                </a:lnTo>
                <a:lnTo>
                  <a:pt x="1554331" y="1684973"/>
                </a:lnTo>
                <a:lnTo>
                  <a:pt x="1680359" y="1684973"/>
                </a:lnTo>
                <a:lnTo>
                  <a:pt x="1680359" y="1605916"/>
                </a:lnTo>
                <a:lnTo>
                  <a:pt x="1697819" y="1603693"/>
                </a:lnTo>
                <a:lnTo>
                  <a:pt x="1714326" y="1601471"/>
                </a:lnTo>
                <a:lnTo>
                  <a:pt x="1730516" y="1598613"/>
                </a:lnTo>
                <a:lnTo>
                  <a:pt x="1746071" y="1595121"/>
                </a:lnTo>
                <a:lnTo>
                  <a:pt x="1761626" y="1591628"/>
                </a:lnTo>
                <a:lnTo>
                  <a:pt x="1775912" y="1587818"/>
                </a:lnTo>
                <a:lnTo>
                  <a:pt x="1790197" y="1583373"/>
                </a:lnTo>
                <a:lnTo>
                  <a:pt x="1803212" y="1578293"/>
                </a:lnTo>
                <a:lnTo>
                  <a:pt x="1816228" y="1573531"/>
                </a:lnTo>
                <a:lnTo>
                  <a:pt x="1828926" y="1567816"/>
                </a:lnTo>
                <a:lnTo>
                  <a:pt x="1840672" y="1562101"/>
                </a:lnTo>
                <a:lnTo>
                  <a:pt x="1851782" y="1555751"/>
                </a:lnTo>
                <a:lnTo>
                  <a:pt x="1862576" y="1549083"/>
                </a:lnTo>
                <a:lnTo>
                  <a:pt x="1872734" y="1541781"/>
                </a:lnTo>
                <a:lnTo>
                  <a:pt x="1882575" y="1534478"/>
                </a:lnTo>
                <a:lnTo>
                  <a:pt x="1891464" y="1526858"/>
                </a:lnTo>
                <a:lnTo>
                  <a:pt x="1900035" y="1518286"/>
                </a:lnTo>
                <a:lnTo>
                  <a:pt x="1907971" y="1510031"/>
                </a:lnTo>
                <a:lnTo>
                  <a:pt x="1915590" y="1500823"/>
                </a:lnTo>
                <a:lnTo>
                  <a:pt x="1922256" y="1491616"/>
                </a:lnTo>
                <a:lnTo>
                  <a:pt x="1928605" y="1481773"/>
                </a:lnTo>
                <a:lnTo>
                  <a:pt x="1934319" y="1471613"/>
                </a:lnTo>
                <a:lnTo>
                  <a:pt x="1939716" y="1461136"/>
                </a:lnTo>
                <a:lnTo>
                  <a:pt x="1944160" y="1450341"/>
                </a:lnTo>
                <a:lnTo>
                  <a:pt x="1948287" y="1439228"/>
                </a:lnTo>
                <a:lnTo>
                  <a:pt x="1951779" y="1427798"/>
                </a:lnTo>
                <a:lnTo>
                  <a:pt x="1954954" y="1415416"/>
                </a:lnTo>
                <a:lnTo>
                  <a:pt x="1957493" y="1403351"/>
                </a:lnTo>
                <a:lnTo>
                  <a:pt x="1959398" y="1390333"/>
                </a:lnTo>
                <a:lnTo>
                  <a:pt x="1960985" y="1377633"/>
                </a:lnTo>
                <a:lnTo>
                  <a:pt x="1961620" y="1363981"/>
                </a:lnTo>
                <a:lnTo>
                  <a:pt x="1961938" y="1350011"/>
                </a:lnTo>
                <a:lnTo>
                  <a:pt x="1961620" y="1332866"/>
                </a:lnTo>
                <a:lnTo>
                  <a:pt x="1960985" y="1324611"/>
                </a:lnTo>
                <a:lnTo>
                  <a:pt x="1960350" y="1316038"/>
                </a:lnTo>
                <a:lnTo>
                  <a:pt x="1959398" y="1308418"/>
                </a:lnTo>
                <a:lnTo>
                  <a:pt x="1958128" y="1300481"/>
                </a:lnTo>
                <a:lnTo>
                  <a:pt x="1957176" y="1292861"/>
                </a:lnTo>
                <a:lnTo>
                  <a:pt x="1955271" y="1285558"/>
                </a:lnTo>
                <a:lnTo>
                  <a:pt x="1953684" y="1278256"/>
                </a:lnTo>
                <a:lnTo>
                  <a:pt x="1951779" y="1271271"/>
                </a:lnTo>
                <a:lnTo>
                  <a:pt x="1949875" y="1264286"/>
                </a:lnTo>
                <a:lnTo>
                  <a:pt x="1947335" y="1257618"/>
                </a:lnTo>
                <a:lnTo>
                  <a:pt x="1944795" y="1250951"/>
                </a:lnTo>
                <a:lnTo>
                  <a:pt x="1942256" y="1244601"/>
                </a:lnTo>
                <a:lnTo>
                  <a:pt x="1939081" y="1238251"/>
                </a:lnTo>
                <a:lnTo>
                  <a:pt x="1935907" y="1232536"/>
                </a:lnTo>
                <a:lnTo>
                  <a:pt x="1929240" y="1221106"/>
                </a:lnTo>
                <a:lnTo>
                  <a:pt x="1922256" y="1210311"/>
                </a:lnTo>
                <a:lnTo>
                  <a:pt x="1914637" y="1200151"/>
                </a:lnTo>
                <a:lnTo>
                  <a:pt x="1907019" y="1190626"/>
                </a:lnTo>
                <a:lnTo>
                  <a:pt x="1898448" y="1182053"/>
                </a:lnTo>
                <a:lnTo>
                  <a:pt x="1890194" y="1173798"/>
                </a:lnTo>
                <a:lnTo>
                  <a:pt x="1880988" y="1166178"/>
                </a:lnTo>
                <a:lnTo>
                  <a:pt x="1872099" y="1159510"/>
                </a:lnTo>
                <a:lnTo>
                  <a:pt x="1861306" y="1152843"/>
                </a:lnTo>
                <a:lnTo>
                  <a:pt x="1848608" y="1145223"/>
                </a:lnTo>
                <a:lnTo>
                  <a:pt x="1834005" y="1136968"/>
                </a:lnTo>
                <a:lnTo>
                  <a:pt x="1817180" y="1128078"/>
                </a:lnTo>
                <a:lnTo>
                  <a:pt x="1798451" y="1118553"/>
                </a:lnTo>
                <a:lnTo>
                  <a:pt x="1777499" y="1108075"/>
                </a:lnTo>
                <a:lnTo>
                  <a:pt x="1754642" y="1097280"/>
                </a:lnTo>
                <a:lnTo>
                  <a:pt x="1729881" y="1085215"/>
                </a:lnTo>
                <a:lnTo>
                  <a:pt x="1700358" y="1071880"/>
                </a:lnTo>
                <a:lnTo>
                  <a:pt x="1674327" y="1059180"/>
                </a:lnTo>
                <a:lnTo>
                  <a:pt x="1651471" y="1047750"/>
                </a:lnTo>
                <a:lnTo>
                  <a:pt x="1631472" y="1037590"/>
                </a:lnTo>
                <a:lnTo>
                  <a:pt x="1614329" y="1028383"/>
                </a:lnTo>
                <a:lnTo>
                  <a:pt x="1600679" y="1020445"/>
                </a:lnTo>
                <a:lnTo>
                  <a:pt x="1589568" y="1013778"/>
                </a:lnTo>
                <a:lnTo>
                  <a:pt x="1581949" y="1008380"/>
                </a:lnTo>
                <a:lnTo>
                  <a:pt x="1578775" y="1005840"/>
                </a:lnTo>
                <a:lnTo>
                  <a:pt x="1575918" y="1002665"/>
                </a:lnTo>
                <a:lnTo>
                  <a:pt x="1573378" y="999808"/>
                </a:lnTo>
                <a:lnTo>
                  <a:pt x="1570838" y="996315"/>
                </a:lnTo>
                <a:lnTo>
                  <a:pt x="1568299" y="992823"/>
                </a:lnTo>
                <a:lnTo>
                  <a:pt x="1566394" y="989013"/>
                </a:lnTo>
                <a:lnTo>
                  <a:pt x="1564489" y="985203"/>
                </a:lnTo>
                <a:lnTo>
                  <a:pt x="1562902" y="981075"/>
                </a:lnTo>
                <a:lnTo>
                  <a:pt x="1560998" y="976630"/>
                </a:lnTo>
                <a:lnTo>
                  <a:pt x="1560045" y="971868"/>
                </a:lnTo>
                <a:lnTo>
                  <a:pt x="1559093" y="967105"/>
                </a:lnTo>
                <a:lnTo>
                  <a:pt x="1557823" y="962025"/>
                </a:lnTo>
                <a:lnTo>
                  <a:pt x="1557188" y="956310"/>
                </a:lnTo>
                <a:lnTo>
                  <a:pt x="1556871" y="950595"/>
                </a:lnTo>
                <a:lnTo>
                  <a:pt x="1556236" y="938848"/>
                </a:lnTo>
                <a:lnTo>
                  <a:pt x="1556553" y="931863"/>
                </a:lnTo>
                <a:lnTo>
                  <a:pt x="1557188" y="924878"/>
                </a:lnTo>
                <a:lnTo>
                  <a:pt x="1557823" y="918528"/>
                </a:lnTo>
                <a:lnTo>
                  <a:pt x="1559410" y="913130"/>
                </a:lnTo>
                <a:lnTo>
                  <a:pt x="1560998" y="907415"/>
                </a:lnTo>
                <a:lnTo>
                  <a:pt x="1563537" y="902653"/>
                </a:lnTo>
                <a:lnTo>
                  <a:pt x="1566077" y="898525"/>
                </a:lnTo>
                <a:lnTo>
                  <a:pt x="1568616" y="894398"/>
                </a:lnTo>
                <a:lnTo>
                  <a:pt x="1572108" y="890905"/>
                </a:lnTo>
                <a:lnTo>
                  <a:pt x="1575600" y="888048"/>
                </a:lnTo>
                <a:lnTo>
                  <a:pt x="1579727" y="885190"/>
                </a:lnTo>
                <a:lnTo>
                  <a:pt x="1584489" y="882968"/>
                </a:lnTo>
                <a:lnTo>
                  <a:pt x="1589251" y="881698"/>
                </a:lnTo>
                <a:lnTo>
                  <a:pt x="1594647" y="880745"/>
                </a:lnTo>
                <a:lnTo>
                  <a:pt x="1600361" y="879793"/>
                </a:lnTo>
                <a:lnTo>
                  <a:pt x="1606393" y="879475"/>
                </a:lnTo>
                <a:lnTo>
                  <a:pt x="1613694" y="879793"/>
                </a:lnTo>
                <a:lnTo>
                  <a:pt x="1620678" y="880745"/>
                </a:lnTo>
                <a:lnTo>
                  <a:pt x="1626710" y="882015"/>
                </a:lnTo>
                <a:lnTo>
                  <a:pt x="1632106" y="883920"/>
                </a:lnTo>
                <a:lnTo>
                  <a:pt x="1636551" y="886143"/>
                </a:lnTo>
                <a:lnTo>
                  <a:pt x="1640995" y="889318"/>
                </a:lnTo>
                <a:lnTo>
                  <a:pt x="1642582" y="890905"/>
                </a:lnTo>
                <a:lnTo>
                  <a:pt x="1644487" y="892810"/>
                </a:lnTo>
                <a:lnTo>
                  <a:pt x="1645757" y="894715"/>
                </a:lnTo>
                <a:lnTo>
                  <a:pt x="1647027" y="896620"/>
                </a:lnTo>
                <a:lnTo>
                  <a:pt x="1649249" y="901700"/>
                </a:lnTo>
                <a:lnTo>
                  <a:pt x="1651471" y="907733"/>
                </a:lnTo>
                <a:lnTo>
                  <a:pt x="1652741" y="915035"/>
                </a:lnTo>
                <a:lnTo>
                  <a:pt x="1654011" y="923608"/>
                </a:lnTo>
                <a:lnTo>
                  <a:pt x="1655280" y="933450"/>
                </a:lnTo>
                <a:lnTo>
                  <a:pt x="1655915" y="944245"/>
                </a:lnTo>
                <a:lnTo>
                  <a:pt x="1656233" y="956310"/>
                </a:lnTo>
                <a:lnTo>
                  <a:pt x="1656550" y="969645"/>
                </a:lnTo>
                <a:lnTo>
                  <a:pt x="1656550" y="1004570"/>
                </a:lnTo>
                <a:lnTo>
                  <a:pt x="1930193" y="1004570"/>
                </a:lnTo>
                <a:lnTo>
                  <a:pt x="1932097" y="981393"/>
                </a:lnTo>
                <a:lnTo>
                  <a:pt x="1932732" y="972503"/>
                </a:lnTo>
                <a:lnTo>
                  <a:pt x="1932732" y="964883"/>
                </a:lnTo>
                <a:lnTo>
                  <a:pt x="1932732" y="953453"/>
                </a:lnTo>
                <a:lnTo>
                  <a:pt x="1932097" y="942340"/>
                </a:lnTo>
                <a:lnTo>
                  <a:pt x="1930510" y="931545"/>
                </a:lnTo>
                <a:lnTo>
                  <a:pt x="1928923" y="920750"/>
                </a:lnTo>
                <a:lnTo>
                  <a:pt x="1926701" y="910590"/>
                </a:lnTo>
                <a:lnTo>
                  <a:pt x="1923844" y="900748"/>
                </a:lnTo>
                <a:lnTo>
                  <a:pt x="1920987" y="891223"/>
                </a:lnTo>
                <a:lnTo>
                  <a:pt x="1916860" y="881698"/>
                </a:lnTo>
                <a:lnTo>
                  <a:pt x="1912733" y="873125"/>
                </a:lnTo>
                <a:lnTo>
                  <a:pt x="1908288" y="864235"/>
                </a:lnTo>
                <a:lnTo>
                  <a:pt x="1903209" y="855980"/>
                </a:lnTo>
                <a:lnTo>
                  <a:pt x="1897495" y="847725"/>
                </a:lnTo>
                <a:lnTo>
                  <a:pt x="1891146" y="840105"/>
                </a:lnTo>
                <a:lnTo>
                  <a:pt x="1884480" y="832485"/>
                </a:lnTo>
                <a:lnTo>
                  <a:pt x="1877496" y="825500"/>
                </a:lnTo>
                <a:lnTo>
                  <a:pt x="1869877" y="818833"/>
                </a:lnTo>
                <a:lnTo>
                  <a:pt x="1861623" y="812165"/>
                </a:lnTo>
                <a:lnTo>
                  <a:pt x="1853370" y="806450"/>
                </a:lnTo>
                <a:lnTo>
                  <a:pt x="1844163" y="800418"/>
                </a:lnTo>
                <a:lnTo>
                  <a:pt x="1834322" y="795020"/>
                </a:lnTo>
                <a:lnTo>
                  <a:pt x="1824164" y="789623"/>
                </a:lnTo>
                <a:lnTo>
                  <a:pt x="1813688" y="784860"/>
                </a:lnTo>
                <a:lnTo>
                  <a:pt x="1802577" y="780098"/>
                </a:lnTo>
                <a:lnTo>
                  <a:pt x="1790832" y="775970"/>
                </a:lnTo>
                <a:lnTo>
                  <a:pt x="1779086" y="772160"/>
                </a:lnTo>
                <a:lnTo>
                  <a:pt x="1766388" y="768350"/>
                </a:lnTo>
                <a:lnTo>
                  <a:pt x="1753055" y="765175"/>
                </a:lnTo>
                <a:lnTo>
                  <a:pt x="1739405" y="762000"/>
                </a:lnTo>
                <a:lnTo>
                  <a:pt x="1725754" y="759778"/>
                </a:lnTo>
                <a:lnTo>
                  <a:pt x="1710834" y="757238"/>
                </a:lnTo>
                <a:lnTo>
                  <a:pt x="1695914" y="755015"/>
                </a:lnTo>
                <a:lnTo>
                  <a:pt x="1680359" y="753428"/>
                </a:lnTo>
                <a:lnTo>
                  <a:pt x="1680359" y="686118"/>
                </a:lnTo>
                <a:lnTo>
                  <a:pt x="1554331" y="686118"/>
                </a:lnTo>
                <a:close/>
                <a:moveTo>
                  <a:pt x="1619408" y="0"/>
                </a:moveTo>
                <a:lnTo>
                  <a:pt x="2640012" y="871220"/>
                </a:lnTo>
                <a:lnTo>
                  <a:pt x="2113362" y="871220"/>
                </a:lnTo>
                <a:lnTo>
                  <a:pt x="2274944" y="1871663"/>
                </a:lnTo>
                <a:lnTo>
                  <a:pt x="963555" y="1871663"/>
                </a:lnTo>
                <a:lnTo>
                  <a:pt x="1103234" y="871220"/>
                </a:lnTo>
                <a:lnTo>
                  <a:pt x="598487" y="871220"/>
                </a:lnTo>
                <a:lnTo>
                  <a:pt x="1619408" y="0"/>
                </a:lnTo>
                <a:close/>
              </a:path>
            </a:pathLst>
          </a:custGeom>
          <a:solidFill>
            <a:srgbClr val="F1744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87"/>
          <p:cNvSpPr txBox="1"/>
          <p:nvPr/>
        </p:nvSpPr>
        <p:spPr>
          <a:xfrm>
            <a:off x="1298309" y="2259515"/>
            <a:ext cx="1549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2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801320" y="1702185"/>
            <a:ext cx="588194" cy="583292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rgbClr val="E9474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24249" y="2630631"/>
            <a:ext cx="2082292" cy="1874381"/>
            <a:chOff x="3231696" y="3428054"/>
            <a:chExt cx="2689992" cy="2421404"/>
          </a:xfrm>
        </p:grpSpPr>
        <p:sp>
          <p:nvSpPr>
            <p:cNvPr id="32" name="Freeform 5"/>
            <p:cNvSpPr/>
            <p:nvPr/>
          </p:nvSpPr>
          <p:spPr bwMode="auto">
            <a:xfrm>
              <a:off x="3231696" y="3428054"/>
              <a:ext cx="2689992" cy="242140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015A74"/>
            </a:soli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321948" y="3509296"/>
              <a:ext cx="2509488" cy="2258921"/>
              <a:chOff x="3321948" y="3509296"/>
              <a:chExt cx="2509488" cy="2258921"/>
            </a:xfrm>
          </p:grpSpPr>
          <p:sp>
            <p:nvSpPr>
              <p:cNvPr id="34" name="Freeform 5"/>
              <p:cNvSpPr/>
              <p:nvPr/>
            </p:nvSpPr>
            <p:spPr bwMode="auto">
              <a:xfrm>
                <a:off x="3321948" y="3509296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9000"/>
                    </a:schemeClr>
                  </a:gs>
                  <a:gs pos="2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>
                <a:off x="3352556" y="3536848"/>
                <a:ext cx="2448272" cy="220381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9000"/>
                    </a:schemeClr>
                  </a:gs>
                  <a:gs pos="78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TextBox 62"/>
          <p:cNvSpPr txBox="1"/>
          <p:nvPr/>
        </p:nvSpPr>
        <p:spPr>
          <a:xfrm>
            <a:off x="6857118" y="3391810"/>
            <a:ext cx="15496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endParaRPr lang="zh-CN" altLang="en-US" sz="12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7324028" y="2714847"/>
            <a:ext cx="649205" cy="467153"/>
          </a:xfrm>
          <a:custGeom>
            <a:avLst/>
            <a:gdLst>
              <a:gd name="T0" fmla="*/ 1476105 w 3431"/>
              <a:gd name="T1" fmla="*/ 1080647 h 2471"/>
              <a:gd name="T2" fmla="*/ 684266 w 3431"/>
              <a:gd name="T3" fmla="*/ 1296881 h 2471"/>
              <a:gd name="T4" fmla="*/ 359974 w 3431"/>
              <a:gd name="T5" fmla="*/ 1080647 h 2471"/>
              <a:gd name="T6" fmla="*/ 359974 w 3431"/>
              <a:gd name="T7" fmla="*/ 720606 h 2471"/>
              <a:gd name="T8" fmla="*/ 414023 w 3431"/>
              <a:gd name="T9" fmla="*/ 576800 h 2471"/>
              <a:gd name="T10" fmla="*/ 414023 w 3431"/>
              <a:gd name="T11" fmla="*/ 468683 h 2471"/>
              <a:gd name="T12" fmla="*/ 544684 w 3431"/>
              <a:gd name="T13" fmla="*/ 473931 h 2471"/>
              <a:gd name="T14" fmla="*/ 1476105 w 3431"/>
              <a:gd name="T15" fmla="*/ 288137 h 2471"/>
              <a:gd name="T16" fmla="*/ 1638251 w 3431"/>
              <a:gd name="T17" fmla="*/ 468683 h 2471"/>
              <a:gd name="T18" fmla="*/ 1800397 w 3431"/>
              <a:gd name="T19" fmla="*/ 522741 h 2471"/>
              <a:gd name="T20" fmla="*/ 1692300 w 3431"/>
              <a:gd name="T21" fmla="*/ 576800 h 2471"/>
              <a:gd name="T22" fmla="*/ 1800397 w 3431"/>
              <a:gd name="T23" fmla="*/ 900626 h 2471"/>
              <a:gd name="T24" fmla="*/ 1800397 w 3431"/>
              <a:gd name="T25" fmla="*/ 1296881 h 2471"/>
              <a:gd name="T26" fmla="*/ 504279 w 3431"/>
              <a:gd name="T27" fmla="*/ 720606 h 2471"/>
              <a:gd name="T28" fmla="*/ 684266 w 3431"/>
              <a:gd name="T29" fmla="*/ 792509 h 2471"/>
              <a:gd name="T30" fmla="*/ 684266 w 3431"/>
              <a:gd name="T31" fmla="*/ 648703 h 2471"/>
              <a:gd name="T32" fmla="*/ 504279 w 3431"/>
              <a:gd name="T33" fmla="*/ 720606 h 2471"/>
              <a:gd name="T34" fmla="*/ 728870 w 3431"/>
              <a:gd name="T35" fmla="*/ 360565 h 2471"/>
              <a:gd name="T36" fmla="*/ 1586826 w 3431"/>
              <a:gd name="T37" fmla="*/ 576800 h 2471"/>
              <a:gd name="T38" fmla="*/ 1584202 w 3431"/>
              <a:gd name="T39" fmla="*/ 648703 h 2471"/>
              <a:gd name="T40" fmla="*/ 1404215 w 3431"/>
              <a:gd name="T41" fmla="*/ 720606 h 2471"/>
              <a:gd name="T42" fmla="*/ 1584202 w 3431"/>
              <a:gd name="T43" fmla="*/ 792509 h 2471"/>
              <a:gd name="T44" fmla="*/ 1584202 w 3431"/>
              <a:gd name="T45" fmla="*/ 648703 h 2471"/>
              <a:gd name="T46" fmla="*/ 913055 w 3431"/>
              <a:gd name="T47" fmla="*/ 197865 h 2471"/>
              <a:gd name="T48" fmla="*/ 856907 w 3431"/>
              <a:gd name="T49" fmla="*/ 250874 h 2471"/>
              <a:gd name="T50" fmla="*/ 765077 w 3431"/>
              <a:gd name="T51" fmla="*/ 247200 h 2471"/>
              <a:gd name="T52" fmla="*/ 643336 w 3431"/>
              <a:gd name="T53" fmla="*/ 250874 h 2471"/>
              <a:gd name="T54" fmla="*/ 469121 w 3431"/>
              <a:gd name="T55" fmla="*/ 430894 h 2471"/>
              <a:gd name="T56" fmla="*/ 283887 w 3431"/>
              <a:gd name="T57" fmla="*/ 502272 h 2471"/>
              <a:gd name="T58" fmla="*/ 213046 w 3431"/>
              <a:gd name="T59" fmla="*/ 543210 h 2471"/>
              <a:gd name="T60" fmla="*/ 0 w 3431"/>
              <a:gd name="T61" fmla="*/ 682293 h 2471"/>
              <a:gd name="T62" fmla="*/ 0 w 3431"/>
              <a:gd name="T63" fmla="*/ 419872 h 2471"/>
              <a:gd name="T64" fmla="*/ 73989 w 3431"/>
              <a:gd name="T65" fmla="*/ 197865 h 2471"/>
              <a:gd name="T66" fmla="*/ 0 w 3431"/>
              <a:gd name="T67" fmla="*/ 160601 h 2471"/>
              <a:gd name="T68" fmla="*/ 110721 w 3431"/>
              <a:gd name="T69" fmla="*/ 123338 h 2471"/>
              <a:gd name="T70" fmla="*/ 221967 w 3431"/>
              <a:gd name="T71" fmla="*/ 0 h 2471"/>
              <a:gd name="T72" fmla="*/ 860056 w 3431"/>
              <a:gd name="T73" fmla="*/ 127536 h 2471"/>
              <a:gd name="T74" fmla="*/ 949787 w 3431"/>
              <a:gd name="T75" fmla="*/ 123338 h 2471"/>
              <a:gd name="T76" fmla="*/ 949787 w 3431"/>
              <a:gd name="T77" fmla="*/ 197865 h 2471"/>
              <a:gd name="T78" fmla="*/ 147978 w 3431"/>
              <a:gd name="T79" fmla="*/ 345870 h 2471"/>
              <a:gd name="T80" fmla="*/ 271293 w 3431"/>
              <a:gd name="T81" fmla="*/ 296535 h 2471"/>
              <a:gd name="T82" fmla="*/ 147978 w 3431"/>
              <a:gd name="T83" fmla="*/ 247200 h 2471"/>
              <a:gd name="T84" fmla="*/ 729394 w 3431"/>
              <a:gd name="T85" fmla="*/ 70329 h 2471"/>
              <a:gd name="T86" fmla="*/ 165819 w 3431"/>
              <a:gd name="T87" fmla="*/ 182645 h 2471"/>
              <a:gd name="T88" fmla="*/ 729394 w 3431"/>
              <a:gd name="T89" fmla="*/ 70329 h 247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431" h="2471">
                <a:moveTo>
                  <a:pt x="2813" y="2471"/>
                </a:moveTo>
                <a:cubicBezTo>
                  <a:pt x="2813" y="2059"/>
                  <a:pt x="2813" y="2059"/>
                  <a:pt x="2813" y="2059"/>
                </a:cubicBezTo>
                <a:cubicBezTo>
                  <a:pt x="1304" y="2059"/>
                  <a:pt x="1304" y="2059"/>
                  <a:pt x="1304" y="2059"/>
                </a:cubicBezTo>
                <a:cubicBezTo>
                  <a:pt x="1304" y="2471"/>
                  <a:pt x="1304" y="2471"/>
                  <a:pt x="1304" y="2471"/>
                </a:cubicBezTo>
                <a:cubicBezTo>
                  <a:pt x="686" y="2471"/>
                  <a:pt x="686" y="2471"/>
                  <a:pt x="686" y="2471"/>
                </a:cubicBezTo>
                <a:cubicBezTo>
                  <a:pt x="686" y="2059"/>
                  <a:pt x="686" y="2059"/>
                  <a:pt x="686" y="2059"/>
                </a:cubicBezTo>
                <a:cubicBezTo>
                  <a:pt x="686" y="1716"/>
                  <a:pt x="686" y="1716"/>
                  <a:pt x="686" y="1716"/>
                </a:cubicBezTo>
                <a:cubicBezTo>
                  <a:pt x="686" y="1373"/>
                  <a:pt x="686" y="1373"/>
                  <a:pt x="686" y="1373"/>
                </a:cubicBezTo>
                <a:cubicBezTo>
                  <a:pt x="892" y="1099"/>
                  <a:pt x="892" y="1099"/>
                  <a:pt x="892" y="1099"/>
                </a:cubicBezTo>
                <a:cubicBezTo>
                  <a:pt x="789" y="1099"/>
                  <a:pt x="789" y="1099"/>
                  <a:pt x="789" y="1099"/>
                </a:cubicBezTo>
                <a:cubicBezTo>
                  <a:pt x="732" y="1099"/>
                  <a:pt x="686" y="1052"/>
                  <a:pt x="686" y="996"/>
                </a:cubicBezTo>
                <a:cubicBezTo>
                  <a:pt x="686" y="939"/>
                  <a:pt x="732" y="893"/>
                  <a:pt x="789" y="893"/>
                </a:cubicBezTo>
                <a:cubicBezTo>
                  <a:pt x="995" y="893"/>
                  <a:pt x="995" y="893"/>
                  <a:pt x="995" y="893"/>
                </a:cubicBezTo>
                <a:cubicBezTo>
                  <a:pt x="1011" y="893"/>
                  <a:pt x="1025" y="897"/>
                  <a:pt x="1038" y="903"/>
                </a:cubicBezTo>
                <a:cubicBezTo>
                  <a:pt x="1304" y="549"/>
                  <a:pt x="1304" y="549"/>
                  <a:pt x="1304" y="549"/>
                </a:cubicBezTo>
                <a:cubicBezTo>
                  <a:pt x="2813" y="549"/>
                  <a:pt x="2813" y="549"/>
                  <a:pt x="2813" y="549"/>
                </a:cubicBezTo>
                <a:cubicBezTo>
                  <a:pt x="3079" y="903"/>
                  <a:pt x="3079" y="903"/>
                  <a:pt x="3079" y="903"/>
                </a:cubicBezTo>
                <a:cubicBezTo>
                  <a:pt x="3092" y="897"/>
                  <a:pt x="3106" y="893"/>
                  <a:pt x="3122" y="893"/>
                </a:cubicBezTo>
                <a:cubicBezTo>
                  <a:pt x="3328" y="893"/>
                  <a:pt x="3328" y="893"/>
                  <a:pt x="3328" y="893"/>
                </a:cubicBezTo>
                <a:cubicBezTo>
                  <a:pt x="3385" y="893"/>
                  <a:pt x="3431" y="939"/>
                  <a:pt x="3431" y="996"/>
                </a:cubicBezTo>
                <a:cubicBezTo>
                  <a:pt x="3431" y="1052"/>
                  <a:pt x="3385" y="1099"/>
                  <a:pt x="3328" y="1099"/>
                </a:cubicBezTo>
                <a:cubicBezTo>
                  <a:pt x="3225" y="1099"/>
                  <a:pt x="3225" y="1099"/>
                  <a:pt x="3225" y="1099"/>
                </a:cubicBezTo>
                <a:cubicBezTo>
                  <a:pt x="3431" y="1373"/>
                  <a:pt x="3431" y="1373"/>
                  <a:pt x="3431" y="1373"/>
                </a:cubicBezTo>
                <a:cubicBezTo>
                  <a:pt x="3431" y="1716"/>
                  <a:pt x="3431" y="1716"/>
                  <a:pt x="3431" y="1716"/>
                </a:cubicBezTo>
                <a:cubicBezTo>
                  <a:pt x="3431" y="2059"/>
                  <a:pt x="3431" y="2059"/>
                  <a:pt x="3431" y="2059"/>
                </a:cubicBezTo>
                <a:cubicBezTo>
                  <a:pt x="3431" y="2471"/>
                  <a:pt x="3431" y="2471"/>
                  <a:pt x="3431" y="2471"/>
                </a:cubicBezTo>
                <a:lnTo>
                  <a:pt x="2813" y="2471"/>
                </a:lnTo>
                <a:close/>
                <a:moveTo>
                  <a:pt x="961" y="1373"/>
                </a:moveTo>
                <a:cubicBezTo>
                  <a:pt x="961" y="1449"/>
                  <a:pt x="1022" y="1510"/>
                  <a:pt x="1098" y="1510"/>
                </a:cubicBezTo>
                <a:cubicBezTo>
                  <a:pt x="1304" y="1510"/>
                  <a:pt x="1304" y="1510"/>
                  <a:pt x="1304" y="1510"/>
                </a:cubicBezTo>
                <a:cubicBezTo>
                  <a:pt x="1379" y="1510"/>
                  <a:pt x="1441" y="1449"/>
                  <a:pt x="1441" y="1373"/>
                </a:cubicBezTo>
                <a:cubicBezTo>
                  <a:pt x="1441" y="1297"/>
                  <a:pt x="1379" y="1236"/>
                  <a:pt x="1304" y="1236"/>
                </a:cubicBezTo>
                <a:cubicBezTo>
                  <a:pt x="1098" y="1236"/>
                  <a:pt x="1098" y="1236"/>
                  <a:pt x="1098" y="1236"/>
                </a:cubicBezTo>
                <a:cubicBezTo>
                  <a:pt x="1022" y="1236"/>
                  <a:pt x="961" y="1297"/>
                  <a:pt x="961" y="1373"/>
                </a:cubicBezTo>
                <a:close/>
                <a:moveTo>
                  <a:pt x="2715" y="687"/>
                </a:moveTo>
                <a:cubicBezTo>
                  <a:pt x="1389" y="687"/>
                  <a:pt x="1389" y="687"/>
                  <a:pt x="1389" y="687"/>
                </a:cubicBezTo>
                <a:cubicBezTo>
                  <a:pt x="1081" y="1099"/>
                  <a:pt x="1081" y="1099"/>
                  <a:pt x="1081" y="1099"/>
                </a:cubicBezTo>
                <a:cubicBezTo>
                  <a:pt x="3024" y="1099"/>
                  <a:pt x="3024" y="1099"/>
                  <a:pt x="3024" y="1099"/>
                </a:cubicBezTo>
                <a:lnTo>
                  <a:pt x="2715" y="687"/>
                </a:lnTo>
                <a:close/>
                <a:moveTo>
                  <a:pt x="3019" y="1236"/>
                </a:moveTo>
                <a:cubicBezTo>
                  <a:pt x="2813" y="1236"/>
                  <a:pt x="2813" y="1236"/>
                  <a:pt x="2813" y="1236"/>
                </a:cubicBezTo>
                <a:cubicBezTo>
                  <a:pt x="2738" y="1236"/>
                  <a:pt x="2676" y="1297"/>
                  <a:pt x="2676" y="1373"/>
                </a:cubicBezTo>
                <a:cubicBezTo>
                  <a:pt x="2676" y="1449"/>
                  <a:pt x="2738" y="1510"/>
                  <a:pt x="2813" y="1510"/>
                </a:cubicBezTo>
                <a:cubicBezTo>
                  <a:pt x="3019" y="1510"/>
                  <a:pt x="3019" y="1510"/>
                  <a:pt x="3019" y="1510"/>
                </a:cubicBezTo>
                <a:cubicBezTo>
                  <a:pt x="3095" y="1510"/>
                  <a:pt x="3157" y="1449"/>
                  <a:pt x="3157" y="1373"/>
                </a:cubicBezTo>
                <a:cubicBezTo>
                  <a:pt x="3157" y="1297"/>
                  <a:pt x="3095" y="1236"/>
                  <a:pt x="3019" y="1236"/>
                </a:cubicBezTo>
                <a:close/>
                <a:moveTo>
                  <a:pt x="1810" y="377"/>
                </a:moveTo>
                <a:cubicBezTo>
                  <a:pt x="1740" y="377"/>
                  <a:pt x="1740" y="377"/>
                  <a:pt x="1740" y="377"/>
                </a:cubicBezTo>
                <a:cubicBezTo>
                  <a:pt x="1816" y="478"/>
                  <a:pt x="1816" y="478"/>
                  <a:pt x="1816" y="478"/>
                </a:cubicBezTo>
                <a:cubicBezTo>
                  <a:pt x="1633" y="478"/>
                  <a:pt x="1633" y="478"/>
                  <a:pt x="1633" y="478"/>
                </a:cubicBezTo>
                <a:cubicBezTo>
                  <a:pt x="1623" y="473"/>
                  <a:pt x="1611" y="471"/>
                  <a:pt x="1599" y="471"/>
                </a:cubicBezTo>
                <a:cubicBezTo>
                  <a:pt x="1458" y="471"/>
                  <a:pt x="1458" y="471"/>
                  <a:pt x="1458" y="471"/>
                </a:cubicBezTo>
                <a:cubicBezTo>
                  <a:pt x="1445" y="471"/>
                  <a:pt x="1434" y="473"/>
                  <a:pt x="1423" y="478"/>
                </a:cubicBezTo>
                <a:cubicBezTo>
                  <a:pt x="1226" y="478"/>
                  <a:pt x="1226" y="478"/>
                  <a:pt x="1226" y="478"/>
                </a:cubicBezTo>
                <a:cubicBezTo>
                  <a:pt x="941" y="832"/>
                  <a:pt x="941" y="832"/>
                  <a:pt x="941" y="832"/>
                </a:cubicBezTo>
                <a:cubicBezTo>
                  <a:pt x="927" y="825"/>
                  <a:pt x="911" y="821"/>
                  <a:pt x="894" y="821"/>
                </a:cubicBezTo>
                <a:cubicBezTo>
                  <a:pt x="673" y="821"/>
                  <a:pt x="673" y="821"/>
                  <a:pt x="673" y="821"/>
                </a:cubicBezTo>
                <a:cubicBezTo>
                  <a:pt x="612" y="821"/>
                  <a:pt x="541" y="896"/>
                  <a:pt x="541" y="957"/>
                </a:cubicBezTo>
                <a:cubicBezTo>
                  <a:pt x="541" y="982"/>
                  <a:pt x="551" y="1010"/>
                  <a:pt x="567" y="1035"/>
                </a:cubicBezTo>
                <a:cubicBezTo>
                  <a:pt x="406" y="1035"/>
                  <a:pt x="406" y="1035"/>
                  <a:pt x="406" y="1035"/>
                </a:cubicBezTo>
                <a:cubicBezTo>
                  <a:pt x="406" y="1300"/>
                  <a:pt x="406" y="1300"/>
                  <a:pt x="406" y="1300"/>
                </a:cubicBezTo>
                <a:cubicBezTo>
                  <a:pt x="0" y="1300"/>
                  <a:pt x="0" y="1300"/>
                  <a:pt x="0" y="1300"/>
                </a:cubicBezTo>
                <a:cubicBezTo>
                  <a:pt x="0" y="1035"/>
                  <a:pt x="0" y="1035"/>
                  <a:pt x="0" y="1035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565"/>
                  <a:pt x="0" y="565"/>
                  <a:pt x="0" y="565"/>
                </a:cubicBezTo>
                <a:cubicBezTo>
                  <a:pt x="141" y="377"/>
                  <a:pt x="141" y="377"/>
                  <a:pt x="141" y="377"/>
                </a:cubicBezTo>
                <a:cubicBezTo>
                  <a:pt x="70" y="377"/>
                  <a:pt x="70" y="377"/>
                  <a:pt x="70" y="377"/>
                </a:cubicBezTo>
                <a:cubicBezTo>
                  <a:pt x="31" y="377"/>
                  <a:pt x="0" y="345"/>
                  <a:pt x="0" y="306"/>
                </a:cubicBezTo>
                <a:cubicBezTo>
                  <a:pt x="0" y="267"/>
                  <a:pt x="31" y="235"/>
                  <a:pt x="70" y="235"/>
                </a:cubicBezTo>
                <a:cubicBezTo>
                  <a:pt x="211" y="235"/>
                  <a:pt x="211" y="235"/>
                  <a:pt x="211" y="235"/>
                </a:cubicBezTo>
                <a:cubicBezTo>
                  <a:pt x="222" y="235"/>
                  <a:pt x="232" y="238"/>
                  <a:pt x="241" y="243"/>
                </a:cubicBezTo>
                <a:cubicBezTo>
                  <a:pt x="423" y="0"/>
                  <a:pt x="423" y="0"/>
                  <a:pt x="423" y="0"/>
                </a:cubicBezTo>
                <a:cubicBezTo>
                  <a:pt x="1458" y="0"/>
                  <a:pt x="1458" y="0"/>
                  <a:pt x="1458" y="0"/>
                </a:cubicBezTo>
                <a:cubicBezTo>
                  <a:pt x="1639" y="243"/>
                  <a:pt x="1639" y="243"/>
                  <a:pt x="1639" y="243"/>
                </a:cubicBezTo>
                <a:cubicBezTo>
                  <a:pt x="1649" y="238"/>
                  <a:pt x="1658" y="235"/>
                  <a:pt x="1669" y="235"/>
                </a:cubicBezTo>
                <a:cubicBezTo>
                  <a:pt x="1810" y="235"/>
                  <a:pt x="1810" y="235"/>
                  <a:pt x="1810" y="235"/>
                </a:cubicBezTo>
                <a:cubicBezTo>
                  <a:pt x="1849" y="235"/>
                  <a:pt x="1881" y="267"/>
                  <a:pt x="1881" y="306"/>
                </a:cubicBezTo>
                <a:cubicBezTo>
                  <a:pt x="1881" y="345"/>
                  <a:pt x="1849" y="377"/>
                  <a:pt x="1810" y="377"/>
                </a:cubicBezTo>
                <a:close/>
                <a:moveTo>
                  <a:pt x="188" y="565"/>
                </a:moveTo>
                <a:cubicBezTo>
                  <a:pt x="188" y="617"/>
                  <a:pt x="230" y="659"/>
                  <a:pt x="282" y="659"/>
                </a:cubicBezTo>
                <a:cubicBezTo>
                  <a:pt x="423" y="659"/>
                  <a:pt x="423" y="659"/>
                  <a:pt x="423" y="659"/>
                </a:cubicBezTo>
                <a:cubicBezTo>
                  <a:pt x="475" y="659"/>
                  <a:pt x="517" y="617"/>
                  <a:pt x="517" y="565"/>
                </a:cubicBezTo>
                <a:cubicBezTo>
                  <a:pt x="517" y="513"/>
                  <a:pt x="475" y="471"/>
                  <a:pt x="423" y="471"/>
                </a:cubicBezTo>
                <a:cubicBezTo>
                  <a:pt x="282" y="471"/>
                  <a:pt x="282" y="471"/>
                  <a:pt x="282" y="471"/>
                </a:cubicBezTo>
                <a:cubicBezTo>
                  <a:pt x="230" y="471"/>
                  <a:pt x="188" y="513"/>
                  <a:pt x="188" y="565"/>
                </a:cubicBezTo>
                <a:close/>
                <a:moveTo>
                  <a:pt x="1390" y="134"/>
                </a:moveTo>
                <a:cubicBezTo>
                  <a:pt x="482" y="134"/>
                  <a:pt x="482" y="134"/>
                  <a:pt x="482" y="134"/>
                </a:cubicBezTo>
                <a:cubicBezTo>
                  <a:pt x="316" y="348"/>
                  <a:pt x="316" y="348"/>
                  <a:pt x="316" y="348"/>
                </a:cubicBezTo>
                <a:cubicBezTo>
                  <a:pt x="1567" y="348"/>
                  <a:pt x="1567" y="348"/>
                  <a:pt x="1567" y="348"/>
                </a:cubicBezTo>
                <a:lnTo>
                  <a:pt x="1390" y="134"/>
                </a:lnTo>
                <a:close/>
              </a:path>
            </a:pathLst>
          </a:custGeom>
          <a:solidFill>
            <a:srgbClr val="015A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287408" y="3582410"/>
            <a:ext cx="928135" cy="835462"/>
            <a:chOff x="7568104" y="1986367"/>
            <a:chExt cx="2509488" cy="2258921"/>
          </a:xfrm>
        </p:grpSpPr>
        <p:sp>
          <p:nvSpPr>
            <p:cNvPr id="39" name="Freeform 5"/>
            <p:cNvSpPr/>
            <p:nvPr/>
          </p:nvSpPr>
          <p:spPr bwMode="auto">
            <a:xfrm>
              <a:off x="7568104" y="1986367"/>
              <a:ext cx="2509488" cy="2258921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"/>
            <p:cNvSpPr/>
            <p:nvPr/>
          </p:nvSpPr>
          <p:spPr bwMode="auto">
            <a:xfrm>
              <a:off x="7599645" y="2014758"/>
              <a:ext cx="2446406" cy="2202138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83000">
                  <a:schemeClr val="bg1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304298" y="1098820"/>
            <a:ext cx="505105" cy="454671"/>
            <a:chOff x="7568104" y="1986367"/>
            <a:chExt cx="2509488" cy="2258921"/>
          </a:xfrm>
        </p:grpSpPr>
        <p:sp>
          <p:nvSpPr>
            <p:cNvPr id="42" name="Freeform 5"/>
            <p:cNvSpPr/>
            <p:nvPr/>
          </p:nvSpPr>
          <p:spPr bwMode="auto">
            <a:xfrm>
              <a:off x="7568104" y="1986367"/>
              <a:ext cx="2509488" cy="2258921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228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"/>
            <p:cNvSpPr/>
            <p:nvPr/>
          </p:nvSpPr>
          <p:spPr bwMode="auto">
            <a:xfrm>
              <a:off x="7599645" y="2014758"/>
              <a:ext cx="2446406" cy="2202138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83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89356" y="1945249"/>
            <a:ext cx="505105" cy="454671"/>
            <a:chOff x="7568104" y="1986367"/>
            <a:chExt cx="2509488" cy="2258921"/>
          </a:xfrm>
        </p:grpSpPr>
        <p:sp>
          <p:nvSpPr>
            <p:cNvPr id="45" name="Freeform 5"/>
            <p:cNvSpPr/>
            <p:nvPr/>
          </p:nvSpPr>
          <p:spPr bwMode="auto">
            <a:xfrm>
              <a:off x="7568104" y="1986367"/>
              <a:ext cx="2509488" cy="2258921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"/>
            <p:cNvSpPr/>
            <p:nvPr/>
          </p:nvSpPr>
          <p:spPr bwMode="auto">
            <a:xfrm>
              <a:off x="7599645" y="2014758"/>
              <a:ext cx="2446406" cy="2202138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83000">
                  <a:schemeClr val="bg1"/>
                </a:gs>
              </a:gsLst>
              <a:lin ang="27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199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699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9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3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 animBg="1"/>
      <p:bldP spid="26" grpId="0"/>
      <p:bldP spid="27" grpId="0"/>
      <p:bldP spid="28" grpId="0" animBg="1"/>
      <p:bldP spid="29" grpId="0"/>
      <p:bldP spid="30" grpId="0" animBg="1"/>
      <p:bldP spid="36" grpId="0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4"/>
          <p:cNvGrpSpPr/>
          <p:nvPr/>
        </p:nvGrpSpPr>
        <p:grpSpPr>
          <a:xfrm>
            <a:off x="1422324" y="2135037"/>
            <a:ext cx="2313293" cy="1660808"/>
            <a:chOff x="1242439" y="4350819"/>
            <a:chExt cx="3084391" cy="2214411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Freeform 5"/>
            <p:cNvSpPr/>
            <p:nvPr/>
          </p:nvSpPr>
          <p:spPr>
            <a:xfrm rot="20794425">
              <a:off x="3342408" y="5893427"/>
              <a:ext cx="984422" cy="609943"/>
            </a:xfrm>
            <a:custGeom>
              <a:avLst/>
              <a:gdLst>
                <a:gd name="connsiteX0" fmla="*/ 984422 w 984422"/>
                <a:gd name="connsiteY0" fmla="*/ 0 h 609943"/>
                <a:gd name="connsiteX1" fmla="*/ 189895 w 984422"/>
                <a:gd name="connsiteY1" fmla="*/ 609943 h 609943"/>
                <a:gd name="connsiteX2" fmla="*/ 0 w 984422"/>
                <a:gd name="connsiteY2" fmla="*/ 564612 h 609943"/>
                <a:gd name="connsiteX3" fmla="*/ 0 w 984422"/>
                <a:gd name="connsiteY3" fmla="*/ 0 h 60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422" h="609943">
                  <a:moveTo>
                    <a:pt x="984422" y="0"/>
                  </a:moveTo>
                  <a:lnTo>
                    <a:pt x="189895" y="609943"/>
                  </a:lnTo>
                  <a:lnTo>
                    <a:pt x="0" y="5646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olded Corner 6"/>
            <p:cNvSpPr/>
            <p:nvPr/>
          </p:nvSpPr>
          <p:spPr>
            <a:xfrm>
              <a:off x="1242439" y="4350819"/>
              <a:ext cx="2995280" cy="2214411"/>
            </a:xfrm>
            <a:prstGeom prst="foldedCorner">
              <a:avLst>
                <a:gd name="adj" fmla="val 350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sx="98000" sy="98000" algn="tl" rotWithShape="0">
                <a:schemeClr val="tx1">
                  <a:lumMod val="75000"/>
                  <a:lumOff val="25000"/>
                  <a:alpha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2086946" y="1215486"/>
            <a:ext cx="811112" cy="1045928"/>
            <a:chOff x="1639984" y="2284554"/>
            <a:chExt cx="1081482" cy="1394570"/>
          </a:xfrm>
        </p:grpSpPr>
        <p:sp>
          <p:nvSpPr>
            <p:cNvPr id="11" name="Freeform 8"/>
            <p:cNvSpPr/>
            <p:nvPr/>
          </p:nvSpPr>
          <p:spPr>
            <a:xfrm>
              <a:off x="1639986" y="3173909"/>
              <a:ext cx="1081088" cy="495300"/>
            </a:xfrm>
            <a:custGeom>
              <a:avLst/>
              <a:gdLst>
                <a:gd name="connsiteX0" fmla="*/ 0 w 1081088"/>
                <a:gd name="connsiteY0" fmla="*/ 0 h 495300"/>
                <a:gd name="connsiteX1" fmla="*/ 1081088 w 1081088"/>
                <a:gd name="connsiteY1" fmla="*/ 0 h 495300"/>
                <a:gd name="connsiteX2" fmla="*/ 1081088 w 1081088"/>
                <a:gd name="connsiteY2" fmla="*/ 495300 h 495300"/>
                <a:gd name="connsiteX3" fmla="*/ 887408 w 1081088"/>
                <a:gd name="connsiteY3" fmla="*/ 495300 h 495300"/>
                <a:gd name="connsiteX4" fmla="*/ 887408 w 1081088"/>
                <a:gd name="connsiteY4" fmla="*/ 443705 h 495300"/>
                <a:gd name="connsiteX5" fmla="*/ 656427 w 1081088"/>
                <a:gd name="connsiteY5" fmla="*/ 443705 h 495300"/>
                <a:gd name="connsiteX6" fmla="*/ 656427 w 1081088"/>
                <a:gd name="connsiteY6" fmla="*/ 495300 h 495300"/>
                <a:gd name="connsiteX7" fmla="*/ 425447 w 1081088"/>
                <a:gd name="connsiteY7" fmla="*/ 495300 h 495300"/>
                <a:gd name="connsiteX8" fmla="*/ 425447 w 1081088"/>
                <a:gd name="connsiteY8" fmla="*/ 440530 h 495300"/>
                <a:gd name="connsiteX9" fmla="*/ 194466 w 1081088"/>
                <a:gd name="connsiteY9" fmla="*/ 440530 h 495300"/>
                <a:gd name="connsiteX10" fmla="*/ 194466 w 1081088"/>
                <a:gd name="connsiteY10" fmla="*/ 495300 h 495300"/>
                <a:gd name="connsiteX11" fmla="*/ 0 w 1081088"/>
                <a:gd name="connsiteY11" fmla="*/ 49530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1088" h="495300">
                  <a:moveTo>
                    <a:pt x="0" y="0"/>
                  </a:moveTo>
                  <a:lnTo>
                    <a:pt x="1081088" y="0"/>
                  </a:lnTo>
                  <a:lnTo>
                    <a:pt x="1081088" y="495300"/>
                  </a:lnTo>
                  <a:lnTo>
                    <a:pt x="887408" y="495300"/>
                  </a:lnTo>
                  <a:lnTo>
                    <a:pt x="887408" y="443705"/>
                  </a:lnTo>
                  <a:lnTo>
                    <a:pt x="656427" y="443705"/>
                  </a:lnTo>
                  <a:lnTo>
                    <a:pt x="656427" y="495300"/>
                  </a:lnTo>
                  <a:lnTo>
                    <a:pt x="425447" y="495300"/>
                  </a:lnTo>
                  <a:lnTo>
                    <a:pt x="425447" y="440530"/>
                  </a:lnTo>
                  <a:lnTo>
                    <a:pt x="194466" y="440530"/>
                  </a:lnTo>
                  <a:lnTo>
                    <a:pt x="194466" y="495300"/>
                  </a:lnTo>
                  <a:lnTo>
                    <a:pt x="0" y="4953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2" name="Freeform 9"/>
            <p:cNvSpPr/>
            <p:nvPr/>
          </p:nvSpPr>
          <p:spPr>
            <a:xfrm>
              <a:off x="1639984" y="3173908"/>
              <a:ext cx="1081089" cy="123825"/>
            </a:xfrm>
            <a:custGeom>
              <a:avLst/>
              <a:gdLst>
                <a:gd name="connsiteX0" fmla="*/ 0 w 1038224"/>
                <a:gd name="connsiteY0" fmla="*/ 0 h 123825"/>
                <a:gd name="connsiteX1" fmla="*/ 1038224 w 1038224"/>
                <a:gd name="connsiteY1" fmla="*/ 0 h 123825"/>
                <a:gd name="connsiteX2" fmla="*/ 1038224 w 1038224"/>
                <a:gd name="connsiteY2" fmla="*/ 123825 h 123825"/>
                <a:gd name="connsiteX3" fmla="*/ 0 w 1038224"/>
                <a:gd name="connsiteY3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4" h="123825">
                  <a:moveTo>
                    <a:pt x="0" y="0"/>
                  </a:moveTo>
                  <a:lnTo>
                    <a:pt x="1038224" y="0"/>
                  </a:lnTo>
                  <a:lnTo>
                    <a:pt x="1038224" y="123825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3" name="Freeform 10"/>
            <p:cNvSpPr/>
            <p:nvPr/>
          </p:nvSpPr>
          <p:spPr>
            <a:xfrm>
              <a:off x="1785835" y="2284554"/>
              <a:ext cx="788986" cy="1280276"/>
            </a:xfrm>
            <a:custGeom>
              <a:avLst/>
              <a:gdLst>
                <a:gd name="connsiteX0" fmla="*/ 496518 w 1005032"/>
                <a:gd name="connsiteY0" fmla="*/ 0 h 1630850"/>
                <a:gd name="connsiteX1" fmla="*/ 846724 w 1005032"/>
                <a:gd name="connsiteY1" fmla="*/ 235001 h 1630850"/>
                <a:gd name="connsiteX2" fmla="*/ 692321 w 1005032"/>
                <a:gd name="connsiteY2" fmla="*/ 429868 h 1630850"/>
                <a:gd name="connsiteX3" fmla="*/ 660741 w 1005032"/>
                <a:gd name="connsiteY3" fmla="*/ 441370 h 1630850"/>
                <a:gd name="connsiteX4" fmla="*/ 1005032 w 1005032"/>
                <a:gd name="connsiteY4" fmla="*/ 1630850 h 1630850"/>
                <a:gd name="connsiteX5" fmla="*/ 949054 w 1005032"/>
                <a:gd name="connsiteY5" fmla="*/ 1630850 h 1630850"/>
                <a:gd name="connsiteX6" fmla="*/ 743580 w 1005032"/>
                <a:gd name="connsiteY6" fmla="*/ 920964 h 1630850"/>
                <a:gd name="connsiteX7" fmla="*/ 599080 w 1005032"/>
                <a:gd name="connsiteY7" fmla="*/ 415799 h 1630850"/>
                <a:gd name="connsiteX8" fmla="*/ 601991 w 1005032"/>
                <a:gd name="connsiteY8" fmla="*/ 415404 h 1630850"/>
                <a:gd name="connsiteX9" fmla="*/ 775812 w 1005032"/>
                <a:gd name="connsiteY9" fmla="*/ 239435 h 1630850"/>
                <a:gd name="connsiteX10" fmla="*/ 491212 w 1005032"/>
                <a:gd name="connsiteY10" fmla="*/ 48458 h 1630850"/>
                <a:gd name="connsiteX11" fmla="*/ 206612 w 1005032"/>
                <a:gd name="connsiteY11" fmla="*/ 239435 h 1630850"/>
                <a:gd name="connsiteX12" fmla="*/ 380433 w 1005032"/>
                <a:gd name="connsiteY12" fmla="*/ 415404 h 1630850"/>
                <a:gd name="connsiteX13" fmla="*/ 411493 w 1005032"/>
                <a:gd name="connsiteY13" fmla="*/ 419612 h 1630850"/>
                <a:gd name="connsiteX14" fmla="*/ 292010 w 1005032"/>
                <a:gd name="connsiteY14" fmla="*/ 837324 h 1630850"/>
                <a:gd name="connsiteX15" fmla="*/ 62326 w 1005032"/>
                <a:gd name="connsiteY15" fmla="*/ 1630850 h 1630850"/>
                <a:gd name="connsiteX16" fmla="*/ 0 w 1005032"/>
                <a:gd name="connsiteY16" fmla="*/ 1630850 h 1630850"/>
                <a:gd name="connsiteX17" fmla="*/ 343147 w 1005032"/>
                <a:gd name="connsiteY17" fmla="*/ 445323 h 1630850"/>
                <a:gd name="connsiteX18" fmla="*/ 300715 w 1005032"/>
                <a:gd name="connsiteY18" fmla="*/ 429868 h 1630850"/>
                <a:gd name="connsiteX19" fmla="*/ 146312 w 1005032"/>
                <a:gd name="connsiteY19" fmla="*/ 235001 h 1630850"/>
                <a:gd name="connsiteX20" fmla="*/ 496518 w 1005032"/>
                <a:gd name="connsiteY20" fmla="*/ 0 h 163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5032" h="1630850">
                  <a:moveTo>
                    <a:pt x="496518" y="0"/>
                  </a:moveTo>
                  <a:cubicBezTo>
                    <a:pt x="689931" y="0"/>
                    <a:pt x="846724" y="105214"/>
                    <a:pt x="846724" y="235001"/>
                  </a:cubicBezTo>
                  <a:cubicBezTo>
                    <a:pt x="846724" y="316118"/>
                    <a:pt x="785477" y="387636"/>
                    <a:pt x="692321" y="429868"/>
                  </a:cubicBezTo>
                  <a:lnTo>
                    <a:pt x="660741" y="441370"/>
                  </a:lnTo>
                  <a:lnTo>
                    <a:pt x="1005032" y="1630850"/>
                  </a:lnTo>
                  <a:lnTo>
                    <a:pt x="949054" y="1630850"/>
                  </a:lnTo>
                  <a:lnTo>
                    <a:pt x="743580" y="920964"/>
                  </a:lnTo>
                  <a:lnTo>
                    <a:pt x="599080" y="415799"/>
                  </a:lnTo>
                  <a:lnTo>
                    <a:pt x="601991" y="415404"/>
                  </a:lnTo>
                  <a:cubicBezTo>
                    <a:pt x="704138" y="386412"/>
                    <a:pt x="775812" y="318541"/>
                    <a:pt x="775812" y="239435"/>
                  </a:cubicBezTo>
                  <a:cubicBezTo>
                    <a:pt x="775812" y="133961"/>
                    <a:pt x="648392" y="48458"/>
                    <a:pt x="491212" y="48458"/>
                  </a:cubicBezTo>
                  <a:cubicBezTo>
                    <a:pt x="334032" y="48458"/>
                    <a:pt x="206612" y="133961"/>
                    <a:pt x="206612" y="239435"/>
                  </a:cubicBezTo>
                  <a:cubicBezTo>
                    <a:pt x="206612" y="318541"/>
                    <a:pt x="278286" y="386412"/>
                    <a:pt x="380433" y="415404"/>
                  </a:cubicBezTo>
                  <a:lnTo>
                    <a:pt x="411493" y="419612"/>
                  </a:lnTo>
                  <a:lnTo>
                    <a:pt x="292010" y="837324"/>
                  </a:lnTo>
                  <a:lnTo>
                    <a:pt x="62326" y="1630850"/>
                  </a:lnTo>
                  <a:lnTo>
                    <a:pt x="0" y="1630850"/>
                  </a:lnTo>
                  <a:lnTo>
                    <a:pt x="343147" y="445323"/>
                  </a:lnTo>
                  <a:lnTo>
                    <a:pt x="300715" y="429868"/>
                  </a:lnTo>
                  <a:cubicBezTo>
                    <a:pt x="207559" y="387636"/>
                    <a:pt x="146312" y="316118"/>
                    <a:pt x="146312" y="235001"/>
                  </a:cubicBezTo>
                  <a:cubicBezTo>
                    <a:pt x="146312" y="105214"/>
                    <a:pt x="303105" y="0"/>
                    <a:pt x="49651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Freeform 11"/>
            <p:cNvSpPr/>
            <p:nvPr/>
          </p:nvSpPr>
          <p:spPr>
            <a:xfrm>
              <a:off x="1639984" y="3553320"/>
              <a:ext cx="194469" cy="123825"/>
            </a:xfrm>
            <a:custGeom>
              <a:avLst/>
              <a:gdLst>
                <a:gd name="connsiteX0" fmla="*/ 0 w 1038224"/>
                <a:gd name="connsiteY0" fmla="*/ 0 h 123825"/>
                <a:gd name="connsiteX1" fmla="*/ 1038224 w 1038224"/>
                <a:gd name="connsiteY1" fmla="*/ 0 h 123825"/>
                <a:gd name="connsiteX2" fmla="*/ 1038224 w 1038224"/>
                <a:gd name="connsiteY2" fmla="*/ 123825 h 123825"/>
                <a:gd name="connsiteX3" fmla="*/ 0 w 1038224"/>
                <a:gd name="connsiteY3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4" h="123825">
                  <a:moveTo>
                    <a:pt x="0" y="0"/>
                  </a:moveTo>
                  <a:lnTo>
                    <a:pt x="1038224" y="0"/>
                  </a:lnTo>
                  <a:lnTo>
                    <a:pt x="1038224" y="123825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Freeform 12"/>
            <p:cNvSpPr/>
            <p:nvPr/>
          </p:nvSpPr>
          <p:spPr>
            <a:xfrm>
              <a:off x="2065433" y="3553319"/>
              <a:ext cx="230981" cy="123825"/>
            </a:xfrm>
            <a:custGeom>
              <a:avLst/>
              <a:gdLst>
                <a:gd name="connsiteX0" fmla="*/ 0 w 1038224"/>
                <a:gd name="connsiteY0" fmla="*/ 0 h 123825"/>
                <a:gd name="connsiteX1" fmla="*/ 1038224 w 1038224"/>
                <a:gd name="connsiteY1" fmla="*/ 0 h 123825"/>
                <a:gd name="connsiteX2" fmla="*/ 1038224 w 1038224"/>
                <a:gd name="connsiteY2" fmla="*/ 123825 h 123825"/>
                <a:gd name="connsiteX3" fmla="*/ 0 w 1038224"/>
                <a:gd name="connsiteY3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4" h="123825">
                  <a:moveTo>
                    <a:pt x="0" y="0"/>
                  </a:moveTo>
                  <a:lnTo>
                    <a:pt x="1038224" y="0"/>
                  </a:lnTo>
                  <a:lnTo>
                    <a:pt x="1038224" y="123825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3"/>
            <p:cNvSpPr/>
            <p:nvPr/>
          </p:nvSpPr>
          <p:spPr>
            <a:xfrm>
              <a:off x="2527393" y="3553319"/>
              <a:ext cx="193679" cy="123825"/>
            </a:xfrm>
            <a:custGeom>
              <a:avLst/>
              <a:gdLst>
                <a:gd name="connsiteX0" fmla="*/ 0 w 1038224"/>
                <a:gd name="connsiteY0" fmla="*/ 0 h 123825"/>
                <a:gd name="connsiteX1" fmla="*/ 1038224 w 1038224"/>
                <a:gd name="connsiteY1" fmla="*/ 0 h 123825"/>
                <a:gd name="connsiteX2" fmla="*/ 1038224 w 1038224"/>
                <a:gd name="connsiteY2" fmla="*/ 123825 h 123825"/>
                <a:gd name="connsiteX3" fmla="*/ 0 w 1038224"/>
                <a:gd name="connsiteY3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4" h="123825">
                  <a:moveTo>
                    <a:pt x="0" y="0"/>
                  </a:moveTo>
                  <a:lnTo>
                    <a:pt x="1038224" y="0"/>
                  </a:lnTo>
                  <a:lnTo>
                    <a:pt x="1038224" y="123825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 14"/>
            <p:cNvSpPr/>
            <p:nvPr/>
          </p:nvSpPr>
          <p:spPr>
            <a:xfrm>
              <a:off x="1641174" y="3623966"/>
              <a:ext cx="194468" cy="53179"/>
            </a:xfrm>
            <a:custGeom>
              <a:avLst/>
              <a:gdLst>
                <a:gd name="connsiteX0" fmla="*/ 0 w 194468"/>
                <a:gd name="connsiteY0" fmla="*/ 0 h 53179"/>
                <a:gd name="connsiteX1" fmla="*/ 194468 w 194468"/>
                <a:gd name="connsiteY1" fmla="*/ 0 h 53179"/>
                <a:gd name="connsiteX2" fmla="*/ 194468 w 194468"/>
                <a:gd name="connsiteY2" fmla="*/ 53179 h 53179"/>
                <a:gd name="connsiteX3" fmla="*/ 0 w 194468"/>
                <a:gd name="connsiteY3" fmla="*/ 53179 h 5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68" h="53179">
                  <a:moveTo>
                    <a:pt x="0" y="0"/>
                  </a:moveTo>
                  <a:lnTo>
                    <a:pt x="194468" y="0"/>
                  </a:lnTo>
                  <a:lnTo>
                    <a:pt x="194468" y="53179"/>
                  </a:lnTo>
                  <a:lnTo>
                    <a:pt x="0" y="5317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8" name="Freeform 15"/>
            <p:cNvSpPr/>
            <p:nvPr/>
          </p:nvSpPr>
          <p:spPr>
            <a:xfrm>
              <a:off x="2526998" y="3625945"/>
              <a:ext cx="194468" cy="53179"/>
            </a:xfrm>
            <a:custGeom>
              <a:avLst/>
              <a:gdLst>
                <a:gd name="connsiteX0" fmla="*/ 0 w 194468"/>
                <a:gd name="connsiteY0" fmla="*/ 0 h 53179"/>
                <a:gd name="connsiteX1" fmla="*/ 194468 w 194468"/>
                <a:gd name="connsiteY1" fmla="*/ 0 h 53179"/>
                <a:gd name="connsiteX2" fmla="*/ 194468 w 194468"/>
                <a:gd name="connsiteY2" fmla="*/ 53179 h 53179"/>
                <a:gd name="connsiteX3" fmla="*/ 0 w 194468"/>
                <a:gd name="connsiteY3" fmla="*/ 53179 h 5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68" h="53179">
                  <a:moveTo>
                    <a:pt x="0" y="0"/>
                  </a:moveTo>
                  <a:lnTo>
                    <a:pt x="194468" y="0"/>
                  </a:lnTo>
                  <a:lnTo>
                    <a:pt x="194468" y="53179"/>
                  </a:lnTo>
                  <a:lnTo>
                    <a:pt x="0" y="5317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reeform 16"/>
            <p:cNvSpPr/>
            <p:nvPr/>
          </p:nvSpPr>
          <p:spPr>
            <a:xfrm>
              <a:off x="2064244" y="3627141"/>
              <a:ext cx="232169" cy="50003"/>
            </a:xfrm>
            <a:custGeom>
              <a:avLst/>
              <a:gdLst>
                <a:gd name="connsiteX0" fmla="*/ 0 w 194468"/>
                <a:gd name="connsiteY0" fmla="*/ 0 h 53179"/>
                <a:gd name="connsiteX1" fmla="*/ 194468 w 194468"/>
                <a:gd name="connsiteY1" fmla="*/ 0 h 53179"/>
                <a:gd name="connsiteX2" fmla="*/ 194468 w 194468"/>
                <a:gd name="connsiteY2" fmla="*/ 53179 h 53179"/>
                <a:gd name="connsiteX3" fmla="*/ 0 w 194468"/>
                <a:gd name="connsiteY3" fmla="*/ 53179 h 5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468" h="53179">
                  <a:moveTo>
                    <a:pt x="0" y="0"/>
                  </a:moveTo>
                  <a:lnTo>
                    <a:pt x="194468" y="0"/>
                  </a:lnTo>
                  <a:lnTo>
                    <a:pt x="194468" y="53179"/>
                  </a:lnTo>
                  <a:lnTo>
                    <a:pt x="0" y="5317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0" name="矩形 19"/>
          <p:cNvSpPr/>
          <p:nvPr/>
        </p:nvSpPr>
        <p:spPr>
          <a:xfrm>
            <a:off x="1580858" y="2428227"/>
            <a:ext cx="1373422" cy="1192321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Placeholder 47"/>
          <p:cNvSpPr txBox="1"/>
          <p:nvPr/>
        </p:nvSpPr>
        <p:spPr>
          <a:xfrm>
            <a:off x="5472183" y="1350991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标题内容</a:t>
            </a:r>
            <a:endParaRPr lang="en-AU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2" name="Text Placeholder 48"/>
          <p:cNvSpPr txBox="1"/>
          <p:nvPr/>
        </p:nvSpPr>
        <p:spPr>
          <a:xfrm>
            <a:off x="5472182" y="1581019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47"/>
          <p:cNvSpPr txBox="1"/>
          <p:nvPr/>
        </p:nvSpPr>
        <p:spPr>
          <a:xfrm>
            <a:off x="5472183" y="2591045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en-AU" altLang="zh-CN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 Placeholder 48"/>
          <p:cNvSpPr txBox="1"/>
          <p:nvPr/>
        </p:nvSpPr>
        <p:spPr>
          <a:xfrm>
            <a:off x="5472182" y="2821073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7"/>
          <p:cNvSpPr txBox="1"/>
          <p:nvPr/>
        </p:nvSpPr>
        <p:spPr>
          <a:xfrm>
            <a:off x="5427586" y="3795845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en-AU" altLang="zh-CN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 Placeholder 48"/>
          <p:cNvSpPr txBox="1"/>
          <p:nvPr/>
        </p:nvSpPr>
        <p:spPr>
          <a:xfrm>
            <a:off x="5427585" y="4025873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50238" y="1509604"/>
            <a:ext cx="481620" cy="461665"/>
            <a:chOff x="4850238" y="1509604"/>
            <a:chExt cx="481620" cy="461665"/>
          </a:xfrm>
        </p:grpSpPr>
        <p:sp>
          <p:nvSpPr>
            <p:cNvPr id="28" name="椭圆 27"/>
            <p:cNvSpPr/>
            <p:nvPr/>
          </p:nvSpPr>
          <p:spPr>
            <a:xfrm rot="9480000">
              <a:off x="4850238" y="1521232"/>
              <a:ext cx="481620" cy="449065"/>
            </a:xfrm>
            <a:prstGeom prst="ellipse">
              <a:avLst/>
            </a:prstGeom>
            <a:gradFill flip="none" rotWithShape="1">
              <a:gsLst>
                <a:gs pos="0">
                  <a:srgbClr val="E94744"/>
                </a:gs>
                <a:gs pos="100000">
                  <a:srgbClr val="C34A3D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29137" y="1509604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64194" y="2801643"/>
            <a:ext cx="449065" cy="468655"/>
            <a:chOff x="4864194" y="2801643"/>
            <a:chExt cx="449065" cy="468655"/>
          </a:xfrm>
        </p:grpSpPr>
        <p:sp>
          <p:nvSpPr>
            <p:cNvPr id="31" name="椭圆 30"/>
            <p:cNvSpPr/>
            <p:nvPr/>
          </p:nvSpPr>
          <p:spPr>
            <a:xfrm rot="9480000">
              <a:off x="4864194" y="2801643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10870" y="2808633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81609" y="4056215"/>
            <a:ext cx="449065" cy="471884"/>
            <a:chOff x="4881609" y="4056215"/>
            <a:chExt cx="449065" cy="471884"/>
          </a:xfrm>
        </p:grpSpPr>
        <p:sp>
          <p:nvSpPr>
            <p:cNvPr id="34" name="椭圆 33"/>
            <p:cNvSpPr/>
            <p:nvPr/>
          </p:nvSpPr>
          <p:spPr>
            <a:xfrm rot="9480000">
              <a:off x="4881609" y="4056215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910870" y="4066434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00400"/>
            <a:ext cx="9144000" cy="1943100"/>
          </a:xfrm>
          <a:prstGeom prst="rect">
            <a:avLst/>
          </a:prstGeom>
          <a:solidFill>
            <a:srgbClr val="015A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790785" y="1173193"/>
            <a:ext cx="18978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0" b="1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43"/>
          <p:cNvSpPr txBox="1"/>
          <p:nvPr/>
        </p:nvSpPr>
        <p:spPr>
          <a:xfrm>
            <a:off x="3307371" y="2241355"/>
            <a:ext cx="3877985" cy="959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rgbClr val="015A7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4800" b="1" dirty="0">
              <a:solidFill>
                <a:srgbClr val="015A7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671" y="3438591"/>
            <a:ext cx="267533" cy="26753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23156" y="4562242"/>
            <a:ext cx="258791" cy="2587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7216" y="4406966"/>
            <a:ext cx="414067" cy="4140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25470" y="3910699"/>
            <a:ext cx="432591" cy="4325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6763" y="4743923"/>
            <a:ext cx="229548" cy="2295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03723" y="3910699"/>
            <a:ext cx="280152" cy="280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工作存在的不足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683521" y="1238797"/>
            <a:ext cx="5422554" cy="701945"/>
          </a:xfrm>
          <a:prstGeom prst="roundRect">
            <a:avLst>
              <a:gd name="adj" fmla="val 50000"/>
            </a:avLst>
          </a:prstGeom>
          <a:solidFill>
            <a:srgbClr val="009999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85821" y="1292669"/>
            <a:ext cx="1778634" cy="602220"/>
            <a:chOff x="4871864" y="1833952"/>
            <a:chExt cx="2371512" cy="802960"/>
          </a:xfrm>
        </p:grpSpPr>
        <p:grpSp>
          <p:nvGrpSpPr>
            <p:cNvPr id="9" name="组合 8"/>
            <p:cNvGrpSpPr/>
            <p:nvPr/>
          </p:nvGrpSpPr>
          <p:grpSpPr>
            <a:xfrm>
              <a:off x="4871864" y="1833952"/>
              <a:ext cx="2371512" cy="802960"/>
              <a:chOff x="4143851" y="532568"/>
              <a:chExt cx="4142700" cy="584449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5200291" y="1986189"/>
              <a:ext cx="1856445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 b="1">
                  <a:gradFill>
                    <a:gsLst>
                      <a:gs pos="1000">
                        <a:srgbClr val="4EE4D2"/>
                      </a:gs>
                      <a:gs pos="100000">
                        <a:srgbClr val="0070C0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>
                      <a:lumMod val="50000"/>
                    </a:schemeClr>
                  </a:solidFill>
                </a:rPr>
                <a:t>业务能力不足</a:t>
              </a:r>
              <a:endParaRPr lang="zh-CN" altLang="en-US" sz="1500" b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TextBox 57"/>
          <p:cNvSpPr txBox="1"/>
          <p:nvPr/>
        </p:nvSpPr>
        <p:spPr>
          <a:xfrm>
            <a:off x="5630038" y="1370478"/>
            <a:ext cx="209134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此处添加详细文本描述点击添加文本点击添加文本</a:t>
            </a:r>
            <a:endParaRPr lang="zh-CN" altLang="en-US" sz="11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35"/>
          <p:cNvGrpSpPr>
            <a:grpSpLocks noChangeAspect="1"/>
          </p:cNvGrpSpPr>
          <p:nvPr/>
        </p:nvGrpSpPr>
        <p:grpSpPr bwMode="auto">
          <a:xfrm>
            <a:off x="3090123" y="1399881"/>
            <a:ext cx="347751" cy="356693"/>
            <a:chOff x="2446" y="1254"/>
            <a:chExt cx="868" cy="869"/>
          </a:xfrm>
          <a:solidFill>
            <a:schemeClr val="bg1"/>
          </a:solidFill>
        </p:grpSpPr>
        <p:sp>
          <p:nvSpPr>
            <p:cNvPr id="15" name="Freeform 36"/>
            <p:cNvSpPr>
              <a:spLocks noEditPoints="1"/>
            </p:cNvSpPr>
            <p:nvPr/>
          </p:nvSpPr>
          <p:spPr bwMode="auto">
            <a:xfrm>
              <a:off x="2446" y="1254"/>
              <a:ext cx="868" cy="869"/>
            </a:xfrm>
            <a:custGeom>
              <a:avLst/>
              <a:gdLst>
                <a:gd name="T0" fmla="*/ 184 w 368"/>
                <a:gd name="T1" fmla="*/ 0 h 368"/>
                <a:gd name="T2" fmla="*/ 0 w 368"/>
                <a:gd name="T3" fmla="*/ 184 h 368"/>
                <a:gd name="T4" fmla="*/ 184 w 368"/>
                <a:gd name="T5" fmla="*/ 368 h 368"/>
                <a:gd name="T6" fmla="*/ 368 w 368"/>
                <a:gd name="T7" fmla="*/ 184 h 368"/>
                <a:gd name="T8" fmla="*/ 184 w 368"/>
                <a:gd name="T9" fmla="*/ 0 h 368"/>
                <a:gd name="T10" fmla="*/ 184 w 368"/>
                <a:gd name="T11" fmla="*/ 328 h 368"/>
                <a:gd name="T12" fmla="*/ 40 w 368"/>
                <a:gd name="T13" fmla="*/ 184 h 368"/>
                <a:gd name="T14" fmla="*/ 184 w 368"/>
                <a:gd name="T15" fmla="*/ 40 h 368"/>
                <a:gd name="T16" fmla="*/ 328 w 368"/>
                <a:gd name="T17" fmla="*/ 184 h 368"/>
                <a:gd name="T18" fmla="*/ 184 w 368"/>
                <a:gd name="T19" fmla="*/ 32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184" y="0"/>
                  </a:moveTo>
                  <a:cubicBezTo>
                    <a:pt x="82" y="0"/>
                    <a:pt x="0" y="82"/>
                    <a:pt x="0" y="184"/>
                  </a:cubicBezTo>
                  <a:cubicBezTo>
                    <a:pt x="0" y="286"/>
                    <a:pt x="82" y="368"/>
                    <a:pt x="184" y="368"/>
                  </a:cubicBezTo>
                  <a:cubicBezTo>
                    <a:pt x="285" y="368"/>
                    <a:pt x="368" y="286"/>
                    <a:pt x="368" y="184"/>
                  </a:cubicBezTo>
                  <a:cubicBezTo>
                    <a:pt x="368" y="82"/>
                    <a:pt x="285" y="0"/>
                    <a:pt x="184" y="0"/>
                  </a:cubicBezTo>
                  <a:close/>
                  <a:moveTo>
                    <a:pt x="184" y="328"/>
                  </a:moveTo>
                  <a:cubicBezTo>
                    <a:pt x="104" y="328"/>
                    <a:pt x="40" y="263"/>
                    <a:pt x="40" y="184"/>
                  </a:cubicBezTo>
                  <a:cubicBezTo>
                    <a:pt x="40" y="104"/>
                    <a:pt x="104" y="40"/>
                    <a:pt x="184" y="40"/>
                  </a:cubicBezTo>
                  <a:cubicBezTo>
                    <a:pt x="263" y="40"/>
                    <a:pt x="328" y="104"/>
                    <a:pt x="328" y="184"/>
                  </a:cubicBezTo>
                  <a:cubicBezTo>
                    <a:pt x="328" y="263"/>
                    <a:pt x="263" y="328"/>
                    <a:pt x="184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7"/>
            <p:cNvSpPr/>
            <p:nvPr/>
          </p:nvSpPr>
          <p:spPr bwMode="auto">
            <a:xfrm>
              <a:off x="2847" y="1443"/>
              <a:ext cx="208" cy="420"/>
            </a:xfrm>
            <a:custGeom>
              <a:avLst/>
              <a:gdLst>
                <a:gd name="T0" fmla="*/ 66 w 208"/>
                <a:gd name="T1" fmla="*/ 0 h 420"/>
                <a:gd name="T2" fmla="*/ 0 w 208"/>
                <a:gd name="T3" fmla="*/ 0 h 420"/>
                <a:gd name="T4" fmla="*/ 0 w 208"/>
                <a:gd name="T5" fmla="*/ 260 h 420"/>
                <a:gd name="T6" fmla="*/ 160 w 208"/>
                <a:gd name="T7" fmla="*/ 420 h 420"/>
                <a:gd name="T8" fmla="*/ 208 w 208"/>
                <a:gd name="T9" fmla="*/ 373 h 420"/>
                <a:gd name="T10" fmla="*/ 66 w 208"/>
                <a:gd name="T11" fmla="*/ 231 h 420"/>
                <a:gd name="T12" fmla="*/ 66 w 208"/>
                <a:gd name="T13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420">
                  <a:moveTo>
                    <a:pt x="66" y="0"/>
                  </a:moveTo>
                  <a:lnTo>
                    <a:pt x="0" y="0"/>
                  </a:lnTo>
                  <a:lnTo>
                    <a:pt x="0" y="260"/>
                  </a:lnTo>
                  <a:lnTo>
                    <a:pt x="160" y="420"/>
                  </a:lnTo>
                  <a:lnTo>
                    <a:pt x="208" y="373"/>
                  </a:lnTo>
                  <a:lnTo>
                    <a:pt x="66" y="231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974544" y="2110913"/>
            <a:ext cx="5422554" cy="701945"/>
          </a:xfrm>
          <a:prstGeom prst="roundRect">
            <a:avLst>
              <a:gd name="adj" fmla="val 50000"/>
            </a:avLst>
          </a:prstGeom>
          <a:solidFill>
            <a:srgbClr val="F1744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01701" y="2164786"/>
            <a:ext cx="1778634" cy="602220"/>
            <a:chOff x="4893037" y="2996774"/>
            <a:chExt cx="2371512" cy="80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4893037" y="2996774"/>
              <a:ext cx="2371512" cy="802960"/>
              <a:chOff x="4143851" y="532568"/>
              <a:chExt cx="4142700" cy="58444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TextBox 65"/>
            <p:cNvSpPr txBox="1"/>
            <p:nvPr/>
          </p:nvSpPr>
          <p:spPr>
            <a:xfrm>
              <a:off x="5221464" y="3149011"/>
              <a:ext cx="1835272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 b="1">
                  <a:gradFill>
                    <a:gsLst>
                      <a:gs pos="1000">
                        <a:srgbClr val="4EE4D2"/>
                      </a:gs>
                      <a:gs pos="100000">
                        <a:srgbClr val="0070C0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>
                      <a:lumMod val="50000"/>
                    </a:schemeClr>
                  </a:solidFill>
                </a:rPr>
                <a:t>思路不够清晰</a:t>
              </a:r>
              <a:endParaRPr lang="zh-CN" altLang="en-US" sz="1500" b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" name="TextBox 66"/>
          <p:cNvSpPr txBox="1"/>
          <p:nvPr/>
        </p:nvSpPr>
        <p:spPr>
          <a:xfrm>
            <a:off x="1422084" y="2242594"/>
            <a:ext cx="209134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此处添加详细文本描述点击添加文本点击添加文本</a:t>
            </a:r>
            <a:endParaRPr lang="zh-CN" altLang="en-US" sz="11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683521" y="2971563"/>
            <a:ext cx="5422554" cy="701945"/>
          </a:xfrm>
          <a:prstGeom prst="roundRect">
            <a:avLst>
              <a:gd name="adj" fmla="val 50000"/>
            </a:avLst>
          </a:prstGeom>
          <a:solidFill>
            <a:srgbClr val="015A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685821" y="3025436"/>
            <a:ext cx="1778634" cy="602220"/>
            <a:chOff x="4871864" y="1833952"/>
            <a:chExt cx="2371512" cy="802960"/>
          </a:xfrm>
        </p:grpSpPr>
        <p:grpSp>
          <p:nvGrpSpPr>
            <p:cNvPr id="26" name="组合 25"/>
            <p:cNvGrpSpPr/>
            <p:nvPr/>
          </p:nvGrpSpPr>
          <p:grpSpPr>
            <a:xfrm>
              <a:off x="4871864" y="1833952"/>
              <a:ext cx="2371512" cy="802960"/>
              <a:chOff x="4143851" y="532568"/>
              <a:chExt cx="4142700" cy="584449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78"/>
            <p:cNvSpPr txBox="1"/>
            <p:nvPr/>
          </p:nvSpPr>
          <p:spPr>
            <a:xfrm>
              <a:off x="5200291" y="1986189"/>
              <a:ext cx="1780568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 b="1">
                  <a:gradFill>
                    <a:gsLst>
                      <a:gs pos="1000">
                        <a:srgbClr val="4EE4D2"/>
                      </a:gs>
                      <a:gs pos="100000">
                        <a:srgbClr val="0070C0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>
                      <a:lumMod val="50000"/>
                    </a:schemeClr>
                  </a:solidFill>
                </a:rPr>
                <a:t>执行效率不足</a:t>
              </a:r>
              <a:endParaRPr lang="zh-CN" altLang="en-US" sz="1500" b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0" name="TextBox 81"/>
          <p:cNvSpPr txBox="1"/>
          <p:nvPr/>
        </p:nvSpPr>
        <p:spPr>
          <a:xfrm>
            <a:off x="5630038" y="3103244"/>
            <a:ext cx="209134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此处添加详细文本描述点击添加文本点击添加文本</a:t>
            </a:r>
            <a:endParaRPr lang="zh-CN" altLang="en-US" sz="11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3037272" y="3199344"/>
            <a:ext cx="442754" cy="258274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974544" y="3835659"/>
            <a:ext cx="5422554" cy="701945"/>
          </a:xfrm>
          <a:prstGeom prst="roundRect">
            <a:avLst>
              <a:gd name="adj" fmla="val 50000"/>
            </a:avLst>
          </a:prstGeom>
          <a:solidFill>
            <a:srgbClr val="E9474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15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701701" y="3889532"/>
            <a:ext cx="1778634" cy="602220"/>
            <a:chOff x="4893037" y="2996774"/>
            <a:chExt cx="2371512" cy="802960"/>
          </a:xfrm>
        </p:grpSpPr>
        <p:grpSp>
          <p:nvGrpSpPr>
            <p:cNvPr id="34" name="组合 33"/>
            <p:cNvGrpSpPr/>
            <p:nvPr/>
          </p:nvGrpSpPr>
          <p:grpSpPr>
            <a:xfrm>
              <a:off x="4893037" y="2996774"/>
              <a:ext cx="2371512" cy="802960"/>
              <a:chOff x="4143851" y="532568"/>
              <a:chExt cx="4142700" cy="584449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4143851" y="532568"/>
                <a:ext cx="4142700" cy="5844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4177197" y="548816"/>
                <a:ext cx="4088103" cy="551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lumMod val="89000"/>
                    </a:schemeClr>
                  </a:gs>
                  <a:gs pos="67000">
                    <a:srgbClr val="F9F9F9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TextBox 93"/>
            <p:cNvSpPr txBox="1"/>
            <p:nvPr/>
          </p:nvSpPr>
          <p:spPr>
            <a:xfrm>
              <a:off x="5221464" y="3149011"/>
              <a:ext cx="1723549" cy="484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2000" b="1">
                  <a:gradFill>
                    <a:gsLst>
                      <a:gs pos="1000">
                        <a:srgbClr val="4EE4D2"/>
                      </a:gs>
                      <a:gs pos="100000">
                        <a:srgbClr val="0070C0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500" b="0" dirty="0">
                  <a:solidFill>
                    <a:schemeClr val="bg1">
                      <a:lumMod val="50000"/>
                    </a:schemeClr>
                  </a:solidFill>
                </a:rPr>
                <a:t>责任心不足</a:t>
              </a:r>
              <a:endParaRPr lang="zh-CN" altLang="en-US" sz="1500" b="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8" name="TextBox 96"/>
          <p:cNvSpPr txBox="1"/>
          <p:nvPr/>
        </p:nvSpPr>
        <p:spPr>
          <a:xfrm>
            <a:off x="1422084" y="3967340"/>
            <a:ext cx="209134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此处添加详细文本描述点击添加文本点击添加文本</a:t>
            </a:r>
            <a:endParaRPr lang="zh-CN" altLang="en-US" sz="11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41"/>
          <p:cNvSpPr>
            <a:spLocks noEditPoints="1"/>
          </p:cNvSpPr>
          <p:nvPr/>
        </p:nvSpPr>
        <p:spPr bwMode="auto">
          <a:xfrm>
            <a:off x="5726673" y="3994231"/>
            <a:ext cx="347900" cy="334467"/>
          </a:xfrm>
          <a:custGeom>
            <a:avLst/>
            <a:gdLst>
              <a:gd name="T0" fmla="*/ 419 w 628"/>
              <a:gd name="T1" fmla="*/ 232 h 600"/>
              <a:gd name="T2" fmla="*/ 411 w 628"/>
              <a:gd name="T3" fmla="*/ 249 h 600"/>
              <a:gd name="T4" fmla="*/ 408 w 628"/>
              <a:gd name="T5" fmla="*/ 261 h 600"/>
              <a:gd name="T6" fmla="*/ 409 w 628"/>
              <a:gd name="T7" fmla="*/ 283 h 600"/>
              <a:gd name="T8" fmla="*/ 417 w 628"/>
              <a:gd name="T9" fmla="*/ 305 h 600"/>
              <a:gd name="T10" fmla="*/ 424 w 628"/>
              <a:gd name="T11" fmla="*/ 315 h 600"/>
              <a:gd name="T12" fmla="*/ 441 w 628"/>
              <a:gd name="T13" fmla="*/ 330 h 600"/>
              <a:gd name="T14" fmla="*/ 453 w 628"/>
              <a:gd name="T15" fmla="*/ 335 h 600"/>
              <a:gd name="T16" fmla="*/ 478 w 628"/>
              <a:gd name="T17" fmla="*/ 200 h 600"/>
              <a:gd name="T18" fmla="*/ 449 w 628"/>
              <a:gd name="T19" fmla="*/ 207 h 600"/>
              <a:gd name="T20" fmla="*/ 433 w 628"/>
              <a:gd name="T21" fmla="*/ 216 h 600"/>
              <a:gd name="T22" fmla="*/ 425 w 628"/>
              <a:gd name="T23" fmla="*/ 224 h 600"/>
              <a:gd name="T24" fmla="*/ 384 w 628"/>
              <a:gd name="T25" fmla="*/ 70 h 600"/>
              <a:gd name="T26" fmla="*/ 314 w 628"/>
              <a:gd name="T27" fmla="*/ 140 h 600"/>
              <a:gd name="T28" fmla="*/ 379 w 628"/>
              <a:gd name="T29" fmla="*/ 283 h 600"/>
              <a:gd name="T30" fmla="*/ 379 w 628"/>
              <a:gd name="T31" fmla="*/ 254 h 600"/>
              <a:gd name="T32" fmla="*/ 359 w 628"/>
              <a:gd name="T33" fmla="*/ 154 h 600"/>
              <a:gd name="T34" fmla="*/ 249 w 628"/>
              <a:gd name="T35" fmla="*/ 270 h 600"/>
              <a:gd name="T36" fmla="*/ 314 w 628"/>
              <a:gd name="T37" fmla="*/ 396 h 600"/>
              <a:gd name="T38" fmla="*/ 282 w 628"/>
              <a:gd name="T39" fmla="*/ 400 h 600"/>
              <a:gd name="T40" fmla="*/ 267 w 628"/>
              <a:gd name="T41" fmla="*/ 382 h 600"/>
              <a:gd name="T42" fmla="*/ 257 w 628"/>
              <a:gd name="T43" fmla="*/ 374 h 600"/>
              <a:gd name="T44" fmla="*/ 214 w 628"/>
              <a:gd name="T45" fmla="*/ 356 h 600"/>
              <a:gd name="T46" fmla="*/ 195 w 628"/>
              <a:gd name="T47" fmla="*/ 354 h 600"/>
              <a:gd name="T48" fmla="*/ 0 w 628"/>
              <a:gd name="T49" fmla="*/ 600 h 600"/>
              <a:gd name="T50" fmla="*/ 83 w 628"/>
              <a:gd name="T51" fmla="*/ 454 h 600"/>
              <a:gd name="T52" fmla="*/ 216 w 628"/>
              <a:gd name="T53" fmla="*/ 454 h 600"/>
              <a:gd name="T54" fmla="*/ 301 w 628"/>
              <a:gd name="T55" fmla="*/ 600 h 600"/>
              <a:gd name="T56" fmla="*/ 282 w 628"/>
              <a:gd name="T57" fmla="*/ 400 h 600"/>
              <a:gd name="T58" fmla="*/ 433 w 628"/>
              <a:gd name="T59" fmla="*/ 354 h 600"/>
              <a:gd name="T60" fmla="*/ 413 w 628"/>
              <a:gd name="T61" fmla="*/ 356 h 600"/>
              <a:gd name="T62" fmla="*/ 361 w 628"/>
              <a:gd name="T63" fmla="*/ 382 h 600"/>
              <a:gd name="T64" fmla="*/ 353 w 628"/>
              <a:gd name="T65" fmla="*/ 391 h 600"/>
              <a:gd name="T66" fmla="*/ 389 w 628"/>
              <a:gd name="T67" fmla="*/ 600 h 600"/>
              <a:gd name="T68" fmla="*/ 410 w 628"/>
              <a:gd name="T69" fmla="*/ 600 h 600"/>
              <a:gd name="T70" fmla="*/ 564 w 628"/>
              <a:gd name="T71" fmla="*/ 454 h 600"/>
              <a:gd name="T72" fmla="*/ 628 w 628"/>
              <a:gd name="T73" fmla="*/ 460 h 600"/>
              <a:gd name="T74" fmla="*/ 150 w 628"/>
              <a:gd name="T75" fmla="*/ 340 h 600"/>
              <a:gd name="T76" fmla="*/ 186 w 628"/>
              <a:gd name="T77" fmla="*/ 330 h 600"/>
              <a:gd name="T78" fmla="*/ 196 w 628"/>
              <a:gd name="T79" fmla="*/ 323 h 600"/>
              <a:gd name="T80" fmla="*/ 216 w 628"/>
              <a:gd name="T81" fmla="*/ 295 h 600"/>
              <a:gd name="T82" fmla="*/ 219 w 628"/>
              <a:gd name="T83" fmla="*/ 282 h 600"/>
              <a:gd name="T84" fmla="*/ 219 w 628"/>
              <a:gd name="T85" fmla="*/ 258 h 600"/>
              <a:gd name="T86" fmla="*/ 214 w 628"/>
              <a:gd name="T87" fmla="*/ 241 h 600"/>
              <a:gd name="T88" fmla="*/ 208 w 628"/>
              <a:gd name="T89" fmla="*/ 231 h 600"/>
              <a:gd name="T90" fmla="*/ 195 w 628"/>
              <a:gd name="T91" fmla="*/ 217 h 600"/>
              <a:gd name="T92" fmla="*/ 186 w 628"/>
              <a:gd name="T93" fmla="*/ 210 h 600"/>
              <a:gd name="T94" fmla="*/ 150 w 628"/>
              <a:gd name="T95" fmla="*/ 20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8" h="600">
                <a:moveTo>
                  <a:pt x="425" y="224"/>
                </a:moveTo>
                <a:cubicBezTo>
                  <a:pt x="423" y="227"/>
                  <a:pt x="421" y="229"/>
                  <a:pt x="419" y="231"/>
                </a:cubicBezTo>
                <a:cubicBezTo>
                  <a:pt x="419" y="231"/>
                  <a:pt x="419" y="232"/>
                  <a:pt x="419" y="232"/>
                </a:cubicBezTo>
                <a:cubicBezTo>
                  <a:pt x="418" y="234"/>
                  <a:pt x="416" y="237"/>
                  <a:pt x="415" y="239"/>
                </a:cubicBezTo>
                <a:cubicBezTo>
                  <a:pt x="415" y="240"/>
                  <a:pt x="414" y="240"/>
                  <a:pt x="414" y="241"/>
                </a:cubicBezTo>
                <a:cubicBezTo>
                  <a:pt x="413" y="244"/>
                  <a:pt x="412" y="247"/>
                  <a:pt x="411" y="249"/>
                </a:cubicBezTo>
                <a:cubicBezTo>
                  <a:pt x="411" y="250"/>
                  <a:pt x="411" y="250"/>
                  <a:pt x="411" y="250"/>
                </a:cubicBezTo>
                <a:cubicBezTo>
                  <a:pt x="410" y="253"/>
                  <a:pt x="409" y="255"/>
                  <a:pt x="409" y="258"/>
                </a:cubicBezTo>
                <a:cubicBezTo>
                  <a:pt x="409" y="259"/>
                  <a:pt x="409" y="260"/>
                  <a:pt x="408" y="261"/>
                </a:cubicBezTo>
                <a:cubicBezTo>
                  <a:pt x="408" y="264"/>
                  <a:pt x="408" y="267"/>
                  <a:pt x="408" y="270"/>
                </a:cubicBezTo>
                <a:cubicBezTo>
                  <a:pt x="408" y="274"/>
                  <a:pt x="408" y="278"/>
                  <a:pt x="409" y="281"/>
                </a:cubicBezTo>
                <a:cubicBezTo>
                  <a:pt x="409" y="282"/>
                  <a:pt x="409" y="283"/>
                  <a:pt x="409" y="283"/>
                </a:cubicBezTo>
                <a:cubicBezTo>
                  <a:pt x="410" y="287"/>
                  <a:pt x="411" y="290"/>
                  <a:pt x="412" y="293"/>
                </a:cubicBezTo>
                <a:cubicBezTo>
                  <a:pt x="412" y="294"/>
                  <a:pt x="412" y="295"/>
                  <a:pt x="412" y="295"/>
                </a:cubicBezTo>
                <a:cubicBezTo>
                  <a:pt x="414" y="298"/>
                  <a:pt x="415" y="301"/>
                  <a:pt x="417" y="305"/>
                </a:cubicBezTo>
                <a:cubicBezTo>
                  <a:pt x="417" y="305"/>
                  <a:pt x="417" y="305"/>
                  <a:pt x="418" y="306"/>
                </a:cubicBezTo>
                <a:cubicBezTo>
                  <a:pt x="420" y="309"/>
                  <a:pt x="422" y="312"/>
                  <a:pt x="424" y="315"/>
                </a:cubicBezTo>
                <a:cubicBezTo>
                  <a:pt x="424" y="315"/>
                  <a:pt x="424" y="315"/>
                  <a:pt x="424" y="315"/>
                </a:cubicBezTo>
                <a:cubicBezTo>
                  <a:pt x="427" y="318"/>
                  <a:pt x="429" y="320"/>
                  <a:pt x="432" y="323"/>
                </a:cubicBezTo>
                <a:cubicBezTo>
                  <a:pt x="432" y="323"/>
                  <a:pt x="432" y="323"/>
                  <a:pt x="432" y="323"/>
                </a:cubicBezTo>
                <a:cubicBezTo>
                  <a:pt x="435" y="326"/>
                  <a:pt x="438" y="328"/>
                  <a:pt x="441" y="330"/>
                </a:cubicBezTo>
                <a:cubicBezTo>
                  <a:pt x="442" y="330"/>
                  <a:pt x="442" y="330"/>
                  <a:pt x="442" y="330"/>
                </a:cubicBezTo>
                <a:cubicBezTo>
                  <a:pt x="446" y="332"/>
                  <a:pt x="449" y="334"/>
                  <a:pt x="452" y="335"/>
                </a:cubicBezTo>
                <a:cubicBezTo>
                  <a:pt x="453" y="335"/>
                  <a:pt x="453" y="335"/>
                  <a:pt x="453" y="335"/>
                </a:cubicBezTo>
                <a:cubicBezTo>
                  <a:pt x="461" y="338"/>
                  <a:pt x="469" y="340"/>
                  <a:pt x="478" y="340"/>
                </a:cubicBezTo>
                <a:cubicBezTo>
                  <a:pt x="516" y="340"/>
                  <a:pt x="547" y="309"/>
                  <a:pt x="547" y="270"/>
                </a:cubicBezTo>
                <a:cubicBezTo>
                  <a:pt x="547" y="232"/>
                  <a:pt x="516" y="200"/>
                  <a:pt x="478" y="200"/>
                </a:cubicBezTo>
                <a:cubicBezTo>
                  <a:pt x="468" y="200"/>
                  <a:pt x="458" y="202"/>
                  <a:pt x="450" y="206"/>
                </a:cubicBezTo>
                <a:cubicBezTo>
                  <a:pt x="450" y="206"/>
                  <a:pt x="450" y="206"/>
                  <a:pt x="450" y="206"/>
                </a:cubicBezTo>
                <a:cubicBezTo>
                  <a:pt x="449" y="206"/>
                  <a:pt x="449" y="206"/>
                  <a:pt x="449" y="207"/>
                </a:cubicBezTo>
                <a:cubicBezTo>
                  <a:pt x="446" y="208"/>
                  <a:pt x="444" y="209"/>
                  <a:pt x="442" y="210"/>
                </a:cubicBezTo>
                <a:cubicBezTo>
                  <a:pt x="441" y="211"/>
                  <a:pt x="441" y="211"/>
                  <a:pt x="440" y="211"/>
                </a:cubicBezTo>
                <a:cubicBezTo>
                  <a:pt x="438" y="213"/>
                  <a:pt x="435" y="215"/>
                  <a:pt x="433" y="216"/>
                </a:cubicBezTo>
                <a:cubicBezTo>
                  <a:pt x="433" y="217"/>
                  <a:pt x="432" y="217"/>
                  <a:pt x="432" y="217"/>
                </a:cubicBezTo>
                <a:cubicBezTo>
                  <a:pt x="430" y="219"/>
                  <a:pt x="428" y="221"/>
                  <a:pt x="426" y="223"/>
                </a:cubicBezTo>
                <a:cubicBezTo>
                  <a:pt x="426" y="223"/>
                  <a:pt x="425" y="224"/>
                  <a:pt x="425" y="224"/>
                </a:cubicBezTo>
                <a:close/>
                <a:moveTo>
                  <a:pt x="314" y="140"/>
                </a:moveTo>
                <a:lnTo>
                  <a:pt x="314" y="140"/>
                </a:lnTo>
                <a:cubicBezTo>
                  <a:pt x="353" y="140"/>
                  <a:pt x="384" y="108"/>
                  <a:pt x="384" y="70"/>
                </a:cubicBezTo>
                <a:cubicBezTo>
                  <a:pt x="384" y="31"/>
                  <a:pt x="353" y="0"/>
                  <a:pt x="314" y="0"/>
                </a:cubicBezTo>
                <a:cubicBezTo>
                  <a:pt x="275" y="0"/>
                  <a:pt x="244" y="31"/>
                  <a:pt x="244" y="70"/>
                </a:cubicBezTo>
                <a:cubicBezTo>
                  <a:pt x="244" y="108"/>
                  <a:pt x="275" y="140"/>
                  <a:pt x="314" y="140"/>
                </a:cubicBezTo>
                <a:close/>
                <a:moveTo>
                  <a:pt x="379" y="336"/>
                </a:moveTo>
                <a:lnTo>
                  <a:pt x="379" y="336"/>
                </a:lnTo>
                <a:lnTo>
                  <a:pt x="379" y="283"/>
                </a:lnTo>
                <a:cubicBezTo>
                  <a:pt x="379" y="279"/>
                  <a:pt x="378" y="274"/>
                  <a:pt x="378" y="270"/>
                </a:cubicBezTo>
                <a:cubicBezTo>
                  <a:pt x="378" y="266"/>
                  <a:pt x="379" y="262"/>
                  <a:pt x="379" y="257"/>
                </a:cubicBezTo>
                <a:lnTo>
                  <a:pt x="379" y="254"/>
                </a:lnTo>
                <a:lnTo>
                  <a:pt x="380" y="254"/>
                </a:lnTo>
                <a:cubicBezTo>
                  <a:pt x="385" y="223"/>
                  <a:pt x="404" y="197"/>
                  <a:pt x="431" y="183"/>
                </a:cubicBezTo>
                <a:cubicBezTo>
                  <a:pt x="412" y="165"/>
                  <a:pt x="387" y="154"/>
                  <a:pt x="359" y="154"/>
                </a:cubicBezTo>
                <a:lnTo>
                  <a:pt x="269" y="154"/>
                </a:lnTo>
                <a:cubicBezTo>
                  <a:pt x="241" y="154"/>
                  <a:pt x="216" y="165"/>
                  <a:pt x="197" y="183"/>
                </a:cubicBezTo>
                <a:cubicBezTo>
                  <a:pt x="228" y="199"/>
                  <a:pt x="249" y="232"/>
                  <a:pt x="249" y="270"/>
                </a:cubicBezTo>
                <a:cubicBezTo>
                  <a:pt x="249" y="278"/>
                  <a:pt x="249" y="286"/>
                  <a:pt x="247" y="293"/>
                </a:cubicBezTo>
                <a:lnTo>
                  <a:pt x="247" y="335"/>
                </a:lnTo>
                <a:cubicBezTo>
                  <a:pt x="276" y="347"/>
                  <a:pt x="299" y="369"/>
                  <a:pt x="314" y="396"/>
                </a:cubicBezTo>
                <a:cubicBezTo>
                  <a:pt x="328" y="369"/>
                  <a:pt x="351" y="348"/>
                  <a:pt x="379" y="336"/>
                </a:cubicBezTo>
                <a:close/>
                <a:moveTo>
                  <a:pt x="282" y="400"/>
                </a:moveTo>
                <a:lnTo>
                  <a:pt x="282" y="400"/>
                </a:lnTo>
                <a:cubicBezTo>
                  <a:pt x="280" y="397"/>
                  <a:pt x="278" y="394"/>
                  <a:pt x="275" y="391"/>
                </a:cubicBezTo>
                <a:cubicBezTo>
                  <a:pt x="275" y="390"/>
                  <a:pt x="274" y="390"/>
                  <a:pt x="274" y="390"/>
                </a:cubicBezTo>
                <a:cubicBezTo>
                  <a:pt x="272" y="387"/>
                  <a:pt x="270" y="385"/>
                  <a:pt x="267" y="382"/>
                </a:cubicBezTo>
                <a:cubicBezTo>
                  <a:pt x="267" y="382"/>
                  <a:pt x="266" y="382"/>
                  <a:pt x="266" y="381"/>
                </a:cubicBezTo>
                <a:cubicBezTo>
                  <a:pt x="263" y="379"/>
                  <a:pt x="261" y="377"/>
                  <a:pt x="258" y="375"/>
                </a:cubicBezTo>
                <a:cubicBezTo>
                  <a:pt x="257" y="374"/>
                  <a:pt x="257" y="374"/>
                  <a:pt x="257" y="374"/>
                </a:cubicBezTo>
                <a:cubicBezTo>
                  <a:pt x="247" y="367"/>
                  <a:pt x="237" y="362"/>
                  <a:pt x="225" y="359"/>
                </a:cubicBezTo>
                <a:cubicBezTo>
                  <a:pt x="223" y="358"/>
                  <a:pt x="220" y="357"/>
                  <a:pt x="218" y="357"/>
                </a:cubicBezTo>
                <a:cubicBezTo>
                  <a:pt x="217" y="356"/>
                  <a:pt x="215" y="356"/>
                  <a:pt x="214" y="356"/>
                </a:cubicBezTo>
                <a:cubicBezTo>
                  <a:pt x="212" y="356"/>
                  <a:pt x="210" y="355"/>
                  <a:pt x="208" y="355"/>
                </a:cubicBezTo>
                <a:cubicBezTo>
                  <a:pt x="207" y="355"/>
                  <a:pt x="206" y="355"/>
                  <a:pt x="205" y="355"/>
                </a:cubicBezTo>
                <a:cubicBezTo>
                  <a:pt x="202" y="354"/>
                  <a:pt x="199" y="354"/>
                  <a:pt x="195" y="354"/>
                </a:cubicBezTo>
                <a:lnTo>
                  <a:pt x="105" y="354"/>
                </a:lnTo>
                <a:cubicBezTo>
                  <a:pt x="47" y="354"/>
                  <a:pt x="0" y="401"/>
                  <a:pt x="0" y="460"/>
                </a:cubicBezTo>
                <a:lnTo>
                  <a:pt x="0" y="600"/>
                </a:lnTo>
                <a:lnTo>
                  <a:pt x="62" y="600"/>
                </a:lnTo>
                <a:lnTo>
                  <a:pt x="62" y="454"/>
                </a:lnTo>
                <a:lnTo>
                  <a:pt x="83" y="454"/>
                </a:lnTo>
                <a:lnTo>
                  <a:pt x="83" y="600"/>
                </a:lnTo>
                <a:lnTo>
                  <a:pt x="216" y="600"/>
                </a:lnTo>
                <a:lnTo>
                  <a:pt x="216" y="454"/>
                </a:lnTo>
                <a:lnTo>
                  <a:pt x="237" y="454"/>
                </a:lnTo>
                <a:lnTo>
                  <a:pt x="237" y="600"/>
                </a:lnTo>
                <a:lnTo>
                  <a:pt x="301" y="600"/>
                </a:lnTo>
                <a:lnTo>
                  <a:pt x="301" y="460"/>
                </a:lnTo>
                <a:cubicBezTo>
                  <a:pt x="301" y="438"/>
                  <a:pt x="294" y="417"/>
                  <a:pt x="282" y="400"/>
                </a:cubicBezTo>
                <a:cubicBezTo>
                  <a:pt x="282" y="400"/>
                  <a:pt x="282" y="400"/>
                  <a:pt x="282" y="400"/>
                </a:cubicBezTo>
                <a:close/>
                <a:moveTo>
                  <a:pt x="523" y="354"/>
                </a:moveTo>
                <a:lnTo>
                  <a:pt x="523" y="354"/>
                </a:lnTo>
                <a:lnTo>
                  <a:pt x="433" y="354"/>
                </a:lnTo>
                <a:cubicBezTo>
                  <a:pt x="429" y="354"/>
                  <a:pt x="426" y="354"/>
                  <a:pt x="423" y="355"/>
                </a:cubicBezTo>
                <a:cubicBezTo>
                  <a:pt x="422" y="355"/>
                  <a:pt x="421" y="355"/>
                  <a:pt x="420" y="355"/>
                </a:cubicBezTo>
                <a:cubicBezTo>
                  <a:pt x="418" y="355"/>
                  <a:pt x="415" y="356"/>
                  <a:pt x="413" y="356"/>
                </a:cubicBezTo>
                <a:cubicBezTo>
                  <a:pt x="412" y="356"/>
                  <a:pt x="411" y="356"/>
                  <a:pt x="410" y="357"/>
                </a:cubicBezTo>
                <a:cubicBezTo>
                  <a:pt x="408" y="357"/>
                  <a:pt x="405" y="358"/>
                  <a:pt x="403" y="358"/>
                </a:cubicBezTo>
                <a:cubicBezTo>
                  <a:pt x="387" y="363"/>
                  <a:pt x="373" y="371"/>
                  <a:pt x="361" y="382"/>
                </a:cubicBezTo>
                <a:cubicBezTo>
                  <a:pt x="361" y="382"/>
                  <a:pt x="361" y="383"/>
                  <a:pt x="361" y="383"/>
                </a:cubicBezTo>
                <a:cubicBezTo>
                  <a:pt x="358" y="385"/>
                  <a:pt x="356" y="388"/>
                  <a:pt x="353" y="390"/>
                </a:cubicBezTo>
                <a:cubicBezTo>
                  <a:pt x="353" y="391"/>
                  <a:pt x="353" y="391"/>
                  <a:pt x="353" y="391"/>
                </a:cubicBezTo>
                <a:cubicBezTo>
                  <a:pt x="337" y="410"/>
                  <a:pt x="327" y="433"/>
                  <a:pt x="327" y="460"/>
                </a:cubicBezTo>
                <a:lnTo>
                  <a:pt x="327" y="600"/>
                </a:lnTo>
                <a:lnTo>
                  <a:pt x="389" y="600"/>
                </a:lnTo>
                <a:lnTo>
                  <a:pt x="389" y="454"/>
                </a:lnTo>
                <a:lnTo>
                  <a:pt x="410" y="454"/>
                </a:lnTo>
                <a:lnTo>
                  <a:pt x="410" y="600"/>
                </a:lnTo>
                <a:lnTo>
                  <a:pt x="543" y="600"/>
                </a:lnTo>
                <a:lnTo>
                  <a:pt x="543" y="454"/>
                </a:lnTo>
                <a:lnTo>
                  <a:pt x="564" y="454"/>
                </a:lnTo>
                <a:lnTo>
                  <a:pt x="564" y="600"/>
                </a:lnTo>
                <a:lnTo>
                  <a:pt x="628" y="600"/>
                </a:lnTo>
                <a:lnTo>
                  <a:pt x="628" y="460"/>
                </a:lnTo>
                <a:cubicBezTo>
                  <a:pt x="628" y="401"/>
                  <a:pt x="581" y="354"/>
                  <a:pt x="523" y="354"/>
                </a:cubicBezTo>
                <a:close/>
                <a:moveTo>
                  <a:pt x="150" y="340"/>
                </a:moveTo>
                <a:lnTo>
                  <a:pt x="150" y="340"/>
                </a:lnTo>
                <a:cubicBezTo>
                  <a:pt x="159" y="340"/>
                  <a:pt x="167" y="338"/>
                  <a:pt x="175" y="335"/>
                </a:cubicBezTo>
                <a:cubicBezTo>
                  <a:pt x="175" y="335"/>
                  <a:pt x="175" y="335"/>
                  <a:pt x="176" y="335"/>
                </a:cubicBezTo>
                <a:cubicBezTo>
                  <a:pt x="179" y="334"/>
                  <a:pt x="183" y="332"/>
                  <a:pt x="186" y="330"/>
                </a:cubicBezTo>
                <a:cubicBezTo>
                  <a:pt x="186" y="330"/>
                  <a:pt x="186" y="330"/>
                  <a:pt x="186" y="330"/>
                </a:cubicBezTo>
                <a:cubicBezTo>
                  <a:pt x="190" y="328"/>
                  <a:pt x="193" y="326"/>
                  <a:pt x="196" y="323"/>
                </a:cubicBezTo>
                <a:cubicBezTo>
                  <a:pt x="196" y="323"/>
                  <a:pt x="196" y="323"/>
                  <a:pt x="196" y="323"/>
                </a:cubicBezTo>
                <a:cubicBezTo>
                  <a:pt x="202" y="318"/>
                  <a:pt x="206" y="312"/>
                  <a:pt x="210" y="306"/>
                </a:cubicBezTo>
                <a:cubicBezTo>
                  <a:pt x="211" y="305"/>
                  <a:pt x="211" y="305"/>
                  <a:pt x="211" y="305"/>
                </a:cubicBezTo>
                <a:cubicBezTo>
                  <a:pt x="213" y="302"/>
                  <a:pt x="214" y="298"/>
                  <a:pt x="216" y="295"/>
                </a:cubicBezTo>
                <a:cubicBezTo>
                  <a:pt x="216" y="295"/>
                  <a:pt x="216" y="294"/>
                  <a:pt x="216" y="293"/>
                </a:cubicBezTo>
                <a:cubicBezTo>
                  <a:pt x="217" y="290"/>
                  <a:pt x="218" y="287"/>
                  <a:pt x="219" y="283"/>
                </a:cubicBezTo>
                <a:cubicBezTo>
                  <a:pt x="219" y="283"/>
                  <a:pt x="219" y="282"/>
                  <a:pt x="219" y="282"/>
                </a:cubicBezTo>
                <a:cubicBezTo>
                  <a:pt x="220" y="278"/>
                  <a:pt x="220" y="274"/>
                  <a:pt x="220" y="270"/>
                </a:cubicBezTo>
                <a:cubicBezTo>
                  <a:pt x="220" y="267"/>
                  <a:pt x="220" y="264"/>
                  <a:pt x="220" y="261"/>
                </a:cubicBezTo>
                <a:cubicBezTo>
                  <a:pt x="219" y="260"/>
                  <a:pt x="219" y="259"/>
                  <a:pt x="219" y="258"/>
                </a:cubicBezTo>
                <a:cubicBezTo>
                  <a:pt x="219" y="255"/>
                  <a:pt x="218" y="253"/>
                  <a:pt x="217" y="250"/>
                </a:cubicBezTo>
                <a:cubicBezTo>
                  <a:pt x="217" y="250"/>
                  <a:pt x="217" y="250"/>
                  <a:pt x="217" y="249"/>
                </a:cubicBezTo>
                <a:cubicBezTo>
                  <a:pt x="216" y="247"/>
                  <a:pt x="215" y="244"/>
                  <a:pt x="214" y="241"/>
                </a:cubicBezTo>
                <a:cubicBezTo>
                  <a:pt x="214" y="240"/>
                  <a:pt x="213" y="240"/>
                  <a:pt x="213" y="239"/>
                </a:cubicBezTo>
                <a:cubicBezTo>
                  <a:pt x="212" y="237"/>
                  <a:pt x="210" y="234"/>
                  <a:pt x="209" y="231"/>
                </a:cubicBezTo>
                <a:lnTo>
                  <a:pt x="208" y="231"/>
                </a:lnTo>
                <a:cubicBezTo>
                  <a:pt x="207" y="229"/>
                  <a:pt x="205" y="226"/>
                  <a:pt x="203" y="224"/>
                </a:cubicBezTo>
                <a:cubicBezTo>
                  <a:pt x="203" y="224"/>
                  <a:pt x="202" y="223"/>
                  <a:pt x="202" y="223"/>
                </a:cubicBezTo>
                <a:cubicBezTo>
                  <a:pt x="200" y="221"/>
                  <a:pt x="198" y="219"/>
                  <a:pt x="195" y="217"/>
                </a:cubicBezTo>
                <a:cubicBezTo>
                  <a:pt x="195" y="217"/>
                  <a:pt x="195" y="217"/>
                  <a:pt x="195" y="217"/>
                </a:cubicBezTo>
                <a:cubicBezTo>
                  <a:pt x="193" y="215"/>
                  <a:pt x="190" y="213"/>
                  <a:pt x="188" y="211"/>
                </a:cubicBezTo>
                <a:cubicBezTo>
                  <a:pt x="187" y="211"/>
                  <a:pt x="187" y="211"/>
                  <a:pt x="186" y="210"/>
                </a:cubicBezTo>
                <a:cubicBezTo>
                  <a:pt x="184" y="209"/>
                  <a:pt x="181" y="208"/>
                  <a:pt x="179" y="206"/>
                </a:cubicBezTo>
                <a:cubicBezTo>
                  <a:pt x="179" y="206"/>
                  <a:pt x="178" y="206"/>
                  <a:pt x="178" y="206"/>
                </a:cubicBezTo>
                <a:cubicBezTo>
                  <a:pt x="170" y="202"/>
                  <a:pt x="160" y="200"/>
                  <a:pt x="150" y="200"/>
                </a:cubicBezTo>
                <a:cubicBezTo>
                  <a:pt x="112" y="200"/>
                  <a:pt x="81" y="232"/>
                  <a:pt x="81" y="270"/>
                </a:cubicBezTo>
                <a:cubicBezTo>
                  <a:pt x="81" y="309"/>
                  <a:pt x="112" y="340"/>
                  <a:pt x="150" y="3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760132" y="2251197"/>
            <a:ext cx="263868" cy="391733"/>
            <a:chOff x="5649914" y="2946401"/>
            <a:chExt cx="360363" cy="534987"/>
          </a:xfrm>
        </p:grpSpPr>
        <p:sp>
          <p:nvSpPr>
            <p:cNvPr id="41" name="Freeform 29"/>
            <p:cNvSpPr/>
            <p:nvPr/>
          </p:nvSpPr>
          <p:spPr bwMode="auto">
            <a:xfrm>
              <a:off x="5776914" y="3424238"/>
              <a:ext cx="106363" cy="57150"/>
            </a:xfrm>
            <a:custGeom>
              <a:avLst/>
              <a:gdLst>
                <a:gd name="T0" fmla="*/ 0 w 74"/>
                <a:gd name="T1" fmla="*/ 0 h 40"/>
                <a:gd name="T2" fmla="*/ 37 w 74"/>
                <a:gd name="T3" fmla="*/ 40 h 40"/>
                <a:gd name="T4" fmla="*/ 74 w 74"/>
                <a:gd name="T5" fmla="*/ 0 h 40"/>
                <a:gd name="T6" fmla="*/ 0 w 7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cubicBezTo>
                    <a:pt x="0" y="22"/>
                    <a:pt x="17" y="40"/>
                    <a:pt x="37" y="40"/>
                  </a:cubicBezTo>
                  <a:cubicBezTo>
                    <a:pt x="57" y="40"/>
                    <a:pt x="74" y="22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5753101" y="3346451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6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4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>
              <a:off x="5753101" y="3386138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5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3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5649914" y="2946401"/>
              <a:ext cx="360363" cy="385763"/>
            </a:xfrm>
            <a:custGeom>
              <a:avLst/>
              <a:gdLst>
                <a:gd name="T0" fmla="*/ 250 w 250"/>
                <a:gd name="T1" fmla="*/ 125 h 268"/>
                <a:gd name="T2" fmla="*/ 125 w 250"/>
                <a:gd name="T3" fmla="*/ 0 h 268"/>
                <a:gd name="T4" fmla="*/ 0 w 250"/>
                <a:gd name="T5" fmla="*/ 125 h 268"/>
                <a:gd name="T6" fmla="*/ 72 w 250"/>
                <a:gd name="T7" fmla="*/ 238 h 268"/>
                <a:gd name="T8" fmla="*/ 72 w 250"/>
                <a:gd name="T9" fmla="*/ 244 h 268"/>
                <a:gd name="T10" fmla="*/ 96 w 250"/>
                <a:gd name="T11" fmla="*/ 268 h 268"/>
                <a:gd name="T12" fmla="*/ 154 w 250"/>
                <a:gd name="T13" fmla="*/ 268 h 268"/>
                <a:gd name="T14" fmla="*/ 178 w 250"/>
                <a:gd name="T15" fmla="*/ 244 h 268"/>
                <a:gd name="T16" fmla="*/ 178 w 250"/>
                <a:gd name="T17" fmla="*/ 238 h 268"/>
                <a:gd name="T18" fmla="*/ 250 w 250"/>
                <a:gd name="T19" fmla="*/ 12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68">
                  <a:moveTo>
                    <a:pt x="250" y="125"/>
                  </a:move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5"/>
                    <a:pt x="30" y="218"/>
                    <a:pt x="72" y="238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57"/>
                    <a:pt x="83" y="268"/>
                    <a:pt x="96" y="268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67" y="268"/>
                    <a:pt x="178" y="257"/>
                    <a:pt x="178" y="244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221" y="218"/>
                    <a:pt x="250" y="175"/>
                    <a:pt x="250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14069" y="1502770"/>
            <a:ext cx="299495" cy="986234"/>
            <a:chOff x="7994914" y="-2181452"/>
            <a:chExt cx="747713" cy="24622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" name="Freeform 52"/>
            <p:cNvSpPr/>
            <p:nvPr/>
          </p:nvSpPr>
          <p:spPr bwMode="auto">
            <a:xfrm>
              <a:off x="8301302" y="-2181452"/>
              <a:ext cx="247650" cy="366713"/>
            </a:xfrm>
            <a:custGeom>
              <a:avLst/>
              <a:gdLst>
                <a:gd name="T0" fmla="*/ 24 w 156"/>
                <a:gd name="T1" fmla="*/ 145 h 231"/>
                <a:gd name="T2" fmla="*/ 27 w 156"/>
                <a:gd name="T3" fmla="*/ 147 h 231"/>
                <a:gd name="T4" fmla="*/ 26 w 156"/>
                <a:gd name="T5" fmla="*/ 168 h 231"/>
                <a:gd name="T6" fmla="*/ 25 w 156"/>
                <a:gd name="T7" fmla="*/ 182 h 231"/>
                <a:gd name="T8" fmla="*/ 25 w 156"/>
                <a:gd name="T9" fmla="*/ 186 h 231"/>
                <a:gd name="T10" fmla="*/ 36 w 156"/>
                <a:gd name="T11" fmla="*/ 198 h 231"/>
                <a:gd name="T12" fmla="*/ 47 w 156"/>
                <a:gd name="T13" fmla="*/ 211 h 231"/>
                <a:gd name="T14" fmla="*/ 55 w 156"/>
                <a:gd name="T15" fmla="*/ 217 h 231"/>
                <a:gd name="T16" fmla="*/ 76 w 156"/>
                <a:gd name="T17" fmla="*/ 229 h 231"/>
                <a:gd name="T18" fmla="*/ 80 w 156"/>
                <a:gd name="T19" fmla="*/ 231 h 231"/>
                <a:gd name="T20" fmla="*/ 86 w 156"/>
                <a:gd name="T21" fmla="*/ 231 h 231"/>
                <a:gd name="T22" fmla="*/ 97 w 156"/>
                <a:gd name="T23" fmla="*/ 228 h 231"/>
                <a:gd name="T24" fmla="*/ 107 w 156"/>
                <a:gd name="T25" fmla="*/ 221 h 231"/>
                <a:gd name="T26" fmla="*/ 118 w 156"/>
                <a:gd name="T27" fmla="*/ 215 h 231"/>
                <a:gd name="T28" fmla="*/ 115 w 156"/>
                <a:gd name="T29" fmla="*/ 206 h 231"/>
                <a:gd name="T30" fmla="*/ 115 w 156"/>
                <a:gd name="T31" fmla="*/ 199 h 231"/>
                <a:gd name="T32" fmla="*/ 120 w 156"/>
                <a:gd name="T33" fmla="*/ 171 h 231"/>
                <a:gd name="T34" fmla="*/ 124 w 156"/>
                <a:gd name="T35" fmla="*/ 168 h 231"/>
                <a:gd name="T36" fmla="*/ 137 w 156"/>
                <a:gd name="T37" fmla="*/ 150 h 231"/>
                <a:gd name="T38" fmla="*/ 142 w 156"/>
                <a:gd name="T39" fmla="*/ 141 h 231"/>
                <a:gd name="T40" fmla="*/ 144 w 156"/>
                <a:gd name="T41" fmla="*/ 137 h 231"/>
                <a:gd name="T42" fmla="*/ 147 w 156"/>
                <a:gd name="T43" fmla="*/ 133 h 231"/>
                <a:gd name="T44" fmla="*/ 154 w 156"/>
                <a:gd name="T45" fmla="*/ 114 h 231"/>
                <a:gd name="T46" fmla="*/ 155 w 156"/>
                <a:gd name="T47" fmla="*/ 103 h 231"/>
                <a:gd name="T48" fmla="*/ 155 w 156"/>
                <a:gd name="T49" fmla="*/ 97 h 231"/>
                <a:gd name="T50" fmla="*/ 153 w 156"/>
                <a:gd name="T51" fmla="*/ 94 h 231"/>
                <a:gd name="T52" fmla="*/ 148 w 156"/>
                <a:gd name="T53" fmla="*/ 93 h 231"/>
                <a:gd name="T54" fmla="*/ 148 w 156"/>
                <a:gd name="T55" fmla="*/ 89 h 231"/>
                <a:gd name="T56" fmla="*/ 147 w 156"/>
                <a:gd name="T57" fmla="*/ 73 h 231"/>
                <a:gd name="T58" fmla="*/ 148 w 156"/>
                <a:gd name="T59" fmla="*/ 61 h 231"/>
                <a:gd name="T60" fmla="*/ 146 w 156"/>
                <a:gd name="T61" fmla="*/ 47 h 231"/>
                <a:gd name="T62" fmla="*/ 139 w 156"/>
                <a:gd name="T63" fmla="*/ 35 h 231"/>
                <a:gd name="T64" fmla="*/ 119 w 156"/>
                <a:gd name="T65" fmla="*/ 12 h 231"/>
                <a:gd name="T66" fmla="*/ 115 w 156"/>
                <a:gd name="T67" fmla="*/ 9 h 231"/>
                <a:gd name="T68" fmla="*/ 98 w 156"/>
                <a:gd name="T69" fmla="*/ 2 h 231"/>
                <a:gd name="T70" fmla="*/ 79 w 156"/>
                <a:gd name="T71" fmla="*/ 0 h 231"/>
                <a:gd name="T72" fmla="*/ 68 w 156"/>
                <a:gd name="T73" fmla="*/ 0 h 231"/>
                <a:gd name="T74" fmla="*/ 49 w 156"/>
                <a:gd name="T75" fmla="*/ 5 h 231"/>
                <a:gd name="T76" fmla="*/ 35 w 156"/>
                <a:gd name="T77" fmla="*/ 12 h 231"/>
                <a:gd name="T78" fmla="*/ 21 w 156"/>
                <a:gd name="T79" fmla="*/ 24 h 231"/>
                <a:gd name="T80" fmla="*/ 16 w 156"/>
                <a:gd name="T81" fmla="*/ 28 h 231"/>
                <a:gd name="T82" fmla="*/ 9 w 156"/>
                <a:gd name="T83" fmla="*/ 47 h 231"/>
                <a:gd name="T84" fmla="*/ 5 w 156"/>
                <a:gd name="T85" fmla="*/ 70 h 231"/>
                <a:gd name="T86" fmla="*/ 5 w 156"/>
                <a:gd name="T87" fmla="*/ 76 h 231"/>
                <a:gd name="T88" fmla="*/ 6 w 156"/>
                <a:gd name="T89" fmla="*/ 90 h 231"/>
                <a:gd name="T90" fmla="*/ 2 w 156"/>
                <a:gd name="T91" fmla="*/ 95 h 231"/>
                <a:gd name="T92" fmla="*/ 0 w 156"/>
                <a:gd name="T93" fmla="*/ 97 h 231"/>
                <a:gd name="T94" fmla="*/ 0 w 156"/>
                <a:gd name="T95" fmla="*/ 109 h 231"/>
                <a:gd name="T96" fmla="*/ 6 w 156"/>
                <a:gd name="T97" fmla="*/ 128 h 231"/>
                <a:gd name="T98" fmla="*/ 10 w 156"/>
                <a:gd name="T99" fmla="*/ 134 h 231"/>
                <a:gd name="T100" fmla="*/ 19 w 156"/>
                <a:gd name="T101" fmla="*/ 144 h 231"/>
                <a:gd name="T102" fmla="*/ 24 w 156"/>
                <a:gd name="T103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" h="231">
                  <a:moveTo>
                    <a:pt x="24" y="145"/>
                  </a:moveTo>
                  <a:lnTo>
                    <a:pt x="24" y="145"/>
                  </a:lnTo>
                  <a:lnTo>
                    <a:pt x="26" y="145"/>
                  </a:lnTo>
                  <a:lnTo>
                    <a:pt x="27" y="147"/>
                  </a:lnTo>
                  <a:lnTo>
                    <a:pt x="27" y="156"/>
                  </a:lnTo>
                  <a:lnTo>
                    <a:pt x="26" y="168"/>
                  </a:lnTo>
                  <a:lnTo>
                    <a:pt x="25" y="182"/>
                  </a:lnTo>
                  <a:lnTo>
                    <a:pt x="25" y="182"/>
                  </a:lnTo>
                  <a:lnTo>
                    <a:pt x="25" y="186"/>
                  </a:lnTo>
                  <a:lnTo>
                    <a:pt x="25" y="186"/>
                  </a:lnTo>
                  <a:lnTo>
                    <a:pt x="29" y="190"/>
                  </a:lnTo>
                  <a:lnTo>
                    <a:pt x="36" y="198"/>
                  </a:lnTo>
                  <a:lnTo>
                    <a:pt x="42" y="205"/>
                  </a:lnTo>
                  <a:lnTo>
                    <a:pt x="47" y="211"/>
                  </a:lnTo>
                  <a:lnTo>
                    <a:pt x="47" y="211"/>
                  </a:lnTo>
                  <a:lnTo>
                    <a:pt x="55" y="217"/>
                  </a:lnTo>
                  <a:lnTo>
                    <a:pt x="63" y="221"/>
                  </a:lnTo>
                  <a:lnTo>
                    <a:pt x="76" y="229"/>
                  </a:lnTo>
                  <a:lnTo>
                    <a:pt x="76" y="229"/>
                  </a:lnTo>
                  <a:lnTo>
                    <a:pt x="80" y="231"/>
                  </a:lnTo>
                  <a:lnTo>
                    <a:pt x="83" y="231"/>
                  </a:lnTo>
                  <a:lnTo>
                    <a:pt x="86" y="231"/>
                  </a:lnTo>
                  <a:lnTo>
                    <a:pt x="89" y="231"/>
                  </a:lnTo>
                  <a:lnTo>
                    <a:pt x="97" y="228"/>
                  </a:lnTo>
                  <a:lnTo>
                    <a:pt x="107" y="221"/>
                  </a:lnTo>
                  <a:lnTo>
                    <a:pt x="107" y="221"/>
                  </a:lnTo>
                  <a:lnTo>
                    <a:pt x="114" y="216"/>
                  </a:lnTo>
                  <a:lnTo>
                    <a:pt x="118" y="215"/>
                  </a:lnTo>
                  <a:lnTo>
                    <a:pt x="118" y="215"/>
                  </a:lnTo>
                  <a:lnTo>
                    <a:pt x="115" y="206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20" y="171"/>
                  </a:lnTo>
                  <a:lnTo>
                    <a:pt x="120" y="171"/>
                  </a:lnTo>
                  <a:lnTo>
                    <a:pt x="124" y="168"/>
                  </a:lnTo>
                  <a:lnTo>
                    <a:pt x="128" y="162"/>
                  </a:lnTo>
                  <a:lnTo>
                    <a:pt x="137" y="150"/>
                  </a:lnTo>
                  <a:lnTo>
                    <a:pt x="137" y="150"/>
                  </a:lnTo>
                  <a:lnTo>
                    <a:pt x="142" y="141"/>
                  </a:lnTo>
                  <a:lnTo>
                    <a:pt x="144" y="137"/>
                  </a:lnTo>
                  <a:lnTo>
                    <a:pt x="144" y="137"/>
                  </a:lnTo>
                  <a:lnTo>
                    <a:pt x="145" y="136"/>
                  </a:lnTo>
                  <a:lnTo>
                    <a:pt x="147" y="133"/>
                  </a:lnTo>
                  <a:lnTo>
                    <a:pt x="151" y="125"/>
                  </a:lnTo>
                  <a:lnTo>
                    <a:pt x="154" y="114"/>
                  </a:lnTo>
                  <a:lnTo>
                    <a:pt x="155" y="103"/>
                  </a:lnTo>
                  <a:lnTo>
                    <a:pt x="155" y="103"/>
                  </a:lnTo>
                  <a:lnTo>
                    <a:pt x="156" y="100"/>
                  </a:lnTo>
                  <a:lnTo>
                    <a:pt x="155" y="97"/>
                  </a:lnTo>
                  <a:lnTo>
                    <a:pt x="154" y="95"/>
                  </a:lnTo>
                  <a:lnTo>
                    <a:pt x="153" y="94"/>
                  </a:lnTo>
                  <a:lnTo>
                    <a:pt x="149" y="93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48" y="89"/>
                  </a:lnTo>
                  <a:lnTo>
                    <a:pt x="147" y="83"/>
                  </a:lnTo>
                  <a:lnTo>
                    <a:pt x="147" y="73"/>
                  </a:lnTo>
                  <a:lnTo>
                    <a:pt x="148" y="61"/>
                  </a:lnTo>
                  <a:lnTo>
                    <a:pt x="148" y="61"/>
                  </a:lnTo>
                  <a:lnTo>
                    <a:pt x="148" y="55"/>
                  </a:lnTo>
                  <a:lnTo>
                    <a:pt x="146" y="47"/>
                  </a:lnTo>
                  <a:lnTo>
                    <a:pt x="143" y="41"/>
                  </a:lnTo>
                  <a:lnTo>
                    <a:pt x="139" y="35"/>
                  </a:lnTo>
                  <a:lnTo>
                    <a:pt x="129" y="22"/>
                  </a:lnTo>
                  <a:lnTo>
                    <a:pt x="119" y="12"/>
                  </a:lnTo>
                  <a:lnTo>
                    <a:pt x="119" y="12"/>
                  </a:lnTo>
                  <a:lnTo>
                    <a:pt x="115" y="9"/>
                  </a:lnTo>
                  <a:lnTo>
                    <a:pt x="110" y="6"/>
                  </a:lnTo>
                  <a:lnTo>
                    <a:pt x="98" y="2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8" y="0"/>
                  </a:lnTo>
                  <a:lnTo>
                    <a:pt x="58" y="2"/>
                  </a:lnTo>
                  <a:lnTo>
                    <a:pt x="49" y="5"/>
                  </a:lnTo>
                  <a:lnTo>
                    <a:pt x="41" y="9"/>
                  </a:lnTo>
                  <a:lnTo>
                    <a:pt x="35" y="12"/>
                  </a:lnTo>
                  <a:lnTo>
                    <a:pt x="29" y="1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6" y="28"/>
                  </a:lnTo>
                  <a:lnTo>
                    <a:pt x="13" y="34"/>
                  </a:lnTo>
                  <a:lnTo>
                    <a:pt x="9" y="47"/>
                  </a:lnTo>
                  <a:lnTo>
                    <a:pt x="6" y="61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5" y="76"/>
                  </a:lnTo>
                  <a:lnTo>
                    <a:pt x="6" y="84"/>
                  </a:lnTo>
                  <a:lnTo>
                    <a:pt x="6" y="90"/>
                  </a:lnTo>
                  <a:lnTo>
                    <a:pt x="5" y="93"/>
                  </a:lnTo>
                  <a:lnTo>
                    <a:pt x="2" y="95"/>
                  </a:lnTo>
                  <a:lnTo>
                    <a:pt x="2" y="95"/>
                  </a:lnTo>
                  <a:lnTo>
                    <a:pt x="0" y="97"/>
                  </a:lnTo>
                  <a:lnTo>
                    <a:pt x="0" y="100"/>
                  </a:lnTo>
                  <a:lnTo>
                    <a:pt x="0" y="109"/>
                  </a:lnTo>
                  <a:lnTo>
                    <a:pt x="3" y="118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10" y="134"/>
                  </a:lnTo>
                  <a:lnTo>
                    <a:pt x="14" y="141"/>
                  </a:lnTo>
                  <a:lnTo>
                    <a:pt x="19" y="144"/>
                  </a:lnTo>
                  <a:lnTo>
                    <a:pt x="22" y="145"/>
                  </a:lnTo>
                  <a:lnTo>
                    <a:pt x="24" y="145"/>
                  </a:lnTo>
                  <a:lnTo>
                    <a:pt x="2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3"/>
            <p:cNvSpPr>
              <a:spLocks noEditPoints="1"/>
            </p:cNvSpPr>
            <p:nvPr/>
          </p:nvSpPr>
          <p:spPr bwMode="auto">
            <a:xfrm>
              <a:off x="7994914" y="-1868714"/>
              <a:ext cx="747713" cy="2149475"/>
            </a:xfrm>
            <a:custGeom>
              <a:avLst/>
              <a:gdLst>
                <a:gd name="T0" fmla="*/ 452 w 471"/>
                <a:gd name="T1" fmla="*/ 397 h 1354"/>
                <a:gd name="T2" fmla="*/ 460 w 471"/>
                <a:gd name="T3" fmla="*/ 382 h 1354"/>
                <a:gd name="T4" fmla="*/ 464 w 471"/>
                <a:gd name="T5" fmla="*/ 357 h 1354"/>
                <a:gd name="T6" fmla="*/ 457 w 471"/>
                <a:gd name="T7" fmla="*/ 294 h 1354"/>
                <a:gd name="T8" fmla="*/ 452 w 471"/>
                <a:gd name="T9" fmla="*/ 168 h 1354"/>
                <a:gd name="T10" fmla="*/ 439 w 471"/>
                <a:gd name="T11" fmla="*/ 85 h 1354"/>
                <a:gd name="T12" fmla="*/ 324 w 471"/>
                <a:gd name="T13" fmla="*/ 28 h 1354"/>
                <a:gd name="T14" fmla="*/ 322 w 471"/>
                <a:gd name="T15" fmla="*/ 62 h 1354"/>
                <a:gd name="T16" fmla="*/ 332 w 471"/>
                <a:gd name="T17" fmla="*/ 166 h 1354"/>
                <a:gd name="T18" fmla="*/ 311 w 471"/>
                <a:gd name="T19" fmla="*/ 146 h 1354"/>
                <a:gd name="T20" fmla="*/ 289 w 471"/>
                <a:gd name="T21" fmla="*/ 65 h 1354"/>
                <a:gd name="T22" fmla="*/ 279 w 471"/>
                <a:gd name="T23" fmla="*/ 43 h 1354"/>
                <a:gd name="T24" fmla="*/ 257 w 471"/>
                <a:gd name="T25" fmla="*/ 46 h 1354"/>
                <a:gd name="T26" fmla="*/ 266 w 471"/>
                <a:gd name="T27" fmla="*/ 62 h 1354"/>
                <a:gd name="T28" fmla="*/ 254 w 471"/>
                <a:gd name="T29" fmla="*/ 104 h 1354"/>
                <a:gd name="T30" fmla="*/ 256 w 471"/>
                <a:gd name="T31" fmla="*/ 196 h 1354"/>
                <a:gd name="T32" fmla="*/ 232 w 471"/>
                <a:gd name="T33" fmla="*/ 119 h 1354"/>
                <a:gd name="T34" fmla="*/ 216 w 471"/>
                <a:gd name="T35" fmla="*/ 27 h 1354"/>
                <a:gd name="T36" fmla="*/ 193 w 471"/>
                <a:gd name="T37" fmla="*/ 8 h 1354"/>
                <a:gd name="T38" fmla="*/ 89 w 471"/>
                <a:gd name="T39" fmla="*/ 37 h 1354"/>
                <a:gd name="T40" fmla="*/ 56 w 471"/>
                <a:gd name="T41" fmla="*/ 72 h 1354"/>
                <a:gd name="T42" fmla="*/ 32 w 471"/>
                <a:gd name="T43" fmla="*/ 181 h 1354"/>
                <a:gd name="T44" fmla="*/ 9 w 471"/>
                <a:gd name="T45" fmla="*/ 291 h 1354"/>
                <a:gd name="T46" fmla="*/ 6 w 471"/>
                <a:gd name="T47" fmla="*/ 349 h 1354"/>
                <a:gd name="T48" fmla="*/ 25 w 471"/>
                <a:gd name="T49" fmla="*/ 389 h 1354"/>
                <a:gd name="T50" fmla="*/ 42 w 471"/>
                <a:gd name="T51" fmla="*/ 410 h 1354"/>
                <a:gd name="T52" fmla="*/ 39 w 471"/>
                <a:gd name="T53" fmla="*/ 458 h 1354"/>
                <a:gd name="T54" fmla="*/ 91 w 471"/>
                <a:gd name="T55" fmla="*/ 524 h 1354"/>
                <a:gd name="T56" fmla="*/ 90 w 471"/>
                <a:gd name="T57" fmla="*/ 639 h 1354"/>
                <a:gd name="T58" fmla="*/ 78 w 471"/>
                <a:gd name="T59" fmla="*/ 849 h 1354"/>
                <a:gd name="T60" fmla="*/ 67 w 471"/>
                <a:gd name="T61" fmla="*/ 1033 h 1354"/>
                <a:gd name="T62" fmla="*/ 62 w 471"/>
                <a:gd name="T63" fmla="*/ 1166 h 1354"/>
                <a:gd name="T64" fmla="*/ 71 w 471"/>
                <a:gd name="T65" fmla="*/ 1285 h 1354"/>
                <a:gd name="T66" fmla="*/ 73 w 471"/>
                <a:gd name="T67" fmla="*/ 1335 h 1354"/>
                <a:gd name="T68" fmla="*/ 122 w 471"/>
                <a:gd name="T69" fmla="*/ 1354 h 1354"/>
                <a:gd name="T70" fmla="*/ 163 w 471"/>
                <a:gd name="T71" fmla="*/ 1345 h 1354"/>
                <a:gd name="T72" fmla="*/ 151 w 471"/>
                <a:gd name="T73" fmla="*/ 1287 h 1354"/>
                <a:gd name="T74" fmla="*/ 167 w 471"/>
                <a:gd name="T75" fmla="*/ 1232 h 1354"/>
                <a:gd name="T76" fmla="*/ 173 w 471"/>
                <a:gd name="T77" fmla="*/ 1175 h 1354"/>
                <a:gd name="T78" fmla="*/ 177 w 471"/>
                <a:gd name="T79" fmla="*/ 1061 h 1354"/>
                <a:gd name="T80" fmla="*/ 175 w 471"/>
                <a:gd name="T81" fmla="*/ 1007 h 1354"/>
                <a:gd name="T82" fmla="*/ 208 w 471"/>
                <a:gd name="T83" fmla="*/ 800 h 1354"/>
                <a:gd name="T84" fmla="*/ 231 w 471"/>
                <a:gd name="T85" fmla="*/ 711 h 1354"/>
                <a:gd name="T86" fmla="*/ 250 w 471"/>
                <a:gd name="T87" fmla="*/ 712 h 1354"/>
                <a:gd name="T88" fmla="*/ 259 w 471"/>
                <a:gd name="T89" fmla="*/ 874 h 1354"/>
                <a:gd name="T90" fmla="*/ 264 w 471"/>
                <a:gd name="T91" fmla="*/ 995 h 1354"/>
                <a:gd name="T92" fmla="*/ 279 w 471"/>
                <a:gd name="T93" fmla="*/ 1186 h 1354"/>
                <a:gd name="T94" fmla="*/ 293 w 471"/>
                <a:gd name="T95" fmla="*/ 1307 h 1354"/>
                <a:gd name="T96" fmla="*/ 321 w 471"/>
                <a:gd name="T97" fmla="*/ 1314 h 1354"/>
                <a:gd name="T98" fmla="*/ 358 w 471"/>
                <a:gd name="T99" fmla="*/ 1315 h 1354"/>
                <a:gd name="T100" fmla="*/ 431 w 471"/>
                <a:gd name="T101" fmla="*/ 1327 h 1354"/>
                <a:gd name="T102" fmla="*/ 461 w 471"/>
                <a:gd name="T103" fmla="*/ 1304 h 1354"/>
                <a:gd name="T104" fmla="*/ 424 w 471"/>
                <a:gd name="T105" fmla="*/ 1288 h 1354"/>
                <a:gd name="T106" fmla="*/ 378 w 471"/>
                <a:gd name="T107" fmla="*/ 1211 h 1354"/>
                <a:gd name="T108" fmla="*/ 363 w 471"/>
                <a:gd name="T109" fmla="*/ 1061 h 1354"/>
                <a:gd name="T110" fmla="*/ 373 w 471"/>
                <a:gd name="T111" fmla="*/ 844 h 1354"/>
                <a:gd name="T112" fmla="*/ 388 w 471"/>
                <a:gd name="T113" fmla="*/ 726 h 1354"/>
                <a:gd name="T114" fmla="*/ 404 w 471"/>
                <a:gd name="T115" fmla="*/ 601 h 1354"/>
                <a:gd name="T116" fmla="*/ 436 w 471"/>
                <a:gd name="T117" fmla="*/ 588 h 1354"/>
                <a:gd name="T118" fmla="*/ 467 w 471"/>
                <a:gd name="T119" fmla="*/ 608 h 1354"/>
                <a:gd name="T120" fmla="*/ 461 w 471"/>
                <a:gd name="T121" fmla="*/ 454 h 1354"/>
                <a:gd name="T122" fmla="*/ 88 w 471"/>
                <a:gd name="T123" fmla="*/ 298 h 1354"/>
                <a:gd name="T124" fmla="*/ 94 w 471"/>
                <a:gd name="T125" fmla="*/ 317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1" h="1354">
                  <a:moveTo>
                    <a:pt x="456" y="444"/>
                  </a:moveTo>
                  <a:lnTo>
                    <a:pt x="456" y="444"/>
                  </a:lnTo>
                  <a:lnTo>
                    <a:pt x="455" y="441"/>
                  </a:lnTo>
                  <a:lnTo>
                    <a:pt x="454" y="437"/>
                  </a:lnTo>
                  <a:lnTo>
                    <a:pt x="453" y="424"/>
                  </a:lnTo>
                  <a:lnTo>
                    <a:pt x="453" y="405"/>
                  </a:lnTo>
                  <a:lnTo>
                    <a:pt x="453" y="405"/>
                  </a:lnTo>
                  <a:lnTo>
                    <a:pt x="452" y="397"/>
                  </a:lnTo>
                  <a:lnTo>
                    <a:pt x="453" y="394"/>
                  </a:lnTo>
                  <a:lnTo>
                    <a:pt x="453" y="394"/>
                  </a:lnTo>
                  <a:lnTo>
                    <a:pt x="454" y="394"/>
                  </a:lnTo>
                  <a:lnTo>
                    <a:pt x="454" y="394"/>
                  </a:lnTo>
                  <a:lnTo>
                    <a:pt x="455" y="393"/>
                  </a:lnTo>
                  <a:lnTo>
                    <a:pt x="456" y="392"/>
                  </a:lnTo>
                  <a:lnTo>
                    <a:pt x="458" y="387"/>
                  </a:lnTo>
                  <a:lnTo>
                    <a:pt x="460" y="382"/>
                  </a:lnTo>
                  <a:lnTo>
                    <a:pt x="460" y="378"/>
                  </a:lnTo>
                  <a:lnTo>
                    <a:pt x="460" y="378"/>
                  </a:lnTo>
                  <a:lnTo>
                    <a:pt x="458" y="368"/>
                  </a:lnTo>
                  <a:lnTo>
                    <a:pt x="458" y="364"/>
                  </a:lnTo>
                  <a:lnTo>
                    <a:pt x="460" y="362"/>
                  </a:lnTo>
                  <a:lnTo>
                    <a:pt x="462" y="360"/>
                  </a:lnTo>
                  <a:lnTo>
                    <a:pt x="462" y="360"/>
                  </a:lnTo>
                  <a:lnTo>
                    <a:pt x="464" y="357"/>
                  </a:lnTo>
                  <a:lnTo>
                    <a:pt x="465" y="354"/>
                  </a:lnTo>
                  <a:lnTo>
                    <a:pt x="465" y="346"/>
                  </a:lnTo>
                  <a:lnTo>
                    <a:pt x="463" y="336"/>
                  </a:lnTo>
                  <a:lnTo>
                    <a:pt x="461" y="329"/>
                  </a:lnTo>
                  <a:lnTo>
                    <a:pt x="461" y="329"/>
                  </a:lnTo>
                  <a:lnTo>
                    <a:pt x="460" y="325"/>
                  </a:lnTo>
                  <a:lnTo>
                    <a:pt x="458" y="317"/>
                  </a:lnTo>
                  <a:lnTo>
                    <a:pt x="457" y="294"/>
                  </a:lnTo>
                  <a:lnTo>
                    <a:pt x="456" y="270"/>
                  </a:lnTo>
                  <a:lnTo>
                    <a:pt x="455" y="261"/>
                  </a:lnTo>
                  <a:lnTo>
                    <a:pt x="454" y="255"/>
                  </a:lnTo>
                  <a:lnTo>
                    <a:pt x="454" y="255"/>
                  </a:lnTo>
                  <a:lnTo>
                    <a:pt x="453" y="248"/>
                  </a:lnTo>
                  <a:lnTo>
                    <a:pt x="452" y="235"/>
                  </a:lnTo>
                  <a:lnTo>
                    <a:pt x="452" y="202"/>
                  </a:lnTo>
                  <a:lnTo>
                    <a:pt x="452" y="168"/>
                  </a:lnTo>
                  <a:lnTo>
                    <a:pt x="451" y="150"/>
                  </a:lnTo>
                  <a:lnTo>
                    <a:pt x="451" y="150"/>
                  </a:lnTo>
                  <a:lnTo>
                    <a:pt x="449" y="125"/>
                  </a:lnTo>
                  <a:lnTo>
                    <a:pt x="447" y="99"/>
                  </a:lnTo>
                  <a:lnTo>
                    <a:pt x="447" y="99"/>
                  </a:lnTo>
                  <a:lnTo>
                    <a:pt x="446" y="93"/>
                  </a:lnTo>
                  <a:lnTo>
                    <a:pt x="443" y="89"/>
                  </a:lnTo>
                  <a:lnTo>
                    <a:pt x="439" y="85"/>
                  </a:lnTo>
                  <a:lnTo>
                    <a:pt x="435" y="81"/>
                  </a:lnTo>
                  <a:lnTo>
                    <a:pt x="424" y="76"/>
                  </a:lnTo>
                  <a:lnTo>
                    <a:pt x="415" y="72"/>
                  </a:lnTo>
                  <a:lnTo>
                    <a:pt x="415" y="72"/>
                  </a:lnTo>
                  <a:lnTo>
                    <a:pt x="351" y="42"/>
                  </a:lnTo>
                  <a:lnTo>
                    <a:pt x="351" y="42"/>
                  </a:lnTo>
                  <a:lnTo>
                    <a:pt x="332" y="31"/>
                  </a:lnTo>
                  <a:lnTo>
                    <a:pt x="324" y="28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0" y="33"/>
                  </a:lnTo>
                  <a:lnTo>
                    <a:pt x="320" y="44"/>
                  </a:lnTo>
                  <a:lnTo>
                    <a:pt x="321" y="55"/>
                  </a:lnTo>
                  <a:lnTo>
                    <a:pt x="322" y="62"/>
                  </a:lnTo>
                  <a:lnTo>
                    <a:pt x="322" y="62"/>
                  </a:lnTo>
                  <a:lnTo>
                    <a:pt x="324" y="75"/>
                  </a:lnTo>
                  <a:lnTo>
                    <a:pt x="326" y="96"/>
                  </a:lnTo>
                  <a:lnTo>
                    <a:pt x="329" y="120"/>
                  </a:lnTo>
                  <a:lnTo>
                    <a:pt x="331" y="138"/>
                  </a:lnTo>
                  <a:lnTo>
                    <a:pt x="331" y="138"/>
                  </a:lnTo>
                  <a:lnTo>
                    <a:pt x="332" y="148"/>
                  </a:lnTo>
                  <a:lnTo>
                    <a:pt x="332" y="166"/>
                  </a:lnTo>
                  <a:lnTo>
                    <a:pt x="331" y="211"/>
                  </a:lnTo>
                  <a:lnTo>
                    <a:pt x="330" y="273"/>
                  </a:lnTo>
                  <a:lnTo>
                    <a:pt x="330" y="273"/>
                  </a:lnTo>
                  <a:lnTo>
                    <a:pt x="321" y="219"/>
                  </a:lnTo>
                  <a:lnTo>
                    <a:pt x="316" y="184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1" y="146"/>
                  </a:lnTo>
                  <a:lnTo>
                    <a:pt x="309" y="125"/>
                  </a:lnTo>
                  <a:lnTo>
                    <a:pt x="306" y="106"/>
                  </a:lnTo>
                  <a:lnTo>
                    <a:pt x="303" y="92"/>
                  </a:lnTo>
                  <a:lnTo>
                    <a:pt x="303" y="92"/>
                  </a:lnTo>
                  <a:lnTo>
                    <a:pt x="300" y="84"/>
                  </a:lnTo>
                  <a:lnTo>
                    <a:pt x="295" y="76"/>
                  </a:lnTo>
                  <a:lnTo>
                    <a:pt x="289" y="65"/>
                  </a:lnTo>
                  <a:lnTo>
                    <a:pt x="289" y="65"/>
                  </a:lnTo>
                  <a:lnTo>
                    <a:pt x="287" y="62"/>
                  </a:lnTo>
                  <a:lnTo>
                    <a:pt x="288" y="58"/>
                  </a:lnTo>
                  <a:lnTo>
                    <a:pt x="290" y="49"/>
                  </a:lnTo>
                  <a:lnTo>
                    <a:pt x="290" y="49"/>
                  </a:lnTo>
                  <a:lnTo>
                    <a:pt x="290" y="47"/>
                  </a:lnTo>
                  <a:lnTo>
                    <a:pt x="290" y="46"/>
                  </a:lnTo>
                  <a:lnTo>
                    <a:pt x="288" y="45"/>
                  </a:lnTo>
                  <a:lnTo>
                    <a:pt x="279" y="43"/>
                  </a:lnTo>
                  <a:lnTo>
                    <a:pt x="279" y="43"/>
                  </a:lnTo>
                  <a:lnTo>
                    <a:pt x="272" y="42"/>
                  </a:lnTo>
                  <a:lnTo>
                    <a:pt x="265" y="40"/>
                  </a:lnTo>
                  <a:lnTo>
                    <a:pt x="263" y="41"/>
                  </a:lnTo>
                  <a:lnTo>
                    <a:pt x="261" y="41"/>
                  </a:lnTo>
                  <a:lnTo>
                    <a:pt x="259" y="43"/>
                  </a:lnTo>
                  <a:lnTo>
                    <a:pt x="257" y="46"/>
                  </a:lnTo>
                  <a:lnTo>
                    <a:pt x="257" y="46"/>
                  </a:lnTo>
                  <a:lnTo>
                    <a:pt x="257" y="49"/>
                  </a:lnTo>
                  <a:lnTo>
                    <a:pt x="257" y="51"/>
                  </a:lnTo>
                  <a:lnTo>
                    <a:pt x="258" y="53"/>
                  </a:lnTo>
                  <a:lnTo>
                    <a:pt x="260" y="55"/>
                  </a:lnTo>
                  <a:lnTo>
                    <a:pt x="264" y="58"/>
                  </a:lnTo>
                  <a:lnTo>
                    <a:pt x="265" y="60"/>
                  </a:lnTo>
                  <a:lnTo>
                    <a:pt x="266" y="62"/>
                  </a:lnTo>
                  <a:lnTo>
                    <a:pt x="266" y="62"/>
                  </a:lnTo>
                  <a:lnTo>
                    <a:pt x="267" y="66"/>
                  </a:lnTo>
                  <a:lnTo>
                    <a:pt x="266" y="72"/>
                  </a:lnTo>
                  <a:lnTo>
                    <a:pt x="264" y="76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58" y="86"/>
                  </a:lnTo>
                  <a:lnTo>
                    <a:pt x="256" y="91"/>
                  </a:lnTo>
                  <a:lnTo>
                    <a:pt x="254" y="104"/>
                  </a:lnTo>
                  <a:lnTo>
                    <a:pt x="253" y="126"/>
                  </a:lnTo>
                  <a:lnTo>
                    <a:pt x="253" y="126"/>
                  </a:lnTo>
                  <a:lnTo>
                    <a:pt x="252" y="138"/>
                  </a:lnTo>
                  <a:lnTo>
                    <a:pt x="252" y="159"/>
                  </a:lnTo>
                  <a:lnTo>
                    <a:pt x="253" y="180"/>
                  </a:lnTo>
                  <a:lnTo>
                    <a:pt x="254" y="189"/>
                  </a:lnTo>
                  <a:lnTo>
                    <a:pt x="256" y="196"/>
                  </a:lnTo>
                  <a:lnTo>
                    <a:pt x="256" y="196"/>
                  </a:lnTo>
                  <a:lnTo>
                    <a:pt x="257" y="204"/>
                  </a:lnTo>
                  <a:lnTo>
                    <a:pt x="258" y="216"/>
                  </a:lnTo>
                  <a:lnTo>
                    <a:pt x="258" y="246"/>
                  </a:lnTo>
                  <a:lnTo>
                    <a:pt x="256" y="283"/>
                  </a:lnTo>
                  <a:lnTo>
                    <a:pt x="256" y="283"/>
                  </a:lnTo>
                  <a:lnTo>
                    <a:pt x="236" y="150"/>
                  </a:lnTo>
                  <a:lnTo>
                    <a:pt x="236" y="150"/>
                  </a:lnTo>
                  <a:lnTo>
                    <a:pt x="232" y="119"/>
                  </a:lnTo>
                  <a:lnTo>
                    <a:pt x="230" y="100"/>
                  </a:lnTo>
                  <a:lnTo>
                    <a:pt x="227" y="87"/>
                  </a:lnTo>
                  <a:lnTo>
                    <a:pt x="227" y="87"/>
                  </a:lnTo>
                  <a:lnTo>
                    <a:pt x="220" y="64"/>
                  </a:lnTo>
                  <a:lnTo>
                    <a:pt x="217" y="52"/>
                  </a:lnTo>
                  <a:lnTo>
                    <a:pt x="216" y="45"/>
                  </a:lnTo>
                  <a:lnTo>
                    <a:pt x="216" y="45"/>
                  </a:lnTo>
                  <a:lnTo>
                    <a:pt x="216" y="27"/>
                  </a:lnTo>
                  <a:lnTo>
                    <a:pt x="216" y="16"/>
                  </a:lnTo>
                  <a:lnTo>
                    <a:pt x="214" y="8"/>
                  </a:lnTo>
                  <a:lnTo>
                    <a:pt x="214" y="8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204" y="4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87" y="12"/>
                  </a:lnTo>
                  <a:lnTo>
                    <a:pt x="180" y="15"/>
                  </a:lnTo>
                  <a:lnTo>
                    <a:pt x="165" y="18"/>
                  </a:lnTo>
                  <a:lnTo>
                    <a:pt x="150" y="21"/>
                  </a:lnTo>
                  <a:lnTo>
                    <a:pt x="137" y="24"/>
                  </a:lnTo>
                  <a:lnTo>
                    <a:pt x="137" y="24"/>
                  </a:lnTo>
                  <a:lnTo>
                    <a:pt x="106" y="34"/>
                  </a:lnTo>
                  <a:lnTo>
                    <a:pt x="89" y="37"/>
                  </a:lnTo>
                  <a:lnTo>
                    <a:pt x="73" y="41"/>
                  </a:lnTo>
                  <a:lnTo>
                    <a:pt x="73" y="41"/>
                  </a:lnTo>
                  <a:lnTo>
                    <a:pt x="70" y="42"/>
                  </a:lnTo>
                  <a:lnTo>
                    <a:pt x="67" y="43"/>
                  </a:lnTo>
                  <a:lnTo>
                    <a:pt x="62" y="47"/>
                  </a:lnTo>
                  <a:lnTo>
                    <a:pt x="60" y="52"/>
                  </a:lnTo>
                  <a:lnTo>
                    <a:pt x="58" y="59"/>
                  </a:lnTo>
                  <a:lnTo>
                    <a:pt x="56" y="72"/>
                  </a:lnTo>
                  <a:lnTo>
                    <a:pt x="55" y="81"/>
                  </a:lnTo>
                  <a:lnTo>
                    <a:pt x="55" y="81"/>
                  </a:lnTo>
                  <a:lnTo>
                    <a:pt x="46" y="115"/>
                  </a:lnTo>
                  <a:lnTo>
                    <a:pt x="42" y="134"/>
                  </a:lnTo>
                  <a:lnTo>
                    <a:pt x="41" y="146"/>
                  </a:lnTo>
                  <a:lnTo>
                    <a:pt x="41" y="146"/>
                  </a:lnTo>
                  <a:lnTo>
                    <a:pt x="38" y="160"/>
                  </a:lnTo>
                  <a:lnTo>
                    <a:pt x="32" y="181"/>
                  </a:lnTo>
                  <a:lnTo>
                    <a:pt x="26" y="205"/>
                  </a:lnTo>
                  <a:lnTo>
                    <a:pt x="24" y="216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1" y="239"/>
                  </a:lnTo>
                  <a:lnTo>
                    <a:pt x="17" y="260"/>
                  </a:lnTo>
                  <a:lnTo>
                    <a:pt x="12" y="281"/>
                  </a:lnTo>
                  <a:lnTo>
                    <a:pt x="9" y="291"/>
                  </a:lnTo>
                  <a:lnTo>
                    <a:pt x="4" y="299"/>
                  </a:lnTo>
                  <a:lnTo>
                    <a:pt x="4" y="299"/>
                  </a:lnTo>
                  <a:lnTo>
                    <a:pt x="1" y="308"/>
                  </a:lnTo>
                  <a:lnTo>
                    <a:pt x="0" y="316"/>
                  </a:lnTo>
                  <a:lnTo>
                    <a:pt x="0" y="324"/>
                  </a:lnTo>
                  <a:lnTo>
                    <a:pt x="2" y="333"/>
                  </a:lnTo>
                  <a:lnTo>
                    <a:pt x="4" y="341"/>
                  </a:lnTo>
                  <a:lnTo>
                    <a:pt x="6" y="349"/>
                  </a:lnTo>
                  <a:lnTo>
                    <a:pt x="12" y="361"/>
                  </a:lnTo>
                  <a:lnTo>
                    <a:pt x="12" y="361"/>
                  </a:lnTo>
                  <a:lnTo>
                    <a:pt x="16" y="367"/>
                  </a:lnTo>
                  <a:lnTo>
                    <a:pt x="20" y="371"/>
                  </a:lnTo>
                  <a:lnTo>
                    <a:pt x="21" y="374"/>
                  </a:lnTo>
                  <a:lnTo>
                    <a:pt x="23" y="377"/>
                  </a:lnTo>
                  <a:lnTo>
                    <a:pt x="25" y="389"/>
                  </a:lnTo>
                  <a:lnTo>
                    <a:pt x="25" y="389"/>
                  </a:lnTo>
                  <a:lnTo>
                    <a:pt x="27" y="395"/>
                  </a:lnTo>
                  <a:lnTo>
                    <a:pt x="28" y="399"/>
                  </a:lnTo>
                  <a:lnTo>
                    <a:pt x="30" y="402"/>
                  </a:lnTo>
                  <a:lnTo>
                    <a:pt x="32" y="405"/>
                  </a:lnTo>
                  <a:lnTo>
                    <a:pt x="37" y="407"/>
                  </a:lnTo>
                  <a:lnTo>
                    <a:pt x="40" y="408"/>
                  </a:lnTo>
                  <a:lnTo>
                    <a:pt x="42" y="410"/>
                  </a:lnTo>
                  <a:lnTo>
                    <a:pt x="42" y="410"/>
                  </a:lnTo>
                  <a:lnTo>
                    <a:pt x="44" y="414"/>
                  </a:lnTo>
                  <a:lnTo>
                    <a:pt x="44" y="419"/>
                  </a:lnTo>
                  <a:lnTo>
                    <a:pt x="43" y="425"/>
                  </a:lnTo>
                  <a:lnTo>
                    <a:pt x="42" y="431"/>
                  </a:lnTo>
                  <a:lnTo>
                    <a:pt x="39" y="447"/>
                  </a:lnTo>
                  <a:lnTo>
                    <a:pt x="39" y="453"/>
                  </a:lnTo>
                  <a:lnTo>
                    <a:pt x="39" y="458"/>
                  </a:lnTo>
                  <a:lnTo>
                    <a:pt x="39" y="458"/>
                  </a:lnTo>
                  <a:lnTo>
                    <a:pt x="41" y="464"/>
                  </a:lnTo>
                  <a:lnTo>
                    <a:pt x="46" y="471"/>
                  </a:lnTo>
                  <a:lnTo>
                    <a:pt x="59" y="488"/>
                  </a:lnTo>
                  <a:lnTo>
                    <a:pt x="74" y="506"/>
                  </a:lnTo>
                  <a:lnTo>
                    <a:pt x="85" y="516"/>
                  </a:lnTo>
                  <a:lnTo>
                    <a:pt x="85" y="516"/>
                  </a:lnTo>
                  <a:lnTo>
                    <a:pt x="90" y="522"/>
                  </a:lnTo>
                  <a:lnTo>
                    <a:pt x="91" y="524"/>
                  </a:lnTo>
                  <a:lnTo>
                    <a:pt x="91" y="527"/>
                  </a:lnTo>
                  <a:lnTo>
                    <a:pt x="91" y="534"/>
                  </a:lnTo>
                  <a:lnTo>
                    <a:pt x="90" y="545"/>
                  </a:lnTo>
                  <a:lnTo>
                    <a:pt x="90" y="545"/>
                  </a:lnTo>
                  <a:lnTo>
                    <a:pt x="89" y="564"/>
                  </a:lnTo>
                  <a:lnTo>
                    <a:pt x="88" y="588"/>
                  </a:lnTo>
                  <a:lnTo>
                    <a:pt x="90" y="639"/>
                  </a:lnTo>
                  <a:lnTo>
                    <a:pt x="90" y="639"/>
                  </a:lnTo>
                  <a:lnTo>
                    <a:pt x="89" y="657"/>
                  </a:lnTo>
                  <a:lnTo>
                    <a:pt x="88" y="672"/>
                  </a:lnTo>
                  <a:lnTo>
                    <a:pt x="82" y="703"/>
                  </a:lnTo>
                  <a:lnTo>
                    <a:pt x="82" y="703"/>
                  </a:lnTo>
                  <a:lnTo>
                    <a:pt x="79" y="715"/>
                  </a:lnTo>
                  <a:lnTo>
                    <a:pt x="78" y="732"/>
                  </a:lnTo>
                  <a:lnTo>
                    <a:pt x="78" y="778"/>
                  </a:lnTo>
                  <a:lnTo>
                    <a:pt x="78" y="849"/>
                  </a:lnTo>
                  <a:lnTo>
                    <a:pt x="78" y="849"/>
                  </a:lnTo>
                  <a:lnTo>
                    <a:pt x="77" y="870"/>
                  </a:lnTo>
                  <a:lnTo>
                    <a:pt x="74" y="901"/>
                  </a:lnTo>
                  <a:lnTo>
                    <a:pt x="71" y="932"/>
                  </a:lnTo>
                  <a:lnTo>
                    <a:pt x="70" y="954"/>
                  </a:lnTo>
                  <a:lnTo>
                    <a:pt x="70" y="954"/>
                  </a:lnTo>
                  <a:lnTo>
                    <a:pt x="69" y="1005"/>
                  </a:lnTo>
                  <a:lnTo>
                    <a:pt x="67" y="1033"/>
                  </a:lnTo>
                  <a:lnTo>
                    <a:pt x="65" y="1043"/>
                  </a:lnTo>
                  <a:lnTo>
                    <a:pt x="64" y="1049"/>
                  </a:lnTo>
                  <a:lnTo>
                    <a:pt x="64" y="1049"/>
                  </a:lnTo>
                  <a:lnTo>
                    <a:pt x="63" y="1058"/>
                  </a:lnTo>
                  <a:lnTo>
                    <a:pt x="62" y="1070"/>
                  </a:lnTo>
                  <a:lnTo>
                    <a:pt x="62" y="1106"/>
                  </a:lnTo>
                  <a:lnTo>
                    <a:pt x="62" y="1166"/>
                  </a:lnTo>
                  <a:lnTo>
                    <a:pt x="62" y="1166"/>
                  </a:lnTo>
                  <a:lnTo>
                    <a:pt x="64" y="1204"/>
                  </a:lnTo>
                  <a:lnTo>
                    <a:pt x="65" y="1226"/>
                  </a:lnTo>
                  <a:lnTo>
                    <a:pt x="65" y="1242"/>
                  </a:lnTo>
                  <a:lnTo>
                    <a:pt x="65" y="1242"/>
                  </a:lnTo>
                  <a:lnTo>
                    <a:pt x="64" y="1255"/>
                  </a:lnTo>
                  <a:lnTo>
                    <a:pt x="65" y="1267"/>
                  </a:lnTo>
                  <a:lnTo>
                    <a:pt x="68" y="1278"/>
                  </a:lnTo>
                  <a:lnTo>
                    <a:pt x="71" y="1285"/>
                  </a:lnTo>
                  <a:lnTo>
                    <a:pt x="71" y="1285"/>
                  </a:lnTo>
                  <a:lnTo>
                    <a:pt x="72" y="1287"/>
                  </a:lnTo>
                  <a:lnTo>
                    <a:pt x="73" y="1292"/>
                  </a:lnTo>
                  <a:lnTo>
                    <a:pt x="73" y="1302"/>
                  </a:lnTo>
                  <a:lnTo>
                    <a:pt x="72" y="1315"/>
                  </a:lnTo>
                  <a:lnTo>
                    <a:pt x="73" y="1331"/>
                  </a:lnTo>
                  <a:lnTo>
                    <a:pt x="73" y="1331"/>
                  </a:lnTo>
                  <a:lnTo>
                    <a:pt x="73" y="1335"/>
                  </a:lnTo>
                  <a:lnTo>
                    <a:pt x="75" y="1339"/>
                  </a:lnTo>
                  <a:lnTo>
                    <a:pt x="76" y="1342"/>
                  </a:lnTo>
                  <a:lnTo>
                    <a:pt x="79" y="1344"/>
                  </a:lnTo>
                  <a:lnTo>
                    <a:pt x="85" y="1349"/>
                  </a:lnTo>
                  <a:lnTo>
                    <a:pt x="92" y="1352"/>
                  </a:lnTo>
                  <a:lnTo>
                    <a:pt x="100" y="1353"/>
                  </a:lnTo>
                  <a:lnTo>
                    <a:pt x="108" y="1354"/>
                  </a:lnTo>
                  <a:lnTo>
                    <a:pt x="122" y="1354"/>
                  </a:lnTo>
                  <a:lnTo>
                    <a:pt x="122" y="1354"/>
                  </a:lnTo>
                  <a:lnTo>
                    <a:pt x="134" y="1354"/>
                  </a:lnTo>
                  <a:lnTo>
                    <a:pt x="147" y="1353"/>
                  </a:lnTo>
                  <a:lnTo>
                    <a:pt x="152" y="1352"/>
                  </a:lnTo>
                  <a:lnTo>
                    <a:pt x="157" y="1350"/>
                  </a:lnTo>
                  <a:lnTo>
                    <a:pt x="161" y="1348"/>
                  </a:lnTo>
                  <a:lnTo>
                    <a:pt x="163" y="1345"/>
                  </a:lnTo>
                  <a:lnTo>
                    <a:pt x="163" y="1345"/>
                  </a:lnTo>
                  <a:lnTo>
                    <a:pt x="164" y="1341"/>
                  </a:lnTo>
                  <a:lnTo>
                    <a:pt x="164" y="1335"/>
                  </a:lnTo>
                  <a:lnTo>
                    <a:pt x="161" y="1321"/>
                  </a:lnTo>
                  <a:lnTo>
                    <a:pt x="157" y="1306"/>
                  </a:lnTo>
                  <a:lnTo>
                    <a:pt x="152" y="1295"/>
                  </a:lnTo>
                  <a:lnTo>
                    <a:pt x="152" y="1295"/>
                  </a:lnTo>
                  <a:lnTo>
                    <a:pt x="151" y="1292"/>
                  </a:lnTo>
                  <a:lnTo>
                    <a:pt x="151" y="1287"/>
                  </a:lnTo>
                  <a:lnTo>
                    <a:pt x="154" y="1280"/>
                  </a:lnTo>
                  <a:lnTo>
                    <a:pt x="158" y="1272"/>
                  </a:lnTo>
                  <a:lnTo>
                    <a:pt x="162" y="1266"/>
                  </a:lnTo>
                  <a:lnTo>
                    <a:pt x="162" y="1266"/>
                  </a:lnTo>
                  <a:lnTo>
                    <a:pt x="165" y="1259"/>
                  </a:lnTo>
                  <a:lnTo>
                    <a:pt x="167" y="1251"/>
                  </a:lnTo>
                  <a:lnTo>
                    <a:pt x="167" y="1242"/>
                  </a:lnTo>
                  <a:lnTo>
                    <a:pt x="167" y="1232"/>
                  </a:lnTo>
                  <a:lnTo>
                    <a:pt x="167" y="1232"/>
                  </a:lnTo>
                  <a:lnTo>
                    <a:pt x="167" y="1207"/>
                  </a:lnTo>
                  <a:lnTo>
                    <a:pt x="169" y="1195"/>
                  </a:lnTo>
                  <a:lnTo>
                    <a:pt x="170" y="1191"/>
                  </a:lnTo>
                  <a:lnTo>
                    <a:pt x="171" y="1186"/>
                  </a:lnTo>
                  <a:lnTo>
                    <a:pt x="171" y="1186"/>
                  </a:lnTo>
                  <a:lnTo>
                    <a:pt x="172" y="1182"/>
                  </a:lnTo>
                  <a:lnTo>
                    <a:pt x="173" y="1175"/>
                  </a:lnTo>
                  <a:lnTo>
                    <a:pt x="174" y="1157"/>
                  </a:lnTo>
                  <a:lnTo>
                    <a:pt x="174" y="1140"/>
                  </a:lnTo>
                  <a:lnTo>
                    <a:pt x="175" y="1126"/>
                  </a:lnTo>
                  <a:lnTo>
                    <a:pt x="175" y="1126"/>
                  </a:lnTo>
                  <a:lnTo>
                    <a:pt x="177" y="1111"/>
                  </a:lnTo>
                  <a:lnTo>
                    <a:pt x="178" y="1091"/>
                  </a:lnTo>
                  <a:lnTo>
                    <a:pt x="177" y="1069"/>
                  </a:lnTo>
                  <a:lnTo>
                    <a:pt x="177" y="1061"/>
                  </a:lnTo>
                  <a:lnTo>
                    <a:pt x="175" y="1055"/>
                  </a:lnTo>
                  <a:lnTo>
                    <a:pt x="175" y="1055"/>
                  </a:lnTo>
                  <a:lnTo>
                    <a:pt x="174" y="1050"/>
                  </a:lnTo>
                  <a:lnTo>
                    <a:pt x="173" y="1044"/>
                  </a:lnTo>
                  <a:lnTo>
                    <a:pt x="172" y="1031"/>
                  </a:lnTo>
                  <a:lnTo>
                    <a:pt x="173" y="1018"/>
                  </a:lnTo>
                  <a:lnTo>
                    <a:pt x="175" y="1007"/>
                  </a:lnTo>
                  <a:lnTo>
                    <a:pt x="175" y="1007"/>
                  </a:lnTo>
                  <a:lnTo>
                    <a:pt x="180" y="985"/>
                  </a:lnTo>
                  <a:lnTo>
                    <a:pt x="188" y="944"/>
                  </a:lnTo>
                  <a:lnTo>
                    <a:pt x="193" y="903"/>
                  </a:lnTo>
                  <a:lnTo>
                    <a:pt x="196" y="880"/>
                  </a:lnTo>
                  <a:lnTo>
                    <a:pt x="196" y="880"/>
                  </a:lnTo>
                  <a:lnTo>
                    <a:pt x="199" y="862"/>
                  </a:lnTo>
                  <a:lnTo>
                    <a:pt x="203" y="831"/>
                  </a:lnTo>
                  <a:lnTo>
                    <a:pt x="208" y="800"/>
                  </a:lnTo>
                  <a:lnTo>
                    <a:pt x="210" y="788"/>
                  </a:lnTo>
                  <a:lnTo>
                    <a:pt x="213" y="781"/>
                  </a:lnTo>
                  <a:lnTo>
                    <a:pt x="213" y="781"/>
                  </a:lnTo>
                  <a:lnTo>
                    <a:pt x="217" y="768"/>
                  </a:lnTo>
                  <a:lnTo>
                    <a:pt x="221" y="749"/>
                  </a:lnTo>
                  <a:lnTo>
                    <a:pt x="229" y="716"/>
                  </a:lnTo>
                  <a:lnTo>
                    <a:pt x="229" y="716"/>
                  </a:lnTo>
                  <a:lnTo>
                    <a:pt x="231" y="711"/>
                  </a:lnTo>
                  <a:lnTo>
                    <a:pt x="233" y="706"/>
                  </a:lnTo>
                  <a:lnTo>
                    <a:pt x="235" y="704"/>
                  </a:lnTo>
                  <a:lnTo>
                    <a:pt x="238" y="703"/>
                  </a:lnTo>
                  <a:lnTo>
                    <a:pt x="240" y="703"/>
                  </a:lnTo>
                  <a:lnTo>
                    <a:pt x="244" y="704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50" y="712"/>
                  </a:lnTo>
                  <a:lnTo>
                    <a:pt x="252" y="718"/>
                  </a:lnTo>
                  <a:lnTo>
                    <a:pt x="257" y="738"/>
                  </a:lnTo>
                  <a:lnTo>
                    <a:pt x="260" y="759"/>
                  </a:lnTo>
                  <a:lnTo>
                    <a:pt x="262" y="776"/>
                  </a:lnTo>
                  <a:lnTo>
                    <a:pt x="262" y="776"/>
                  </a:lnTo>
                  <a:lnTo>
                    <a:pt x="262" y="800"/>
                  </a:lnTo>
                  <a:lnTo>
                    <a:pt x="260" y="836"/>
                  </a:lnTo>
                  <a:lnTo>
                    <a:pt x="259" y="874"/>
                  </a:lnTo>
                  <a:lnTo>
                    <a:pt x="258" y="900"/>
                  </a:lnTo>
                  <a:lnTo>
                    <a:pt x="258" y="900"/>
                  </a:lnTo>
                  <a:lnTo>
                    <a:pt x="259" y="919"/>
                  </a:lnTo>
                  <a:lnTo>
                    <a:pt x="261" y="939"/>
                  </a:lnTo>
                  <a:lnTo>
                    <a:pt x="263" y="958"/>
                  </a:lnTo>
                  <a:lnTo>
                    <a:pt x="264" y="972"/>
                  </a:lnTo>
                  <a:lnTo>
                    <a:pt x="264" y="972"/>
                  </a:lnTo>
                  <a:lnTo>
                    <a:pt x="264" y="995"/>
                  </a:lnTo>
                  <a:lnTo>
                    <a:pt x="266" y="1038"/>
                  </a:lnTo>
                  <a:lnTo>
                    <a:pt x="269" y="1081"/>
                  </a:lnTo>
                  <a:lnTo>
                    <a:pt x="272" y="1108"/>
                  </a:lnTo>
                  <a:lnTo>
                    <a:pt x="272" y="1108"/>
                  </a:lnTo>
                  <a:lnTo>
                    <a:pt x="274" y="1125"/>
                  </a:lnTo>
                  <a:lnTo>
                    <a:pt x="275" y="1149"/>
                  </a:lnTo>
                  <a:lnTo>
                    <a:pt x="277" y="1171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280" y="1199"/>
                  </a:lnTo>
                  <a:lnTo>
                    <a:pt x="280" y="1219"/>
                  </a:lnTo>
                  <a:lnTo>
                    <a:pt x="280" y="1252"/>
                  </a:lnTo>
                  <a:lnTo>
                    <a:pt x="280" y="1252"/>
                  </a:lnTo>
                  <a:lnTo>
                    <a:pt x="281" y="1308"/>
                  </a:lnTo>
                  <a:lnTo>
                    <a:pt x="281" y="1308"/>
                  </a:lnTo>
                  <a:lnTo>
                    <a:pt x="293" y="1307"/>
                  </a:lnTo>
                  <a:lnTo>
                    <a:pt x="293" y="1307"/>
                  </a:lnTo>
                  <a:lnTo>
                    <a:pt x="294" y="1311"/>
                  </a:lnTo>
                  <a:lnTo>
                    <a:pt x="297" y="1313"/>
                  </a:lnTo>
                  <a:lnTo>
                    <a:pt x="304" y="1313"/>
                  </a:lnTo>
                  <a:lnTo>
                    <a:pt x="312" y="1314"/>
                  </a:lnTo>
                  <a:lnTo>
                    <a:pt x="312" y="1314"/>
                  </a:lnTo>
                  <a:lnTo>
                    <a:pt x="318" y="1314"/>
                  </a:lnTo>
                  <a:lnTo>
                    <a:pt x="321" y="1314"/>
                  </a:lnTo>
                  <a:lnTo>
                    <a:pt x="325" y="1312"/>
                  </a:lnTo>
                  <a:lnTo>
                    <a:pt x="329" y="1310"/>
                  </a:lnTo>
                  <a:lnTo>
                    <a:pt x="332" y="1309"/>
                  </a:lnTo>
                  <a:lnTo>
                    <a:pt x="335" y="1308"/>
                  </a:lnTo>
                  <a:lnTo>
                    <a:pt x="335" y="1308"/>
                  </a:lnTo>
                  <a:lnTo>
                    <a:pt x="344" y="1309"/>
                  </a:lnTo>
                  <a:lnTo>
                    <a:pt x="351" y="1311"/>
                  </a:lnTo>
                  <a:lnTo>
                    <a:pt x="358" y="1315"/>
                  </a:lnTo>
                  <a:lnTo>
                    <a:pt x="364" y="1319"/>
                  </a:lnTo>
                  <a:lnTo>
                    <a:pt x="364" y="1319"/>
                  </a:lnTo>
                  <a:lnTo>
                    <a:pt x="373" y="1323"/>
                  </a:lnTo>
                  <a:lnTo>
                    <a:pt x="387" y="1326"/>
                  </a:lnTo>
                  <a:lnTo>
                    <a:pt x="395" y="1327"/>
                  </a:lnTo>
                  <a:lnTo>
                    <a:pt x="406" y="1328"/>
                  </a:lnTo>
                  <a:lnTo>
                    <a:pt x="418" y="1328"/>
                  </a:lnTo>
                  <a:lnTo>
                    <a:pt x="431" y="1327"/>
                  </a:lnTo>
                  <a:lnTo>
                    <a:pt x="431" y="1327"/>
                  </a:lnTo>
                  <a:lnTo>
                    <a:pt x="442" y="1325"/>
                  </a:lnTo>
                  <a:lnTo>
                    <a:pt x="450" y="1323"/>
                  </a:lnTo>
                  <a:lnTo>
                    <a:pt x="456" y="1321"/>
                  </a:lnTo>
                  <a:lnTo>
                    <a:pt x="460" y="1317"/>
                  </a:lnTo>
                  <a:lnTo>
                    <a:pt x="461" y="1314"/>
                  </a:lnTo>
                  <a:lnTo>
                    <a:pt x="461" y="1311"/>
                  </a:lnTo>
                  <a:lnTo>
                    <a:pt x="461" y="1304"/>
                  </a:lnTo>
                  <a:lnTo>
                    <a:pt x="461" y="1304"/>
                  </a:lnTo>
                  <a:lnTo>
                    <a:pt x="460" y="1300"/>
                  </a:lnTo>
                  <a:lnTo>
                    <a:pt x="457" y="1298"/>
                  </a:lnTo>
                  <a:lnTo>
                    <a:pt x="453" y="1297"/>
                  </a:lnTo>
                  <a:lnTo>
                    <a:pt x="449" y="1296"/>
                  </a:lnTo>
                  <a:lnTo>
                    <a:pt x="437" y="1294"/>
                  </a:lnTo>
                  <a:lnTo>
                    <a:pt x="431" y="1292"/>
                  </a:lnTo>
                  <a:lnTo>
                    <a:pt x="424" y="1288"/>
                  </a:lnTo>
                  <a:lnTo>
                    <a:pt x="424" y="1288"/>
                  </a:lnTo>
                  <a:lnTo>
                    <a:pt x="410" y="1279"/>
                  </a:lnTo>
                  <a:lnTo>
                    <a:pt x="398" y="1268"/>
                  </a:lnTo>
                  <a:lnTo>
                    <a:pt x="390" y="1258"/>
                  </a:lnTo>
                  <a:lnTo>
                    <a:pt x="387" y="1254"/>
                  </a:lnTo>
                  <a:lnTo>
                    <a:pt x="385" y="1251"/>
                  </a:lnTo>
                  <a:lnTo>
                    <a:pt x="385" y="1251"/>
                  </a:lnTo>
                  <a:lnTo>
                    <a:pt x="378" y="1211"/>
                  </a:lnTo>
                  <a:lnTo>
                    <a:pt x="368" y="1162"/>
                  </a:lnTo>
                  <a:lnTo>
                    <a:pt x="368" y="1162"/>
                  </a:lnTo>
                  <a:lnTo>
                    <a:pt x="367" y="1153"/>
                  </a:lnTo>
                  <a:lnTo>
                    <a:pt x="366" y="1140"/>
                  </a:lnTo>
                  <a:lnTo>
                    <a:pt x="364" y="1110"/>
                  </a:lnTo>
                  <a:lnTo>
                    <a:pt x="363" y="1080"/>
                  </a:lnTo>
                  <a:lnTo>
                    <a:pt x="363" y="1061"/>
                  </a:lnTo>
                  <a:lnTo>
                    <a:pt x="363" y="1061"/>
                  </a:lnTo>
                  <a:lnTo>
                    <a:pt x="366" y="1015"/>
                  </a:lnTo>
                  <a:lnTo>
                    <a:pt x="369" y="968"/>
                  </a:lnTo>
                  <a:lnTo>
                    <a:pt x="369" y="968"/>
                  </a:lnTo>
                  <a:lnTo>
                    <a:pt x="369" y="944"/>
                  </a:lnTo>
                  <a:lnTo>
                    <a:pt x="370" y="904"/>
                  </a:lnTo>
                  <a:lnTo>
                    <a:pt x="371" y="864"/>
                  </a:lnTo>
                  <a:lnTo>
                    <a:pt x="371" y="850"/>
                  </a:lnTo>
                  <a:lnTo>
                    <a:pt x="373" y="844"/>
                  </a:lnTo>
                  <a:lnTo>
                    <a:pt x="373" y="844"/>
                  </a:lnTo>
                  <a:lnTo>
                    <a:pt x="376" y="829"/>
                  </a:lnTo>
                  <a:lnTo>
                    <a:pt x="379" y="804"/>
                  </a:lnTo>
                  <a:lnTo>
                    <a:pt x="381" y="778"/>
                  </a:lnTo>
                  <a:lnTo>
                    <a:pt x="382" y="763"/>
                  </a:lnTo>
                  <a:lnTo>
                    <a:pt x="382" y="763"/>
                  </a:lnTo>
                  <a:lnTo>
                    <a:pt x="383" y="749"/>
                  </a:lnTo>
                  <a:lnTo>
                    <a:pt x="388" y="726"/>
                  </a:lnTo>
                  <a:lnTo>
                    <a:pt x="393" y="685"/>
                  </a:lnTo>
                  <a:lnTo>
                    <a:pt x="393" y="685"/>
                  </a:lnTo>
                  <a:lnTo>
                    <a:pt x="396" y="644"/>
                  </a:lnTo>
                  <a:lnTo>
                    <a:pt x="398" y="621"/>
                  </a:lnTo>
                  <a:lnTo>
                    <a:pt x="400" y="612"/>
                  </a:lnTo>
                  <a:lnTo>
                    <a:pt x="403" y="607"/>
                  </a:lnTo>
                  <a:lnTo>
                    <a:pt x="403" y="607"/>
                  </a:lnTo>
                  <a:lnTo>
                    <a:pt x="404" y="601"/>
                  </a:lnTo>
                  <a:lnTo>
                    <a:pt x="406" y="593"/>
                  </a:lnTo>
                  <a:lnTo>
                    <a:pt x="407" y="573"/>
                  </a:lnTo>
                  <a:lnTo>
                    <a:pt x="408" y="549"/>
                  </a:lnTo>
                  <a:lnTo>
                    <a:pt x="408" y="549"/>
                  </a:lnTo>
                  <a:lnTo>
                    <a:pt x="411" y="553"/>
                  </a:lnTo>
                  <a:lnTo>
                    <a:pt x="414" y="559"/>
                  </a:lnTo>
                  <a:lnTo>
                    <a:pt x="425" y="573"/>
                  </a:lnTo>
                  <a:lnTo>
                    <a:pt x="436" y="588"/>
                  </a:lnTo>
                  <a:lnTo>
                    <a:pt x="446" y="602"/>
                  </a:lnTo>
                  <a:lnTo>
                    <a:pt x="446" y="602"/>
                  </a:lnTo>
                  <a:lnTo>
                    <a:pt x="453" y="614"/>
                  </a:lnTo>
                  <a:lnTo>
                    <a:pt x="462" y="624"/>
                  </a:lnTo>
                  <a:lnTo>
                    <a:pt x="469" y="632"/>
                  </a:lnTo>
                  <a:lnTo>
                    <a:pt x="469" y="632"/>
                  </a:lnTo>
                  <a:lnTo>
                    <a:pt x="468" y="623"/>
                  </a:lnTo>
                  <a:lnTo>
                    <a:pt x="467" y="608"/>
                  </a:lnTo>
                  <a:lnTo>
                    <a:pt x="468" y="568"/>
                  </a:lnTo>
                  <a:lnTo>
                    <a:pt x="469" y="528"/>
                  </a:lnTo>
                  <a:lnTo>
                    <a:pt x="471" y="503"/>
                  </a:lnTo>
                  <a:lnTo>
                    <a:pt x="471" y="503"/>
                  </a:lnTo>
                  <a:lnTo>
                    <a:pt x="471" y="497"/>
                  </a:lnTo>
                  <a:lnTo>
                    <a:pt x="470" y="489"/>
                  </a:lnTo>
                  <a:lnTo>
                    <a:pt x="466" y="471"/>
                  </a:lnTo>
                  <a:lnTo>
                    <a:pt x="461" y="454"/>
                  </a:lnTo>
                  <a:lnTo>
                    <a:pt x="456" y="444"/>
                  </a:lnTo>
                  <a:lnTo>
                    <a:pt x="456" y="444"/>
                  </a:lnTo>
                  <a:close/>
                  <a:moveTo>
                    <a:pt x="94" y="317"/>
                  </a:moveTo>
                  <a:lnTo>
                    <a:pt x="94" y="317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8" y="303"/>
                  </a:lnTo>
                  <a:lnTo>
                    <a:pt x="88" y="298"/>
                  </a:lnTo>
                  <a:lnTo>
                    <a:pt x="90" y="294"/>
                  </a:lnTo>
                  <a:lnTo>
                    <a:pt x="92" y="293"/>
                  </a:lnTo>
                  <a:lnTo>
                    <a:pt x="94" y="291"/>
                  </a:lnTo>
                  <a:lnTo>
                    <a:pt x="94" y="291"/>
                  </a:lnTo>
                  <a:lnTo>
                    <a:pt x="94" y="294"/>
                  </a:lnTo>
                  <a:lnTo>
                    <a:pt x="94" y="302"/>
                  </a:lnTo>
                  <a:lnTo>
                    <a:pt x="94" y="317"/>
                  </a:lnTo>
                  <a:lnTo>
                    <a:pt x="94" y="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Freeform 54"/>
          <p:cNvSpPr>
            <a:spLocks noEditPoints="1"/>
          </p:cNvSpPr>
          <p:nvPr/>
        </p:nvSpPr>
        <p:spPr bwMode="auto">
          <a:xfrm>
            <a:off x="2033719" y="3007091"/>
            <a:ext cx="447776" cy="956145"/>
          </a:xfrm>
          <a:custGeom>
            <a:avLst/>
            <a:gdLst>
              <a:gd name="T0" fmla="*/ 685 w 739"/>
              <a:gd name="T1" fmla="*/ 1403 h 1578"/>
              <a:gd name="T2" fmla="*/ 615 w 739"/>
              <a:gd name="T3" fmla="*/ 1107 h 1578"/>
              <a:gd name="T4" fmla="*/ 642 w 739"/>
              <a:gd name="T5" fmla="*/ 933 h 1578"/>
              <a:gd name="T6" fmla="*/ 669 w 739"/>
              <a:gd name="T7" fmla="*/ 676 h 1578"/>
              <a:gd name="T8" fmla="*/ 606 w 739"/>
              <a:gd name="T9" fmla="*/ 614 h 1578"/>
              <a:gd name="T10" fmla="*/ 525 w 739"/>
              <a:gd name="T11" fmla="*/ 606 h 1578"/>
              <a:gd name="T12" fmla="*/ 406 w 739"/>
              <a:gd name="T13" fmla="*/ 622 h 1578"/>
              <a:gd name="T14" fmla="*/ 372 w 739"/>
              <a:gd name="T15" fmla="*/ 638 h 1578"/>
              <a:gd name="T16" fmla="*/ 254 w 739"/>
              <a:gd name="T17" fmla="*/ 631 h 1578"/>
              <a:gd name="T18" fmla="*/ 447 w 739"/>
              <a:gd name="T19" fmla="*/ 574 h 1578"/>
              <a:gd name="T20" fmla="*/ 692 w 739"/>
              <a:gd name="T21" fmla="*/ 541 h 1578"/>
              <a:gd name="T22" fmla="*/ 708 w 739"/>
              <a:gd name="T23" fmla="*/ 378 h 1578"/>
              <a:gd name="T24" fmla="*/ 653 w 739"/>
              <a:gd name="T25" fmla="*/ 266 h 1578"/>
              <a:gd name="T26" fmla="*/ 605 w 739"/>
              <a:gd name="T27" fmla="*/ 135 h 1578"/>
              <a:gd name="T28" fmla="*/ 461 w 739"/>
              <a:gd name="T29" fmla="*/ 172 h 1578"/>
              <a:gd name="T30" fmla="*/ 461 w 739"/>
              <a:gd name="T31" fmla="*/ 311 h 1578"/>
              <a:gd name="T32" fmla="*/ 489 w 739"/>
              <a:gd name="T33" fmla="*/ 310 h 1578"/>
              <a:gd name="T34" fmla="*/ 421 w 739"/>
              <a:gd name="T35" fmla="*/ 378 h 1578"/>
              <a:gd name="T36" fmla="*/ 394 w 739"/>
              <a:gd name="T37" fmla="*/ 506 h 1578"/>
              <a:gd name="T38" fmla="*/ 332 w 739"/>
              <a:gd name="T39" fmla="*/ 246 h 1578"/>
              <a:gd name="T40" fmla="*/ 303 w 739"/>
              <a:gd name="T41" fmla="*/ 164 h 1578"/>
              <a:gd name="T42" fmla="*/ 278 w 739"/>
              <a:gd name="T43" fmla="*/ 47 h 1578"/>
              <a:gd name="T44" fmla="*/ 139 w 739"/>
              <a:gd name="T45" fmla="*/ 47 h 1578"/>
              <a:gd name="T46" fmla="*/ 167 w 739"/>
              <a:gd name="T47" fmla="*/ 165 h 1578"/>
              <a:gd name="T48" fmla="*/ 135 w 739"/>
              <a:gd name="T49" fmla="*/ 234 h 1578"/>
              <a:gd name="T50" fmla="*/ 23 w 739"/>
              <a:gd name="T51" fmla="*/ 367 h 1578"/>
              <a:gd name="T52" fmla="*/ 3 w 739"/>
              <a:gd name="T53" fmla="*/ 539 h 1578"/>
              <a:gd name="T54" fmla="*/ 19 w 739"/>
              <a:gd name="T55" fmla="*/ 663 h 1578"/>
              <a:gd name="T56" fmla="*/ 34 w 739"/>
              <a:gd name="T57" fmla="*/ 714 h 1578"/>
              <a:gd name="T58" fmla="*/ 69 w 739"/>
              <a:gd name="T59" fmla="*/ 794 h 1578"/>
              <a:gd name="T60" fmla="*/ 85 w 739"/>
              <a:gd name="T61" fmla="*/ 1136 h 1578"/>
              <a:gd name="T62" fmla="*/ 121 w 739"/>
              <a:gd name="T63" fmla="*/ 1465 h 1578"/>
              <a:gd name="T64" fmla="*/ 140 w 739"/>
              <a:gd name="T65" fmla="*/ 1563 h 1578"/>
              <a:gd name="T66" fmla="*/ 216 w 739"/>
              <a:gd name="T67" fmla="*/ 1502 h 1578"/>
              <a:gd name="T68" fmla="*/ 329 w 739"/>
              <a:gd name="T69" fmla="*/ 1506 h 1578"/>
              <a:gd name="T70" fmla="*/ 386 w 739"/>
              <a:gd name="T71" fmla="*/ 1466 h 1578"/>
              <a:gd name="T72" fmla="*/ 275 w 739"/>
              <a:gd name="T73" fmla="*/ 1385 h 1578"/>
              <a:gd name="T74" fmla="*/ 345 w 739"/>
              <a:gd name="T75" fmla="*/ 1031 h 1578"/>
              <a:gd name="T76" fmla="*/ 392 w 739"/>
              <a:gd name="T77" fmla="*/ 861 h 1578"/>
              <a:gd name="T78" fmla="*/ 411 w 739"/>
              <a:gd name="T79" fmla="*/ 982 h 1578"/>
              <a:gd name="T80" fmla="*/ 474 w 739"/>
              <a:gd name="T81" fmla="*/ 1181 h 1578"/>
              <a:gd name="T82" fmla="*/ 468 w 739"/>
              <a:gd name="T83" fmla="*/ 1487 h 1578"/>
              <a:gd name="T84" fmla="*/ 476 w 739"/>
              <a:gd name="T85" fmla="*/ 1538 h 1578"/>
              <a:gd name="T86" fmla="*/ 550 w 739"/>
              <a:gd name="T87" fmla="*/ 1477 h 1578"/>
              <a:gd name="T88" fmla="*/ 590 w 739"/>
              <a:gd name="T89" fmla="*/ 1467 h 1578"/>
              <a:gd name="T90" fmla="*/ 591 w 739"/>
              <a:gd name="T91" fmla="*/ 1312 h 1578"/>
              <a:gd name="T92" fmla="*/ 666 w 739"/>
              <a:gd name="T93" fmla="*/ 1525 h 1578"/>
              <a:gd name="T94" fmla="*/ 737 w 739"/>
              <a:gd name="T95" fmla="*/ 1551 h 1578"/>
              <a:gd name="T96" fmla="*/ 492 w 739"/>
              <a:gd name="T97" fmla="*/ 350 h 1578"/>
              <a:gd name="T98" fmla="*/ 514 w 739"/>
              <a:gd name="T99" fmla="*/ 396 h 1578"/>
              <a:gd name="T100" fmla="*/ 578 w 739"/>
              <a:gd name="T101" fmla="*/ 311 h 1578"/>
              <a:gd name="T102" fmla="*/ 597 w 739"/>
              <a:gd name="T103" fmla="*/ 385 h 1578"/>
              <a:gd name="T104" fmla="*/ 532 w 739"/>
              <a:gd name="T105" fmla="*/ 400 h 1578"/>
              <a:gd name="T106" fmla="*/ 505 w 739"/>
              <a:gd name="T107" fmla="*/ 395 h 1578"/>
              <a:gd name="T108" fmla="*/ 477 w 739"/>
              <a:gd name="T109" fmla="*/ 382 h 1578"/>
              <a:gd name="T110" fmla="*/ 280 w 739"/>
              <a:gd name="T111" fmla="*/ 235 h 1578"/>
              <a:gd name="T112" fmla="*/ 273 w 739"/>
              <a:gd name="T113" fmla="*/ 270 h 1578"/>
              <a:gd name="T114" fmla="*/ 254 w 739"/>
              <a:gd name="T115" fmla="*/ 270 h 1578"/>
              <a:gd name="T116" fmla="*/ 234 w 739"/>
              <a:gd name="T117" fmla="*/ 281 h 1578"/>
              <a:gd name="T118" fmla="*/ 391 w 739"/>
              <a:gd name="T119" fmla="*/ 799 h 1578"/>
              <a:gd name="T120" fmla="*/ 420 w 739"/>
              <a:gd name="T121" fmla="*/ 670 h 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9" h="1578">
                <a:moveTo>
                  <a:pt x="716" y="1481"/>
                </a:moveTo>
                <a:lnTo>
                  <a:pt x="716" y="1481"/>
                </a:lnTo>
                <a:lnTo>
                  <a:pt x="712" y="1462"/>
                </a:lnTo>
                <a:lnTo>
                  <a:pt x="709" y="1452"/>
                </a:lnTo>
                <a:lnTo>
                  <a:pt x="707" y="1449"/>
                </a:lnTo>
                <a:lnTo>
                  <a:pt x="706" y="1447"/>
                </a:lnTo>
                <a:lnTo>
                  <a:pt x="706" y="1447"/>
                </a:lnTo>
                <a:lnTo>
                  <a:pt x="702" y="1444"/>
                </a:lnTo>
                <a:lnTo>
                  <a:pt x="700" y="1440"/>
                </a:lnTo>
                <a:lnTo>
                  <a:pt x="699" y="1434"/>
                </a:lnTo>
                <a:lnTo>
                  <a:pt x="698" y="1429"/>
                </a:lnTo>
                <a:lnTo>
                  <a:pt x="698" y="1429"/>
                </a:lnTo>
                <a:lnTo>
                  <a:pt x="698" y="1425"/>
                </a:lnTo>
                <a:lnTo>
                  <a:pt x="698" y="1420"/>
                </a:lnTo>
                <a:lnTo>
                  <a:pt x="696" y="1416"/>
                </a:lnTo>
                <a:lnTo>
                  <a:pt x="693" y="1412"/>
                </a:lnTo>
                <a:lnTo>
                  <a:pt x="693" y="1412"/>
                </a:lnTo>
                <a:lnTo>
                  <a:pt x="688" y="1407"/>
                </a:lnTo>
                <a:lnTo>
                  <a:pt x="685" y="1403"/>
                </a:lnTo>
                <a:lnTo>
                  <a:pt x="682" y="1396"/>
                </a:lnTo>
                <a:lnTo>
                  <a:pt x="680" y="1388"/>
                </a:lnTo>
                <a:lnTo>
                  <a:pt x="680" y="1388"/>
                </a:lnTo>
                <a:lnTo>
                  <a:pt x="677" y="1373"/>
                </a:lnTo>
                <a:lnTo>
                  <a:pt x="674" y="1351"/>
                </a:lnTo>
                <a:lnTo>
                  <a:pt x="671" y="1328"/>
                </a:lnTo>
                <a:lnTo>
                  <a:pt x="670" y="1305"/>
                </a:lnTo>
                <a:lnTo>
                  <a:pt x="670" y="1305"/>
                </a:lnTo>
                <a:lnTo>
                  <a:pt x="669" y="1295"/>
                </a:lnTo>
                <a:lnTo>
                  <a:pt x="668" y="1281"/>
                </a:lnTo>
                <a:lnTo>
                  <a:pt x="663" y="1252"/>
                </a:lnTo>
                <a:lnTo>
                  <a:pt x="654" y="1213"/>
                </a:lnTo>
                <a:lnTo>
                  <a:pt x="654" y="1213"/>
                </a:lnTo>
                <a:lnTo>
                  <a:pt x="649" y="1198"/>
                </a:lnTo>
                <a:lnTo>
                  <a:pt x="638" y="1170"/>
                </a:lnTo>
                <a:lnTo>
                  <a:pt x="620" y="1127"/>
                </a:lnTo>
                <a:lnTo>
                  <a:pt x="620" y="1127"/>
                </a:lnTo>
                <a:lnTo>
                  <a:pt x="617" y="1118"/>
                </a:lnTo>
                <a:lnTo>
                  <a:pt x="615" y="1107"/>
                </a:lnTo>
                <a:lnTo>
                  <a:pt x="615" y="1094"/>
                </a:lnTo>
                <a:lnTo>
                  <a:pt x="616" y="1084"/>
                </a:lnTo>
                <a:lnTo>
                  <a:pt x="616" y="1084"/>
                </a:lnTo>
                <a:lnTo>
                  <a:pt x="620" y="1067"/>
                </a:lnTo>
                <a:lnTo>
                  <a:pt x="623" y="1042"/>
                </a:lnTo>
                <a:lnTo>
                  <a:pt x="627" y="1009"/>
                </a:lnTo>
                <a:lnTo>
                  <a:pt x="627" y="1009"/>
                </a:lnTo>
                <a:lnTo>
                  <a:pt x="630" y="1009"/>
                </a:lnTo>
                <a:lnTo>
                  <a:pt x="634" y="1008"/>
                </a:lnTo>
                <a:lnTo>
                  <a:pt x="636" y="1006"/>
                </a:lnTo>
                <a:lnTo>
                  <a:pt x="636" y="1006"/>
                </a:lnTo>
                <a:lnTo>
                  <a:pt x="636" y="999"/>
                </a:lnTo>
                <a:lnTo>
                  <a:pt x="636" y="988"/>
                </a:lnTo>
                <a:lnTo>
                  <a:pt x="637" y="971"/>
                </a:lnTo>
                <a:lnTo>
                  <a:pt x="637" y="971"/>
                </a:lnTo>
                <a:lnTo>
                  <a:pt x="638" y="954"/>
                </a:lnTo>
                <a:lnTo>
                  <a:pt x="639" y="943"/>
                </a:lnTo>
                <a:lnTo>
                  <a:pt x="642" y="933"/>
                </a:lnTo>
                <a:lnTo>
                  <a:pt x="642" y="933"/>
                </a:lnTo>
                <a:lnTo>
                  <a:pt x="643" y="927"/>
                </a:lnTo>
                <a:lnTo>
                  <a:pt x="643" y="920"/>
                </a:lnTo>
                <a:lnTo>
                  <a:pt x="644" y="903"/>
                </a:lnTo>
                <a:lnTo>
                  <a:pt x="643" y="882"/>
                </a:lnTo>
                <a:lnTo>
                  <a:pt x="643" y="882"/>
                </a:lnTo>
                <a:lnTo>
                  <a:pt x="668" y="883"/>
                </a:lnTo>
                <a:lnTo>
                  <a:pt x="668" y="883"/>
                </a:lnTo>
                <a:lnTo>
                  <a:pt x="669" y="878"/>
                </a:lnTo>
                <a:lnTo>
                  <a:pt x="671" y="868"/>
                </a:lnTo>
                <a:lnTo>
                  <a:pt x="673" y="837"/>
                </a:lnTo>
                <a:lnTo>
                  <a:pt x="677" y="790"/>
                </a:lnTo>
                <a:lnTo>
                  <a:pt x="677" y="790"/>
                </a:lnTo>
                <a:lnTo>
                  <a:pt x="675" y="744"/>
                </a:lnTo>
                <a:lnTo>
                  <a:pt x="673" y="714"/>
                </a:lnTo>
                <a:lnTo>
                  <a:pt x="672" y="702"/>
                </a:lnTo>
                <a:lnTo>
                  <a:pt x="671" y="694"/>
                </a:lnTo>
                <a:lnTo>
                  <a:pt x="671" y="694"/>
                </a:lnTo>
                <a:lnTo>
                  <a:pt x="669" y="685"/>
                </a:lnTo>
                <a:lnTo>
                  <a:pt x="669" y="676"/>
                </a:lnTo>
                <a:lnTo>
                  <a:pt x="670" y="666"/>
                </a:lnTo>
                <a:lnTo>
                  <a:pt x="670" y="666"/>
                </a:lnTo>
                <a:lnTo>
                  <a:pt x="673" y="666"/>
                </a:lnTo>
                <a:lnTo>
                  <a:pt x="679" y="664"/>
                </a:lnTo>
                <a:lnTo>
                  <a:pt x="685" y="659"/>
                </a:lnTo>
                <a:lnTo>
                  <a:pt x="685" y="659"/>
                </a:lnTo>
                <a:lnTo>
                  <a:pt x="689" y="656"/>
                </a:lnTo>
                <a:lnTo>
                  <a:pt x="693" y="650"/>
                </a:lnTo>
                <a:lnTo>
                  <a:pt x="695" y="644"/>
                </a:lnTo>
                <a:lnTo>
                  <a:pt x="697" y="637"/>
                </a:lnTo>
                <a:lnTo>
                  <a:pt x="699" y="622"/>
                </a:lnTo>
                <a:lnTo>
                  <a:pt x="699" y="609"/>
                </a:lnTo>
                <a:lnTo>
                  <a:pt x="699" y="609"/>
                </a:lnTo>
                <a:lnTo>
                  <a:pt x="699" y="602"/>
                </a:lnTo>
                <a:lnTo>
                  <a:pt x="701" y="593"/>
                </a:lnTo>
                <a:lnTo>
                  <a:pt x="701" y="593"/>
                </a:lnTo>
                <a:lnTo>
                  <a:pt x="651" y="603"/>
                </a:lnTo>
                <a:lnTo>
                  <a:pt x="623" y="608"/>
                </a:lnTo>
                <a:lnTo>
                  <a:pt x="606" y="614"/>
                </a:lnTo>
                <a:lnTo>
                  <a:pt x="606" y="614"/>
                </a:lnTo>
                <a:lnTo>
                  <a:pt x="575" y="624"/>
                </a:lnTo>
                <a:lnTo>
                  <a:pt x="559" y="630"/>
                </a:lnTo>
                <a:lnTo>
                  <a:pt x="552" y="631"/>
                </a:lnTo>
                <a:lnTo>
                  <a:pt x="547" y="632"/>
                </a:lnTo>
                <a:lnTo>
                  <a:pt x="547" y="632"/>
                </a:lnTo>
                <a:lnTo>
                  <a:pt x="537" y="633"/>
                </a:lnTo>
                <a:lnTo>
                  <a:pt x="529" y="634"/>
                </a:lnTo>
                <a:lnTo>
                  <a:pt x="526" y="634"/>
                </a:lnTo>
                <a:lnTo>
                  <a:pt x="524" y="634"/>
                </a:lnTo>
                <a:lnTo>
                  <a:pt x="523" y="633"/>
                </a:lnTo>
                <a:lnTo>
                  <a:pt x="523" y="631"/>
                </a:lnTo>
                <a:lnTo>
                  <a:pt x="523" y="631"/>
                </a:lnTo>
                <a:lnTo>
                  <a:pt x="528" y="616"/>
                </a:lnTo>
                <a:lnTo>
                  <a:pt x="529" y="609"/>
                </a:lnTo>
                <a:lnTo>
                  <a:pt x="528" y="607"/>
                </a:lnTo>
                <a:lnTo>
                  <a:pt x="527" y="606"/>
                </a:lnTo>
                <a:lnTo>
                  <a:pt x="527" y="606"/>
                </a:lnTo>
                <a:lnTo>
                  <a:pt x="525" y="606"/>
                </a:lnTo>
                <a:lnTo>
                  <a:pt x="523" y="606"/>
                </a:lnTo>
                <a:lnTo>
                  <a:pt x="518" y="610"/>
                </a:lnTo>
                <a:lnTo>
                  <a:pt x="509" y="619"/>
                </a:lnTo>
                <a:lnTo>
                  <a:pt x="509" y="619"/>
                </a:lnTo>
                <a:lnTo>
                  <a:pt x="502" y="632"/>
                </a:lnTo>
                <a:lnTo>
                  <a:pt x="498" y="636"/>
                </a:lnTo>
                <a:lnTo>
                  <a:pt x="494" y="639"/>
                </a:lnTo>
                <a:lnTo>
                  <a:pt x="491" y="642"/>
                </a:lnTo>
                <a:lnTo>
                  <a:pt x="485" y="643"/>
                </a:lnTo>
                <a:lnTo>
                  <a:pt x="485" y="643"/>
                </a:lnTo>
                <a:lnTo>
                  <a:pt x="476" y="643"/>
                </a:lnTo>
                <a:lnTo>
                  <a:pt x="463" y="642"/>
                </a:lnTo>
                <a:lnTo>
                  <a:pt x="451" y="638"/>
                </a:lnTo>
                <a:lnTo>
                  <a:pt x="441" y="634"/>
                </a:lnTo>
                <a:lnTo>
                  <a:pt x="441" y="634"/>
                </a:lnTo>
                <a:lnTo>
                  <a:pt x="415" y="622"/>
                </a:lnTo>
                <a:lnTo>
                  <a:pt x="415" y="622"/>
                </a:lnTo>
                <a:lnTo>
                  <a:pt x="410" y="621"/>
                </a:lnTo>
                <a:lnTo>
                  <a:pt x="406" y="622"/>
                </a:lnTo>
                <a:lnTo>
                  <a:pt x="402" y="624"/>
                </a:lnTo>
                <a:lnTo>
                  <a:pt x="401" y="627"/>
                </a:lnTo>
                <a:lnTo>
                  <a:pt x="401" y="628"/>
                </a:lnTo>
                <a:lnTo>
                  <a:pt x="401" y="628"/>
                </a:lnTo>
                <a:lnTo>
                  <a:pt x="405" y="632"/>
                </a:lnTo>
                <a:lnTo>
                  <a:pt x="409" y="637"/>
                </a:lnTo>
                <a:lnTo>
                  <a:pt x="419" y="644"/>
                </a:lnTo>
                <a:lnTo>
                  <a:pt x="419" y="644"/>
                </a:lnTo>
                <a:lnTo>
                  <a:pt x="405" y="637"/>
                </a:lnTo>
                <a:lnTo>
                  <a:pt x="387" y="629"/>
                </a:lnTo>
                <a:lnTo>
                  <a:pt x="387" y="629"/>
                </a:lnTo>
                <a:lnTo>
                  <a:pt x="381" y="629"/>
                </a:lnTo>
                <a:lnTo>
                  <a:pt x="376" y="629"/>
                </a:lnTo>
                <a:lnTo>
                  <a:pt x="372" y="630"/>
                </a:lnTo>
                <a:lnTo>
                  <a:pt x="369" y="630"/>
                </a:lnTo>
                <a:lnTo>
                  <a:pt x="369" y="632"/>
                </a:lnTo>
                <a:lnTo>
                  <a:pt x="369" y="632"/>
                </a:lnTo>
                <a:lnTo>
                  <a:pt x="369" y="635"/>
                </a:lnTo>
                <a:lnTo>
                  <a:pt x="372" y="638"/>
                </a:lnTo>
                <a:lnTo>
                  <a:pt x="376" y="643"/>
                </a:lnTo>
                <a:lnTo>
                  <a:pt x="383" y="645"/>
                </a:lnTo>
                <a:lnTo>
                  <a:pt x="383" y="645"/>
                </a:lnTo>
                <a:lnTo>
                  <a:pt x="391" y="648"/>
                </a:lnTo>
                <a:lnTo>
                  <a:pt x="398" y="652"/>
                </a:lnTo>
                <a:lnTo>
                  <a:pt x="405" y="657"/>
                </a:lnTo>
                <a:lnTo>
                  <a:pt x="410" y="659"/>
                </a:lnTo>
                <a:lnTo>
                  <a:pt x="410" y="659"/>
                </a:lnTo>
                <a:lnTo>
                  <a:pt x="415" y="661"/>
                </a:lnTo>
                <a:lnTo>
                  <a:pt x="420" y="664"/>
                </a:lnTo>
                <a:lnTo>
                  <a:pt x="424" y="668"/>
                </a:lnTo>
                <a:lnTo>
                  <a:pt x="424" y="668"/>
                </a:lnTo>
                <a:lnTo>
                  <a:pt x="348" y="656"/>
                </a:lnTo>
                <a:lnTo>
                  <a:pt x="265" y="643"/>
                </a:lnTo>
                <a:lnTo>
                  <a:pt x="265" y="643"/>
                </a:lnTo>
                <a:lnTo>
                  <a:pt x="263" y="642"/>
                </a:lnTo>
                <a:lnTo>
                  <a:pt x="261" y="641"/>
                </a:lnTo>
                <a:lnTo>
                  <a:pt x="257" y="636"/>
                </a:lnTo>
                <a:lnTo>
                  <a:pt x="254" y="631"/>
                </a:lnTo>
                <a:lnTo>
                  <a:pt x="250" y="624"/>
                </a:lnTo>
                <a:lnTo>
                  <a:pt x="250" y="624"/>
                </a:lnTo>
                <a:lnTo>
                  <a:pt x="236" y="599"/>
                </a:lnTo>
                <a:lnTo>
                  <a:pt x="233" y="591"/>
                </a:lnTo>
                <a:lnTo>
                  <a:pt x="231" y="585"/>
                </a:lnTo>
                <a:lnTo>
                  <a:pt x="230" y="579"/>
                </a:lnTo>
                <a:lnTo>
                  <a:pt x="231" y="578"/>
                </a:lnTo>
                <a:lnTo>
                  <a:pt x="232" y="577"/>
                </a:lnTo>
                <a:lnTo>
                  <a:pt x="424" y="594"/>
                </a:lnTo>
                <a:lnTo>
                  <a:pt x="424" y="594"/>
                </a:lnTo>
                <a:lnTo>
                  <a:pt x="424" y="592"/>
                </a:lnTo>
                <a:lnTo>
                  <a:pt x="425" y="586"/>
                </a:lnTo>
                <a:lnTo>
                  <a:pt x="426" y="583"/>
                </a:lnTo>
                <a:lnTo>
                  <a:pt x="429" y="579"/>
                </a:lnTo>
                <a:lnTo>
                  <a:pt x="433" y="577"/>
                </a:lnTo>
                <a:lnTo>
                  <a:pt x="437" y="575"/>
                </a:lnTo>
                <a:lnTo>
                  <a:pt x="437" y="575"/>
                </a:lnTo>
                <a:lnTo>
                  <a:pt x="442" y="574"/>
                </a:lnTo>
                <a:lnTo>
                  <a:pt x="447" y="574"/>
                </a:lnTo>
                <a:lnTo>
                  <a:pt x="450" y="575"/>
                </a:lnTo>
                <a:lnTo>
                  <a:pt x="453" y="577"/>
                </a:lnTo>
                <a:lnTo>
                  <a:pt x="455" y="578"/>
                </a:lnTo>
                <a:lnTo>
                  <a:pt x="458" y="580"/>
                </a:lnTo>
                <a:lnTo>
                  <a:pt x="459" y="586"/>
                </a:lnTo>
                <a:lnTo>
                  <a:pt x="459" y="586"/>
                </a:lnTo>
                <a:lnTo>
                  <a:pt x="485" y="579"/>
                </a:lnTo>
                <a:lnTo>
                  <a:pt x="543" y="564"/>
                </a:lnTo>
                <a:lnTo>
                  <a:pt x="575" y="558"/>
                </a:lnTo>
                <a:lnTo>
                  <a:pt x="602" y="551"/>
                </a:lnTo>
                <a:lnTo>
                  <a:pt x="623" y="548"/>
                </a:lnTo>
                <a:lnTo>
                  <a:pt x="628" y="548"/>
                </a:lnTo>
                <a:lnTo>
                  <a:pt x="630" y="549"/>
                </a:lnTo>
                <a:lnTo>
                  <a:pt x="630" y="549"/>
                </a:lnTo>
                <a:lnTo>
                  <a:pt x="634" y="556"/>
                </a:lnTo>
                <a:lnTo>
                  <a:pt x="635" y="558"/>
                </a:lnTo>
                <a:lnTo>
                  <a:pt x="635" y="558"/>
                </a:lnTo>
                <a:lnTo>
                  <a:pt x="665" y="548"/>
                </a:lnTo>
                <a:lnTo>
                  <a:pt x="692" y="541"/>
                </a:lnTo>
                <a:lnTo>
                  <a:pt x="716" y="534"/>
                </a:lnTo>
                <a:lnTo>
                  <a:pt x="716" y="534"/>
                </a:lnTo>
                <a:lnTo>
                  <a:pt x="719" y="520"/>
                </a:lnTo>
                <a:lnTo>
                  <a:pt x="724" y="507"/>
                </a:lnTo>
                <a:lnTo>
                  <a:pt x="724" y="507"/>
                </a:lnTo>
                <a:lnTo>
                  <a:pt x="725" y="502"/>
                </a:lnTo>
                <a:lnTo>
                  <a:pt x="725" y="494"/>
                </a:lnTo>
                <a:lnTo>
                  <a:pt x="724" y="475"/>
                </a:lnTo>
                <a:lnTo>
                  <a:pt x="723" y="454"/>
                </a:lnTo>
                <a:lnTo>
                  <a:pt x="723" y="445"/>
                </a:lnTo>
                <a:lnTo>
                  <a:pt x="723" y="439"/>
                </a:lnTo>
                <a:lnTo>
                  <a:pt x="723" y="439"/>
                </a:lnTo>
                <a:lnTo>
                  <a:pt x="723" y="434"/>
                </a:lnTo>
                <a:lnTo>
                  <a:pt x="723" y="428"/>
                </a:lnTo>
                <a:lnTo>
                  <a:pt x="721" y="415"/>
                </a:lnTo>
                <a:lnTo>
                  <a:pt x="715" y="395"/>
                </a:lnTo>
                <a:lnTo>
                  <a:pt x="715" y="395"/>
                </a:lnTo>
                <a:lnTo>
                  <a:pt x="713" y="388"/>
                </a:lnTo>
                <a:lnTo>
                  <a:pt x="708" y="378"/>
                </a:lnTo>
                <a:lnTo>
                  <a:pt x="702" y="370"/>
                </a:lnTo>
                <a:lnTo>
                  <a:pt x="699" y="367"/>
                </a:lnTo>
                <a:lnTo>
                  <a:pt x="696" y="365"/>
                </a:lnTo>
                <a:lnTo>
                  <a:pt x="696" y="365"/>
                </a:lnTo>
                <a:lnTo>
                  <a:pt x="687" y="360"/>
                </a:lnTo>
                <a:lnTo>
                  <a:pt x="685" y="359"/>
                </a:lnTo>
                <a:lnTo>
                  <a:pt x="683" y="356"/>
                </a:lnTo>
                <a:lnTo>
                  <a:pt x="683" y="356"/>
                </a:lnTo>
                <a:lnTo>
                  <a:pt x="679" y="347"/>
                </a:lnTo>
                <a:lnTo>
                  <a:pt x="677" y="343"/>
                </a:lnTo>
                <a:lnTo>
                  <a:pt x="672" y="339"/>
                </a:lnTo>
                <a:lnTo>
                  <a:pt x="672" y="339"/>
                </a:lnTo>
                <a:lnTo>
                  <a:pt x="667" y="332"/>
                </a:lnTo>
                <a:lnTo>
                  <a:pt x="661" y="326"/>
                </a:lnTo>
                <a:lnTo>
                  <a:pt x="655" y="316"/>
                </a:lnTo>
                <a:lnTo>
                  <a:pt x="655" y="316"/>
                </a:lnTo>
                <a:lnTo>
                  <a:pt x="654" y="294"/>
                </a:lnTo>
                <a:lnTo>
                  <a:pt x="653" y="279"/>
                </a:lnTo>
                <a:lnTo>
                  <a:pt x="653" y="266"/>
                </a:lnTo>
                <a:lnTo>
                  <a:pt x="653" y="266"/>
                </a:lnTo>
                <a:lnTo>
                  <a:pt x="653" y="255"/>
                </a:lnTo>
                <a:lnTo>
                  <a:pt x="651" y="244"/>
                </a:lnTo>
                <a:lnTo>
                  <a:pt x="649" y="234"/>
                </a:lnTo>
                <a:lnTo>
                  <a:pt x="648" y="224"/>
                </a:lnTo>
                <a:lnTo>
                  <a:pt x="648" y="224"/>
                </a:lnTo>
                <a:lnTo>
                  <a:pt x="648" y="220"/>
                </a:lnTo>
                <a:lnTo>
                  <a:pt x="646" y="214"/>
                </a:lnTo>
                <a:lnTo>
                  <a:pt x="643" y="203"/>
                </a:lnTo>
                <a:lnTo>
                  <a:pt x="638" y="191"/>
                </a:lnTo>
                <a:lnTo>
                  <a:pt x="635" y="178"/>
                </a:lnTo>
                <a:lnTo>
                  <a:pt x="635" y="178"/>
                </a:lnTo>
                <a:lnTo>
                  <a:pt x="633" y="171"/>
                </a:lnTo>
                <a:lnTo>
                  <a:pt x="629" y="165"/>
                </a:lnTo>
                <a:lnTo>
                  <a:pt x="625" y="159"/>
                </a:lnTo>
                <a:lnTo>
                  <a:pt x="621" y="154"/>
                </a:lnTo>
                <a:lnTo>
                  <a:pt x="612" y="144"/>
                </a:lnTo>
                <a:lnTo>
                  <a:pt x="605" y="135"/>
                </a:lnTo>
                <a:lnTo>
                  <a:pt x="605" y="135"/>
                </a:lnTo>
                <a:lnTo>
                  <a:pt x="601" y="130"/>
                </a:lnTo>
                <a:lnTo>
                  <a:pt x="597" y="127"/>
                </a:lnTo>
                <a:lnTo>
                  <a:pt x="592" y="124"/>
                </a:lnTo>
                <a:lnTo>
                  <a:pt x="586" y="121"/>
                </a:lnTo>
                <a:lnTo>
                  <a:pt x="576" y="116"/>
                </a:lnTo>
                <a:lnTo>
                  <a:pt x="565" y="115"/>
                </a:lnTo>
                <a:lnTo>
                  <a:pt x="565" y="115"/>
                </a:lnTo>
                <a:lnTo>
                  <a:pt x="553" y="116"/>
                </a:lnTo>
                <a:lnTo>
                  <a:pt x="536" y="119"/>
                </a:lnTo>
                <a:lnTo>
                  <a:pt x="520" y="123"/>
                </a:lnTo>
                <a:lnTo>
                  <a:pt x="507" y="128"/>
                </a:lnTo>
                <a:lnTo>
                  <a:pt x="507" y="128"/>
                </a:lnTo>
                <a:lnTo>
                  <a:pt x="500" y="131"/>
                </a:lnTo>
                <a:lnTo>
                  <a:pt x="495" y="136"/>
                </a:lnTo>
                <a:lnTo>
                  <a:pt x="482" y="145"/>
                </a:lnTo>
                <a:lnTo>
                  <a:pt x="471" y="157"/>
                </a:lnTo>
                <a:lnTo>
                  <a:pt x="464" y="167"/>
                </a:lnTo>
                <a:lnTo>
                  <a:pt x="464" y="167"/>
                </a:lnTo>
                <a:lnTo>
                  <a:pt x="461" y="172"/>
                </a:lnTo>
                <a:lnTo>
                  <a:pt x="459" y="179"/>
                </a:lnTo>
                <a:lnTo>
                  <a:pt x="455" y="195"/>
                </a:lnTo>
                <a:lnTo>
                  <a:pt x="454" y="211"/>
                </a:lnTo>
                <a:lnTo>
                  <a:pt x="454" y="216"/>
                </a:lnTo>
                <a:lnTo>
                  <a:pt x="455" y="220"/>
                </a:lnTo>
                <a:lnTo>
                  <a:pt x="455" y="220"/>
                </a:lnTo>
                <a:lnTo>
                  <a:pt x="459" y="227"/>
                </a:lnTo>
                <a:lnTo>
                  <a:pt x="460" y="238"/>
                </a:lnTo>
                <a:lnTo>
                  <a:pt x="460" y="249"/>
                </a:lnTo>
                <a:lnTo>
                  <a:pt x="459" y="258"/>
                </a:lnTo>
                <a:lnTo>
                  <a:pt x="459" y="258"/>
                </a:lnTo>
                <a:lnTo>
                  <a:pt x="458" y="261"/>
                </a:lnTo>
                <a:lnTo>
                  <a:pt x="458" y="266"/>
                </a:lnTo>
                <a:lnTo>
                  <a:pt x="459" y="274"/>
                </a:lnTo>
                <a:lnTo>
                  <a:pt x="463" y="289"/>
                </a:lnTo>
                <a:lnTo>
                  <a:pt x="463" y="289"/>
                </a:lnTo>
                <a:lnTo>
                  <a:pt x="463" y="295"/>
                </a:lnTo>
                <a:lnTo>
                  <a:pt x="462" y="302"/>
                </a:lnTo>
                <a:lnTo>
                  <a:pt x="461" y="311"/>
                </a:lnTo>
                <a:lnTo>
                  <a:pt x="461" y="319"/>
                </a:lnTo>
                <a:lnTo>
                  <a:pt x="461" y="319"/>
                </a:lnTo>
                <a:lnTo>
                  <a:pt x="461" y="324"/>
                </a:lnTo>
                <a:lnTo>
                  <a:pt x="463" y="328"/>
                </a:lnTo>
                <a:lnTo>
                  <a:pt x="467" y="336"/>
                </a:lnTo>
                <a:lnTo>
                  <a:pt x="471" y="340"/>
                </a:lnTo>
                <a:lnTo>
                  <a:pt x="473" y="341"/>
                </a:lnTo>
                <a:lnTo>
                  <a:pt x="473" y="341"/>
                </a:lnTo>
                <a:lnTo>
                  <a:pt x="475" y="336"/>
                </a:lnTo>
                <a:lnTo>
                  <a:pt x="477" y="332"/>
                </a:lnTo>
                <a:lnTo>
                  <a:pt x="479" y="329"/>
                </a:lnTo>
                <a:lnTo>
                  <a:pt x="479" y="329"/>
                </a:lnTo>
                <a:lnTo>
                  <a:pt x="481" y="327"/>
                </a:lnTo>
                <a:lnTo>
                  <a:pt x="482" y="324"/>
                </a:lnTo>
                <a:lnTo>
                  <a:pt x="484" y="315"/>
                </a:lnTo>
                <a:lnTo>
                  <a:pt x="484" y="315"/>
                </a:lnTo>
                <a:lnTo>
                  <a:pt x="484" y="313"/>
                </a:lnTo>
                <a:lnTo>
                  <a:pt x="485" y="311"/>
                </a:lnTo>
                <a:lnTo>
                  <a:pt x="489" y="310"/>
                </a:lnTo>
                <a:lnTo>
                  <a:pt x="492" y="309"/>
                </a:lnTo>
                <a:lnTo>
                  <a:pt x="493" y="310"/>
                </a:lnTo>
                <a:lnTo>
                  <a:pt x="493" y="310"/>
                </a:lnTo>
                <a:lnTo>
                  <a:pt x="496" y="318"/>
                </a:lnTo>
                <a:lnTo>
                  <a:pt x="499" y="326"/>
                </a:lnTo>
                <a:lnTo>
                  <a:pt x="499" y="326"/>
                </a:lnTo>
                <a:lnTo>
                  <a:pt x="499" y="329"/>
                </a:lnTo>
                <a:lnTo>
                  <a:pt x="498" y="331"/>
                </a:lnTo>
                <a:lnTo>
                  <a:pt x="491" y="338"/>
                </a:lnTo>
                <a:lnTo>
                  <a:pt x="491" y="338"/>
                </a:lnTo>
                <a:lnTo>
                  <a:pt x="486" y="341"/>
                </a:lnTo>
                <a:lnTo>
                  <a:pt x="480" y="344"/>
                </a:lnTo>
                <a:lnTo>
                  <a:pt x="462" y="351"/>
                </a:lnTo>
                <a:lnTo>
                  <a:pt x="442" y="357"/>
                </a:lnTo>
                <a:lnTo>
                  <a:pt x="429" y="363"/>
                </a:lnTo>
                <a:lnTo>
                  <a:pt x="429" y="363"/>
                </a:lnTo>
                <a:lnTo>
                  <a:pt x="425" y="367"/>
                </a:lnTo>
                <a:lnTo>
                  <a:pt x="423" y="372"/>
                </a:lnTo>
                <a:lnTo>
                  <a:pt x="421" y="378"/>
                </a:lnTo>
                <a:lnTo>
                  <a:pt x="421" y="385"/>
                </a:lnTo>
                <a:lnTo>
                  <a:pt x="420" y="400"/>
                </a:lnTo>
                <a:lnTo>
                  <a:pt x="420" y="412"/>
                </a:lnTo>
                <a:lnTo>
                  <a:pt x="420" y="412"/>
                </a:lnTo>
                <a:lnTo>
                  <a:pt x="418" y="432"/>
                </a:lnTo>
                <a:lnTo>
                  <a:pt x="416" y="441"/>
                </a:lnTo>
                <a:lnTo>
                  <a:pt x="413" y="445"/>
                </a:lnTo>
                <a:lnTo>
                  <a:pt x="411" y="449"/>
                </a:lnTo>
                <a:lnTo>
                  <a:pt x="411" y="449"/>
                </a:lnTo>
                <a:lnTo>
                  <a:pt x="409" y="453"/>
                </a:lnTo>
                <a:lnTo>
                  <a:pt x="408" y="457"/>
                </a:lnTo>
                <a:lnTo>
                  <a:pt x="408" y="467"/>
                </a:lnTo>
                <a:lnTo>
                  <a:pt x="408" y="477"/>
                </a:lnTo>
                <a:lnTo>
                  <a:pt x="408" y="487"/>
                </a:lnTo>
                <a:lnTo>
                  <a:pt x="408" y="487"/>
                </a:lnTo>
                <a:lnTo>
                  <a:pt x="407" y="491"/>
                </a:lnTo>
                <a:lnTo>
                  <a:pt x="405" y="496"/>
                </a:lnTo>
                <a:lnTo>
                  <a:pt x="400" y="502"/>
                </a:lnTo>
                <a:lnTo>
                  <a:pt x="394" y="506"/>
                </a:lnTo>
                <a:lnTo>
                  <a:pt x="392" y="508"/>
                </a:lnTo>
                <a:lnTo>
                  <a:pt x="392" y="508"/>
                </a:lnTo>
                <a:lnTo>
                  <a:pt x="388" y="461"/>
                </a:lnTo>
                <a:lnTo>
                  <a:pt x="383" y="412"/>
                </a:lnTo>
                <a:lnTo>
                  <a:pt x="383" y="412"/>
                </a:lnTo>
                <a:lnTo>
                  <a:pt x="379" y="342"/>
                </a:lnTo>
                <a:lnTo>
                  <a:pt x="379" y="342"/>
                </a:lnTo>
                <a:lnTo>
                  <a:pt x="376" y="297"/>
                </a:lnTo>
                <a:lnTo>
                  <a:pt x="376" y="297"/>
                </a:lnTo>
                <a:lnTo>
                  <a:pt x="375" y="286"/>
                </a:lnTo>
                <a:lnTo>
                  <a:pt x="372" y="279"/>
                </a:lnTo>
                <a:lnTo>
                  <a:pt x="367" y="272"/>
                </a:lnTo>
                <a:lnTo>
                  <a:pt x="364" y="268"/>
                </a:lnTo>
                <a:lnTo>
                  <a:pt x="364" y="268"/>
                </a:lnTo>
                <a:lnTo>
                  <a:pt x="351" y="258"/>
                </a:lnTo>
                <a:lnTo>
                  <a:pt x="344" y="253"/>
                </a:lnTo>
                <a:lnTo>
                  <a:pt x="337" y="250"/>
                </a:lnTo>
                <a:lnTo>
                  <a:pt x="337" y="250"/>
                </a:lnTo>
                <a:lnTo>
                  <a:pt x="332" y="246"/>
                </a:lnTo>
                <a:lnTo>
                  <a:pt x="325" y="242"/>
                </a:lnTo>
                <a:lnTo>
                  <a:pt x="318" y="238"/>
                </a:lnTo>
                <a:lnTo>
                  <a:pt x="310" y="235"/>
                </a:lnTo>
                <a:lnTo>
                  <a:pt x="310" y="235"/>
                </a:lnTo>
                <a:lnTo>
                  <a:pt x="303" y="231"/>
                </a:lnTo>
                <a:lnTo>
                  <a:pt x="295" y="228"/>
                </a:lnTo>
                <a:lnTo>
                  <a:pt x="289" y="224"/>
                </a:lnTo>
                <a:lnTo>
                  <a:pt x="288" y="223"/>
                </a:lnTo>
                <a:lnTo>
                  <a:pt x="288" y="221"/>
                </a:lnTo>
                <a:lnTo>
                  <a:pt x="288" y="221"/>
                </a:lnTo>
                <a:lnTo>
                  <a:pt x="288" y="221"/>
                </a:lnTo>
                <a:lnTo>
                  <a:pt x="292" y="208"/>
                </a:lnTo>
                <a:lnTo>
                  <a:pt x="296" y="193"/>
                </a:lnTo>
                <a:lnTo>
                  <a:pt x="296" y="193"/>
                </a:lnTo>
                <a:lnTo>
                  <a:pt x="299" y="186"/>
                </a:lnTo>
                <a:lnTo>
                  <a:pt x="301" y="178"/>
                </a:lnTo>
                <a:lnTo>
                  <a:pt x="302" y="169"/>
                </a:lnTo>
                <a:lnTo>
                  <a:pt x="303" y="164"/>
                </a:lnTo>
                <a:lnTo>
                  <a:pt x="303" y="164"/>
                </a:lnTo>
                <a:lnTo>
                  <a:pt x="303" y="149"/>
                </a:lnTo>
                <a:lnTo>
                  <a:pt x="303" y="140"/>
                </a:lnTo>
                <a:lnTo>
                  <a:pt x="302" y="134"/>
                </a:lnTo>
                <a:lnTo>
                  <a:pt x="302" y="134"/>
                </a:lnTo>
                <a:lnTo>
                  <a:pt x="299" y="124"/>
                </a:lnTo>
                <a:lnTo>
                  <a:pt x="299" y="119"/>
                </a:lnTo>
                <a:lnTo>
                  <a:pt x="298" y="112"/>
                </a:lnTo>
                <a:lnTo>
                  <a:pt x="298" y="112"/>
                </a:lnTo>
                <a:lnTo>
                  <a:pt x="298" y="106"/>
                </a:lnTo>
                <a:lnTo>
                  <a:pt x="295" y="100"/>
                </a:lnTo>
                <a:lnTo>
                  <a:pt x="293" y="96"/>
                </a:lnTo>
                <a:lnTo>
                  <a:pt x="292" y="91"/>
                </a:lnTo>
                <a:lnTo>
                  <a:pt x="292" y="91"/>
                </a:lnTo>
                <a:lnTo>
                  <a:pt x="291" y="84"/>
                </a:lnTo>
                <a:lnTo>
                  <a:pt x="288" y="74"/>
                </a:lnTo>
                <a:lnTo>
                  <a:pt x="284" y="62"/>
                </a:lnTo>
                <a:lnTo>
                  <a:pt x="280" y="51"/>
                </a:lnTo>
                <a:lnTo>
                  <a:pt x="280" y="51"/>
                </a:lnTo>
                <a:lnTo>
                  <a:pt x="278" y="47"/>
                </a:lnTo>
                <a:lnTo>
                  <a:pt x="276" y="41"/>
                </a:lnTo>
                <a:lnTo>
                  <a:pt x="270" y="32"/>
                </a:lnTo>
                <a:lnTo>
                  <a:pt x="262" y="22"/>
                </a:lnTo>
                <a:lnTo>
                  <a:pt x="255" y="16"/>
                </a:lnTo>
                <a:lnTo>
                  <a:pt x="255" y="16"/>
                </a:lnTo>
                <a:lnTo>
                  <a:pt x="244" y="10"/>
                </a:lnTo>
                <a:lnTo>
                  <a:pt x="228" y="5"/>
                </a:lnTo>
                <a:lnTo>
                  <a:pt x="212" y="2"/>
                </a:lnTo>
                <a:lnTo>
                  <a:pt x="205" y="0"/>
                </a:lnTo>
                <a:lnTo>
                  <a:pt x="201" y="0"/>
                </a:lnTo>
                <a:lnTo>
                  <a:pt x="201" y="0"/>
                </a:lnTo>
                <a:lnTo>
                  <a:pt x="188" y="6"/>
                </a:lnTo>
                <a:lnTo>
                  <a:pt x="177" y="10"/>
                </a:lnTo>
                <a:lnTo>
                  <a:pt x="169" y="17"/>
                </a:lnTo>
                <a:lnTo>
                  <a:pt x="161" y="22"/>
                </a:lnTo>
                <a:lnTo>
                  <a:pt x="150" y="33"/>
                </a:lnTo>
                <a:lnTo>
                  <a:pt x="142" y="42"/>
                </a:lnTo>
                <a:lnTo>
                  <a:pt x="142" y="42"/>
                </a:lnTo>
                <a:lnTo>
                  <a:pt x="139" y="47"/>
                </a:lnTo>
                <a:lnTo>
                  <a:pt x="135" y="52"/>
                </a:lnTo>
                <a:lnTo>
                  <a:pt x="133" y="57"/>
                </a:lnTo>
                <a:lnTo>
                  <a:pt x="132" y="64"/>
                </a:lnTo>
                <a:lnTo>
                  <a:pt x="130" y="77"/>
                </a:lnTo>
                <a:lnTo>
                  <a:pt x="130" y="87"/>
                </a:lnTo>
                <a:lnTo>
                  <a:pt x="130" y="87"/>
                </a:lnTo>
                <a:lnTo>
                  <a:pt x="130" y="93"/>
                </a:lnTo>
                <a:lnTo>
                  <a:pt x="132" y="98"/>
                </a:lnTo>
                <a:lnTo>
                  <a:pt x="139" y="109"/>
                </a:lnTo>
                <a:lnTo>
                  <a:pt x="146" y="119"/>
                </a:lnTo>
                <a:lnTo>
                  <a:pt x="150" y="126"/>
                </a:lnTo>
                <a:lnTo>
                  <a:pt x="150" y="126"/>
                </a:lnTo>
                <a:lnTo>
                  <a:pt x="154" y="140"/>
                </a:lnTo>
                <a:lnTo>
                  <a:pt x="156" y="150"/>
                </a:lnTo>
                <a:lnTo>
                  <a:pt x="156" y="150"/>
                </a:lnTo>
                <a:lnTo>
                  <a:pt x="157" y="154"/>
                </a:lnTo>
                <a:lnTo>
                  <a:pt x="160" y="158"/>
                </a:lnTo>
                <a:lnTo>
                  <a:pt x="163" y="162"/>
                </a:lnTo>
                <a:lnTo>
                  <a:pt x="167" y="165"/>
                </a:lnTo>
                <a:lnTo>
                  <a:pt x="174" y="169"/>
                </a:lnTo>
                <a:lnTo>
                  <a:pt x="176" y="171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6" y="180"/>
                </a:lnTo>
                <a:lnTo>
                  <a:pt x="177" y="184"/>
                </a:lnTo>
                <a:lnTo>
                  <a:pt x="178" y="188"/>
                </a:lnTo>
                <a:lnTo>
                  <a:pt x="178" y="188"/>
                </a:lnTo>
                <a:lnTo>
                  <a:pt x="174" y="192"/>
                </a:lnTo>
                <a:lnTo>
                  <a:pt x="170" y="196"/>
                </a:lnTo>
                <a:lnTo>
                  <a:pt x="167" y="200"/>
                </a:lnTo>
                <a:lnTo>
                  <a:pt x="163" y="206"/>
                </a:lnTo>
                <a:lnTo>
                  <a:pt x="159" y="215"/>
                </a:lnTo>
                <a:lnTo>
                  <a:pt x="157" y="220"/>
                </a:lnTo>
                <a:lnTo>
                  <a:pt x="155" y="222"/>
                </a:lnTo>
                <a:lnTo>
                  <a:pt x="155" y="222"/>
                </a:lnTo>
                <a:lnTo>
                  <a:pt x="147" y="227"/>
                </a:lnTo>
                <a:lnTo>
                  <a:pt x="135" y="234"/>
                </a:lnTo>
                <a:lnTo>
                  <a:pt x="121" y="241"/>
                </a:lnTo>
                <a:lnTo>
                  <a:pt x="109" y="249"/>
                </a:lnTo>
                <a:lnTo>
                  <a:pt x="109" y="249"/>
                </a:lnTo>
                <a:lnTo>
                  <a:pt x="99" y="255"/>
                </a:lnTo>
                <a:lnTo>
                  <a:pt x="90" y="259"/>
                </a:lnTo>
                <a:lnTo>
                  <a:pt x="80" y="264"/>
                </a:lnTo>
                <a:lnTo>
                  <a:pt x="68" y="271"/>
                </a:lnTo>
                <a:lnTo>
                  <a:pt x="68" y="271"/>
                </a:lnTo>
                <a:lnTo>
                  <a:pt x="61" y="276"/>
                </a:lnTo>
                <a:lnTo>
                  <a:pt x="55" y="283"/>
                </a:lnTo>
                <a:lnTo>
                  <a:pt x="50" y="289"/>
                </a:lnTo>
                <a:lnTo>
                  <a:pt x="44" y="297"/>
                </a:lnTo>
                <a:lnTo>
                  <a:pt x="36" y="310"/>
                </a:lnTo>
                <a:lnTo>
                  <a:pt x="30" y="321"/>
                </a:lnTo>
                <a:lnTo>
                  <a:pt x="30" y="321"/>
                </a:lnTo>
                <a:lnTo>
                  <a:pt x="27" y="330"/>
                </a:lnTo>
                <a:lnTo>
                  <a:pt x="25" y="343"/>
                </a:lnTo>
                <a:lnTo>
                  <a:pt x="23" y="355"/>
                </a:lnTo>
                <a:lnTo>
                  <a:pt x="23" y="367"/>
                </a:lnTo>
                <a:lnTo>
                  <a:pt x="23" y="367"/>
                </a:lnTo>
                <a:lnTo>
                  <a:pt x="22" y="376"/>
                </a:lnTo>
                <a:lnTo>
                  <a:pt x="18" y="388"/>
                </a:lnTo>
                <a:lnTo>
                  <a:pt x="13" y="406"/>
                </a:lnTo>
                <a:lnTo>
                  <a:pt x="13" y="406"/>
                </a:lnTo>
                <a:lnTo>
                  <a:pt x="13" y="410"/>
                </a:lnTo>
                <a:lnTo>
                  <a:pt x="13" y="412"/>
                </a:lnTo>
                <a:lnTo>
                  <a:pt x="14" y="418"/>
                </a:lnTo>
                <a:lnTo>
                  <a:pt x="16" y="425"/>
                </a:lnTo>
                <a:lnTo>
                  <a:pt x="17" y="430"/>
                </a:lnTo>
                <a:lnTo>
                  <a:pt x="17" y="430"/>
                </a:lnTo>
                <a:lnTo>
                  <a:pt x="16" y="449"/>
                </a:lnTo>
                <a:lnTo>
                  <a:pt x="14" y="473"/>
                </a:lnTo>
                <a:lnTo>
                  <a:pt x="14" y="473"/>
                </a:lnTo>
                <a:lnTo>
                  <a:pt x="13" y="487"/>
                </a:lnTo>
                <a:lnTo>
                  <a:pt x="10" y="506"/>
                </a:lnTo>
                <a:lnTo>
                  <a:pt x="7" y="525"/>
                </a:lnTo>
                <a:lnTo>
                  <a:pt x="3" y="539"/>
                </a:lnTo>
                <a:lnTo>
                  <a:pt x="3" y="539"/>
                </a:lnTo>
                <a:lnTo>
                  <a:pt x="1" y="544"/>
                </a:lnTo>
                <a:lnTo>
                  <a:pt x="1" y="550"/>
                </a:lnTo>
                <a:lnTo>
                  <a:pt x="1" y="566"/>
                </a:lnTo>
                <a:lnTo>
                  <a:pt x="1" y="584"/>
                </a:lnTo>
                <a:lnTo>
                  <a:pt x="1" y="592"/>
                </a:lnTo>
                <a:lnTo>
                  <a:pt x="1" y="599"/>
                </a:lnTo>
                <a:lnTo>
                  <a:pt x="1" y="599"/>
                </a:lnTo>
                <a:lnTo>
                  <a:pt x="0" y="605"/>
                </a:lnTo>
                <a:lnTo>
                  <a:pt x="1" y="613"/>
                </a:lnTo>
                <a:lnTo>
                  <a:pt x="3" y="619"/>
                </a:lnTo>
                <a:lnTo>
                  <a:pt x="6" y="624"/>
                </a:lnTo>
                <a:lnTo>
                  <a:pt x="12" y="635"/>
                </a:lnTo>
                <a:lnTo>
                  <a:pt x="17" y="641"/>
                </a:lnTo>
                <a:lnTo>
                  <a:pt x="17" y="641"/>
                </a:lnTo>
                <a:lnTo>
                  <a:pt x="21" y="645"/>
                </a:lnTo>
                <a:lnTo>
                  <a:pt x="23" y="649"/>
                </a:lnTo>
                <a:lnTo>
                  <a:pt x="23" y="651"/>
                </a:lnTo>
                <a:lnTo>
                  <a:pt x="23" y="654"/>
                </a:lnTo>
                <a:lnTo>
                  <a:pt x="19" y="663"/>
                </a:lnTo>
                <a:lnTo>
                  <a:pt x="19" y="663"/>
                </a:lnTo>
                <a:lnTo>
                  <a:pt x="17" y="667"/>
                </a:lnTo>
                <a:lnTo>
                  <a:pt x="17" y="671"/>
                </a:lnTo>
                <a:lnTo>
                  <a:pt x="17" y="674"/>
                </a:lnTo>
                <a:lnTo>
                  <a:pt x="18" y="676"/>
                </a:lnTo>
                <a:lnTo>
                  <a:pt x="21" y="680"/>
                </a:lnTo>
                <a:lnTo>
                  <a:pt x="21" y="683"/>
                </a:lnTo>
                <a:lnTo>
                  <a:pt x="21" y="687"/>
                </a:lnTo>
                <a:lnTo>
                  <a:pt x="21" y="687"/>
                </a:lnTo>
                <a:lnTo>
                  <a:pt x="21" y="690"/>
                </a:lnTo>
                <a:lnTo>
                  <a:pt x="21" y="692"/>
                </a:lnTo>
                <a:lnTo>
                  <a:pt x="22" y="694"/>
                </a:lnTo>
                <a:lnTo>
                  <a:pt x="23" y="695"/>
                </a:lnTo>
                <a:lnTo>
                  <a:pt x="26" y="697"/>
                </a:lnTo>
                <a:lnTo>
                  <a:pt x="29" y="700"/>
                </a:lnTo>
                <a:lnTo>
                  <a:pt x="29" y="700"/>
                </a:lnTo>
                <a:lnTo>
                  <a:pt x="31" y="702"/>
                </a:lnTo>
                <a:lnTo>
                  <a:pt x="33" y="707"/>
                </a:lnTo>
                <a:lnTo>
                  <a:pt x="34" y="714"/>
                </a:lnTo>
                <a:lnTo>
                  <a:pt x="34" y="718"/>
                </a:lnTo>
                <a:lnTo>
                  <a:pt x="34" y="721"/>
                </a:lnTo>
                <a:lnTo>
                  <a:pt x="34" y="721"/>
                </a:lnTo>
                <a:lnTo>
                  <a:pt x="34" y="724"/>
                </a:lnTo>
                <a:lnTo>
                  <a:pt x="36" y="726"/>
                </a:lnTo>
                <a:lnTo>
                  <a:pt x="38" y="729"/>
                </a:lnTo>
                <a:lnTo>
                  <a:pt x="40" y="731"/>
                </a:lnTo>
                <a:lnTo>
                  <a:pt x="45" y="734"/>
                </a:lnTo>
                <a:lnTo>
                  <a:pt x="46" y="735"/>
                </a:lnTo>
                <a:lnTo>
                  <a:pt x="47" y="737"/>
                </a:lnTo>
                <a:lnTo>
                  <a:pt x="47" y="737"/>
                </a:lnTo>
                <a:lnTo>
                  <a:pt x="47" y="746"/>
                </a:lnTo>
                <a:lnTo>
                  <a:pt x="50" y="758"/>
                </a:lnTo>
                <a:lnTo>
                  <a:pt x="52" y="779"/>
                </a:lnTo>
                <a:lnTo>
                  <a:pt x="52" y="779"/>
                </a:lnTo>
                <a:lnTo>
                  <a:pt x="53" y="782"/>
                </a:lnTo>
                <a:lnTo>
                  <a:pt x="56" y="786"/>
                </a:lnTo>
                <a:lnTo>
                  <a:pt x="65" y="791"/>
                </a:lnTo>
                <a:lnTo>
                  <a:pt x="69" y="794"/>
                </a:lnTo>
                <a:lnTo>
                  <a:pt x="73" y="796"/>
                </a:lnTo>
                <a:lnTo>
                  <a:pt x="75" y="799"/>
                </a:lnTo>
                <a:lnTo>
                  <a:pt x="75" y="801"/>
                </a:lnTo>
                <a:lnTo>
                  <a:pt x="75" y="803"/>
                </a:lnTo>
                <a:lnTo>
                  <a:pt x="75" y="803"/>
                </a:lnTo>
                <a:lnTo>
                  <a:pt x="73" y="817"/>
                </a:lnTo>
                <a:lnTo>
                  <a:pt x="71" y="838"/>
                </a:lnTo>
                <a:lnTo>
                  <a:pt x="69" y="885"/>
                </a:lnTo>
                <a:lnTo>
                  <a:pt x="69" y="885"/>
                </a:lnTo>
                <a:lnTo>
                  <a:pt x="69" y="897"/>
                </a:lnTo>
                <a:lnTo>
                  <a:pt x="70" y="915"/>
                </a:lnTo>
                <a:lnTo>
                  <a:pt x="75" y="957"/>
                </a:lnTo>
                <a:lnTo>
                  <a:pt x="80" y="1000"/>
                </a:lnTo>
                <a:lnTo>
                  <a:pt x="81" y="1016"/>
                </a:lnTo>
                <a:lnTo>
                  <a:pt x="81" y="1027"/>
                </a:lnTo>
                <a:lnTo>
                  <a:pt x="81" y="1027"/>
                </a:lnTo>
                <a:lnTo>
                  <a:pt x="81" y="1053"/>
                </a:lnTo>
                <a:lnTo>
                  <a:pt x="83" y="1093"/>
                </a:lnTo>
                <a:lnTo>
                  <a:pt x="85" y="1136"/>
                </a:lnTo>
                <a:lnTo>
                  <a:pt x="86" y="1170"/>
                </a:lnTo>
                <a:lnTo>
                  <a:pt x="86" y="1170"/>
                </a:lnTo>
                <a:lnTo>
                  <a:pt x="89" y="1210"/>
                </a:lnTo>
                <a:lnTo>
                  <a:pt x="94" y="1266"/>
                </a:lnTo>
                <a:lnTo>
                  <a:pt x="98" y="1319"/>
                </a:lnTo>
                <a:lnTo>
                  <a:pt x="100" y="1354"/>
                </a:lnTo>
                <a:lnTo>
                  <a:pt x="100" y="1354"/>
                </a:lnTo>
                <a:lnTo>
                  <a:pt x="101" y="1374"/>
                </a:lnTo>
                <a:lnTo>
                  <a:pt x="105" y="1394"/>
                </a:lnTo>
                <a:lnTo>
                  <a:pt x="108" y="1413"/>
                </a:lnTo>
                <a:lnTo>
                  <a:pt x="110" y="1425"/>
                </a:lnTo>
                <a:lnTo>
                  <a:pt x="110" y="1425"/>
                </a:lnTo>
                <a:lnTo>
                  <a:pt x="110" y="1429"/>
                </a:lnTo>
                <a:lnTo>
                  <a:pt x="111" y="1434"/>
                </a:lnTo>
                <a:lnTo>
                  <a:pt x="115" y="1445"/>
                </a:lnTo>
                <a:lnTo>
                  <a:pt x="119" y="1456"/>
                </a:lnTo>
                <a:lnTo>
                  <a:pt x="120" y="1460"/>
                </a:lnTo>
                <a:lnTo>
                  <a:pt x="121" y="1465"/>
                </a:lnTo>
                <a:lnTo>
                  <a:pt x="121" y="1465"/>
                </a:lnTo>
                <a:lnTo>
                  <a:pt x="123" y="1480"/>
                </a:lnTo>
                <a:lnTo>
                  <a:pt x="121" y="1489"/>
                </a:lnTo>
                <a:lnTo>
                  <a:pt x="117" y="1500"/>
                </a:lnTo>
                <a:lnTo>
                  <a:pt x="117" y="1500"/>
                </a:lnTo>
                <a:lnTo>
                  <a:pt x="114" y="1506"/>
                </a:lnTo>
                <a:lnTo>
                  <a:pt x="110" y="1514"/>
                </a:lnTo>
                <a:lnTo>
                  <a:pt x="97" y="1527"/>
                </a:lnTo>
                <a:lnTo>
                  <a:pt x="86" y="1538"/>
                </a:lnTo>
                <a:lnTo>
                  <a:pt x="82" y="1544"/>
                </a:lnTo>
                <a:lnTo>
                  <a:pt x="81" y="1548"/>
                </a:lnTo>
                <a:lnTo>
                  <a:pt x="81" y="1548"/>
                </a:lnTo>
                <a:lnTo>
                  <a:pt x="81" y="1550"/>
                </a:lnTo>
                <a:lnTo>
                  <a:pt x="82" y="1552"/>
                </a:lnTo>
                <a:lnTo>
                  <a:pt x="86" y="1557"/>
                </a:lnTo>
                <a:lnTo>
                  <a:pt x="94" y="1559"/>
                </a:lnTo>
                <a:lnTo>
                  <a:pt x="103" y="1561"/>
                </a:lnTo>
                <a:lnTo>
                  <a:pt x="115" y="1563"/>
                </a:lnTo>
                <a:lnTo>
                  <a:pt x="127" y="1563"/>
                </a:lnTo>
                <a:lnTo>
                  <a:pt x="140" y="1563"/>
                </a:lnTo>
                <a:lnTo>
                  <a:pt x="152" y="1563"/>
                </a:lnTo>
                <a:lnTo>
                  <a:pt x="152" y="1563"/>
                </a:lnTo>
                <a:lnTo>
                  <a:pt x="161" y="1561"/>
                </a:lnTo>
                <a:lnTo>
                  <a:pt x="169" y="1558"/>
                </a:lnTo>
                <a:lnTo>
                  <a:pt x="174" y="1554"/>
                </a:lnTo>
                <a:lnTo>
                  <a:pt x="178" y="1550"/>
                </a:lnTo>
                <a:lnTo>
                  <a:pt x="179" y="1546"/>
                </a:lnTo>
                <a:lnTo>
                  <a:pt x="181" y="1543"/>
                </a:lnTo>
                <a:lnTo>
                  <a:pt x="182" y="1539"/>
                </a:lnTo>
                <a:lnTo>
                  <a:pt x="182" y="1539"/>
                </a:lnTo>
                <a:lnTo>
                  <a:pt x="189" y="1539"/>
                </a:lnTo>
                <a:lnTo>
                  <a:pt x="196" y="1538"/>
                </a:lnTo>
                <a:lnTo>
                  <a:pt x="201" y="1536"/>
                </a:lnTo>
                <a:lnTo>
                  <a:pt x="205" y="1534"/>
                </a:lnTo>
                <a:lnTo>
                  <a:pt x="211" y="1531"/>
                </a:lnTo>
                <a:lnTo>
                  <a:pt x="213" y="1529"/>
                </a:lnTo>
                <a:lnTo>
                  <a:pt x="213" y="1501"/>
                </a:lnTo>
                <a:lnTo>
                  <a:pt x="213" y="1501"/>
                </a:lnTo>
                <a:lnTo>
                  <a:pt x="216" y="1502"/>
                </a:lnTo>
                <a:lnTo>
                  <a:pt x="231" y="1503"/>
                </a:lnTo>
                <a:lnTo>
                  <a:pt x="231" y="1503"/>
                </a:lnTo>
                <a:lnTo>
                  <a:pt x="237" y="1502"/>
                </a:lnTo>
                <a:lnTo>
                  <a:pt x="242" y="1501"/>
                </a:lnTo>
                <a:lnTo>
                  <a:pt x="245" y="1500"/>
                </a:lnTo>
                <a:lnTo>
                  <a:pt x="248" y="1498"/>
                </a:lnTo>
                <a:lnTo>
                  <a:pt x="251" y="1493"/>
                </a:lnTo>
                <a:lnTo>
                  <a:pt x="256" y="1488"/>
                </a:lnTo>
                <a:lnTo>
                  <a:pt x="256" y="1488"/>
                </a:lnTo>
                <a:lnTo>
                  <a:pt x="258" y="1487"/>
                </a:lnTo>
                <a:lnTo>
                  <a:pt x="263" y="1487"/>
                </a:lnTo>
                <a:lnTo>
                  <a:pt x="269" y="1488"/>
                </a:lnTo>
                <a:lnTo>
                  <a:pt x="275" y="1490"/>
                </a:lnTo>
                <a:lnTo>
                  <a:pt x="289" y="1496"/>
                </a:lnTo>
                <a:lnTo>
                  <a:pt x="299" y="1501"/>
                </a:lnTo>
                <a:lnTo>
                  <a:pt x="299" y="1501"/>
                </a:lnTo>
                <a:lnTo>
                  <a:pt x="303" y="1503"/>
                </a:lnTo>
                <a:lnTo>
                  <a:pt x="309" y="1504"/>
                </a:lnTo>
                <a:lnTo>
                  <a:pt x="329" y="1506"/>
                </a:lnTo>
                <a:lnTo>
                  <a:pt x="349" y="1507"/>
                </a:lnTo>
                <a:lnTo>
                  <a:pt x="367" y="1508"/>
                </a:lnTo>
                <a:lnTo>
                  <a:pt x="367" y="1508"/>
                </a:lnTo>
                <a:lnTo>
                  <a:pt x="376" y="1507"/>
                </a:lnTo>
                <a:lnTo>
                  <a:pt x="384" y="1506"/>
                </a:lnTo>
                <a:lnTo>
                  <a:pt x="393" y="1504"/>
                </a:lnTo>
                <a:lnTo>
                  <a:pt x="402" y="1501"/>
                </a:lnTo>
                <a:lnTo>
                  <a:pt x="409" y="1496"/>
                </a:lnTo>
                <a:lnTo>
                  <a:pt x="415" y="1493"/>
                </a:lnTo>
                <a:lnTo>
                  <a:pt x="419" y="1489"/>
                </a:lnTo>
                <a:lnTo>
                  <a:pt x="420" y="1485"/>
                </a:lnTo>
                <a:lnTo>
                  <a:pt x="420" y="1485"/>
                </a:lnTo>
                <a:lnTo>
                  <a:pt x="420" y="1482"/>
                </a:lnTo>
                <a:lnTo>
                  <a:pt x="419" y="1480"/>
                </a:lnTo>
                <a:lnTo>
                  <a:pt x="415" y="1476"/>
                </a:lnTo>
                <a:lnTo>
                  <a:pt x="409" y="1473"/>
                </a:lnTo>
                <a:lnTo>
                  <a:pt x="402" y="1470"/>
                </a:lnTo>
                <a:lnTo>
                  <a:pt x="393" y="1467"/>
                </a:lnTo>
                <a:lnTo>
                  <a:pt x="386" y="1466"/>
                </a:lnTo>
                <a:lnTo>
                  <a:pt x="369" y="1464"/>
                </a:lnTo>
                <a:lnTo>
                  <a:pt x="369" y="1464"/>
                </a:lnTo>
                <a:lnTo>
                  <a:pt x="362" y="1463"/>
                </a:lnTo>
                <a:lnTo>
                  <a:pt x="357" y="1462"/>
                </a:lnTo>
                <a:lnTo>
                  <a:pt x="351" y="1460"/>
                </a:lnTo>
                <a:lnTo>
                  <a:pt x="347" y="1458"/>
                </a:lnTo>
                <a:lnTo>
                  <a:pt x="338" y="1451"/>
                </a:lnTo>
                <a:lnTo>
                  <a:pt x="331" y="1443"/>
                </a:lnTo>
                <a:lnTo>
                  <a:pt x="331" y="1443"/>
                </a:lnTo>
                <a:lnTo>
                  <a:pt x="305" y="1414"/>
                </a:lnTo>
                <a:lnTo>
                  <a:pt x="292" y="1400"/>
                </a:lnTo>
                <a:lnTo>
                  <a:pt x="287" y="1396"/>
                </a:lnTo>
                <a:lnTo>
                  <a:pt x="284" y="1394"/>
                </a:lnTo>
                <a:lnTo>
                  <a:pt x="284" y="1394"/>
                </a:lnTo>
                <a:lnTo>
                  <a:pt x="279" y="1392"/>
                </a:lnTo>
                <a:lnTo>
                  <a:pt x="276" y="1390"/>
                </a:lnTo>
                <a:lnTo>
                  <a:pt x="275" y="1387"/>
                </a:lnTo>
                <a:lnTo>
                  <a:pt x="275" y="1386"/>
                </a:lnTo>
                <a:lnTo>
                  <a:pt x="275" y="1385"/>
                </a:lnTo>
                <a:lnTo>
                  <a:pt x="275" y="1385"/>
                </a:lnTo>
                <a:lnTo>
                  <a:pt x="280" y="1374"/>
                </a:lnTo>
                <a:lnTo>
                  <a:pt x="289" y="1351"/>
                </a:lnTo>
                <a:lnTo>
                  <a:pt x="305" y="1311"/>
                </a:lnTo>
                <a:lnTo>
                  <a:pt x="305" y="1311"/>
                </a:lnTo>
                <a:lnTo>
                  <a:pt x="306" y="1305"/>
                </a:lnTo>
                <a:lnTo>
                  <a:pt x="308" y="1298"/>
                </a:lnTo>
                <a:lnTo>
                  <a:pt x="311" y="1276"/>
                </a:lnTo>
                <a:lnTo>
                  <a:pt x="316" y="1240"/>
                </a:lnTo>
                <a:lnTo>
                  <a:pt x="316" y="1240"/>
                </a:lnTo>
                <a:lnTo>
                  <a:pt x="321" y="1203"/>
                </a:lnTo>
                <a:lnTo>
                  <a:pt x="324" y="1183"/>
                </a:lnTo>
                <a:lnTo>
                  <a:pt x="328" y="1170"/>
                </a:lnTo>
                <a:lnTo>
                  <a:pt x="328" y="1170"/>
                </a:lnTo>
                <a:lnTo>
                  <a:pt x="331" y="1154"/>
                </a:lnTo>
                <a:lnTo>
                  <a:pt x="335" y="1125"/>
                </a:lnTo>
                <a:lnTo>
                  <a:pt x="342" y="1078"/>
                </a:lnTo>
                <a:lnTo>
                  <a:pt x="342" y="1078"/>
                </a:lnTo>
                <a:lnTo>
                  <a:pt x="345" y="1031"/>
                </a:lnTo>
                <a:lnTo>
                  <a:pt x="346" y="1004"/>
                </a:lnTo>
                <a:lnTo>
                  <a:pt x="348" y="985"/>
                </a:lnTo>
                <a:lnTo>
                  <a:pt x="348" y="985"/>
                </a:lnTo>
                <a:lnTo>
                  <a:pt x="351" y="950"/>
                </a:lnTo>
                <a:lnTo>
                  <a:pt x="353" y="910"/>
                </a:lnTo>
                <a:lnTo>
                  <a:pt x="353" y="910"/>
                </a:lnTo>
                <a:lnTo>
                  <a:pt x="356" y="878"/>
                </a:lnTo>
                <a:lnTo>
                  <a:pt x="358" y="860"/>
                </a:lnTo>
                <a:lnTo>
                  <a:pt x="358" y="860"/>
                </a:lnTo>
                <a:lnTo>
                  <a:pt x="362" y="862"/>
                </a:lnTo>
                <a:lnTo>
                  <a:pt x="366" y="864"/>
                </a:lnTo>
                <a:lnTo>
                  <a:pt x="371" y="868"/>
                </a:lnTo>
                <a:lnTo>
                  <a:pt x="375" y="874"/>
                </a:lnTo>
                <a:lnTo>
                  <a:pt x="381" y="882"/>
                </a:lnTo>
                <a:lnTo>
                  <a:pt x="384" y="885"/>
                </a:lnTo>
                <a:lnTo>
                  <a:pt x="384" y="885"/>
                </a:lnTo>
                <a:lnTo>
                  <a:pt x="387" y="859"/>
                </a:lnTo>
                <a:lnTo>
                  <a:pt x="387" y="859"/>
                </a:lnTo>
                <a:lnTo>
                  <a:pt x="392" y="861"/>
                </a:lnTo>
                <a:lnTo>
                  <a:pt x="404" y="865"/>
                </a:lnTo>
                <a:lnTo>
                  <a:pt x="404" y="865"/>
                </a:lnTo>
                <a:lnTo>
                  <a:pt x="406" y="867"/>
                </a:lnTo>
                <a:lnTo>
                  <a:pt x="408" y="869"/>
                </a:lnTo>
                <a:lnTo>
                  <a:pt x="409" y="873"/>
                </a:lnTo>
                <a:lnTo>
                  <a:pt x="409" y="877"/>
                </a:lnTo>
                <a:lnTo>
                  <a:pt x="408" y="883"/>
                </a:lnTo>
                <a:lnTo>
                  <a:pt x="407" y="890"/>
                </a:lnTo>
                <a:lnTo>
                  <a:pt x="407" y="890"/>
                </a:lnTo>
                <a:lnTo>
                  <a:pt x="407" y="898"/>
                </a:lnTo>
                <a:lnTo>
                  <a:pt x="409" y="913"/>
                </a:lnTo>
                <a:lnTo>
                  <a:pt x="411" y="929"/>
                </a:lnTo>
                <a:lnTo>
                  <a:pt x="412" y="940"/>
                </a:lnTo>
                <a:lnTo>
                  <a:pt x="412" y="940"/>
                </a:lnTo>
                <a:lnTo>
                  <a:pt x="411" y="950"/>
                </a:lnTo>
                <a:lnTo>
                  <a:pt x="409" y="964"/>
                </a:lnTo>
                <a:lnTo>
                  <a:pt x="405" y="980"/>
                </a:lnTo>
                <a:lnTo>
                  <a:pt x="405" y="980"/>
                </a:lnTo>
                <a:lnTo>
                  <a:pt x="411" y="982"/>
                </a:lnTo>
                <a:lnTo>
                  <a:pt x="419" y="984"/>
                </a:lnTo>
                <a:lnTo>
                  <a:pt x="429" y="985"/>
                </a:lnTo>
                <a:lnTo>
                  <a:pt x="429" y="985"/>
                </a:lnTo>
                <a:lnTo>
                  <a:pt x="436" y="1013"/>
                </a:lnTo>
                <a:lnTo>
                  <a:pt x="445" y="1042"/>
                </a:lnTo>
                <a:lnTo>
                  <a:pt x="445" y="1042"/>
                </a:lnTo>
                <a:lnTo>
                  <a:pt x="455" y="1071"/>
                </a:lnTo>
                <a:lnTo>
                  <a:pt x="460" y="1087"/>
                </a:lnTo>
                <a:lnTo>
                  <a:pt x="461" y="1094"/>
                </a:lnTo>
                <a:lnTo>
                  <a:pt x="462" y="1100"/>
                </a:lnTo>
                <a:lnTo>
                  <a:pt x="462" y="1100"/>
                </a:lnTo>
                <a:lnTo>
                  <a:pt x="462" y="1107"/>
                </a:lnTo>
                <a:lnTo>
                  <a:pt x="463" y="1114"/>
                </a:lnTo>
                <a:lnTo>
                  <a:pt x="466" y="1130"/>
                </a:lnTo>
                <a:lnTo>
                  <a:pt x="470" y="1146"/>
                </a:lnTo>
                <a:lnTo>
                  <a:pt x="471" y="1154"/>
                </a:lnTo>
                <a:lnTo>
                  <a:pt x="471" y="1160"/>
                </a:lnTo>
                <a:lnTo>
                  <a:pt x="471" y="1160"/>
                </a:lnTo>
                <a:lnTo>
                  <a:pt x="474" y="1181"/>
                </a:lnTo>
                <a:lnTo>
                  <a:pt x="476" y="1212"/>
                </a:lnTo>
                <a:lnTo>
                  <a:pt x="480" y="1244"/>
                </a:lnTo>
                <a:lnTo>
                  <a:pt x="483" y="1266"/>
                </a:lnTo>
                <a:lnTo>
                  <a:pt x="483" y="1266"/>
                </a:lnTo>
                <a:lnTo>
                  <a:pt x="493" y="1311"/>
                </a:lnTo>
                <a:lnTo>
                  <a:pt x="499" y="1340"/>
                </a:lnTo>
                <a:lnTo>
                  <a:pt x="504" y="1363"/>
                </a:lnTo>
                <a:lnTo>
                  <a:pt x="504" y="1363"/>
                </a:lnTo>
                <a:lnTo>
                  <a:pt x="505" y="1384"/>
                </a:lnTo>
                <a:lnTo>
                  <a:pt x="505" y="1404"/>
                </a:lnTo>
                <a:lnTo>
                  <a:pt x="504" y="1421"/>
                </a:lnTo>
                <a:lnTo>
                  <a:pt x="502" y="1432"/>
                </a:lnTo>
                <a:lnTo>
                  <a:pt x="502" y="1432"/>
                </a:lnTo>
                <a:lnTo>
                  <a:pt x="499" y="1437"/>
                </a:lnTo>
                <a:lnTo>
                  <a:pt x="496" y="1444"/>
                </a:lnTo>
                <a:lnTo>
                  <a:pt x="486" y="1458"/>
                </a:lnTo>
                <a:lnTo>
                  <a:pt x="477" y="1474"/>
                </a:lnTo>
                <a:lnTo>
                  <a:pt x="468" y="1487"/>
                </a:lnTo>
                <a:lnTo>
                  <a:pt x="468" y="1487"/>
                </a:lnTo>
                <a:lnTo>
                  <a:pt x="465" y="1492"/>
                </a:lnTo>
                <a:lnTo>
                  <a:pt x="460" y="1496"/>
                </a:lnTo>
                <a:lnTo>
                  <a:pt x="454" y="1500"/>
                </a:lnTo>
                <a:lnTo>
                  <a:pt x="448" y="1503"/>
                </a:lnTo>
                <a:lnTo>
                  <a:pt x="435" y="1509"/>
                </a:lnTo>
                <a:lnTo>
                  <a:pt x="429" y="1513"/>
                </a:lnTo>
                <a:lnTo>
                  <a:pt x="422" y="1517"/>
                </a:lnTo>
                <a:lnTo>
                  <a:pt x="422" y="1517"/>
                </a:lnTo>
                <a:lnTo>
                  <a:pt x="417" y="1521"/>
                </a:lnTo>
                <a:lnTo>
                  <a:pt x="415" y="1525"/>
                </a:lnTo>
                <a:lnTo>
                  <a:pt x="413" y="1529"/>
                </a:lnTo>
                <a:lnTo>
                  <a:pt x="415" y="1532"/>
                </a:lnTo>
                <a:lnTo>
                  <a:pt x="418" y="1535"/>
                </a:lnTo>
                <a:lnTo>
                  <a:pt x="420" y="1537"/>
                </a:lnTo>
                <a:lnTo>
                  <a:pt x="426" y="1539"/>
                </a:lnTo>
                <a:lnTo>
                  <a:pt x="426" y="1539"/>
                </a:lnTo>
                <a:lnTo>
                  <a:pt x="437" y="1539"/>
                </a:lnTo>
                <a:lnTo>
                  <a:pt x="456" y="1538"/>
                </a:lnTo>
                <a:lnTo>
                  <a:pt x="476" y="1538"/>
                </a:lnTo>
                <a:lnTo>
                  <a:pt x="483" y="1538"/>
                </a:lnTo>
                <a:lnTo>
                  <a:pt x="489" y="1538"/>
                </a:lnTo>
                <a:lnTo>
                  <a:pt x="489" y="1538"/>
                </a:lnTo>
                <a:lnTo>
                  <a:pt x="492" y="1538"/>
                </a:lnTo>
                <a:lnTo>
                  <a:pt x="495" y="1537"/>
                </a:lnTo>
                <a:lnTo>
                  <a:pt x="499" y="1535"/>
                </a:lnTo>
                <a:lnTo>
                  <a:pt x="503" y="1533"/>
                </a:lnTo>
                <a:lnTo>
                  <a:pt x="509" y="1525"/>
                </a:lnTo>
                <a:lnTo>
                  <a:pt x="511" y="1522"/>
                </a:lnTo>
                <a:lnTo>
                  <a:pt x="512" y="1519"/>
                </a:lnTo>
                <a:lnTo>
                  <a:pt x="512" y="1519"/>
                </a:lnTo>
                <a:lnTo>
                  <a:pt x="517" y="1510"/>
                </a:lnTo>
                <a:lnTo>
                  <a:pt x="522" y="1502"/>
                </a:lnTo>
                <a:lnTo>
                  <a:pt x="528" y="1493"/>
                </a:lnTo>
                <a:lnTo>
                  <a:pt x="535" y="1487"/>
                </a:lnTo>
                <a:lnTo>
                  <a:pt x="535" y="1487"/>
                </a:lnTo>
                <a:lnTo>
                  <a:pt x="541" y="1481"/>
                </a:lnTo>
                <a:lnTo>
                  <a:pt x="547" y="1478"/>
                </a:lnTo>
                <a:lnTo>
                  <a:pt x="550" y="1477"/>
                </a:lnTo>
                <a:lnTo>
                  <a:pt x="552" y="1477"/>
                </a:lnTo>
                <a:lnTo>
                  <a:pt x="553" y="1477"/>
                </a:lnTo>
                <a:lnTo>
                  <a:pt x="554" y="1479"/>
                </a:lnTo>
                <a:lnTo>
                  <a:pt x="554" y="1479"/>
                </a:lnTo>
                <a:lnTo>
                  <a:pt x="554" y="1489"/>
                </a:lnTo>
                <a:lnTo>
                  <a:pt x="553" y="1504"/>
                </a:lnTo>
                <a:lnTo>
                  <a:pt x="552" y="1524"/>
                </a:lnTo>
                <a:lnTo>
                  <a:pt x="552" y="1524"/>
                </a:lnTo>
                <a:lnTo>
                  <a:pt x="557" y="1525"/>
                </a:lnTo>
                <a:lnTo>
                  <a:pt x="564" y="1525"/>
                </a:lnTo>
                <a:lnTo>
                  <a:pt x="576" y="1524"/>
                </a:lnTo>
                <a:lnTo>
                  <a:pt x="584" y="1522"/>
                </a:lnTo>
                <a:lnTo>
                  <a:pt x="588" y="1521"/>
                </a:lnTo>
                <a:lnTo>
                  <a:pt x="588" y="1521"/>
                </a:lnTo>
                <a:lnTo>
                  <a:pt x="588" y="1511"/>
                </a:lnTo>
                <a:lnTo>
                  <a:pt x="588" y="1490"/>
                </a:lnTo>
                <a:lnTo>
                  <a:pt x="588" y="1490"/>
                </a:lnTo>
                <a:lnTo>
                  <a:pt x="588" y="1479"/>
                </a:lnTo>
                <a:lnTo>
                  <a:pt x="590" y="1467"/>
                </a:lnTo>
                <a:lnTo>
                  <a:pt x="591" y="1455"/>
                </a:lnTo>
                <a:lnTo>
                  <a:pt x="593" y="1441"/>
                </a:lnTo>
                <a:lnTo>
                  <a:pt x="593" y="1441"/>
                </a:lnTo>
                <a:lnTo>
                  <a:pt x="592" y="1434"/>
                </a:lnTo>
                <a:lnTo>
                  <a:pt x="590" y="1427"/>
                </a:lnTo>
                <a:lnTo>
                  <a:pt x="587" y="1420"/>
                </a:lnTo>
                <a:lnTo>
                  <a:pt x="584" y="1414"/>
                </a:lnTo>
                <a:lnTo>
                  <a:pt x="577" y="1403"/>
                </a:lnTo>
                <a:lnTo>
                  <a:pt x="571" y="1394"/>
                </a:lnTo>
                <a:lnTo>
                  <a:pt x="571" y="1394"/>
                </a:lnTo>
                <a:lnTo>
                  <a:pt x="570" y="1390"/>
                </a:lnTo>
                <a:lnTo>
                  <a:pt x="569" y="1382"/>
                </a:lnTo>
                <a:lnTo>
                  <a:pt x="567" y="1359"/>
                </a:lnTo>
                <a:lnTo>
                  <a:pt x="565" y="1320"/>
                </a:lnTo>
                <a:lnTo>
                  <a:pt x="565" y="1320"/>
                </a:lnTo>
                <a:lnTo>
                  <a:pt x="566" y="1257"/>
                </a:lnTo>
                <a:lnTo>
                  <a:pt x="566" y="1257"/>
                </a:lnTo>
                <a:lnTo>
                  <a:pt x="591" y="1312"/>
                </a:lnTo>
                <a:lnTo>
                  <a:pt x="591" y="1312"/>
                </a:lnTo>
                <a:lnTo>
                  <a:pt x="607" y="1348"/>
                </a:lnTo>
                <a:lnTo>
                  <a:pt x="617" y="1371"/>
                </a:lnTo>
                <a:lnTo>
                  <a:pt x="624" y="1385"/>
                </a:lnTo>
                <a:lnTo>
                  <a:pt x="624" y="1385"/>
                </a:lnTo>
                <a:lnTo>
                  <a:pt x="628" y="1394"/>
                </a:lnTo>
                <a:lnTo>
                  <a:pt x="631" y="1408"/>
                </a:lnTo>
                <a:lnTo>
                  <a:pt x="634" y="1421"/>
                </a:lnTo>
                <a:lnTo>
                  <a:pt x="635" y="1430"/>
                </a:lnTo>
                <a:lnTo>
                  <a:pt x="635" y="1430"/>
                </a:lnTo>
                <a:lnTo>
                  <a:pt x="635" y="1433"/>
                </a:lnTo>
                <a:lnTo>
                  <a:pt x="636" y="1436"/>
                </a:lnTo>
                <a:lnTo>
                  <a:pt x="639" y="1447"/>
                </a:lnTo>
                <a:lnTo>
                  <a:pt x="646" y="1466"/>
                </a:lnTo>
                <a:lnTo>
                  <a:pt x="646" y="1466"/>
                </a:lnTo>
                <a:lnTo>
                  <a:pt x="651" y="1482"/>
                </a:lnTo>
                <a:lnTo>
                  <a:pt x="657" y="1502"/>
                </a:lnTo>
                <a:lnTo>
                  <a:pt x="657" y="1502"/>
                </a:lnTo>
                <a:lnTo>
                  <a:pt x="664" y="1518"/>
                </a:lnTo>
                <a:lnTo>
                  <a:pt x="666" y="1525"/>
                </a:lnTo>
                <a:lnTo>
                  <a:pt x="666" y="1533"/>
                </a:lnTo>
                <a:lnTo>
                  <a:pt x="666" y="1533"/>
                </a:lnTo>
                <a:lnTo>
                  <a:pt x="667" y="1542"/>
                </a:lnTo>
                <a:lnTo>
                  <a:pt x="668" y="1550"/>
                </a:lnTo>
                <a:lnTo>
                  <a:pt x="670" y="1561"/>
                </a:lnTo>
                <a:lnTo>
                  <a:pt x="674" y="1571"/>
                </a:lnTo>
                <a:lnTo>
                  <a:pt x="674" y="1571"/>
                </a:lnTo>
                <a:lnTo>
                  <a:pt x="678" y="1575"/>
                </a:lnTo>
                <a:lnTo>
                  <a:pt x="682" y="1577"/>
                </a:lnTo>
                <a:lnTo>
                  <a:pt x="688" y="1578"/>
                </a:lnTo>
                <a:lnTo>
                  <a:pt x="695" y="1578"/>
                </a:lnTo>
                <a:lnTo>
                  <a:pt x="710" y="1577"/>
                </a:lnTo>
                <a:lnTo>
                  <a:pt x="723" y="1574"/>
                </a:lnTo>
                <a:lnTo>
                  <a:pt x="723" y="1574"/>
                </a:lnTo>
                <a:lnTo>
                  <a:pt x="727" y="1572"/>
                </a:lnTo>
                <a:lnTo>
                  <a:pt x="731" y="1568"/>
                </a:lnTo>
                <a:lnTo>
                  <a:pt x="733" y="1565"/>
                </a:lnTo>
                <a:lnTo>
                  <a:pt x="736" y="1561"/>
                </a:lnTo>
                <a:lnTo>
                  <a:pt x="737" y="1551"/>
                </a:lnTo>
                <a:lnTo>
                  <a:pt x="738" y="1537"/>
                </a:lnTo>
                <a:lnTo>
                  <a:pt x="738" y="1537"/>
                </a:lnTo>
                <a:lnTo>
                  <a:pt x="739" y="1531"/>
                </a:lnTo>
                <a:lnTo>
                  <a:pt x="738" y="1527"/>
                </a:lnTo>
                <a:lnTo>
                  <a:pt x="737" y="1522"/>
                </a:lnTo>
                <a:lnTo>
                  <a:pt x="734" y="1519"/>
                </a:lnTo>
                <a:lnTo>
                  <a:pt x="730" y="1515"/>
                </a:lnTo>
                <a:lnTo>
                  <a:pt x="726" y="1509"/>
                </a:lnTo>
                <a:lnTo>
                  <a:pt x="726" y="1509"/>
                </a:lnTo>
                <a:lnTo>
                  <a:pt x="719" y="1496"/>
                </a:lnTo>
                <a:lnTo>
                  <a:pt x="717" y="1489"/>
                </a:lnTo>
                <a:lnTo>
                  <a:pt x="716" y="1481"/>
                </a:lnTo>
                <a:lnTo>
                  <a:pt x="716" y="1481"/>
                </a:lnTo>
                <a:close/>
                <a:moveTo>
                  <a:pt x="476" y="371"/>
                </a:moveTo>
                <a:lnTo>
                  <a:pt x="476" y="371"/>
                </a:lnTo>
                <a:lnTo>
                  <a:pt x="479" y="365"/>
                </a:lnTo>
                <a:lnTo>
                  <a:pt x="483" y="359"/>
                </a:lnTo>
                <a:lnTo>
                  <a:pt x="492" y="350"/>
                </a:lnTo>
                <a:lnTo>
                  <a:pt x="492" y="350"/>
                </a:lnTo>
                <a:lnTo>
                  <a:pt x="494" y="345"/>
                </a:lnTo>
                <a:lnTo>
                  <a:pt x="496" y="341"/>
                </a:lnTo>
                <a:lnTo>
                  <a:pt x="498" y="333"/>
                </a:lnTo>
                <a:lnTo>
                  <a:pt x="498" y="333"/>
                </a:lnTo>
                <a:lnTo>
                  <a:pt x="499" y="331"/>
                </a:lnTo>
                <a:lnTo>
                  <a:pt x="500" y="330"/>
                </a:lnTo>
                <a:lnTo>
                  <a:pt x="503" y="330"/>
                </a:lnTo>
                <a:lnTo>
                  <a:pt x="504" y="331"/>
                </a:lnTo>
                <a:lnTo>
                  <a:pt x="504" y="331"/>
                </a:lnTo>
                <a:lnTo>
                  <a:pt x="508" y="337"/>
                </a:lnTo>
                <a:lnTo>
                  <a:pt x="508" y="337"/>
                </a:lnTo>
                <a:lnTo>
                  <a:pt x="512" y="342"/>
                </a:lnTo>
                <a:lnTo>
                  <a:pt x="515" y="346"/>
                </a:lnTo>
                <a:lnTo>
                  <a:pt x="517" y="353"/>
                </a:lnTo>
                <a:lnTo>
                  <a:pt x="517" y="353"/>
                </a:lnTo>
                <a:lnTo>
                  <a:pt x="515" y="375"/>
                </a:lnTo>
                <a:lnTo>
                  <a:pt x="515" y="388"/>
                </a:lnTo>
                <a:lnTo>
                  <a:pt x="514" y="396"/>
                </a:lnTo>
                <a:lnTo>
                  <a:pt x="514" y="396"/>
                </a:lnTo>
                <a:lnTo>
                  <a:pt x="513" y="407"/>
                </a:lnTo>
                <a:lnTo>
                  <a:pt x="513" y="407"/>
                </a:lnTo>
                <a:lnTo>
                  <a:pt x="515" y="401"/>
                </a:lnTo>
                <a:lnTo>
                  <a:pt x="518" y="396"/>
                </a:lnTo>
                <a:lnTo>
                  <a:pt x="522" y="390"/>
                </a:lnTo>
                <a:lnTo>
                  <a:pt x="522" y="390"/>
                </a:lnTo>
                <a:lnTo>
                  <a:pt x="526" y="386"/>
                </a:lnTo>
                <a:lnTo>
                  <a:pt x="531" y="381"/>
                </a:lnTo>
                <a:lnTo>
                  <a:pt x="537" y="372"/>
                </a:lnTo>
                <a:lnTo>
                  <a:pt x="537" y="372"/>
                </a:lnTo>
                <a:lnTo>
                  <a:pt x="544" y="357"/>
                </a:lnTo>
                <a:lnTo>
                  <a:pt x="550" y="348"/>
                </a:lnTo>
                <a:lnTo>
                  <a:pt x="554" y="342"/>
                </a:lnTo>
                <a:lnTo>
                  <a:pt x="554" y="342"/>
                </a:lnTo>
                <a:lnTo>
                  <a:pt x="559" y="337"/>
                </a:lnTo>
                <a:lnTo>
                  <a:pt x="566" y="328"/>
                </a:lnTo>
                <a:lnTo>
                  <a:pt x="576" y="313"/>
                </a:lnTo>
                <a:lnTo>
                  <a:pt x="576" y="313"/>
                </a:lnTo>
                <a:lnTo>
                  <a:pt x="578" y="311"/>
                </a:lnTo>
                <a:lnTo>
                  <a:pt x="581" y="310"/>
                </a:lnTo>
                <a:lnTo>
                  <a:pt x="584" y="312"/>
                </a:lnTo>
                <a:lnTo>
                  <a:pt x="586" y="316"/>
                </a:lnTo>
                <a:lnTo>
                  <a:pt x="586" y="316"/>
                </a:lnTo>
                <a:lnTo>
                  <a:pt x="594" y="327"/>
                </a:lnTo>
                <a:lnTo>
                  <a:pt x="598" y="332"/>
                </a:lnTo>
                <a:lnTo>
                  <a:pt x="601" y="334"/>
                </a:lnTo>
                <a:lnTo>
                  <a:pt x="601" y="334"/>
                </a:lnTo>
                <a:lnTo>
                  <a:pt x="604" y="337"/>
                </a:lnTo>
                <a:lnTo>
                  <a:pt x="605" y="338"/>
                </a:lnTo>
                <a:lnTo>
                  <a:pt x="606" y="341"/>
                </a:lnTo>
                <a:lnTo>
                  <a:pt x="605" y="344"/>
                </a:lnTo>
                <a:lnTo>
                  <a:pt x="605" y="344"/>
                </a:lnTo>
                <a:lnTo>
                  <a:pt x="600" y="358"/>
                </a:lnTo>
                <a:lnTo>
                  <a:pt x="598" y="367"/>
                </a:lnTo>
                <a:lnTo>
                  <a:pt x="597" y="374"/>
                </a:lnTo>
                <a:lnTo>
                  <a:pt x="597" y="374"/>
                </a:lnTo>
                <a:lnTo>
                  <a:pt x="597" y="381"/>
                </a:lnTo>
                <a:lnTo>
                  <a:pt x="597" y="385"/>
                </a:lnTo>
                <a:lnTo>
                  <a:pt x="597" y="387"/>
                </a:lnTo>
                <a:lnTo>
                  <a:pt x="596" y="387"/>
                </a:lnTo>
                <a:lnTo>
                  <a:pt x="595" y="387"/>
                </a:lnTo>
                <a:lnTo>
                  <a:pt x="592" y="387"/>
                </a:lnTo>
                <a:lnTo>
                  <a:pt x="592" y="387"/>
                </a:lnTo>
                <a:lnTo>
                  <a:pt x="578" y="382"/>
                </a:lnTo>
                <a:lnTo>
                  <a:pt x="572" y="380"/>
                </a:lnTo>
                <a:lnTo>
                  <a:pt x="569" y="377"/>
                </a:lnTo>
                <a:lnTo>
                  <a:pt x="569" y="377"/>
                </a:lnTo>
                <a:lnTo>
                  <a:pt x="561" y="370"/>
                </a:lnTo>
                <a:lnTo>
                  <a:pt x="557" y="367"/>
                </a:lnTo>
                <a:lnTo>
                  <a:pt x="554" y="365"/>
                </a:lnTo>
                <a:lnTo>
                  <a:pt x="554" y="365"/>
                </a:lnTo>
                <a:lnTo>
                  <a:pt x="552" y="366"/>
                </a:lnTo>
                <a:lnTo>
                  <a:pt x="551" y="367"/>
                </a:lnTo>
                <a:lnTo>
                  <a:pt x="548" y="372"/>
                </a:lnTo>
                <a:lnTo>
                  <a:pt x="548" y="372"/>
                </a:lnTo>
                <a:lnTo>
                  <a:pt x="540" y="385"/>
                </a:lnTo>
                <a:lnTo>
                  <a:pt x="532" y="400"/>
                </a:lnTo>
                <a:lnTo>
                  <a:pt x="532" y="400"/>
                </a:lnTo>
                <a:lnTo>
                  <a:pt x="522" y="418"/>
                </a:lnTo>
                <a:lnTo>
                  <a:pt x="511" y="436"/>
                </a:lnTo>
                <a:lnTo>
                  <a:pt x="511" y="436"/>
                </a:lnTo>
                <a:lnTo>
                  <a:pt x="507" y="444"/>
                </a:lnTo>
                <a:lnTo>
                  <a:pt x="505" y="446"/>
                </a:lnTo>
                <a:lnTo>
                  <a:pt x="505" y="446"/>
                </a:lnTo>
                <a:lnTo>
                  <a:pt x="507" y="427"/>
                </a:lnTo>
                <a:lnTo>
                  <a:pt x="507" y="427"/>
                </a:lnTo>
                <a:lnTo>
                  <a:pt x="509" y="418"/>
                </a:lnTo>
                <a:lnTo>
                  <a:pt x="508" y="414"/>
                </a:lnTo>
                <a:lnTo>
                  <a:pt x="507" y="410"/>
                </a:lnTo>
                <a:lnTo>
                  <a:pt x="507" y="410"/>
                </a:lnTo>
                <a:lnTo>
                  <a:pt x="505" y="406"/>
                </a:lnTo>
                <a:lnTo>
                  <a:pt x="503" y="403"/>
                </a:lnTo>
                <a:lnTo>
                  <a:pt x="503" y="400"/>
                </a:lnTo>
                <a:lnTo>
                  <a:pt x="504" y="398"/>
                </a:lnTo>
                <a:lnTo>
                  <a:pt x="504" y="398"/>
                </a:lnTo>
                <a:lnTo>
                  <a:pt x="505" y="395"/>
                </a:lnTo>
                <a:lnTo>
                  <a:pt x="507" y="391"/>
                </a:lnTo>
                <a:lnTo>
                  <a:pt x="507" y="390"/>
                </a:lnTo>
                <a:lnTo>
                  <a:pt x="506" y="389"/>
                </a:lnTo>
                <a:lnTo>
                  <a:pt x="505" y="387"/>
                </a:lnTo>
                <a:lnTo>
                  <a:pt x="503" y="386"/>
                </a:lnTo>
                <a:lnTo>
                  <a:pt x="503" y="386"/>
                </a:lnTo>
                <a:lnTo>
                  <a:pt x="500" y="385"/>
                </a:lnTo>
                <a:lnTo>
                  <a:pt x="498" y="384"/>
                </a:lnTo>
                <a:lnTo>
                  <a:pt x="494" y="380"/>
                </a:lnTo>
                <a:lnTo>
                  <a:pt x="491" y="376"/>
                </a:lnTo>
                <a:lnTo>
                  <a:pt x="489" y="375"/>
                </a:lnTo>
                <a:lnTo>
                  <a:pt x="486" y="375"/>
                </a:lnTo>
                <a:lnTo>
                  <a:pt x="486" y="375"/>
                </a:lnTo>
                <a:lnTo>
                  <a:pt x="482" y="376"/>
                </a:lnTo>
                <a:lnTo>
                  <a:pt x="480" y="380"/>
                </a:lnTo>
                <a:lnTo>
                  <a:pt x="479" y="383"/>
                </a:lnTo>
                <a:lnTo>
                  <a:pt x="479" y="386"/>
                </a:lnTo>
                <a:lnTo>
                  <a:pt x="479" y="386"/>
                </a:lnTo>
                <a:lnTo>
                  <a:pt x="477" y="382"/>
                </a:lnTo>
                <a:lnTo>
                  <a:pt x="476" y="377"/>
                </a:lnTo>
                <a:lnTo>
                  <a:pt x="476" y="371"/>
                </a:lnTo>
                <a:lnTo>
                  <a:pt x="476" y="371"/>
                </a:lnTo>
                <a:close/>
                <a:moveTo>
                  <a:pt x="184" y="203"/>
                </a:moveTo>
                <a:lnTo>
                  <a:pt x="184" y="203"/>
                </a:lnTo>
                <a:lnTo>
                  <a:pt x="199" y="218"/>
                </a:lnTo>
                <a:lnTo>
                  <a:pt x="212" y="229"/>
                </a:lnTo>
                <a:lnTo>
                  <a:pt x="217" y="234"/>
                </a:lnTo>
                <a:lnTo>
                  <a:pt x="221" y="235"/>
                </a:lnTo>
                <a:lnTo>
                  <a:pt x="221" y="235"/>
                </a:lnTo>
                <a:lnTo>
                  <a:pt x="237" y="236"/>
                </a:lnTo>
                <a:lnTo>
                  <a:pt x="246" y="237"/>
                </a:lnTo>
                <a:lnTo>
                  <a:pt x="250" y="237"/>
                </a:lnTo>
                <a:lnTo>
                  <a:pt x="250" y="237"/>
                </a:lnTo>
                <a:lnTo>
                  <a:pt x="257" y="238"/>
                </a:lnTo>
                <a:lnTo>
                  <a:pt x="266" y="238"/>
                </a:lnTo>
                <a:lnTo>
                  <a:pt x="276" y="237"/>
                </a:lnTo>
                <a:lnTo>
                  <a:pt x="279" y="236"/>
                </a:lnTo>
                <a:lnTo>
                  <a:pt x="280" y="235"/>
                </a:lnTo>
                <a:lnTo>
                  <a:pt x="280" y="235"/>
                </a:lnTo>
                <a:lnTo>
                  <a:pt x="280" y="244"/>
                </a:lnTo>
                <a:lnTo>
                  <a:pt x="281" y="253"/>
                </a:lnTo>
                <a:lnTo>
                  <a:pt x="283" y="257"/>
                </a:lnTo>
                <a:lnTo>
                  <a:pt x="285" y="261"/>
                </a:lnTo>
                <a:lnTo>
                  <a:pt x="285" y="261"/>
                </a:lnTo>
                <a:lnTo>
                  <a:pt x="286" y="266"/>
                </a:lnTo>
                <a:lnTo>
                  <a:pt x="289" y="273"/>
                </a:lnTo>
                <a:lnTo>
                  <a:pt x="293" y="293"/>
                </a:lnTo>
                <a:lnTo>
                  <a:pt x="296" y="311"/>
                </a:lnTo>
                <a:lnTo>
                  <a:pt x="298" y="322"/>
                </a:lnTo>
                <a:lnTo>
                  <a:pt x="298" y="322"/>
                </a:lnTo>
                <a:lnTo>
                  <a:pt x="290" y="303"/>
                </a:lnTo>
                <a:lnTo>
                  <a:pt x="285" y="289"/>
                </a:lnTo>
                <a:lnTo>
                  <a:pt x="279" y="281"/>
                </a:lnTo>
                <a:lnTo>
                  <a:pt x="279" y="281"/>
                </a:lnTo>
                <a:lnTo>
                  <a:pt x="276" y="278"/>
                </a:lnTo>
                <a:lnTo>
                  <a:pt x="274" y="274"/>
                </a:lnTo>
                <a:lnTo>
                  <a:pt x="273" y="270"/>
                </a:lnTo>
                <a:lnTo>
                  <a:pt x="273" y="268"/>
                </a:lnTo>
                <a:lnTo>
                  <a:pt x="273" y="268"/>
                </a:lnTo>
                <a:lnTo>
                  <a:pt x="273" y="264"/>
                </a:lnTo>
                <a:lnTo>
                  <a:pt x="274" y="260"/>
                </a:lnTo>
                <a:lnTo>
                  <a:pt x="273" y="256"/>
                </a:lnTo>
                <a:lnTo>
                  <a:pt x="270" y="253"/>
                </a:lnTo>
                <a:lnTo>
                  <a:pt x="270" y="253"/>
                </a:lnTo>
                <a:lnTo>
                  <a:pt x="264" y="251"/>
                </a:lnTo>
                <a:lnTo>
                  <a:pt x="259" y="250"/>
                </a:lnTo>
                <a:lnTo>
                  <a:pt x="255" y="251"/>
                </a:lnTo>
                <a:lnTo>
                  <a:pt x="252" y="252"/>
                </a:lnTo>
                <a:lnTo>
                  <a:pt x="251" y="253"/>
                </a:lnTo>
                <a:lnTo>
                  <a:pt x="251" y="253"/>
                </a:lnTo>
                <a:lnTo>
                  <a:pt x="249" y="256"/>
                </a:lnTo>
                <a:lnTo>
                  <a:pt x="248" y="260"/>
                </a:lnTo>
                <a:lnTo>
                  <a:pt x="248" y="263"/>
                </a:lnTo>
                <a:lnTo>
                  <a:pt x="249" y="265"/>
                </a:lnTo>
                <a:lnTo>
                  <a:pt x="251" y="267"/>
                </a:lnTo>
                <a:lnTo>
                  <a:pt x="254" y="270"/>
                </a:lnTo>
                <a:lnTo>
                  <a:pt x="254" y="270"/>
                </a:lnTo>
                <a:lnTo>
                  <a:pt x="259" y="273"/>
                </a:lnTo>
                <a:lnTo>
                  <a:pt x="260" y="275"/>
                </a:lnTo>
                <a:lnTo>
                  <a:pt x="260" y="279"/>
                </a:lnTo>
                <a:lnTo>
                  <a:pt x="259" y="283"/>
                </a:lnTo>
                <a:lnTo>
                  <a:pt x="259" y="283"/>
                </a:lnTo>
                <a:lnTo>
                  <a:pt x="257" y="301"/>
                </a:lnTo>
                <a:lnTo>
                  <a:pt x="257" y="312"/>
                </a:lnTo>
                <a:lnTo>
                  <a:pt x="258" y="322"/>
                </a:lnTo>
                <a:lnTo>
                  <a:pt x="258" y="322"/>
                </a:lnTo>
                <a:lnTo>
                  <a:pt x="262" y="343"/>
                </a:lnTo>
                <a:lnTo>
                  <a:pt x="265" y="356"/>
                </a:lnTo>
                <a:lnTo>
                  <a:pt x="265" y="356"/>
                </a:lnTo>
                <a:lnTo>
                  <a:pt x="257" y="327"/>
                </a:lnTo>
                <a:lnTo>
                  <a:pt x="249" y="304"/>
                </a:lnTo>
                <a:lnTo>
                  <a:pt x="245" y="296"/>
                </a:lnTo>
                <a:lnTo>
                  <a:pt x="242" y="290"/>
                </a:lnTo>
                <a:lnTo>
                  <a:pt x="242" y="290"/>
                </a:lnTo>
                <a:lnTo>
                  <a:pt x="234" y="281"/>
                </a:lnTo>
                <a:lnTo>
                  <a:pt x="226" y="270"/>
                </a:lnTo>
                <a:lnTo>
                  <a:pt x="214" y="251"/>
                </a:lnTo>
                <a:lnTo>
                  <a:pt x="214" y="251"/>
                </a:lnTo>
                <a:lnTo>
                  <a:pt x="184" y="203"/>
                </a:lnTo>
                <a:lnTo>
                  <a:pt x="184" y="203"/>
                </a:lnTo>
                <a:close/>
                <a:moveTo>
                  <a:pt x="426" y="685"/>
                </a:moveTo>
                <a:lnTo>
                  <a:pt x="426" y="685"/>
                </a:lnTo>
                <a:lnTo>
                  <a:pt x="420" y="711"/>
                </a:lnTo>
                <a:lnTo>
                  <a:pt x="417" y="724"/>
                </a:lnTo>
                <a:lnTo>
                  <a:pt x="413" y="732"/>
                </a:lnTo>
                <a:lnTo>
                  <a:pt x="413" y="732"/>
                </a:lnTo>
                <a:lnTo>
                  <a:pt x="410" y="738"/>
                </a:lnTo>
                <a:lnTo>
                  <a:pt x="408" y="748"/>
                </a:lnTo>
                <a:lnTo>
                  <a:pt x="407" y="762"/>
                </a:lnTo>
                <a:lnTo>
                  <a:pt x="407" y="762"/>
                </a:lnTo>
                <a:lnTo>
                  <a:pt x="405" y="769"/>
                </a:lnTo>
                <a:lnTo>
                  <a:pt x="400" y="780"/>
                </a:lnTo>
                <a:lnTo>
                  <a:pt x="391" y="799"/>
                </a:lnTo>
                <a:lnTo>
                  <a:pt x="391" y="799"/>
                </a:lnTo>
                <a:lnTo>
                  <a:pt x="388" y="783"/>
                </a:lnTo>
                <a:lnTo>
                  <a:pt x="386" y="763"/>
                </a:lnTo>
                <a:lnTo>
                  <a:pt x="386" y="763"/>
                </a:lnTo>
                <a:lnTo>
                  <a:pt x="388" y="755"/>
                </a:lnTo>
                <a:lnTo>
                  <a:pt x="392" y="743"/>
                </a:lnTo>
                <a:lnTo>
                  <a:pt x="397" y="730"/>
                </a:lnTo>
                <a:lnTo>
                  <a:pt x="398" y="724"/>
                </a:lnTo>
                <a:lnTo>
                  <a:pt x="400" y="720"/>
                </a:lnTo>
                <a:lnTo>
                  <a:pt x="400" y="720"/>
                </a:lnTo>
                <a:lnTo>
                  <a:pt x="400" y="710"/>
                </a:lnTo>
                <a:lnTo>
                  <a:pt x="402" y="697"/>
                </a:lnTo>
                <a:lnTo>
                  <a:pt x="404" y="678"/>
                </a:lnTo>
                <a:lnTo>
                  <a:pt x="404" y="678"/>
                </a:lnTo>
                <a:lnTo>
                  <a:pt x="404" y="674"/>
                </a:lnTo>
                <a:lnTo>
                  <a:pt x="406" y="671"/>
                </a:lnTo>
                <a:lnTo>
                  <a:pt x="409" y="668"/>
                </a:lnTo>
                <a:lnTo>
                  <a:pt x="416" y="668"/>
                </a:lnTo>
                <a:lnTo>
                  <a:pt x="416" y="668"/>
                </a:lnTo>
                <a:lnTo>
                  <a:pt x="420" y="670"/>
                </a:lnTo>
                <a:lnTo>
                  <a:pt x="424" y="672"/>
                </a:lnTo>
                <a:lnTo>
                  <a:pt x="425" y="674"/>
                </a:lnTo>
                <a:lnTo>
                  <a:pt x="426" y="676"/>
                </a:lnTo>
                <a:lnTo>
                  <a:pt x="427" y="679"/>
                </a:lnTo>
                <a:lnTo>
                  <a:pt x="426" y="685"/>
                </a:lnTo>
                <a:lnTo>
                  <a:pt x="426" y="68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55"/>
          <p:cNvSpPr>
            <a:spLocks noEditPoints="1"/>
          </p:cNvSpPr>
          <p:nvPr/>
        </p:nvSpPr>
        <p:spPr bwMode="auto">
          <a:xfrm rot="21407145">
            <a:off x="8110610" y="2735167"/>
            <a:ext cx="548994" cy="969690"/>
          </a:xfrm>
          <a:custGeom>
            <a:avLst/>
            <a:gdLst>
              <a:gd name="T0" fmla="*/ 673 w 736"/>
              <a:gd name="T1" fmla="*/ 284 h 1300"/>
              <a:gd name="T2" fmla="*/ 626 w 736"/>
              <a:gd name="T3" fmla="*/ 210 h 1300"/>
              <a:gd name="T4" fmla="*/ 530 w 736"/>
              <a:gd name="T5" fmla="*/ 123 h 1300"/>
              <a:gd name="T6" fmla="*/ 538 w 736"/>
              <a:gd name="T7" fmla="*/ 75 h 1300"/>
              <a:gd name="T8" fmla="*/ 500 w 736"/>
              <a:gd name="T9" fmla="*/ 5 h 1300"/>
              <a:gd name="T10" fmla="*/ 445 w 736"/>
              <a:gd name="T11" fmla="*/ 9 h 1300"/>
              <a:gd name="T12" fmla="*/ 421 w 736"/>
              <a:gd name="T13" fmla="*/ 94 h 1300"/>
              <a:gd name="T14" fmla="*/ 452 w 736"/>
              <a:gd name="T15" fmla="*/ 180 h 1300"/>
              <a:gd name="T16" fmla="*/ 383 w 736"/>
              <a:gd name="T17" fmla="*/ 199 h 1300"/>
              <a:gd name="T18" fmla="*/ 340 w 736"/>
              <a:gd name="T19" fmla="*/ 271 h 1300"/>
              <a:gd name="T20" fmla="*/ 304 w 736"/>
              <a:gd name="T21" fmla="*/ 305 h 1300"/>
              <a:gd name="T22" fmla="*/ 271 w 736"/>
              <a:gd name="T23" fmla="*/ 316 h 1300"/>
              <a:gd name="T24" fmla="*/ 162 w 736"/>
              <a:gd name="T25" fmla="*/ 325 h 1300"/>
              <a:gd name="T26" fmla="*/ 92 w 736"/>
              <a:gd name="T27" fmla="*/ 301 h 1300"/>
              <a:gd name="T28" fmla="*/ 65 w 736"/>
              <a:gd name="T29" fmla="*/ 274 h 1300"/>
              <a:gd name="T30" fmla="*/ 76 w 736"/>
              <a:gd name="T31" fmla="*/ 300 h 1300"/>
              <a:gd name="T32" fmla="*/ 14 w 736"/>
              <a:gd name="T33" fmla="*/ 320 h 1300"/>
              <a:gd name="T34" fmla="*/ 0 w 736"/>
              <a:gd name="T35" fmla="*/ 335 h 1300"/>
              <a:gd name="T36" fmla="*/ 5 w 736"/>
              <a:gd name="T37" fmla="*/ 349 h 1300"/>
              <a:gd name="T38" fmla="*/ 20 w 736"/>
              <a:gd name="T39" fmla="*/ 360 h 1300"/>
              <a:gd name="T40" fmla="*/ 76 w 736"/>
              <a:gd name="T41" fmla="*/ 370 h 1300"/>
              <a:gd name="T42" fmla="*/ 125 w 736"/>
              <a:gd name="T43" fmla="*/ 397 h 1300"/>
              <a:gd name="T44" fmla="*/ 332 w 736"/>
              <a:gd name="T45" fmla="*/ 378 h 1300"/>
              <a:gd name="T46" fmla="*/ 302 w 736"/>
              <a:gd name="T47" fmla="*/ 654 h 1300"/>
              <a:gd name="T48" fmla="*/ 306 w 736"/>
              <a:gd name="T49" fmla="*/ 724 h 1300"/>
              <a:gd name="T50" fmla="*/ 293 w 736"/>
              <a:gd name="T51" fmla="*/ 980 h 1300"/>
              <a:gd name="T52" fmla="*/ 304 w 736"/>
              <a:gd name="T53" fmla="*/ 1120 h 1300"/>
              <a:gd name="T54" fmla="*/ 311 w 736"/>
              <a:gd name="T55" fmla="*/ 1178 h 1300"/>
              <a:gd name="T56" fmla="*/ 281 w 736"/>
              <a:gd name="T57" fmla="*/ 1227 h 1300"/>
              <a:gd name="T58" fmla="*/ 216 w 736"/>
              <a:gd name="T59" fmla="*/ 1250 h 1300"/>
              <a:gd name="T60" fmla="*/ 210 w 736"/>
              <a:gd name="T61" fmla="*/ 1274 h 1300"/>
              <a:gd name="T62" fmla="*/ 334 w 736"/>
              <a:gd name="T63" fmla="*/ 1259 h 1300"/>
              <a:gd name="T64" fmla="*/ 397 w 736"/>
              <a:gd name="T65" fmla="*/ 1261 h 1300"/>
              <a:gd name="T66" fmla="*/ 399 w 736"/>
              <a:gd name="T67" fmla="*/ 1122 h 1300"/>
              <a:gd name="T68" fmla="*/ 393 w 736"/>
              <a:gd name="T69" fmla="*/ 959 h 1300"/>
              <a:gd name="T70" fmla="*/ 437 w 736"/>
              <a:gd name="T71" fmla="*/ 821 h 1300"/>
              <a:gd name="T72" fmla="*/ 482 w 736"/>
              <a:gd name="T73" fmla="*/ 994 h 1300"/>
              <a:gd name="T74" fmla="*/ 497 w 736"/>
              <a:gd name="T75" fmla="*/ 1094 h 1300"/>
              <a:gd name="T76" fmla="*/ 471 w 736"/>
              <a:gd name="T77" fmla="*/ 1152 h 1300"/>
              <a:gd name="T78" fmla="*/ 446 w 736"/>
              <a:gd name="T79" fmla="*/ 1257 h 1300"/>
              <a:gd name="T80" fmla="*/ 427 w 736"/>
              <a:gd name="T81" fmla="*/ 1299 h 1300"/>
              <a:gd name="T82" fmla="*/ 523 w 736"/>
              <a:gd name="T83" fmla="*/ 1281 h 1300"/>
              <a:gd name="T84" fmla="*/ 545 w 736"/>
              <a:gd name="T85" fmla="*/ 1271 h 1300"/>
              <a:gd name="T86" fmla="*/ 555 w 736"/>
              <a:gd name="T87" fmla="*/ 1187 h 1300"/>
              <a:gd name="T88" fmla="*/ 576 w 736"/>
              <a:gd name="T89" fmla="*/ 993 h 1300"/>
              <a:gd name="T90" fmla="*/ 561 w 736"/>
              <a:gd name="T91" fmla="*/ 814 h 1300"/>
              <a:gd name="T92" fmla="*/ 577 w 736"/>
              <a:gd name="T93" fmla="*/ 673 h 1300"/>
              <a:gd name="T94" fmla="*/ 613 w 736"/>
              <a:gd name="T95" fmla="*/ 701 h 1300"/>
              <a:gd name="T96" fmla="*/ 687 w 736"/>
              <a:gd name="T97" fmla="*/ 655 h 1300"/>
              <a:gd name="T98" fmla="*/ 733 w 736"/>
              <a:gd name="T99" fmla="*/ 465 h 1300"/>
              <a:gd name="T100" fmla="*/ 366 w 736"/>
              <a:gd name="T101" fmla="*/ 560 h 1300"/>
              <a:gd name="T102" fmla="*/ 385 w 736"/>
              <a:gd name="T103" fmla="*/ 448 h 1300"/>
              <a:gd name="T104" fmla="*/ 399 w 736"/>
              <a:gd name="T105" fmla="*/ 279 h 1300"/>
              <a:gd name="T106" fmla="*/ 455 w 736"/>
              <a:gd name="T107" fmla="*/ 193 h 1300"/>
              <a:gd name="T108" fmla="*/ 452 w 736"/>
              <a:gd name="T109" fmla="*/ 230 h 1300"/>
              <a:gd name="T110" fmla="*/ 385 w 736"/>
              <a:gd name="T111" fmla="*/ 530 h 1300"/>
              <a:gd name="T112" fmla="*/ 467 w 736"/>
              <a:gd name="T113" fmla="*/ 294 h 1300"/>
              <a:gd name="T114" fmla="*/ 473 w 736"/>
              <a:gd name="T115" fmla="*/ 207 h 1300"/>
              <a:gd name="T116" fmla="*/ 537 w 736"/>
              <a:gd name="T117" fmla="*/ 169 h 1300"/>
              <a:gd name="T118" fmla="*/ 485 w 736"/>
              <a:gd name="T119" fmla="*/ 365 h 1300"/>
              <a:gd name="T120" fmla="*/ 501 w 736"/>
              <a:gd name="T121" fmla="*/ 512 h 1300"/>
              <a:gd name="T122" fmla="*/ 642 w 736"/>
              <a:gd name="T123" fmla="*/ 468 h 1300"/>
              <a:gd name="T124" fmla="*/ 638 w 736"/>
              <a:gd name="T125" fmla="*/ 43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6" h="1300">
                <a:moveTo>
                  <a:pt x="732" y="424"/>
                </a:moveTo>
                <a:lnTo>
                  <a:pt x="732" y="424"/>
                </a:lnTo>
                <a:lnTo>
                  <a:pt x="727" y="408"/>
                </a:lnTo>
                <a:lnTo>
                  <a:pt x="720" y="389"/>
                </a:lnTo>
                <a:lnTo>
                  <a:pt x="713" y="370"/>
                </a:lnTo>
                <a:lnTo>
                  <a:pt x="704" y="352"/>
                </a:lnTo>
                <a:lnTo>
                  <a:pt x="690" y="323"/>
                </a:lnTo>
                <a:lnTo>
                  <a:pt x="684" y="311"/>
                </a:lnTo>
                <a:lnTo>
                  <a:pt x="684" y="311"/>
                </a:lnTo>
                <a:lnTo>
                  <a:pt x="673" y="284"/>
                </a:lnTo>
                <a:lnTo>
                  <a:pt x="667" y="263"/>
                </a:lnTo>
                <a:lnTo>
                  <a:pt x="664" y="253"/>
                </a:lnTo>
                <a:lnTo>
                  <a:pt x="664" y="247"/>
                </a:lnTo>
                <a:lnTo>
                  <a:pt x="664" y="247"/>
                </a:lnTo>
                <a:lnTo>
                  <a:pt x="661" y="240"/>
                </a:lnTo>
                <a:lnTo>
                  <a:pt x="656" y="233"/>
                </a:lnTo>
                <a:lnTo>
                  <a:pt x="649" y="226"/>
                </a:lnTo>
                <a:lnTo>
                  <a:pt x="642" y="220"/>
                </a:lnTo>
                <a:lnTo>
                  <a:pt x="634" y="214"/>
                </a:lnTo>
                <a:lnTo>
                  <a:pt x="626" y="210"/>
                </a:lnTo>
                <a:lnTo>
                  <a:pt x="617" y="208"/>
                </a:lnTo>
                <a:lnTo>
                  <a:pt x="609" y="207"/>
                </a:lnTo>
                <a:lnTo>
                  <a:pt x="609" y="207"/>
                </a:lnTo>
                <a:lnTo>
                  <a:pt x="598" y="204"/>
                </a:lnTo>
                <a:lnTo>
                  <a:pt x="587" y="199"/>
                </a:lnTo>
                <a:lnTo>
                  <a:pt x="568" y="190"/>
                </a:lnTo>
                <a:lnTo>
                  <a:pt x="554" y="181"/>
                </a:lnTo>
                <a:lnTo>
                  <a:pt x="547" y="178"/>
                </a:lnTo>
                <a:lnTo>
                  <a:pt x="527" y="158"/>
                </a:lnTo>
                <a:lnTo>
                  <a:pt x="530" y="123"/>
                </a:lnTo>
                <a:lnTo>
                  <a:pt x="530" y="123"/>
                </a:lnTo>
                <a:lnTo>
                  <a:pt x="533" y="120"/>
                </a:lnTo>
                <a:lnTo>
                  <a:pt x="537" y="116"/>
                </a:lnTo>
                <a:lnTo>
                  <a:pt x="540" y="109"/>
                </a:lnTo>
                <a:lnTo>
                  <a:pt x="543" y="103"/>
                </a:lnTo>
                <a:lnTo>
                  <a:pt x="544" y="94"/>
                </a:lnTo>
                <a:lnTo>
                  <a:pt x="543" y="90"/>
                </a:lnTo>
                <a:lnTo>
                  <a:pt x="542" y="84"/>
                </a:lnTo>
                <a:lnTo>
                  <a:pt x="541" y="80"/>
                </a:lnTo>
                <a:lnTo>
                  <a:pt x="538" y="75"/>
                </a:lnTo>
                <a:lnTo>
                  <a:pt x="538" y="75"/>
                </a:lnTo>
                <a:lnTo>
                  <a:pt x="537" y="61"/>
                </a:lnTo>
                <a:lnTo>
                  <a:pt x="535" y="49"/>
                </a:lnTo>
                <a:lnTo>
                  <a:pt x="531" y="39"/>
                </a:lnTo>
                <a:lnTo>
                  <a:pt x="528" y="30"/>
                </a:lnTo>
                <a:lnTo>
                  <a:pt x="523" y="23"/>
                </a:lnTo>
                <a:lnTo>
                  <a:pt x="517" y="17"/>
                </a:lnTo>
                <a:lnTo>
                  <a:pt x="512" y="11"/>
                </a:lnTo>
                <a:lnTo>
                  <a:pt x="506" y="8"/>
                </a:lnTo>
                <a:lnTo>
                  <a:pt x="500" y="5"/>
                </a:lnTo>
                <a:lnTo>
                  <a:pt x="495" y="3"/>
                </a:lnTo>
                <a:lnTo>
                  <a:pt x="484" y="1"/>
                </a:lnTo>
                <a:lnTo>
                  <a:pt x="478" y="0"/>
                </a:lnTo>
                <a:lnTo>
                  <a:pt x="474" y="0"/>
                </a:lnTo>
                <a:lnTo>
                  <a:pt x="474" y="0"/>
                </a:lnTo>
                <a:lnTo>
                  <a:pt x="472" y="0"/>
                </a:lnTo>
                <a:lnTo>
                  <a:pt x="466" y="1"/>
                </a:lnTo>
                <a:lnTo>
                  <a:pt x="456" y="4"/>
                </a:lnTo>
                <a:lnTo>
                  <a:pt x="451" y="6"/>
                </a:lnTo>
                <a:lnTo>
                  <a:pt x="445" y="9"/>
                </a:lnTo>
                <a:lnTo>
                  <a:pt x="440" y="13"/>
                </a:lnTo>
                <a:lnTo>
                  <a:pt x="435" y="20"/>
                </a:lnTo>
                <a:lnTo>
                  <a:pt x="430" y="26"/>
                </a:lnTo>
                <a:lnTo>
                  <a:pt x="426" y="34"/>
                </a:lnTo>
                <a:lnTo>
                  <a:pt x="423" y="44"/>
                </a:lnTo>
                <a:lnTo>
                  <a:pt x="421" y="54"/>
                </a:lnTo>
                <a:lnTo>
                  <a:pt x="420" y="67"/>
                </a:lnTo>
                <a:lnTo>
                  <a:pt x="420" y="82"/>
                </a:lnTo>
                <a:lnTo>
                  <a:pt x="420" y="82"/>
                </a:lnTo>
                <a:lnTo>
                  <a:pt x="421" y="94"/>
                </a:lnTo>
                <a:lnTo>
                  <a:pt x="423" y="105"/>
                </a:lnTo>
                <a:lnTo>
                  <a:pt x="425" y="114"/>
                </a:lnTo>
                <a:lnTo>
                  <a:pt x="427" y="121"/>
                </a:lnTo>
                <a:lnTo>
                  <a:pt x="431" y="131"/>
                </a:lnTo>
                <a:lnTo>
                  <a:pt x="434" y="134"/>
                </a:lnTo>
                <a:lnTo>
                  <a:pt x="449" y="160"/>
                </a:lnTo>
                <a:lnTo>
                  <a:pt x="449" y="160"/>
                </a:lnTo>
                <a:lnTo>
                  <a:pt x="450" y="164"/>
                </a:lnTo>
                <a:lnTo>
                  <a:pt x="452" y="172"/>
                </a:lnTo>
                <a:lnTo>
                  <a:pt x="452" y="180"/>
                </a:lnTo>
                <a:lnTo>
                  <a:pt x="451" y="183"/>
                </a:lnTo>
                <a:lnTo>
                  <a:pt x="449" y="185"/>
                </a:lnTo>
                <a:lnTo>
                  <a:pt x="449" y="185"/>
                </a:lnTo>
                <a:lnTo>
                  <a:pt x="422" y="190"/>
                </a:lnTo>
                <a:lnTo>
                  <a:pt x="406" y="192"/>
                </a:lnTo>
                <a:lnTo>
                  <a:pt x="395" y="193"/>
                </a:lnTo>
                <a:lnTo>
                  <a:pt x="395" y="193"/>
                </a:lnTo>
                <a:lnTo>
                  <a:pt x="392" y="194"/>
                </a:lnTo>
                <a:lnTo>
                  <a:pt x="387" y="196"/>
                </a:lnTo>
                <a:lnTo>
                  <a:pt x="383" y="199"/>
                </a:lnTo>
                <a:lnTo>
                  <a:pt x="378" y="205"/>
                </a:lnTo>
                <a:lnTo>
                  <a:pt x="372" y="210"/>
                </a:lnTo>
                <a:lnTo>
                  <a:pt x="368" y="215"/>
                </a:lnTo>
                <a:lnTo>
                  <a:pt x="364" y="222"/>
                </a:lnTo>
                <a:lnTo>
                  <a:pt x="361" y="228"/>
                </a:lnTo>
                <a:lnTo>
                  <a:pt x="361" y="228"/>
                </a:lnTo>
                <a:lnTo>
                  <a:pt x="356" y="243"/>
                </a:lnTo>
                <a:lnTo>
                  <a:pt x="349" y="259"/>
                </a:lnTo>
                <a:lnTo>
                  <a:pt x="344" y="266"/>
                </a:lnTo>
                <a:lnTo>
                  <a:pt x="340" y="271"/>
                </a:lnTo>
                <a:lnTo>
                  <a:pt x="336" y="276"/>
                </a:lnTo>
                <a:lnTo>
                  <a:pt x="331" y="277"/>
                </a:lnTo>
                <a:lnTo>
                  <a:pt x="331" y="277"/>
                </a:lnTo>
                <a:lnTo>
                  <a:pt x="326" y="279"/>
                </a:lnTo>
                <a:lnTo>
                  <a:pt x="321" y="282"/>
                </a:lnTo>
                <a:lnTo>
                  <a:pt x="318" y="286"/>
                </a:lnTo>
                <a:lnTo>
                  <a:pt x="313" y="291"/>
                </a:lnTo>
                <a:lnTo>
                  <a:pt x="308" y="299"/>
                </a:lnTo>
                <a:lnTo>
                  <a:pt x="306" y="302"/>
                </a:lnTo>
                <a:lnTo>
                  <a:pt x="304" y="305"/>
                </a:lnTo>
                <a:lnTo>
                  <a:pt x="304" y="305"/>
                </a:lnTo>
                <a:lnTo>
                  <a:pt x="302" y="306"/>
                </a:lnTo>
                <a:lnTo>
                  <a:pt x="298" y="308"/>
                </a:lnTo>
                <a:lnTo>
                  <a:pt x="293" y="314"/>
                </a:lnTo>
                <a:lnTo>
                  <a:pt x="290" y="317"/>
                </a:lnTo>
                <a:lnTo>
                  <a:pt x="287" y="318"/>
                </a:lnTo>
                <a:lnTo>
                  <a:pt x="282" y="320"/>
                </a:lnTo>
                <a:lnTo>
                  <a:pt x="277" y="318"/>
                </a:lnTo>
                <a:lnTo>
                  <a:pt x="277" y="318"/>
                </a:lnTo>
                <a:lnTo>
                  <a:pt x="271" y="316"/>
                </a:lnTo>
                <a:lnTo>
                  <a:pt x="264" y="316"/>
                </a:lnTo>
                <a:lnTo>
                  <a:pt x="255" y="316"/>
                </a:lnTo>
                <a:lnTo>
                  <a:pt x="247" y="317"/>
                </a:lnTo>
                <a:lnTo>
                  <a:pt x="234" y="321"/>
                </a:lnTo>
                <a:lnTo>
                  <a:pt x="227" y="322"/>
                </a:lnTo>
                <a:lnTo>
                  <a:pt x="227" y="322"/>
                </a:lnTo>
                <a:lnTo>
                  <a:pt x="220" y="323"/>
                </a:lnTo>
                <a:lnTo>
                  <a:pt x="197" y="325"/>
                </a:lnTo>
                <a:lnTo>
                  <a:pt x="181" y="325"/>
                </a:lnTo>
                <a:lnTo>
                  <a:pt x="162" y="325"/>
                </a:lnTo>
                <a:lnTo>
                  <a:pt x="142" y="323"/>
                </a:lnTo>
                <a:lnTo>
                  <a:pt x="118" y="321"/>
                </a:lnTo>
                <a:lnTo>
                  <a:pt x="118" y="321"/>
                </a:lnTo>
                <a:lnTo>
                  <a:pt x="111" y="320"/>
                </a:lnTo>
                <a:lnTo>
                  <a:pt x="107" y="316"/>
                </a:lnTo>
                <a:lnTo>
                  <a:pt x="104" y="314"/>
                </a:lnTo>
                <a:lnTo>
                  <a:pt x="103" y="312"/>
                </a:lnTo>
                <a:lnTo>
                  <a:pt x="103" y="312"/>
                </a:lnTo>
                <a:lnTo>
                  <a:pt x="96" y="306"/>
                </a:lnTo>
                <a:lnTo>
                  <a:pt x="92" y="301"/>
                </a:lnTo>
                <a:lnTo>
                  <a:pt x="92" y="301"/>
                </a:lnTo>
                <a:lnTo>
                  <a:pt x="83" y="289"/>
                </a:lnTo>
                <a:lnTo>
                  <a:pt x="76" y="280"/>
                </a:lnTo>
                <a:lnTo>
                  <a:pt x="73" y="276"/>
                </a:lnTo>
                <a:lnTo>
                  <a:pt x="72" y="272"/>
                </a:lnTo>
                <a:lnTo>
                  <a:pt x="72" y="272"/>
                </a:lnTo>
                <a:lnTo>
                  <a:pt x="69" y="271"/>
                </a:lnTo>
                <a:lnTo>
                  <a:pt x="66" y="271"/>
                </a:lnTo>
                <a:lnTo>
                  <a:pt x="65" y="272"/>
                </a:lnTo>
                <a:lnTo>
                  <a:pt x="65" y="274"/>
                </a:lnTo>
                <a:lnTo>
                  <a:pt x="65" y="278"/>
                </a:lnTo>
                <a:lnTo>
                  <a:pt x="65" y="280"/>
                </a:lnTo>
                <a:lnTo>
                  <a:pt x="65" y="280"/>
                </a:lnTo>
                <a:lnTo>
                  <a:pt x="65" y="281"/>
                </a:lnTo>
                <a:lnTo>
                  <a:pt x="65" y="285"/>
                </a:lnTo>
                <a:lnTo>
                  <a:pt x="67" y="291"/>
                </a:lnTo>
                <a:lnTo>
                  <a:pt x="70" y="293"/>
                </a:lnTo>
                <a:lnTo>
                  <a:pt x="72" y="296"/>
                </a:lnTo>
                <a:lnTo>
                  <a:pt x="72" y="296"/>
                </a:lnTo>
                <a:lnTo>
                  <a:pt x="76" y="300"/>
                </a:lnTo>
                <a:lnTo>
                  <a:pt x="78" y="306"/>
                </a:lnTo>
                <a:lnTo>
                  <a:pt x="79" y="311"/>
                </a:lnTo>
                <a:lnTo>
                  <a:pt x="79" y="311"/>
                </a:lnTo>
                <a:lnTo>
                  <a:pt x="77" y="312"/>
                </a:lnTo>
                <a:lnTo>
                  <a:pt x="70" y="314"/>
                </a:lnTo>
                <a:lnTo>
                  <a:pt x="50" y="316"/>
                </a:lnTo>
                <a:lnTo>
                  <a:pt x="17" y="316"/>
                </a:lnTo>
                <a:lnTo>
                  <a:pt x="17" y="316"/>
                </a:lnTo>
                <a:lnTo>
                  <a:pt x="15" y="317"/>
                </a:lnTo>
                <a:lnTo>
                  <a:pt x="14" y="320"/>
                </a:lnTo>
                <a:lnTo>
                  <a:pt x="14" y="321"/>
                </a:lnTo>
                <a:lnTo>
                  <a:pt x="14" y="323"/>
                </a:lnTo>
                <a:lnTo>
                  <a:pt x="15" y="325"/>
                </a:lnTo>
                <a:lnTo>
                  <a:pt x="16" y="326"/>
                </a:lnTo>
                <a:lnTo>
                  <a:pt x="4" y="326"/>
                </a:lnTo>
                <a:lnTo>
                  <a:pt x="4" y="326"/>
                </a:lnTo>
                <a:lnTo>
                  <a:pt x="3" y="328"/>
                </a:lnTo>
                <a:lnTo>
                  <a:pt x="0" y="331"/>
                </a:lnTo>
                <a:lnTo>
                  <a:pt x="0" y="334"/>
                </a:lnTo>
                <a:lnTo>
                  <a:pt x="0" y="335"/>
                </a:lnTo>
                <a:lnTo>
                  <a:pt x="1" y="336"/>
                </a:lnTo>
                <a:lnTo>
                  <a:pt x="4" y="337"/>
                </a:lnTo>
                <a:lnTo>
                  <a:pt x="4" y="337"/>
                </a:lnTo>
                <a:lnTo>
                  <a:pt x="22" y="338"/>
                </a:lnTo>
                <a:lnTo>
                  <a:pt x="31" y="338"/>
                </a:lnTo>
                <a:lnTo>
                  <a:pt x="8" y="341"/>
                </a:lnTo>
                <a:lnTo>
                  <a:pt x="8" y="341"/>
                </a:lnTo>
                <a:lnTo>
                  <a:pt x="7" y="343"/>
                </a:lnTo>
                <a:lnTo>
                  <a:pt x="5" y="346"/>
                </a:lnTo>
                <a:lnTo>
                  <a:pt x="5" y="349"/>
                </a:lnTo>
                <a:lnTo>
                  <a:pt x="6" y="351"/>
                </a:lnTo>
                <a:lnTo>
                  <a:pt x="7" y="352"/>
                </a:lnTo>
                <a:lnTo>
                  <a:pt x="11" y="352"/>
                </a:lnTo>
                <a:lnTo>
                  <a:pt x="11" y="352"/>
                </a:lnTo>
                <a:lnTo>
                  <a:pt x="37" y="352"/>
                </a:lnTo>
                <a:lnTo>
                  <a:pt x="58" y="353"/>
                </a:lnTo>
                <a:lnTo>
                  <a:pt x="23" y="355"/>
                </a:lnTo>
                <a:lnTo>
                  <a:pt x="23" y="355"/>
                </a:lnTo>
                <a:lnTo>
                  <a:pt x="20" y="359"/>
                </a:lnTo>
                <a:lnTo>
                  <a:pt x="20" y="360"/>
                </a:lnTo>
                <a:lnTo>
                  <a:pt x="20" y="363"/>
                </a:lnTo>
                <a:lnTo>
                  <a:pt x="21" y="363"/>
                </a:lnTo>
                <a:lnTo>
                  <a:pt x="23" y="364"/>
                </a:lnTo>
                <a:lnTo>
                  <a:pt x="23" y="364"/>
                </a:lnTo>
                <a:lnTo>
                  <a:pt x="42" y="364"/>
                </a:lnTo>
                <a:lnTo>
                  <a:pt x="51" y="365"/>
                </a:lnTo>
                <a:lnTo>
                  <a:pt x="58" y="366"/>
                </a:lnTo>
                <a:lnTo>
                  <a:pt x="58" y="366"/>
                </a:lnTo>
                <a:lnTo>
                  <a:pt x="66" y="369"/>
                </a:lnTo>
                <a:lnTo>
                  <a:pt x="76" y="370"/>
                </a:lnTo>
                <a:lnTo>
                  <a:pt x="76" y="370"/>
                </a:lnTo>
                <a:lnTo>
                  <a:pt x="110" y="370"/>
                </a:lnTo>
                <a:lnTo>
                  <a:pt x="110" y="370"/>
                </a:lnTo>
                <a:lnTo>
                  <a:pt x="111" y="374"/>
                </a:lnTo>
                <a:lnTo>
                  <a:pt x="114" y="384"/>
                </a:lnTo>
                <a:lnTo>
                  <a:pt x="116" y="388"/>
                </a:lnTo>
                <a:lnTo>
                  <a:pt x="118" y="393"/>
                </a:lnTo>
                <a:lnTo>
                  <a:pt x="121" y="396"/>
                </a:lnTo>
                <a:lnTo>
                  <a:pt x="123" y="396"/>
                </a:lnTo>
                <a:lnTo>
                  <a:pt x="125" y="397"/>
                </a:lnTo>
                <a:lnTo>
                  <a:pt x="125" y="397"/>
                </a:lnTo>
                <a:lnTo>
                  <a:pt x="149" y="396"/>
                </a:lnTo>
                <a:lnTo>
                  <a:pt x="192" y="397"/>
                </a:lnTo>
                <a:lnTo>
                  <a:pt x="240" y="396"/>
                </a:lnTo>
                <a:lnTo>
                  <a:pt x="262" y="395"/>
                </a:lnTo>
                <a:lnTo>
                  <a:pt x="278" y="393"/>
                </a:lnTo>
                <a:lnTo>
                  <a:pt x="278" y="393"/>
                </a:lnTo>
                <a:lnTo>
                  <a:pt x="302" y="387"/>
                </a:lnTo>
                <a:lnTo>
                  <a:pt x="318" y="383"/>
                </a:lnTo>
                <a:lnTo>
                  <a:pt x="332" y="378"/>
                </a:lnTo>
                <a:lnTo>
                  <a:pt x="332" y="378"/>
                </a:lnTo>
                <a:lnTo>
                  <a:pt x="325" y="438"/>
                </a:lnTo>
                <a:lnTo>
                  <a:pt x="321" y="482"/>
                </a:lnTo>
                <a:lnTo>
                  <a:pt x="319" y="498"/>
                </a:lnTo>
                <a:lnTo>
                  <a:pt x="317" y="506"/>
                </a:lnTo>
                <a:lnTo>
                  <a:pt x="317" y="506"/>
                </a:lnTo>
                <a:lnTo>
                  <a:pt x="315" y="516"/>
                </a:lnTo>
                <a:lnTo>
                  <a:pt x="313" y="534"/>
                </a:lnTo>
                <a:lnTo>
                  <a:pt x="308" y="584"/>
                </a:lnTo>
                <a:lnTo>
                  <a:pt x="302" y="654"/>
                </a:lnTo>
                <a:lnTo>
                  <a:pt x="302" y="654"/>
                </a:lnTo>
                <a:lnTo>
                  <a:pt x="303" y="656"/>
                </a:lnTo>
                <a:lnTo>
                  <a:pt x="306" y="661"/>
                </a:lnTo>
                <a:lnTo>
                  <a:pt x="312" y="666"/>
                </a:lnTo>
                <a:lnTo>
                  <a:pt x="315" y="669"/>
                </a:lnTo>
                <a:lnTo>
                  <a:pt x="320" y="670"/>
                </a:lnTo>
                <a:lnTo>
                  <a:pt x="320" y="670"/>
                </a:lnTo>
                <a:lnTo>
                  <a:pt x="315" y="684"/>
                </a:lnTo>
                <a:lnTo>
                  <a:pt x="311" y="701"/>
                </a:lnTo>
                <a:lnTo>
                  <a:pt x="306" y="724"/>
                </a:lnTo>
                <a:lnTo>
                  <a:pt x="300" y="754"/>
                </a:lnTo>
                <a:lnTo>
                  <a:pt x="297" y="789"/>
                </a:lnTo>
                <a:lnTo>
                  <a:pt x="295" y="830"/>
                </a:lnTo>
                <a:lnTo>
                  <a:pt x="294" y="851"/>
                </a:lnTo>
                <a:lnTo>
                  <a:pt x="295" y="875"/>
                </a:lnTo>
                <a:lnTo>
                  <a:pt x="295" y="875"/>
                </a:lnTo>
                <a:lnTo>
                  <a:pt x="293" y="901"/>
                </a:lnTo>
                <a:lnTo>
                  <a:pt x="293" y="926"/>
                </a:lnTo>
                <a:lnTo>
                  <a:pt x="293" y="953"/>
                </a:lnTo>
                <a:lnTo>
                  <a:pt x="293" y="980"/>
                </a:lnTo>
                <a:lnTo>
                  <a:pt x="295" y="1005"/>
                </a:lnTo>
                <a:lnTo>
                  <a:pt x="297" y="1028"/>
                </a:lnTo>
                <a:lnTo>
                  <a:pt x="299" y="1051"/>
                </a:lnTo>
                <a:lnTo>
                  <a:pt x="304" y="1069"/>
                </a:lnTo>
                <a:lnTo>
                  <a:pt x="304" y="1069"/>
                </a:lnTo>
                <a:lnTo>
                  <a:pt x="306" y="1085"/>
                </a:lnTo>
                <a:lnTo>
                  <a:pt x="307" y="1097"/>
                </a:lnTo>
                <a:lnTo>
                  <a:pt x="307" y="1106"/>
                </a:lnTo>
                <a:lnTo>
                  <a:pt x="306" y="1112"/>
                </a:lnTo>
                <a:lnTo>
                  <a:pt x="304" y="1120"/>
                </a:lnTo>
                <a:lnTo>
                  <a:pt x="303" y="1123"/>
                </a:lnTo>
                <a:lnTo>
                  <a:pt x="302" y="1126"/>
                </a:lnTo>
                <a:lnTo>
                  <a:pt x="302" y="1126"/>
                </a:lnTo>
                <a:lnTo>
                  <a:pt x="302" y="1137"/>
                </a:lnTo>
                <a:lnTo>
                  <a:pt x="302" y="1152"/>
                </a:lnTo>
                <a:lnTo>
                  <a:pt x="303" y="1160"/>
                </a:lnTo>
                <a:lnTo>
                  <a:pt x="304" y="1168"/>
                </a:lnTo>
                <a:lnTo>
                  <a:pt x="307" y="1173"/>
                </a:lnTo>
                <a:lnTo>
                  <a:pt x="309" y="1177"/>
                </a:lnTo>
                <a:lnTo>
                  <a:pt x="311" y="1178"/>
                </a:lnTo>
                <a:lnTo>
                  <a:pt x="311" y="1178"/>
                </a:lnTo>
                <a:lnTo>
                  <a:pt x="306" y="1183"/>
                </a:lnTo>
                <a:lnTo>
                  <a:pt x="300" y="1188"/>
                </a:lnTo>
                <a:lnTo>
                  <a:pt x="297" y="1195"/>
                </a:lnTo>
                <a:lnTo>
                  <a:pt x="294" y="1200"/>
                </a:lnTo>
                <a:lnTo>
                  <a:pt x="290" y="1211"/>
                </a:lnTo>
                <a:lnTo>
                  <a:pt x="288" y="1215"/>
                </a:lnTo>
                <a:lnTo>
                  <a:pt x="288" y="1215"/>
                </a:lnTo>
                <a:lnTo>
                  <a:pt x="287" y="1218"/>
                </a:lnTo>
                <a:lnTo>
                  <a:pt x="281" y="1227"/>
                </a:lnTo>
                <a:lnTo>
                  <a:pt x="278" y="1231"/>
                </a:lnTo>
                <a:lnTo>
                  <a:pt x="275" y="1235"/>
                </a:lnTo>
                <a:lnTo>
                  <a:pt x="270" y="1238"/>
                </a:lnTo>
                <a:lnTo>
                  <a:pt x="266" y="1239"/>
                </a:lnTo>
                <a:lnTo>
                  <a:pt x="266" y="1239"/>
                </a:lnTo>
                <a:lnTo>
                  <a:pt x="261" y="1241"/>
                </a:lnTo>
                <a:lnTo>
                  <a:pt x="253" y="1242"/>
                </a:lnTo>
                <a:lnTo>
                  <a:pt x="236" y="1246"/>
                </a:lnTo>
                <a:lnTo>
                  <a:pt x="216" y="1250"/>
                </a:lnTo>
                <a:lnTo>
                  <a:pt x="216" y="1250"/>
                </a:lnTo>
                <a:lnTo>
                  <a:pt x="213" y="1251"/>
                </a:lnTo>
                <a:lnTo>
                  <a:pt x="209" y="1254"/>
                </a:lnTo>
                <a:lnTo>
                  <a:pt x="207" y="1257"/>
                </a:lnTo>
                <a:lnTo>
                  <a:pt x="206" y="1260"/>
                </a:lnTo>
                <a:lnTo>
                  <a:pt x="205" y="1264"/>
                </a:lnTo>
                <a:lnTo>
                  <a:pt x="204" y="1268"/>
                </a:lnTo>
                <a:lnTo>
                  <a:pt x="204" y="1268"/>
                </a:lnTo>
                <a:lnTo>
                  <a:pt x="205" y="1269"/>
                </a:lnTo>
                <a:lnTo>
                  <a:pt x="206" y="1271"/>
                </a:lnTo>
                <a:lnTo>
                  <a:pt x="210" y="1274"/>
                </a:lnTo>
                <a:lnTo>
                  <a:pt x="219" y="1275"/>
                </a:lnTo>
                <a:lnTo>
                  <a:pt x="230" y="1276"/>
                </a:lnTo>
                <a:lnTo>
                  <a:pt x="245" y="1276"/>
                </a:lnTo>
                <a:lnTo>
                  <a:pt x="265" y="1275"/>
                </a:lnTo>
                <a:lnTo>
                  <a:pt x="289" y="1272"/>
                </a:lnTo>
                <a:lnTo>
                  <a:pt x="319" y="1269"/>
                </a:lnTo>
                <a:lnTo>
                  <a:pt x="319" y="1269"/>
                </a:lnTo>
                <a:lnTo>
                  <a:pt x="325" y="1266"/>
                </a:lnTo>
                <a:lnTo>
                  <a:pt x="329" y="1262"/>
                </a:lnTo>
                <a:lnTo>
                  <a:pt x="334" y="1259"/>
                </a:lnTo>
                <a:lnTo>
                  <a:pt x="334" y="1259"/>
                </a:lnTo>
                <a:lnTo>
                  <a:pt x="340" y="1260"/>
                </a:lnTo>
                <a:lnTo>
                  <a:pt x="344" y="1262"/>
                </a:lnTo>
                <a:lnTo>
                  <a:pt x="347" y="1264"/>
                </a:lnTo>
                <a:lnTo>
                  <a:pt x="347" y="1265"/>
                </a:lnTo>
                <a:lnTo>
                  <a:pt x="347" y="1265"/>
                </a:lnTo>
                <a:lnTo>
                  <a:pt x="350" y="1266"/>
                </a:lnTo>
                <a:lnTo>
                  <a:pt x="356" y="1266"/>
                </a:lnTo>
                <a:lnTo>
                  <a:pt x="377" y="1265"/>
                </a:lnTo>
                <a:lnTo>
                  <a:pt x="397" y="1261"/>
                </a:lnTo>
                <a:lnTo>
                  <a:pt x="405" y="1259"/>
                </a:lnTo>
                <a:lnTo>
                  <a:pt x="409" y="1258"/>
                </a:lnTo>
                <a:lnTo>
                  <a:pt x="409" y="1258"/>
                </a:lnTo>
                <a:lnTo>
                  <a:pt x="408" y="1245"/>
                </a:lnTo>
                <a:lnTo>
                  <a:pt x="408" y="1237"/>
                </a:lnTo>
                <a:lnTo>
                  <a:pt x="408" y="1237"/>
                </a:lnTo>
                <a:lnTo>
                  <a:pt x="406" y="1189"/>
                </a:lnTo>
                <a:lnTo>
                  <a:pt x="404" y="1151"/>
                </a:lnTo>
                <a:lnTo>
                  <a:pt x="401" y="1135"/>
                </a:lnTo>
                <a:lnTo>
                  <a:pt x="399" y="1122"/>
                </a:lnTo>
                <a:lnTo>
                  <a:pt x="399" y="1122"/>
                </a:lnTo>
                <a:lnTo>
                  <a:pt x="397" y="1109"/>
                </a:lnTo>
                <a:lnTo>
                  <a:pt x="397" y="1090"/>
                </a:lnTo>
                <a:lnTo>
                  <a:pt x="398" y="1042"/>
                </a:lnTo>
                <a:lnTo>
                  <a:pt x="398" y="1018"/>
                </a:lnTo>
                <a:lnTo>
                  <a:pt x="398" y="994"/>
                </a:lnTo>
                <a:lnTo>
                  <a:pt x="396" y="974"/>
                </a:lnTo>
                <a:lnTo>
                  <a:pt x="395" y="965"/>
                </a:lnTo>
                <a:lnTo>
                  <a:pt x="393" y="959"/>
                </a:lnTo>
                <a:lnTo>
                  <a:pt x="393" y="959"/>
                </a:lnTo>
                <a:lnTo>
                  <a:pt x="395" y="956"/>
                </a:lnTo>
                <a:lnTo>
                  <a:pt x="397" y="954"/>
                </a:lnTo>
                <a:lnTo>
                  <a:pt x="400" y="948"/>
                </a:lnTo>
                <a:lnTo>
                  <a:pt x="404" y="939"/>
                </a:lnTo>
                <a:lnTo>
                  <a:pt x="406" y="931"/>
                </a:lnTo>
                <a:lnTo>
                  <a:pt x="408" y="915"/>
                </a:lnTo>
                <a:lnTo>
                  <a:pt x="409" y="907"/>
                </a:lnTo>
                <a:lnTo>
                  <a:pt x="437" y="821"/>
                </a:lnTo>
                <a:lnTo>
                  <a:pt x="437" y="821"/>
                </a:lnTo>
                <a:lnTo>
                  <a:pt x="437" y="821"/>
                </a:lnTo>
                <a:lnTo>
                  <a:pt x="439" y="821"/>
                </a:lnTo>
                <a:lnTo>
                  <a:pt x="442" y="822"/>
                </a:lnTo>
                <a:lnTo>
                  <a:pt x="445" y="828"/>
                </a:lnTo>
                <a:lnTo>
                  <a:pt x="450" y="835"/>
                </a:lnTo>
                <a:lnTo>
                  <a:pt x="455" y="849"/>
                </a:lnTo>
                <a:lnTo>
                  <a:pt x="460" y="868"/>
                </a:lnTo>
                <a:lnTo>
                  <a:pt x="466" y="895"/>
                </a:lnTo>
                <a:lnTo>
                  <a:pt x="466" y="895"/>
                </a:lnTo>
                <a:lnTo>
                  <a:pt x="474" y="950"/>
                </a:lnTo>
                <a:lnTo>
                  <a:pt x="482" y="994"/>
                </a:lnTo>
                <a:lnTo>
                  <a:pt x="486" y="1012"/>
                </a:lnTo>
                <a:lnTo>
                  <a:pt x="490" y="1029"/>
                </a:lnTo>
                <a:lnTo>
                  <a:pt x="495" y="1046"/>
                </a:lnTo>
                <a:lnTo>
                  <a:pt x="501" y="1059"/>
                </a:lnTo>
                <a:lnTo>
                  <a:pt x="501" y="1059"/>
                </a:lnTo>
                <a:lnTo>
                  <a:pt x="502" y="1068"/>
                </a:lnTo>
                <a:lnTo>
                  <a:pt x="502" y="1075"/>
                </a:lnTo>
                <a:lnTo>
                  <a:pt x="501" y="1081"/>
                </a:lnTo>
                <a:lnTo>
                  <a:pt x="500" y="1086"/>
                </a:lnTo>
                <a:lnTo>
                  <a:pt x="497" y="1094"/>
                </a:lnTo>
                <a:lnTo>
                  <a:pt x="496" y="1097"/>
                </a:lnTo>
                <a:lnTo>
                  <a:pt x="496" y="1097"/>
                </a:lnTo>
                <a:lnTo>
                  <a:pt x="492" y="1101"/>
                </a:lnTo>
                <a:lnTo>
                  <a:pt x="482" y="1114"/>
                </a:lnTo>
                <a:lnTo>
                  <a:pt x="478" y="1123"/>
                </a:lnTo>
                <a:lnTo>
                  <a:pt x="473" y="1133"/>
                </a:lnTo>
                <a:lnTo>
                  <a:pt x="471" y="1142"/>
                </a:lnTo>
                <a:lnTo>
                  <a:pt x="470" y="1146"/>
                </a:lnTo>
                <a:lnTo>
                  <a:pt x="471" y="1152"/>
                </a:lnTo>
                <a:lnTo>
                  <a:pt x="471" y="1152"/>
                </a:lnTo>
                <a:lnTo>
                  <a:pt x="471" y="1163"/>
                </a:lnTo>
                <a:lnTo>
                  <a:pt x="470" y="1175"/>
                </a:lnTo>
                <a:lnTo>
                  <a:pt x="467" y="1200"/>
                </a:lnTo>
                <a:lnTo>
                  <a:pt x="463" y="1221"/>
                </a:lnTo>
                <a:lnTo>
                  <a:pt x="462" y="1229"/>
                </a:lnTo>
                <a:lnTo>
                  <a:pt x="462" y="1229"/>
                </a:lnTo>
                <a:lnTo>
                  <a:pt x="459" y="1233"/>
                </a:lnTo>
                <a:lnTo>
                  <a:pt x="454" y="1244"/>
                </a:lnTo>
                <a:lnTo>
                  <a:pt x="451" y="1251"/>
                </a:lnTo>
                <a:lnTo>
                  <a:pt x="446" y="1257"/>
                </a:lnTo>
                <a:lnTo>
                  <a:pt x="442" y="1262"/>
                </a:lnTo>
                <a:lnTo>
                  <a:pt x="437" y="1266"/>
                </a:lnTo>
                <a:lnTo>
                  <a:pt x="437" y="1266"/>
                </a:lnTo>
                <a:lnTo>
                  <a:pt x="431" y="1270"/>
                </a:lnTo>
                <a:lnTo>
                  <a:pt x="427" y="1274"/>
                </a:lnTo>
                <a:lnTo>
                  <a:pt x="425" y="1281"/>
                </a:lnTo>
                <a:lnTo>
                  <a:pt x="423" y="1286"/>
                </a:lnTo>
                <a:lnTo>
                  <a:pt x="423" y="1291"/>
                </a:lnTo>
                <a:lnTo>
                  <a:pt x="424" y="1296"/>
                </a:lnTo>
                <a:lnTo>
                  <a:pt x="427" y="1299"/>
                </a:lnTo>
                <a:lnTo>
                  <a:pt x="429" y="1300"/>
                </a:lnTo>
                <a:lnTo>
                  <a:pt x="433" y="1300"/>
                </a:lnTo>
                <a:lnTo>
                  <a:pt x="433" y="1300"/>
                </a:lnTo>
                <a:lnTo>
                  <a:pt x="450" y="1299"/>
                </a:lnTo>
                <a:lnTo>
                  <a:pt x="475" y="1296"/>
                </a:lnTo>
                <a:lnTo>
                  <a:pt x="489" y="1293"/>
                </a:lnTo>
                <a:lnTo>
                  <a:pt x="502" y="1289"/>
                </a:lnTo>
                <a:lnTo>
                  <a:pt x="514" y="1285"/>
                </a:lnTo>
                <a:lnTo>
                  <a:pt x="523" y="1281"/>
                </a:lnTo>
                <a:lnTo>
                  <a:pt x="523" y="1281"/>
                </a:lnTo>
                <a:lnTo>
                  <a:pt x="524" y="1277"/>
                </a:lnTo>
                <a:lnTo>
                  <a:pt x="526" y="1274"/>
                </a:lnTo>
                <a:lnTo>
                  <a:pt x="528" y="1273"/>
                </a:lnTo>
                <a:lnTo>
                  <a:pt x="531" y="1272"/>
                </a:lnTo>
                <a:lnTo>
                  <a:pt x="537" y="1272"/>
                </a:lnTo>
                <a:lnTo>
                  <a:pt x="540" y="1273"/>
                </a:lnTo>
                <a:lnTo>
                  <a:pt x="540" y="1273"/>
                </a:lnTo>
                <a:lnTo>
                  <a:pt x="541" y="1273"/>
                </a:lnTo>
                <a:lnTo>
                  <a:pt x="543" y="1272"/>
                </a:lnTo>
                <a:lnTo>
                  <a:pt x="545" y="1271"/>
                </a:lnTo>
                <a:lnTo>
                  <a:pt x="546" y="1269"/>
                </a:lnTo>
                <a:lnTo>
                  <a:pt x="547" y="1267"/>
                </a:lnTo>
                <a:lnTo>
                  <a:pt x="547" y="1264"/>
                </a:lnTo>
                <a:lnTo>
                  <a:pt x="547" y="1264"/>
                </a:lnTo>
                <a:lnTo>
                  <a:pt x="546" y="1241"/>
                </a:lnTo>
                <a:lnTo>
                  <a:pt x="546" y="1227"/>
                </a:lnTo>
                <a:lnTo>
                  <a:pt x="547" y="1214"/>
                </a:lnTo>
                <a:lnTo>
                  <a:pt x="547" y="1214"/>
                </a:lnTo>
                <a:lnTo>
                  <a:pt x="551" y="1203"/>
                </a:lnTo>
                <a:lnTo>
                  <a:pt x="555" y="1187"/>
                </a:lnTo>
                <a:lnTo>
                  <a:pt x="561" y="1165"/>
                </a:lnTo>
                <a:lnTo>
                  <a:pt x="568" y="1137"/>
                </a:lnTo>
                <a:lnTo>
                  <a:pt x="573" y="1106"/>
                </a:lnTo>
                <a:lnTo>
                  <a:pt x="575" y="1088"/>
                </a:lnTo>
                <a:lnTo>
                  <a:pt x="577" y="1070"/>
                </a:lnTo>
                <a:lnTo>
                  <a:pt x="579" y="1052"/>
                </a:lnTo>
                <a:lnTo>
                  <a:pt x="579" y="1033"/>
                </a:lnTo>
                <a:lnTo>
                  <a:pt x="579" y="1012"/>
                </a:lnTo>
                <a:lnTo>
                  <a:pt x="576" y="993"/>
                </a:lnTo>
                <a:lnTo>
                  <a:pt x="576" y="993"/>
                </a:lnTo>
                <a:lnTo>
                  <a:pt x="576" y="985"/>
                </a:lnTo>
                <a:lnTo>
                  <a:pt x="576" y="968"/>
                </a:lnTo>
                <a:lnTo>
                  <a:pt x="574" y="948"/>
                </a:lnTo>
                <a:lnTo>
                  <a:pt x="572" y="937"/>
                </a:lnTo>
                <a:lnTo>
                  <a:pt x="570" y="928"/>
                </a:lnTo>
                <a:lnTo>
                  <a:pt x="570" y="928"/>
                </a:lnTo>
                <a:lnTo>
                  <a:pt x="567" y="916"/>
                </a:lnTo>
                <a:lnTo>
                  <a:pt x="565" y="898"/>
                </a:lnTo>
                <a:lnTo>
                  <a:pt x="562" y="853"/>
                </a:lnTo>
                <a:lnTo>
                  <a:pt x="561" y="814"/>
                </a:lnTo>
                <a:lnTo>
                  <a:pt x="561" y="796"/>
                </a:lnTo>
                <a:lnTo>
                  <a:pt x="561" y="796"/>
                </a:lnTo>
                <a:lnTo>
                  <a:pt x="567" y="754"/>
                </a:lnTo>
                <a:lnTo>
                  <a:pt x="571" y="723"/>
                </a:lnTo>
                <a:lnTo>
                  <a:pt x="574" y="707"/>
                </a:lnTo>
                <a:lnTo>
                  <a:pt x="574" y="707"/>
                </a:lnTo>
                <a:lnTo>
                  <a:pt x="575" y="699"/>
                </a:lnTo>
                <a:lnTo>
                  <a:pt x="576" y="687"/>
                </a:lnTo>
                <a:lnTo>
                  <a:pt x="577" y="673"/>
                </a:lnTo>
                <a:lnTo>
                  <a:pt x="577" y="673"/>
                </a:lnTo>
                <a:lnTo>
                  <a:pt x="585" y="676"/>
                </a:lnTo>
                <a:lnTo>
                  <a:pt x="590" y="680"/>
                </a:lnTo>
                <a:lnTo>
                  <a:pt x="595" y="684"/>
                </a:lnTo>
                <a:lnTo>
                  <a:pt x="595" y="684"/>
                </a:lnTo>
                <a:lnTo>
                  <a:pt x="596" y="686"/>
                </a:lnTo>
                <a:lnTo>
                  <a:pt x="598" y="690"/>
                </a:lnTo>
                <a:lnTo>
                  <a:pt x="601" y="695"/>
                </a:lnTo>
                <a:lnTo>
                  <a:pt x="604" y="698"/>
                </a:lnTo>
                <a:lnTo>
                  <a:pt x="609" y="700"/>
                </a:lnTo>
                <a:lnTo>
                  <a:pt x="613" y="701"/>
                </a:lnTo>
                <a:lnTo>
                  <a:pt x="619" y="702"/>
                </a:lnTo>
                <a:lnTo>
                  <a:pt x="627" y="702"/>
                </a:lnTo>
                <a:lnTo>
                  <a:pt x="637" y="702"/>
                </a:lnTo>
                <a:lnTo>
                  <a:pt x="647" y="700"/>
                </a:lnTo>
                <a:lnTo>
                  <a:pt x="660" y="698"/>
                </a:lnTo>
                <a:lnTo>
                  <a:pt x="675" y="693"/>
                </a:lnTo>
                <a:lnTo>
                  <a:pt x="692" y="688"/>
                </a:lnTo>
                <a:lnTo>
                  <a:pt x="692" y="688"/>
                </a:lnTo>
                <a:lnTo>
                  <a:pt x="690" y="672"/>
                </a:lnTo>
                <a:lnTo>
                  <a:pt x="687" y="655"/>
                </a:lnTo>
                <a:lnTo>
                  <a:pt x="679" y="616"/>
                </a:lnTo>
                <a:lnTo>
                  <a:pt x="671" y="584"/>
                </a:lnTo>
                <a:lnTo>
                  <a:pt x="668" y="571"/>
                </a:lnTo>
                <a:lnTo>
                  <a:pt x="668" y="571"/>
                </a:lnTo>
                <a:lnTo>
                  <a:pt x="701" y="520"/>
                </a:lnTo>
                <a:lnTo>
                  <a:pt x="723" y="485"/>
                </a:lnTo>
                <a:lnTo>
                  <a:pt x="731" y="472"/>
                </a:lnTo>
                <a:lnTo>
                  <a:pt x="732" y="468"/>
                </a:lnTo>
                <a:lnTo>
                  <a:pt x="733" y="465"/>
                </a:lnTo>
                <a:lnTo>
                  <a:pt x="733" y="465"/>
                </a:lnTo>
                <a:lnTo>
                  <a:pt x="733" y="463"/>
                </a:lnTo>
                <a:lnTo>
                  <a:pt x="733" y="461"/>
                </a:lnTo>
                <a:lnTo>
                  <a:pt x="735" y="457"/>
                </a:lnTo>
                <a:lnTo>
                  <a:pt x="736" y="453"/>
                </a:lnTo>
                <a:lnTo>
                  <a:pt x="735" y="446"/>
                </a:lnTo>
                <a:lnTo>
                  <a:pt x="734" y="437"/>
                </a:lnTo>
                <a:lnTo>
                  <a:pt x="732" y="424"/>
                </a:lnTo>
                <a:lnTo>
                  <a:pt x="732" y="424"/>
                </a:lnTo>
                <a:close/>
                <a:moveTo>
                  <a:pt x="366" y="560"/>
                </a:moveTo>
                <a:lnTo>
                  <a:pt x="366" y="560"/>
                </a:lnTo>
                <a:lnTo>
                  <a:pt x="367" y="527"/>
                </a:lnTo>
                <a:lnTo>
                  <a:pt x="370" y="502"/>
                </a:lnTo>
                <a:lnTo>
                  <a:pt x="371" y="494"/>
                </a:lnTo>
                <a:lnTo>
                  <a:pt x="372" y="490"/>
                </a:lnTo>
                <a:lnTo>
                  <a:pt x="373" y="489"/>
                </a:lnTo>
                <a:lnTo>
                  <a:pt x="373" y="489"/>
                </a:lnTo>
                <a:lnTo>
                  <a:pt x="377" y="486"/>
                </a:lnTo>
                <a:lnTo>
                  <a:pt x="379" y="481"/>
                </a:lnTo>
                <a:lnTo>
                  <a:pt x="383" y="466"/>
                </a:lnTo>
                <a:lnTo>
                  <a:pt x="385" y="448"/>
                </a:lnTo>
                <a:lnTo>
                  <a:pt x="386" y="432"/>
                </a:lnTo>
                <a:lnTo>
                  <a:pt x="386" y="432"/>
                </a:lnTo>
                <a:lnTo>
                  <a:pt x="386" y="373"/>
                </a:lnTo>
                <a:lnTo>
                  <a:pt x="387" y="335"/>
                </a:lnTo>
                <a:lnTo>
                  <a:pt x="388" y="317"/>
                </a:lnTo>
                <a:lnTo>
                  <a:pt x="390" y="305"/>
                </a:lnTo>
                <a:lnTo>
                  <a:pt x="390" y="305"/>
                </a:lnTo>
                <a:lnTo>
                  <a:pt x="391" y="298"/>
                </a:lnTo>
                <a:lnTo>
                  <a:pt x="393" y="292"/>
                </a:lnTo>
                <a:lnTo>
                  <a:pt x="399" y="279"/>
                </a:lnTo>
                <a:lnTo>
                  <a:pt x="407" y="265"/>
                </a:lnTo>
                <a:lnTo>
                  <a:pt x="415" y="252"/>
                </a:lnTo>
                <a:lnTo>
                  <a:pt x="431" y="228"/>
                </a:lnTo>
                <a:lnTo>
                  <a:pt x="437" y="220"/>
                </a:lnTo>
                <a:lnTo>
                  <a:pt x="440" y="215"/>
                </a:lnTo>
                <a:lnTo>
                  <a:pt x="440" y="215"/>
                </a:lnTo>
                <a:lnTo>
                  <a:pt x="445" y="186"/>
                </a:lnTo>
                <a:lnTo>
                  <a:pt x="452" y="185"/>
                </a:lnTo>
                <a:lnTo>
                  <a:pt x="452" y="185"/>
                </a:lnTo>
                <a:lnTo>
                  <a:pt x="455" y="193"/>
                </a:lnTo>
                <a:lnTo>
                  <a:pt x="459" y="200"/>
                </a:lnTo>
                <a:lnTo>
                  <a:pt x="464" y="206"/>
                </a:lnTo>
                <a:lnTo>
                  <a:pt x="463" y="206"/>
                </a:lnTo>
                <a:lnTo>
                  <a:pt x="463" y="206"/>
                </a:lnTo>
                <a:lnTo>
                  <a:pt x="457" y="211"/>
                </a:lnTo>
                <a:lnTo>
                  <a:pt x="454" y="215"/>
                </a:lnTo>
                <a:lnTo>
                  <a:pt x="453" y="219"/>
                </a:lnTo>
                <a:lnTo>
                  <a:pt x="453" y="222"/>
                </a:lnTo>
                <a:lnTo>
                  <a:pt x="453" y="227"/>
                </a:lnTo>
                <a:lnTo>
                  <a:pt x="452" y="230"/>
                </a:lnTo>
                <a:lnTo>
                  <a:pt x="450" y="234"/>
                </a:lnTo>
                <a:lnTo>
                  <a:pt x="450" y="234"/>
                </a:lnTo>
                <a:lnTo>
                  <a:pt x="446" y="239"/>
                </a:lnTo>
                <a:lnTo>
                  <a:pt x="443" y="244"/>
                </a:lnTo>
                <a:lnTo>
                  <a:pt x="437" y="260"/>
                </a:lnTo>
                <a:lnTo>
                  <a:pt x="429" y="284"/>
                </a:lnTo>
                <a:lnTo>
                  <a:pt x="429" y="284"/>
                </a:lnTo>
                <a:lnTo>
                  <a:pt x="422" y="325"/>
                </a:lnTo>
                <a:lnTo>
                  <a:pt x="407" y="410"/>
                </a:lnTo>
                <a:lnTo>
                  <a:pt x="385" y="530"/>
                </a:lnTo>
                <a:lnTo>
                  <a:pt x="400" y="559"/>
                </a:lnTo>
                <a:lnTo>
                  <a:pt x="366" y="560"/>
                </a:lnTo>
                <a:close/>
                <a:moveTo>
                  <a:pt x="412" y="559"/>
                </a:moveTo>
                <a:lnTo>
                  <a:pt x="433" y="540"/>
                </a:lnTo>
                <a:lnTo>
                  <a:pt x="433" y="540"/>
                </a:lnTo>
                <a:lnTo>
                  <a:pt x="438" y="491"/>
                </a:lnTo>
                <a:lnTo>
                  <a:pt x="444" y="444"/>
                </a:lnTo>
                <a:lnTo>
                  <a:pt x="452" y="393"/>
                </a:lnTo>
                <a:lnTo>
                  <a:pt x="452" y="393"/>
                </a:lnTo>
                <a:lnTo>
                  <a:pt x="467" y="294"/>
                </a:lnTo>
                <a:lnTo>
                  <a:pt x="472" y="255"/>
                </a:lnTo>
                <a:lnTo>
                  <a:pt x="474" y="235"/>
                </a:lnTo>
                <a:lnTo>
                  <a:pt x="474" y="235"/>
                </a:lnTo>
                <a:lnTo>
                  <a:pt x="477" y="234"/>
                </a:lnTo>
                <a:lnTo>
                  <a:pt x="478" y="233"/>
                </a:lnTo>
                <a:lnTo>
                  <a:pt x="479" y="229"/>
                </a:lnTo>
                <a:lnTo>
                  <a:pt x="479" y="225"/>
                </a:lnTo>
                <a:lnTo>
                  <a:pt x="478" y="221"/>
                </a:lnTo>
                <a:lnTo>
                  <a:pt x="474" y="211"/>
                </a:lnTo>
                <a:lnTo>
                  <a:pt x="473" y="207"/>
                </a:lnTo>
                <a:lnTo>
                  <a:pt x="471" y="207"/>
                </a:lnTo>
                <a:lnTo>
                  <a:pt x="471" y="207"/>
                </a:lnTo>
                <a:lnTo>
                  <a:pt x="478" y="202"/>
                </a:lnTo>
                <a:lnTo>
                  <a:pt x="486" y="196"/>
                </a:lnTo>
                <a:lnTo>
                  <a:pt x="504" y="181"/>
                </a:lnTo>
                <a:lnTo>
                  <a:pt x="526" y="162"/>
                </a:lnTo>
                <a:lnTo>
                  <a:pt x="526" y="162"/>
                </a:lnTo>
                <a:lnTo>
                  <a:pt x="531" y="164"/>
                </a:lnTo>
                <a:lnTo>
                  <a:pt x="535" y="167"/>
                </a:lnTo>
                <a:lnTo>
                  <a:pt x="537" y="169"/>
                </a:lnTo>
                <a:lnTo>
                  <a:pt x="537" y="169"/>
                </a:lnTo>
                <a:lnTo>
                  <a:pt x="529" y="195"/>
                </a:lnTo>
                <a:lnTo>
                  <a:pt x="511" y="249"/>
                </a:lnTo>
                <a:lnTo>
                  <a:pt x="501" y="279"/>
                </a:lnTo>
                <a:lnTo>
                  <a:pt x="494" y="308"/>
                </a:lnTo>
                <a:lnTo>
                  <a:pt x="487" y="332"/>
                </a:lnTo>
                <a:lnTo>
                  <a:pt x="486" y="343"/>
                </a:lnTo>
                <a:lnTo>
                  <a:pt x="486" y="351"/>
                </a:lnTo>
                <a:lnTo>
                  <a:pt x="486" y="351"/>
                </a:lnTo>
                <a:lnTo>
                  <a:pt x="485" y="365"/>
                </a:lnTo>
                <a:lnTo>
                  <a:pt x="484" y="382"/>
                </a:lnTo>
                <a:lnTo>
                  <a:pt x="481" y="422"/>
                </a:lnTo>
                <a:lnTo>
                  <a:pt x="480" y="442"/>
                </a:lnTo>
                <a:lnTo>
                  <a:pt x="482" y="462"/>
                </a:lnTo>
                <a:lnTo>
                  <a:pt x="483" y="472"/>
                </a:lnTo>
                <a:lnTo>
                  <a:pt x="485" y="481"/>
                </a:lnTo>
                <a:lnTo>
                  <a:pt x="488" y="489"/>
                </a:lnTo>
                <a:lnTo>
                  <a:pt x="492" y="498"/>
                </a:lnTo>
                <a:lnTo>
                  <a:pt x="492" y="498"/>
                </a:lnTo>
                <a:lnTo>
                  <a:pt x="501" y="512"/>
                </a:lnTo>
                <a:lnTo>
                  <a:pt x="510" y="524"/>
                </a:lnTo>
                <a:lnTo>
                  <a:pt x="518" y="534"/>
                </a:lnTo>
                <a:lnTo>
                  <a:pt x="526" y="543"/>
                </a:lnTo>
                <a:lnTo>
                  <a:pt x="538" y="554"/>
                </a:lnTo>
                <a:lnTo>
                  <a:pt x="542" y="557"/>
                </a:lnTo>
                <a:lnTo>
                  <a:pt x="412" y="559"/>
                </a:lnTo>
                <a:close/>
                <a:moveTo>
                  <a:pt x="649" y="454"/>
                </a:moveTo>
                <a:lnTo>
                  <a:pt x="649" y="454"/>
                </a:lnTo>
                <a:lnTo>
                  <a:pt x="645" y="462"/>
                </a:lnTo>
                <a:lnTo>
                  <a:pt x="642" y="468"/>
                </a:lnTo>
                <a:lnTo>
                  <a:pt x="639" y="473"/>
                </a:lnTo>
                <a:lnTo>
                  <a:pt x="639" y="473"/>
                </a:lnTo>
                <a:lnTo>
                  <a:pt x="637" y="467"/>
                </a:lnTo>
                <a:lnTo>
                  <a:pt x="634" y="454"/>
                </a:lnTo>
                <a:lnTo>
                  <a:pt x="633" y="446"/>
                </a:lnTo>
                <a:lnTo>
                  <a:pt x="632" y="439"/>
                </a:lnTo>
                <a:lnTo>
                  <a:pt x="632" y="432"/>
                </a:lnTo>
                <a:lnTo>
                  <a:pt x="634" y="428"/>
                </a:lnTo>
                <a:lnTo>
                  <a:pt x="634" y="428"/>
                </a:lnTo>
                <a:lnTo>
                  <a:pt x="638" y="430"/>
                </a:lnTo>
                <a:lnTo>
                  <a:pt x="644" y="437"/>
                </a:lnTo>
                <a:lnTo>
                  <a:pt x="646" y="441"/>
                </a:lnTo>
                <a:lnTo>
                  <a:pt x="649" y="445"/>
                </a:lnTo>
                <a:lnTo>
                  <a:pt x="650" y="449"/>
                </a:lnTo>
                <a:lnTo>
                  <a:pt x="649" y="454"/>
                </a:lnTo>
                <a:lnTo>
                  <a:pt x="649" y="4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3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30"/>
                            </p:stCondLst>
                            <p:childTnLst>
                              <p:par>
                                <p:cTn id="6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3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60"/>
                            </p:stCondLst>
                            <p:childTnLst>
                              <p:par>
                                <p:cTn id="7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60"/>
                            </p:stCondLst>
                            <p:childTnLst>
                              <p:par>
                                <p:cTn id="8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36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289"/>
                            </p:stCondLst>
                            <p:childTnLst>
                              <p:par>
                                <p:cTn id="10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289"/>
                            </p:stCondLst>
                            <p:childTnLst>
                              <p:par>
                                <p:cTn id="1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789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7" grpId="1" animBg="1"/>
      <p:bldP spid="13" grpId="0"/>
      <p:bldP spid="17" grpId="0" animBg="1"/>
      <p:bldP spid="17" grpId="1" animBg="1"/>
      <p:bldP spid="23" grpId="0"/>
      <p:bldP spid="24" grpId="0" animBg="1"/>
      <p:bldP spid="24" grpId="1" animBg="1"/>
      <p:bldP spid="30" grpId="0"/>
      <p:bldP spid="31" grpId="0" animBg="1"/>
      <p:bldP spid="32" grpId="0" animBg="1"/>
      <p:bldP spid="32" grpId="1" animBg="1"/>
      <p:bldP spid="38" grpId="0"/>
      <p:bldP spid="39" grpId="0" animBg="1"/>
      <p:bldP spid="48" grpId="0" animBg="1"/>
      <p:bldP spid="4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管理上的不足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76400" y="1414640"/>
            <a:ext cx="1533525" cy="3547885"/>
            <a:chOff x="1676400" y="1414640"/>
            <a:chExt cx="1533525" cy="3547885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>
              <a:off x="1676400" y="1571625"/>
              <a:ext cx="1533525" cy="33909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078633" y="1414640"/>
              <a:ext cx="756381" cy="756381"/>
              <a:chOff x="2078633" y="1414640"/>
              <a:chExt cx="756381" cy="756381"/>
            </a:xfrm>
          </p:grpSpPr>
          <p:sp>
            <p:nvSpPr>
              <p:cNvPr id="10" name="椭圆 9"/>
              <p:cNvSpPr/>
              <p:nvPr/>
            </p:nvSpPr>
            <p:spPr>
              <a:xfrm rot="9480000">
                <a:off x="2078633" y="1414640"/>
                <a:ext cx="756381" cy="756381"/>
              </a:xfrm>
              <a:prstGeom prst="ellipse">
                <a:avLst/>
              </a:prstGeom>
              <a:gradFill flip="none" rotWithShape="1">
                <a:gsLst>
                  <a:gs pos="0">
                    <a:srgbClr val="015A74"/>
                  </a:gs>
                  <a:gs pos="100000">
                    <a:srgbClr val="003366"/>
                  </a:gs>
                </a:gsLst>
                <a:lin ang="10200000" scaled="0"/>
                <a:tileRect/>
              </a:gradFill>
              <a:ln w="53975">
                <a:gradFill flip="none" rotWithShape="1">
                  <a:gsLst>
                    <a:gs pos="0">
                      <a:srgbClr val="003366"/>
                    </a:gs>
                    <a:gs pos="100000">
                      <a:srgbClr val="015A74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258385" y="1469664"/>
                <a:ext cx="3968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657438" y="1414641"/>
            <a:ext cx="1533525" cy="3547884"/>
            <a:chOff x="3657438" y="1414641"/>
            <a:chExt cx="1533525" cy="3547884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3657438" y="1571625"/>
              <a:ext cx="1533525" cy="33909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46012" y="1414641"/>
              <a:ext cx="756381" cy="756381"/>
              <a:chOff x="3857579" y="1414641"/>
              <a:chExt cx="756381" cy="756381"/>
            </a:xfrm>
          </p:grpSpPr>
          <p:sp>
            <p:nvSpPr>
              <p:cNvPr id="7" name="椭圆 6"/>
              <p:cNvSpPr/>
              <p:nvPr/>
            </p:nvSpPr>
            <p:spPr>
              <a:xfrm rot="9480000">
                <a:off x="3857579" y="1414641"/>
                <a:ext cx="756381" cy="756381"/>
              </a:xfrm>
              <a:prstGeom prst="ellipse">
                <a:avLst/>
              </a:prstGeom>
              <a:gradFill flip="none" rotWithShape="1">
                <a:gsLst>
                  <a:gs pos="0">
                    <a:srgbClr val="009999"/>
                  </a:gs>
                  <a:gs pos="100000">
                    <a:srgbClr val="008080"/>
                  </a:gs>
                </a:gsLst>
                <a:lin ang="10200000" scaled="0"/>
                <a:tileRect/>
              </a:gradFill>
              <a:ln w="53975">
                <a:gradFill flip="none" rotWithShape="1">
                  <a:gsLst>
                    <a:gs pos="0">
                      <a:srgbClr val="008080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037331" y="1469664"/>
                <a:ext cx="3968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638476" y="1436669"/>
            <a:ext cx="1533525" cy="3547884"/>
            <a:chOff x="5638476" y="1436669"/>
            <a:chExt cx="1533525" cy="3547884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圆角矩形 18"/>
            <p:cNvSpPr/>
            <p:nvPr/>
          </p:nvSpPr>
          <p:spPr>
            <a:xfrm>
              <a:off x="5638476" y="1593653"/>
              <a:ext cx="1533525" cy="33909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635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27050" y="1436669"/>
              <a:ext cx="756381" cy="756381"/>
              <a:chOff x="5503175" y="1414641"/>
              <a:chExt cx="756381" cy="756381"/>
            </a:xfrm>
          </p:grpSpPr>
          <p:sp>
            <p:nvSpPr>
              <p:cNvPr id="9" name="椭圆 8"/>
              <p:cNvSpPr/>
              <p:nvPr/>
            </p:nvSpPr>
            <p:spPr>
              <a:xfrm rot="9480000">
                <a:off x="5503175" y="1414641"/>
                <a:ext cx="756381" cy="756381"/>
              </a:xfrm>
              <a:prstGeom prst="ellipse">
                <a:avLst/>
              </a:prstGeom>
              <a:gradFill flip="none" rotWithShape="1">
                <a:gsLst>
                  <a:gs pos="0">
                    <a:srgbClr val="E94744"/>
                  </a:gs>
                  <a:gs pos="100000">
                    <a:srgbClr val="C34A3D"/>
                  </a:gs>
                </a:gsLst>
                <a:lin ang="10200000" scaled="0"/>
                <a:tileRect/>
              </a:gradFill>
              <a:ln w="53975">
                <a:gradFill flip="none" rotWithShape="1">
                  <a:gsLst>
                    <a:gs pos="0">
                      <a:srgbClr val="C34A3D"/>
                    </a:gs>
                    <a:gs pos="100000">
                      <a:srgbClr val="E94744"/>
                    </a:gs>
                  </a:gsLst>
                  <a:lin ang="5400000" scaled="1"/>
                  <a:tileRect/>
                </a:gradFill>
              </a:ln>
              <a:effectLst>
                <a:outerShdw blurRad="444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682927" y="1491528"/>
                <a:ext cx="3968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123"/>
          <p:cNvSpPr txBox="1"/>
          <p:nvPr/>
        </p:nvSpPr>
        <p:spPr>
          <a:xfrm>
            <a:off x="2799647" y="819122"/>
            <a:ext cx="34608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正人先正己，修人先自修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5"/>
          <p:cNvSpPr/>
          <p:nvPr/>
        </p:nvSpPr>
        <p:spPr bwMode="auto">
          <a:xfrm>
            <a:off x="1807176" y="2727339"/>
            <a:ext cx="1286670" cy="82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45218" y="2379631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5"/>
          <p:cNvSpPr/>
          <p:nvPr/>
        </p:nvSpPr>
        <p:spPr bwMode="auto">
          <a:xfrm>
            <a:off x="3780866" y="2727339"/>
            <a:ext cx="1286670" cy="82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18908" y="2379631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5"/>
          <p:cNvSpPr/>
          <p:nvPr/>
        </p:nvSpPr>
        <p:spPr bwMode="auto">
          <a:xfrm>
            <a:off x="5781116" y="2727339"/>
            <a:ext cx="1286670" cy="82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819158" y="2379631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849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3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84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199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99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3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953336" y="1906439"/>
            <a:ext cx="7099540" cy="272594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2876" y="39170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3" name="椭圆 2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015A7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07780" y="1124342"/>
            <a:ext cx="1041009" cy="1041009"/>
            <a:chOff x="1219591" y="891429"/>
            <a:chExt cx="1041009" cy="1041009"/>
          </a:xfrm>
        </p:grpSpPr>
        <p:sp>
          <p:nvSpPr>
            <p:cNvPr id="2" name="圆角矩形 1"/>
            <p:cNvSpPr/>
            <p:nvPr/>
          </p:nvSpPr>
          <p:spPr>
            <a:xfrm>
              <a:off x="1219591" y="891429"/>
              <a:ext cx="1041009" cy="1041009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76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319842" y="1000665"/>
              <a:ext cx="845389" cy="810883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06943" y="1124342"/>
            <a:ext cx="1041009" cy="1041009"/>
            <a:chOff x="2918754" y="891429"/>
            <a:chExt cx="1041009" cy="1041009"/>
          </a:xfrm>
        </p:grpSpPr>
        <p:sp>
          <p:nvSpPr>
            <p:cNvPr id="9" name="圆角矩形 8"/>
            <p:cNvSpPr/>
            <p:nvPr/>
          </p:nvSpPr>
          <p:spPr>
            <a:xfrm>
              <a:off x="2918754" y="891429"/>
              <a:ext cx="1041009" cy="1041009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76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019005" y="1000665"/>
              <a:ext cx="845389" cy="810883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05855" y="1124342"/>
            <a:ext cx="1041009" cy="1041009"/>
            <a:chOff x="4517666" y="891429"/>
            <a:chExt cx="1041009" cy="1041009"/>
          </a:xfrm>
        </p:grpSpPr>
        <p:sp>
          <p:nvSpPr>
            <p:cNvPr id="11" name="圆角矩形 10"/>
            <p:cNvSpPr/>
            <p:nvPr/>
          </p:nvSpPr>
          <p:spPr>
            <a:xfrm>
              <a:off x="4517666" y="891429"/>
              <a:ext cx="1041009" cy="1041009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76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617917" y="1000665"/>
              <a:ext cx="845389" cy="810883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04767" y="1124342"/>
            <a:ext cx="1041009" cy="1041009"/>
            <a:chOff x="6116578" y="891429"/>
            <a:chExt cx="1041009" cy="1041009"/>
          </a:xfrm>
        </p:grpSpPr>
        <p:sp>
          <p:nvSpPr>
            <p:cNvPr id="13" name="圆角矩形 12"/>
            <p:cNvSpPr/>
            <p:nvPr/>
          </p:nvSpPr>
          <p:spPr>
            <a:xfrm>
              <a:off x="6116578" y="891429"/>
              <a:ext cx="1041009" cy="1041009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762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6216829" y="1000665"/>
              <a:ext cx="845389" cy="810883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 rot="9480000">
            <a:off x="1775793" y="4523754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9480000">
            <a:off x="3137619" y="4523754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CC3300">
                  <a:lumMod val="99000"/>
                </a:srgbClr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C3300"/>
                </a:gs>
                <a:gs pos="100000">
                  <a:srgbClr val="F17445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9480000">
            <a:off x="3817346" y="4529852"/>
            <a:ext cx="481620" cy="449065"/>
          </a:xfrm>
          <a:prstGeom prst="ellipse">
            <a:avLst/>
          </a:prstGeo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34A3D"/>
                </a:gs>
                <a:gs pos="100000">
                  <a:srgbClr val="E9474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9480000">
            <a:off x="2456706" y="4523754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9480000">
            <a:off x="4529627" y="4523753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9480000">
            <a:off x="5891453" y="4523753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F17445"/>
              </a:gs>
              <a:gs pos="100000">
                <a:srgbClr val="CC3300">
                  <a:lumMod val="99000"/>
                </a:srgbClr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C3300"/>
                </a:gs>
                <a:gs pos="100000">
                  <a:srgbClr val="F17445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9480000">
            <a:off x="6571180" y="4529851"/>
            <a:ext cx="481620" cy="449065"/>
          </a:xfrm>
          <a:prstGeom prst="ellipse">
            <a:avLst/>
          </a:prstGeo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C34A3D"/>
                </a:gs>
                <a:gs pos="100000">
                  <a:srgbClr val="E9474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9480000">
            <a:off x="5210540" y="4523753"/>
            <a:ext cx="449065" cy="449065"/>
          </a:xfrm>
          <a:prstGeom prst="ellipse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10200000" scaled="0"/>
            <a:tileRect/>
          </a:gradFill>
          <a:ln w="381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54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69"/>
          <p:cNvSpPr txBox="1"/>
          <p:nvPr/>
        </p:nvSpPr>
        <p:spPr>
          <a:xfrm>
            <a:off x="2069693" y="2467097"/>
            <a:ext cx="4784343" cy="19020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我们来自五湖四海、但共同的目标孕育着同一个理想，出发点不同但目的地一样，年轻的心在这一刻相聚、团结一致、不理不弃，斩破风浪，勇敢起航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身为市场营销专业的我们，要勇于挑战自己，面对巨大的挑战，也同时给予我们相同的机遇。把握机会，战胜自我，相信一定会成功。营销达人的我们，有能力，有个性，有毅力，必定会有所收获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6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6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6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390"/>
                                </p:stCondLst>
                                <p:childTnLst>
                                  <p:par>
                                    <p:cTn id="95" presetID="2" presetClass="entr" presetSubtype="9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9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9" fill="hold" grpId="0" nodeType="withEffect" p14:presetBounceEnd="4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0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9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0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9" fill="hold" grpId="0" nodeType="withEffect" p14:presetBounceEnd="4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0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9" fill="hold" grpId="0" nodeType="withEffect" p14:presetBounceEnd="4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9" fill="hold" grpId="0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9" fill="hold" grpId="0" nodeType="withEffect" p14:presetBounceEnd="4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9" fill="hold" grpId="0" nodeType="withEffect" p14:presetBounceEnd="44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4" grpId="0"/>
          <p:bldP spid="7" grpId="0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6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6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6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390"/>
                                </p:stCondLst>
                                <p:childTnLst>
                                  <p:par>
                                    <p:cTn id="9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9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9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9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4" grpId="0"/>
          <p:bldP spid="7" grpId="0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499" y="360931"/>
            <a:ext cx="296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团队写作能力的问题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Rounded Rectangle 3"/>
          <p:cNvSpPr>
            <a:spLocks noChangeArrowheads="1"/>
          </p:cNvSpPr>
          <p:nvPr/>
        </p:nvSpPr>
        <p:spPr bwMode="auto">
          <a:xfrm>
            <a:off x="2689592" y="3687784"/>
            <a:ext cx="825570" cy="777036"/>
          </a:xfrm>
          <a:prstGeom prst="roundRect">
            <a:avLst>
              <a:gd name="adj" fmla="val 9375"/>
            </a:avLst>
          </a:prstGeom>
          <a:gradFill flip="none" rotWithShape="1">
            <a:gsLst>
              <a:gs pos="0">
                <a:srgbClr val="015A74"/>
              </a:gs>
              <a:gs pos="100000">
                <a:srgbClr val="01495F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rgbClr val="01495F"/>
                </a:gs>
                <a:gs pos="100000">
                  <a:srgbClr val="015A74"/>
                </a:gs>
              </a:gsLst>
              <a:lin ang="18900000" scaled="1"/>
              <a:tileRect/>
            </a:gradFill>
            <a:round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id-ID" sz="41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id-ID" altLang="id-ID" sz="41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ounded Rectangle 4"/>
          <p:cNvSpPr>
            <a:spLocks noChangeArrowheads="1"/>
          </p:cNvSpPr>
          <p:nvPr/>
        </p:nvSpPr>
        <p:spPr bwMode="auto">
          <a:xfrm>
            <a:off x="2883844" y="2910749"/>
            <a:ext cx="825570" cy="777036"/>
          </a:xfrm>
          <a:prstGeom prst="roundRect">
            <a:avLst>
              <a:gd name="adj" fmla="val 9375"/>
            </a:avLst>
          </a:prstGeo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rgbClr val="C34A3D"/>
                </a:gs>
                <a:gs pos="100000">
                  <a:srgbClr val="E94744"/>
                </a:gs>
              </a:gsLst>
              <a:lin ang="18900000" scaled="1"/>
              <a:tileRect/>
            </a:gradFill>
            <a:round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id-ID" sz="41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altLang="id-ID" sz="41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ounded Rectangle 5"/>
          <p:cNvSpPr>
            <a:spLocks noChangeArrowheads="1"/>
          </p:cNvSpPr>
          <p:nvPr/>
        </p:nvSpPr>
        <p:spPr bwMode="auto">
          <a:xfrm>
            <a:off x="2592467" y="2133714"/>
            <a:ext cx="825570" cy="777036"/>
          </a:xfrm>
          <a:prstGeom prst="roundRect">
            <a:avLst>
              <a:gd name="adj" fmla="val 9375"/>
            </a:avLst>
          </a:prstGeom>
          <a:gradFill flip="none" rotWithShape="1">
            <a:gsLst>
              <a:gs pos="0">
                <a:srgbClr val="F17445"/>
              </a:gs>
              <a:gs pos="100000">
                <a:schemeClr val="accent2">
                  <a:lumMod val="75000"/>
                </a:schemeClr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rgbClr val="F17445"/>
                </a:gs>
              </a:gsLst>
              <a:lin ang="18900000" scaled="1"/>
              <a:tileRect/>
            </a:gradFill>
            <a:round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id-ID" sz="41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id-ID" altLang="id-ID" sz="4100" ker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ounded Rectangle 6"/>
          <p:cNvSpPr>
            <a:spLocks noChangeArrowheads="1"/>
          </p:cNvSpPr>
          <p:nvPr/>
        </p:nvSpPr>
        <p:spPr bwMode="auto">
          <a:xfrm rot="20684149">
            <a:off x="2179685" y="1399980"/>
            <a:ext cx="825570" cy="777036"/>
          </a:xfrm>
          <a:prstGeom prst="roundRect">
            <a:avLst>
              <a:gd name="adj" fmla="val 9375"/>
            </a:avLst>
          </a:prstGeom>
          <a:gradFill flip="none" rotWithShape="1">
            <a:gsLst>
              <a:gs pos="0">
                <a:srgbClr val="009999"/>
              </a:gs>
              <a:gs pos="100000">
                <a:srgbClr val="006666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rgbClr val="006666"/>
                </a:gs>
                <a:gs pos="100000">
                  <a:srgbClr val="009999"/>
                </a:gs>
              </a:gsLst>
              <a:lin ang="18900000" scaled="1"/>
              <a:tileRect/>
            </a:gradFill>
            <a:round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r>
              <a:rPr lang="en-US" altLang="id-ID" sz="41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id-ID" altLang="id-ID" sz="41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7"/>
          <p:cNvGrpSpPr/>
          <p:nvPr/>
        </p:nvGrpSpPr>
        <p:grpSpPr>
          <a:xfrm>
            <a:off x="904510" y="1859491"/>
            <a:ext cx="1751195" cy="2906426"/>
            <a:chOff x="1206012" y="2479320"/>
            <a:chExt cx="2334927" cy="3875235"/>
          </a:xfrm>
        </p:grpSpPr>
        <p:sp>
          <p:nvSpPr>
            <p:cNvPr id="12" name="Ellipse 98"/>
            <p:cNvSpPr/>
            <p:nvPr/>
          </p:nvSpPr>
          <p:spPr bwMode="auto">
            <a:xfrm>
              <a:off x="1206012" y="6057070"/>
              <a:ext cx="1581860" cy="29748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defRPr/>
              </a:pPr>
              <a:endParaRPr lang="en-US" altLang="id-ID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Group 9"/>
            <p:cNvGrpSpPr/>
            <p:nvPr/>
          </p:nvGrpSpPr>
          <p:grpSpPr>
            <a:xfrm>
              <a:off x="1757832" y="2479320"/>
              <a:ext cx="1783107" cy="3674557"/>
              <a:chOff x="1879600" y="2427657"/>
              <a:chExt cx="1931988" cy="3981365"/>
            </a:xfrm>
            <a:solidFill>
              <a:schemeClr val="bg1">
                <a:lumMod val="50000"/>
              </a:schemeClr>
            </a:solidFill>
          </p:grpSpPr>
          <p:sp>
            <p:nvSpPr>
              <p:cNvPr id="14" name="Rounded Rectangle 10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rgbClr val="484848"/>
              </a:solidFill>
              <a:ln w="9525">
                <a:noFill/>
                <a:rou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ounded Rectangle 12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ounded Rectangle 13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ounded Rectangle 14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ounded Rectangle 15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ounded Rectangle 16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rgbClr val="48484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ker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1" name="Rectangle 17"/>
          <p:cNvSpPr/>
          <p:nvPr/>
        </p:nvSpPr>
        <p:spPr>
          <a:xfrm>
            <a:off x="4198513" y="4035126"/>
            <a:ext cx="3615743" cy="4602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4198514" y="3789370"/>
            <a:ext cx="145209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9"/>
          <p:cNvSpPr/>
          <p:nvPr/>
        </p:nvSpPr>
        <p:spPr>
          <a:xfrm>
            <a:off x="4198513" y="3235434"/>
            <a:ext cx="3615743" cy="4602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4198514" y="2989678"/>
            <a:ext cx="145209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1"/>
          <p:cNvSpPr/>
          <p:nvPr/>
        </p:nvSpPr>
        <p:spPr>
          <a:xfrm>
            <a:off x="4198513" y="2458949"/>
            <a:ext cx="3615743" cy="4602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4198514" y="2213194"/>
            <a:ext cx="145209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3"/>
          <p:cNvSpPr/>
          <p:nvPr/>
        </p:nvSpPr>
        <p:spPr>
          <a:xfrm>
            <a:off x="4198513" y="1614435"/>
            <a:ext cx="3615743" cy="4602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4198514" y="1368679"/>
            <a:ext cx="145209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  <p:bldP spid="21" grpId="0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改正不足的措施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3384027" y="2200427"/>
            <a:ext cx="2386510" cy="2239024"/>
            <a:chOff x="4267432" y="3268989"/>
            <a:chExt cx="3746861" cy="3515306"/>
          </a:xfrm>
        </p:grpSpPr>
        <p:pic>
          <p:nvPicPr>
            <p:cNvPr id="8" name="Picture 4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267432" y="3268989"/>
              <a:ext cx="3746861" cy="3515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5"/>
            <p:cNvGrpSpPr/>
            <p:nvPr/>
          </p:nvGrpSpPr>
          <p:grpSpPr>
            <a:xfrm>
              <a:off x="4640809" y="3702483"/>
              <a:ext cx="3029172" cy="1710230"/>
              <a:chOff x="4640809" y="3464358"/>
              <a:chExt cx="3029172" cy="1710230"/>
            </a:xfrm>
          </p:grpSpPr>
          <p:sp>
            <p:nvSpPr>
              <p:cNvPr id="10" name="Rectangle 44"/>
              <p:cNvSpPr>
                <a:spLocks noChangeArrowheads="1"/>
              </p:cNvSpPr>
              <p:nvPr/>
            </p:nvSpPr>
            <p:spPr bwMode="auto">
              <a:xfrm>
                <a:off x="4640809" y="3464358"/>
                <a:ext cx="3029172" cy="171023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46"/>
              <p:cNvSpPr/>
              <p:nvPr/>
            </p:nvSpPr>
            <p:spPr bwMode="auto">
              <a:xfrm>
                <a:off x="4640809" y="3464358"/>
                <a:ext cx="3029172" cy="1710230"/>
              </a:xfrm>
              <a:custGeom>
                <a:avLst/>
                <a:gdLst>
                  <a:gd name="T0" fmla="*/ 2513 w 2513"/>
                  <a:gd name="T1" fmla="*/ 0 h 1561"/>
                  <a:gd name="T2" fmla="*/ 0 w 2513"/>
                  <a:gd name="T3" fmla="*/ 0 h 1561"/>
                  <a:gd name="T4" fmla="*/ 0 w 2513"/>
                  <a:gd name="T5" fmla="*/ 1561 h 1561"/>
                  <a:gd name="T6" fmla="*/ 2513 w 2513"/>
                  <a:gd name="T7" fmla="*/ 0 h 1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3" h="1561">
                    <a:moveTo>
                      <a:pt x="2513" y="0"/>
                    </a:moveTo>
                    <a:lnTo>
                      <a:pt x="0" y="0"/>
                    </a:lnTo>
                    <a:lnTo>
                      <a:pt x="0" y="156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Freeform 47"/>
          <p:cNvSpPr/>
          <p:nvPr/>
        </p:nvSpPr>
        <p:spPr bwMode="auto">
          <a:xfrm>
            <a:off x="3480607" y="2685558"/>
            <a:ext cx="2665376" cy="1655651"/>
          </a:xfrm>
          <a:custGeom>
            <a:avLst/>
            <a:gdLst>
              <a:gd name="T0" fmla="*/ 2513 w 2513"/>
              <a:gd name="T1" fmla="*/ 0 h 1561"/>
              <a:gd name="T2" fmla="*/ 0 w 2513"/>
              <a:gd name="T3" fmla="*/ 0 h 1561"/>
              <a:gd name="T4" fmla="*/ 0 w 2513"/>
              <a:gd name="T5" fmla="*/ 1561 h 1561"/>
              <a:gd name="T6" fmla="*/ 2513 w 2513"/>
              <a:gd name="T7" fmla="*/ 0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3" h="1561">
                <a:moveTo>
                  <a:pt x="2513" y="0"/>
                </a:moveTo>
                <a:lnTo>
                  <a:pt x="0" y="0"/>
                </a:lnTo>
                <a:lnTo>
                  <a:pt x="0" y="1561"/>
                </a:lnTo>
                <a:lnTo>
                  <a:pt x="25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9"/>
          <p:cNvGrpSpPr/>
          <p:nvPr/>
        </p:nvGrpSpPr>
        <p:grpSpPr>
          <a:xfrm>
            <a:off x="5979141" y="3353446"/>
            <a:ext cx="2463293" cy="748756"/>
            <a:chOff x="7017849" y="2698227"/>
            <a:chExt cx="3284391" cy="998340"/>
          </a:xfrm>
        </p:grpSpPr>
        <p:sp>
          <p:nvSpPr>
            <p:cNvPr id="14" name="Text Placeholder 2"/>
            <p:cNvSpPr txBox="1"/>
            <p:nvPr/>
          </p:nvSpPr>
          <p:spPr>
            <a:xfrm>
              <a:off x="7017849" y="2698227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标题内容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8387934" y="2957904"/>
              <a:ext cx="1914306" cy="738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" name="Group 12"/>
          <p:cNvGrpSpPr/>
          <p:nvPr/>
        </p:nvGrpSpPr>
        <p:grpSpPr>
          <a:xfrm>
            <a:off x="5770537" y="1741975"/>
            <a:ext cx="2447384" cy="780685"/>
            <a:chOff x="7039061" y="2655655"/>
            <a:chExt cx="3263179" cy="1040912"/>
          </a:xfrm>
        </p:grpSpPr>
        <p:sp>
          <p:nvSpPr>
            <p:cNvPr id="17" name="Text Placeholder 2"/>
            <p:cNvSpPr txBox="1"/>
            <p:nvPr/>
          </p:nvSpPr>
          <p:spPr>
            <a:xfrm>
              <a:off x="7039061" y="2655655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标题内容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18" name="TextBox 14"/>
            <p:cNvSpPr txBox="1"/>
            <p:nvPr/>
          </p:nvSpPr>
          <p:spPr>
            <a:xfrm>
              <a:off x="8387934" y="2957904"/>
              <a:ext cx="1914306" cy="738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9" name="Group 15"/>
          <p:cNvGrpSpPr/>
          <p:nvPr/>
        </p:nvGrpSpPr>
        <p:grpSpPr>
          <a:xfrm>
            <a:off x="546565" y="3311377"/>
            <a:ext cx="1688609" cy="789403"/>
            <a:chOff x="1728901" y="2644031"/>
            <a:chExt cx="2251479" cy="1052536"/>
          </a:xfrm>
        </p:grpSpPr>
        <p:sp>
          <p:nvSpPr>
            <p:cNvPr id="20" name="Text Placeholder 2"/>
            <p:cNvSpPr txBox="1"/>
            <p:nvPr/>
          </p:nvSpPr>
          <p:spPr>
            <a:xfrm>
              <a:off x="1728901" y="264403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标题内容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1943100" y="2957904"/>
              <a:ext cx="1929574" cy="738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8"/>
          <p:cNvGrpSpPr/>
          <p:nvPr/>
        </p:nvGrpSpPr>
        <p:grpSpPr>
          <a:xfrm>
            <a:off x="756115" y="1756326"/>
            <a:ext cx="1688609" cy="789403"/>
            <a:chOff x="1728901" y="2644031"/>
            <a:chExt cx="2251479" cy="1052536"/>
          </a:xfrm>
        </p:grpSpPr>
        <p:sp>
          <p:nvSpPr>
            <p:cNvPr id="23" name="Text Placeholder 2"/>
            <p:cNvSpPr txBox="1"/>
            <p:nvPr/>
          </p:nvSpPr>
          <p:spPr>
            <a:xfrm>
              <a:off x="1728901" y="2644031"/>
              <a:ext cx="2251479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标题内容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  <p:sp>
          <p:nvSpPr>
            <p:cNvPr id="24" name="TextBox 20"/>
            <p:cNvSpPr txBox="1"/>
            <p:nvPr/>
          </p:nvSpPr>
          <p:spPr>
            <a:xfrm>
              <a:off x="1943100" y="2957904"/>
              <a:ext cx="1929574" cy="738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27944" y="1752056"/>
            <a:ext cx="449065" cy="461665"/>
            <a:chOff x="1775793" y="4517453"/>
            <a:chExt cx="449065" cy="461665"/>
          </a:xfrm>
        </p:grpSpPr>
        <p:sp>
          <p:nvSpPr>
            <p:cNvPr id="55" name="椭圆 54"/>
            <p:cNvSpPr/>
            <p:nvPr/>
          </p:nvSpPr>
          <p:spPr>
            <a:xfrm rot="9480000">
              <a:off x="1775793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809750" y="4517453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81864" y="1768469"/>
            <a:ext cx="449065" cy="461665"/>
            <a:chOff x="2456706" y="4516696"/>
            <a:chExt cx="449065" cy="461665"/>
          </a:xfrm>
        </p:grpSpPr>
        <p:sp>
          <p:nvSpPr>
            <p:cNvPr id="58" name="椭圆 57"/>
            <p:cNvSpPr/>
            <p:nvPr/>
          </p:nvSpPr>
          <p:spPr>
            <a:xfrm rot="9480000">
              <a:off x="2456706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504729" y="4516696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421946" y="3285441"/>
            <a:ext cx="449065" cy="461665"/>
            <a:chOff x="3137619" y="4517452"/>
            <a:chExt cx="449065" cy="461665"/>
          </a:xfrm>
        </p:grpSpPr>
        <p:sp>
          <p:nvSpPr>
            <p:cNvPr id="56" name="椭圆 55"/>
            <p:cNvSpPr/>
            <p:nvPr/>
          </p:nvSpPr>
          <p:spPr>
            <a:xfrm rot="9480000">
              <a:off x="3137619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189829" y="4517452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2084" y="3326902"/>
            <a:ext cx="481620" cy="462222"/>
            <a:chOff x="3817346" y="4516695"/>
            <a:chExt cx="481620" cy="462222"/>
          </a:xfrm>
        </p:grpSpPr>
        <p:sp>
          <p:nvSpPr>
            <p:cNvPr id="57" name="椭圆 56"/>
            <p:cNvSpPr/>
            <p:nvPr/>
          </p:nvSpPr>
          <p:spPr>
            <a:xfrm rot="9480000">
              <a:off x="3817346" y="4529852"/>
              <a:ext cx="481620" cy="449065"/>
            </a:xfrm>
            <a:prstGeom prst="ellipse">
              <a:avLst/>
            </a:prstGeom>
            <a:gradFill flip="none" rotWithShape="1">
              <a:gsLst>
                <a:gs pos="0">
                  <a:srgbClr val="E94744"/>
                </a:gs>
                <a:gs pos="100000">
                  <a:srgbClr val="C34A3D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885834" y="4516695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工作存在的不足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189829" y="357751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189829" y="357751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306636" y="473946"/>
              <a:ext cx="365717" cy="366941"/>
            </a:xfrm>
            <a:custGeom>
              <a:avLst/>
              <a:gdLst>
                <a:gd name="T0" fmla="*/ 29924 w 3851276"/>
                <a:gd name="T1" fmla="*/ 1836816 h 3867150"/>
                <a:gd name="T2" fmla="*/ 1133881 w 3851276"/>
                <a:gd name="T3" fmla="*/ 1627701 h 3867150"/>
                <a:gd name="T4" fmla="*/ 1266953 w 3851276"/>
                <a:gd name="T5" fmla="*/ 1549037 h 3867150"/>
                <a:gd name="T6" fmla="*/ 1451061 w 3851276"/>
                <a:gd name="T7" fmla="*/ 1469122 h 3867150"/>
                <a:gd name="T8" fmla="*/ 1477049 w 3851276"/>
                <a:gd name="T9" fmla="*/ 1373568 h 3867150"/>
                <a:gd name="T10" fmla="*/ 1663505 w 3851276"/>
                <a:gd name="T11" fmla="*/ 1293653 h 3867150"/>
                <a:gd name="T12" fmla="*/ 1436814 w 3851276"/>
                <a:gd name="T13" fmla="*/ 1552947 h 3867150"/>
                <a:gd name="T14" fmla="*/ 1777790 w 3851276"/>
                <a:gd name="T15" fmla="*/ 1204199 h 3867150"/>
                <a:gd name="T16" fmla="*/ 659695 w 3851276"/>
                <a:gd name="T17" fmla="*/ 1139353 h 3867150"/>
                <a:gd name="T18" fmla="*/ 1690119 w 3851276"/>
                <a:gd name="T19" fmla="*/ 1091755 h 3867150"/>
                <a:gd name="T20" fmla="*/ 556723 w 3851276"/>
                <a:gd name="T21" fmla="*/ 919923 h 3867150"/>
                <a:gd name="T22" fmla="*/ 522816 w 3851276"/>
                <a:gd name="T23" fmla="*/ 1028232 h 3867150"/>
                <a:gd name="T24" fmla="*/ 1814580 w 3851276"/>
                <a:gd name="T25" fmla="*/ 949753 h 3867150"/>
                <a:gd name="T26" fmla="*/ 1617791 w 3851276"/>
                <a:gd name="T27" fmla="*/ 1088470 h 3867150"/>
                <a:gd name="T28" fmla="*/ 710010 w 3851276"/>
                <a:gd name="T29" fmla="*/ 948211 h 3867150"/>
                <a:gd name="T30" fmla="*/ 652039 w 3851276"/>
                <a:gd name="T31" fmla="*/ 1063553 h 3867150"/>
                <a:gd name="T32" fmla="*/ 630788 w 3851276"/>
                <a:gd name="T33" fmla="*/ 1256414 h 3867150"/>
                <a:gd name="T34" fmla="*/ 504690 w 3851276"/>
                <a:gd name="T35" fmla="*/ 1179832 h 3867150"/>
                <a:gd name="T36" fmla="*/ 450001 w 3851276"/>
                <a:gd name="T37" fmla="*/ 1011508 h 3867150"/>
                <a:gd name="T38" fmla="*/ 503698 w 3851276"/>
                <a:gd name="T39" fmla="*/ 747004 h 3867150"/>
                <a:gd name="T40" fmla="*/ 248093 w 3851276"/>
                <a:gd name="T41" fmla="*/ 1036554 h 3867150"/>
                <a:gd name="T42" fmla="*/ 434514 w 3851276"/>
                <a:gd name="T43" fmla="*/ 1372094 h 3867150"/>
                <a:gd name="T44" fmla="*/ 811427 w 3851276"/>
                <a:gd name="T45" fmla="*/ 1312807 h 3867150"/>
                <a:gd name="T46" fmla="*/ 884837 w 3851276"/>
                <a:gd name="T47" fmla="*/ 934562 h 3867150"/>
                <a:gd name="T48" fmla="*/ 1706401 w 3851276"/>
                <a:gd name="T49" fmla="*/ 671693 h 3867150"/>
                <a:gd name="T50" fmla="*/ 1700139 w 3851276"/>
                <a:gd name="T51" fmla="*/ 636818 h 3867150"/>
                <a:gd name="T52" fmla="*/ 991430 w 3851276"/>
                <a:gd name="T53" fmla="*/ 909846 h 3867150"/>
                <a:gd name="T54" fmla="*/ 880141 w 3851276"/>
                <a:gd name="T55" fmla="*/ 1396184 h 3867150"/>
                <a:gd name="T56" fmla="*/ 433418 w 3851276"/>
                <a:gd name="T57" fmla="*/ 1488008 h 3867150"/>
                <a:gd name="T58" fmla="*/ 142125 w 3851276"/>
                <a:gd name="T59" fmla="*/ 1014810 h 3867150"/>
                <a:gd name="T60" fmla="*/ 468637 w 3851276"/>
                <a:gd name="T61" fmla="*/ 644543 h 3867150"/>
                <a:gd name="T62" fmla="*/ 1609181 w 3851276"/>
                <a:gd name="T63" fmla="*/ 590683 h 3867150"/>
                <a:gd name="T64" fmla="*/ 1621392 w 3851276"/>
                <a:gd name="T65" fmla="*/ 399888 h 3867150"/>
                <a:gd name="T66" fmla="*/ 1800177 w 3851276"/>
                <a:gd name="T67" fmla="*/ 613985 h 3867150"/>
                <a:gd name="T68" fmla="*/ 1590864 w 3851276"/>
                <a:gd name="T69" fmla="*/ 545956 h 3867150"/>
                <a:gd name="T70" fmla="*/ 1297011 w 3851276"/>
                <a:gd name="T71" fmla="*/ 473078 h 3867150"/>
                <a:gd name="T72" fmla="*/ 864608 w 3851276"/>
                <a:gd name="T73" fmla="*/ 229267 h 3867150"/>
                <a:gd name="T74" fmla="*/ 1442763 w 3851276"/>
                <a:gd name="T75" fmla="*/ 157484 h 3867150"/>
                <a:gd name="T76" fmla="*/ 1798768 w 3851276"/>
                <a:gd name="T77" fmla="*/ 541576 h 3867150"/>
                <a:gd name="T78" fmla="*/ 1560805 w 3851276"/>
                <a:gd name="T79" fmla="*/ 211751 h 3867150"/>
                <a:gd name="T80" fmla="*/ 559326 w 3851276"/>
                <a:gd name="T81" fmla="*/ 205496 h 3867150"/>
                <a:gd name="T82" fmla="*/ 527233 w 3851276"/>
                <a:gd name="T83" fmla="*/ 319660 h 3867150"/>
                <a:gd name="T84" fmla="*/ 1297481 w 3851276"/>
                <a:gd name="T85" fmla="*/ 182350 h 3867150"/>
                <a:gd name="T86" fmla="*/ 1292001 w 3851276"/>
                <a:gd name="T87" fmla="*/ 93208 h 3867150"/>
                <a:gd name="T88" fmla="*/ 619600 w 3851276"/>
                <a:gd name="T89" fmla="*/ 270241 h 3867150"/>
                <a:gd name="T90" fmla="*/ 1207932 w 3851276"/>
                <a:gd name="T91" fmla="*/ 190482 h 3867150"/>
                <a:gd name="T92" fmla="*/ 994391 w 3851276"/>
                <a:gd name="T93" fmla="*/ 47699 h 3867150"/>
                <a:gd name="T94" fmla="*/ 1076896 w 3851276"/>
                <a:gd name="T95" fmla="*/ 156 h 3867150"/>
                <a:gd name="T96" fmla="*/ 1557987 w 3851276"/>
                <a:gd name="T97" fmla="*/ 165616 h 3867150"/>
                <a:gd name="T98" fmla="*/ 1856380 w 3851276"/>
                <a:gd name="T99" fmla="*/ 577390 h 3867150"/>
                <a:gd name="T100" fmla="*/ 1862486 w 3851276"/>
                <a:gd name="T101" fmla="*/ 1085812 h 3867150"/>
                <a:gd name="T102" fmla="*/ 1574426 w 3851276"/>
                <a:gd name="T103" fmla="*/ 1504779 h 3867150"/>
                <a:gd name="T104" fmla="*/ 1097560 w 3851276"/>
                <a:gd name="T105" fmla="*/ 1681812 h 3867150"/>
                <a:gd name="T106" fmla="*/ 735607 w 3851276"/>
                <a:gd name="T107" fmla="*/ 1578126 h 3867150"/>
                <a:gd name="T108" fmla="*/ 900928 w 3851276"/>
                <a:gd name="T109" fmla="*/ 1563268 h 3867150"/>
                <a:gd name="T110" fmla="*/ 1048403 w 3851276"/>
                <a:gd name="T111" fmla="*/ 1320865 h 3867150"/>
                <a:gd name="T112" fmla="*/ 1176777 w 3851276"/>
                <a:gd name="T113" fmla="*/ 1222183 h 3867150"/>
                <a:gd name="T114" fmla="*/ 1043706 w 3851276"/>
                <a:gd name="T115" fmla="*/ 813381 h 3867150"/>
                <a:gd name="T116" fmla="*/ 633533 w 3851276"/>
                <a:gd name="T117" fmla="*/ 505138 h 3867150"/>
                <a:gd name="T118" fmla="*/ 477292 w 3851276"/>
                <a:gd name="T119" fmla="*/ 525312 h 3867150"/>
                <a:gd name="T120" fmla="*/ 324495 w 3851276"/>
                <a:gd name="T121" fmla="*/ 560812 h 3867150"/>
                <a:gd name="T122" fmla="*/ 355649 w 3851276"/>
                <a:gd name="T123" fmla="*/ 373771 h 3867150"/>
                <a:gd name="T124" fmla="*/ 752828 w 3851276"/>
                <a:gd name="T125" fmla="*/ 56144 h 38671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851276" h="3867150">
                  <a:moveTo>
                    <a:pt x="40010" y="3597275"/>
                  </a:moveTo>
                  <a:lnTo>
                    <a:pt x="414338" y="3827016"/>
                  </a:lnTo>
                  <a:lnTo>
                    <a:pt x="407017" y="3831441"/>
                  </a:lnTo>
                  <a:lnTo>
                    <a:pt x="399696" y="3835865"/>
                  </a:lnTo>
                  <a:lnTo>
                    <a:pt x="392056" y="3839657"/>
                  </a:lnTo>
                  <a:lnTo>
                    <a:pt x="384417" y="3843449"/>
                  </a:lnTo>
                  <a:lnTo>
                    <a:pt x="376459" y="3846925"/>
                  </a:lnTo>
                  <a:lnTo>
                    <a:pt x="368820" y="3850401"/>
                  </a:lnTo>
                  <a:lnTo>
                    <a:pt x="360544" y="3853246"/>
                  </a:lnTo>
                  <a:lnTo>
                    <a:pt x="352586" y="3855774"/>
                  </a:lnTo>
                  <a:lnTo>
                    <a:pt x="344310" y="3858302"/>
                  </a:lnTo>
                  <a:lnTo>
                    <a:pt x="336671" y="3860514"/>
                  </a:lnTo>
                  <a:lnTo>
                    <a:pt x="328395" y="3862094"/>
                  </a:lnTo>
                  <a:lnTo>
                    <a:pt x="319801" y="3863674"/>
                  </a:lnTo>
                  <a:lnTo>
                    <a:pt x="311525" y="3864938"/>
                  </a:lnTo>
                  <a:lnTo>
                    <a:pt x="302931" y="3866202"/>
                  </a:lnTo>
                  <a:lnTo>
                    <a:pt x="294655" y="3866834"/>
                  </a:lnTo>
                  <a:lnTo>
                    <a:pt x="286060" y="3867150"/>
                  </a:lnTo>
                  <a:lnTo>
                    <a:pt x="277466" y="3867150"/>
                  </a:lnTo>
                  <a:lnTo>
                    <a:pt x="268872" y="3866834"/>
                  </a:lnTo>
                  <a:lnTo>
                    <a:pt x="260596" y="3866518"/>
                  </a:lnTo>
                  <a:lnTo>
                    <a:pt x="252002" y="3865254"/>
                  </a:lnTo>
                  <a:lnTo>
                    <a:pt x="243407" y="3864306"/>
                  </a:lnTo>
                  <a:lnTo>
                    <a:pt x="234813" y="3862726"/>
                  </a:lnTo>
                  <a:lnTo>
                    <a:pt x="226537" y="3861146"/>
                  </a:lnTo>
                  <a:lnTo>
                    <a:pt x="217943" y="3859250"/>
                  </a:lnTo>
                  <a:lnTo>
                    <a:pt x="209667" y="3856722"/>
                  </a:lnTo>
                  <a:lnTo>
                    <a:pt x="201391" y="3853878"/>
                  </a:lnTo>
                  <a:lnTo>
                    <a:pt x="193115" y="3851033"/>
                  </a:lnTo>
                  <a:lnTo>
                    <a:pt x="184839" y="3847557"/>
                  </a:lnTo>
                  <a:lnTo>
                    <a:pt x="176563" y="3844081"/>
                  </a:lnTo>
                  <a:lnTo>
                    <a:pt x="168605" y="3839973"/>
                  </a:lnTo>
                  <a:lnTo>
                    <a:pt x="160648" y="3835865"/>
                  </a:lnTo>
                  <a:lnTo>
                    <a:pt x="152690" y="3831125"/>
                  </a:lnTo>
                  <a:lnTo>
                    <a:pt x="145051" y="3826384"/>
                  </a:lnTo>
                  <a:lnTo>
                    <a:pt x="137411" y="3821012"/>
                  </a:lnTo>
                  <a:lnTo>
                    <a:pt x="130409" y="3815956"/>
                  </a:lnTo>
                  <a:lnTo>
                    <a:pt x="123406" y="3810268"/>
                  </a:lnTo>
                  <a:lnTo>
                    <a:pt x="117040" y="3804264"/>
                  </a:lnTo>
                  <a:lnTo>
                    <a:pt x="110355" y="3798575"/>
                  </a:lnTo>
                  <a:lnTo>
                    <a:pt x="104307" y="3792255"/>
                  </a:lnTo>
                  <a:lnTo>
                    <a:pt x="98260" y="3785619"/>
                  </a:lnTo>
                  <a:lnTo>
                    <a:pt x="92848" y="3778983"/>
                  </a:lnTo>
                  <a:lnTo>
                    <a:pt x="87437" y="3772346"/>
                  </a:lnTo>
                  <a:lnTo>
                    <a:pt x="82344" y="3765710"/>
                  </a:lnTo>
                  <a:lnTo>
                    <a:pt x="77570" y="3758442"/>
                  </a:lnTo>
                  <a:lnTo>
                    <a:pt x="72795" y="3751173"/>
                  </a:lnTo>
                  <a:lnTo>
                    <a:pt x="68657" y="3743905"/>
                  </a:lnTo>
                  <a:lnTo>
                    <a:pt x="64519" y="3736321"/>
                  </a:lnTo>
                  <a:lnTo>
                    <a:pt x="60699" y="3728736"/>
                  </a:lnTo>
                  <a:lnTo>
                    <a:pt x="57516" y="3721152"/>
                  </a:lnTo>
                  <a:lnTo>
                    <a:pt x="54015" y="3713252"/>
                  </a:lnTo>
                  <a:lnTo>
                    <a:pt x="51469" y="3705668"/>
                  </a:lnTo>
                  <a:lnTo>
                    <a:pt x="48922" y="3697451"/>
                  </a:lnTo>
                  <a:lnTo>
                    <a:pt x="46376" y="3689551"/>
                  </a:lnTo>
                  <a:lnTo>
                    <a:pt x="44148" y="3681335"/>
                  </a:lnTo>
                  <a:lnTo>
                    <a:pt x="42556" y="3673118"/>
                  </a:lnTo>
                  <a:lnTo>
                    <a:pt x="41283" y="3664586"/>
                  </a:lnTo>
                  <a:lnTo>
                    <a:pt x="40010" y="3656370"/>
                  </a:lnTo>
                  <a:lnTo>
                    <a:pt x="38736" y="3648153"/>
                  </a:lnTo>
                  <a:lnTo>
                    <a:pt x="38100" y="3639621"/>
                  </a:lnTo>
                  <a:lnTo>
                    <a:pt x="38100" y="3631089"/>
                  </a:lnTo>
                  <a:lnTo>
                    <a:pt x="38100" y="3622556"/>
                  </a:lnTo>
                  <a:lnTo>
                    <a:pt x="38100" y="3614340"/>
                  </a:lnTo>
                  <a:lnTo>
                    <a:pt x="38736" y="3605807"/>
                  </a:lnTo>
                  <a:lnTo>
                    <a:pt x="40010" y="3597275"/>
                  </a:lnTo>
                  <a:close/>
                  <a:moveTo>
                    <a:pt x="282694" y="3070225"/>
                  </a:moveTo>
                  <a:lnTo>
                    <a:pt x="750888" y="3359468"/>
                  </a:lnTo>
                  <a:lnTo>
                    <a:pt x="468193" y="3816350"/>
                  </a:lnTo>
                  <a:lnTo>
                    <a:pt x="0" y="3526473"/>
                  </a:lnTo>
                  <a:lnTo>
                    <a:pt x="282694" y="3070225"/>
                  </a:lnTo>
                  <a:close/>
                  <a:moveTo>
                    <a:pt x="2572781" y="3007398"/>
                  </a:moveTo>
                  <a:lnTo>
                    <a:pt x="2548329" y="3012478"/>
                  </a:lnTo>
                  <a:lnTo>
                    <a:pt x="2523877" y="3017557"/>
                  </a:lnTo>
                  <a:lnTo>
                    <a:pt x="2499425" y="3021684"/>
                  </a:lnTo>
                  <a:lnTo>
                    <a:pt x="2474972" y="3026129"/>
                  </a:lnTo>
                  <a:lnTo>
                    <a:pt x="2450203" y="3029621"/>
                  </a:lnTo>
                  <a:lnTo>
                    <a:pt x="2425751" y="3033113"/>
                  </a:lnTo>
                  <a:lnTo>
                    <a:pt x="2400981" y="3036605"/>
                  </a:lnTo>
                  <a:lnTo>
                    <a:pt x="2376212" y="3039463"/>
                  </a:lnTo>
                  <a:lnTo>
                    <a:pt x="2351442" y="3042320"/>
                  </a:lnTo>
                  <a:lnTo>
                    <a:pt x="2326672" y="3044860"/>
                  </a:lnTo>
                  <a:lnTo>
                    <a:pt x="2301902" y="3046764"/>
                  </a:lnTo>
                  <a:lnTo>
                    <a:pt x="2277133" y="3048669"/>
                  </a:lnTo>
                  <a:lnTo>
                    <a:pt x="2252363" y="3050257"/>
                  </a:lnTo>
                  <a:lnTo>
                    <a:pt x="2227276" y="3051844"/>
                  </a:lnTo>
                  <a:lnTo>
                    <a:pt x="2202506" y="3052796"/>
                  </a:lnTo>
                  <a:lnTo>
                    <a:pt x="2177737" y="3053431"/>
                  </a:lnTo>
                  <a:lnTo>
                    <a:pt x="2177737" y="3343599"/>
                  </a:lnTo>
                  <a:lnTo>
                    <a:pt x="2189487" y="3342012"/>
                  </a:lnTo>
                  <a:lnTo>
                    <a:pt x="2200601" y="3340107"/>
                  </a:lnTo>
                  <a:lnTo>
                    <a:pt x="2212033" y="3337567"/>
                  </a:lnTo>
                  <a:lnTo>
                    <a:pt x="2223465" y="3334710"/>
                  </a:lnTo>
                  <a:lnTo>
                    <a:pt x="2234580" y="3331535"/>
                  </a:lnTo>
                  <a:lnTo>
                    <a:pt x="2245694" y="3327726"/>
                  </a:lnTo>
                  <a:lnTo>
                    <a:pt x="2256809" y="3323916"/>
                  </a:lnTo>
                  <a:lnTo>
                    <a:pt x="2267924" y="3319472"/>
                  </a:lnTo>
                  <a:lnTo>
                    <a:pt x="2278403" y="3314710"/>
                  </a:lnTo>
                  <a:lnTo>
                    <a:pt x="2289200" y="3309630"/>
                  </a:lnTo>
                  <a:lnTo>
                    <a:pt x="2299997" y="3304233"/>
                  </a:lnTo>
                  <a:lnTo>
                    <a:pt x="2310477" y="3298519"/>
                  </a:lnTo>
                  <a:lnTo>
                    <a:pt x="2320638" y="3292487"/>
                  </a:lnTo>
                  <a:lnTo>
                    <a:pt x="2330800" y="3286137"/>
                  </a:lnTo>
                  <a:lnTo>
                    <a:pt x="2340645" y="3279153"/>
                  </a:lnTo>
                  <a:lnTo>
                    <a:pt x="2350807" y="3272486"/>
                  </a:lnTo>
                  <a:lnTo>
                    <a:pt x="2362239" y="3263914"/>
                  </a:lnTo>
                  <a:lnTo>
                    <a:pt x="2373671" y="3255025"/>
                  </a:lnTo>
                  <a:lnTo>
                    <a:pt x="2385103" y="3245818"/>
                  </a:lnTo>
                  <a:lnTo>
                    <a:pt x="2395900" y="3236294"/>
                  </a:lnTo>
                  <a:lnTo>
                    <a:pt x="2406380" y="3226453"/>
                  </a:lnTo>
                  <a:lnTo>
                    <a:pt x="2416859" y="3216294"/>
                  </a:lnTo>
                  <a:lnTo>
                    <a:pt x="2427656" y="3206135"/>
                  </a:lnTo>
                  <a:lnTo>
                    <a:pt x="2437818" y="3195658"/>
                  </a:lnTo>
                  <a:lnTo>
                    <a:pt x="2447662" y="3184547"/>
                  </a:lnTo>
                  <a:lnTo>
                    <a:pt x="2457189" y="3173435"/>
                  </a:lnTo>
                  <a:lnTo>
                    <a:pt x="2466716" y="3162324"/>
                  </a:lnTo>
                  <a:lnTo>
                    <a:pt x="2476560" y="3150895"/>
                  </a:lnTo>
                  <a:lnTo>
                    <a:pt x="2485770" y="3139148"/>
                  </a:lnTo>
                  <a:lnTo>
                    <a:pt x="2494661" y="3127719"/>
                  </a:lnTo>
                  <a:lnTo>
                    <a:pt x="2503553" y="3115656"/>
                  </a:lnTo>
                  <a:lnTo>
                    <a:pt x="2512127" y="3103592"/>
                  </a:lnTo>
                  <a:lnTo>
                    <a:pt x="2528322" y="3080099"/>
                  </a:lnTo>
                  <a:lnTo>
                    <a:pt x="2543248" y="3056289"/>
                  </a:lnTo>
                  <a:lnTo>
                    <a:pt x="2558491" y="3031843"/>
                  </a:lnTo>
                  <a:lnTo>
                    <a:pt x="2572781" y="3007398"/>
                  </a:lnTo>
                  <a:close/>
                  <a:moveTo>
                    <a:pt x="3072620" y="2827710"/>
                  </a:moveTo>
                  <a:lnTo>
                    <a:pt x="3048485" y="2840726"/>
                  </a:lnTo>
                  <a:lnTo>
                    <a:pt x="3023716" y="2852790"/>
                  </a:lnTo>
                  <a:lnTo>
                    <a:pt x="2998946" y="2864854"/>
                  </a:lnTo>
                  <a:lnTo>
                    <a:pt x="2974176" y="2875965"/>
                  </a:lnTo>
                  <a:lnTo>
                    <a:pt x="2949089" y="2887077"/>
                  </a:lnTo>
                  <a:lnTo>
                    <a:pt x="2924002" y="2897553"/>
                  </a:lnTo>
                  <a:lnTo>
                    <a:pt x="2898597" y="2908347"/>
                  </a:lnTo>
                  <a:lnTo>
                    <a:pt x="2873192" y="2918189"/>
                  </a:lnTo>
                  <a:lnTo>
                    <a:pt x="2847788" y="2927713"/>
                  </a:lnTo>
                  <a:lnTo>
                    <a:pt x="2822065" y="2936920"/>
                  </a:lnTo>
                  <a:lnTo>
                    <a:pt x="2796025" y="2946126"/>
                  </a:lnTo>
                  <a:lnTo>
                    <a:pt x="2769986" y="2954381"/>
                  </a:lnTo>
                  <a:lnTo>
                    <a:pt x="2743946" y="2962635"/>
                  </a:lnTo>
                  <a:lnTo>
                    <a:pt x="2717906" y="2970571"/>
                  </a:lnTo>
                  <a:lnTo>
                    <a:pt x="2691548" y="2978191"/>
                  </a:lnTo>
                  <a:lnTo>
                    <a:pt x="2665191" y="2985175"/>
                  </a:lnTo>
                  <a:lnTo>
                    <a:pt x="2654394" y="3005493"/>
                  </a:lnTo>
                  <a:lnTo>
                    <a:pt x="2643279" y="3026129"/>
                  </a:lnTo>
                  <a:lnTo>
                    <a:pt x="2631847" y="3046129"/>
                  </a:lnTo>
                  <a:lnTo>
                    <a:pt x="2620415" y="3066130"/>
                  </a:lnTo>
                  <a:lnTo>
                    <a:pt x="2608030" y="3086131"/>
                  </a:lnTo>
                  <a:lnTo>
                    <a:pt x="2595963" y="3105496"/>
                  </a:lnTo>
                  <a:lnTo>
                    <a:pt x="2582943" y="3124862"/>
                  </a:lnTo>
                  <a:lnTo>
                    <a:pt x="2569923" y="3144545"/>
                  </a:lnTo>
                  <a:lnTo>
                    <a:pt x="2553727" y="3166133"/>
                  </a:lnTo>
                  <a:lnTo>
                    <a:pt x="2536897" y="3188039"/>
                  </a:lnTo>
                  <a:lnTo>
                    <a:pt x="2528322" y="3198515"/>
                  </a:lnTo>
                  <a:lnTo>
                    <a:pt x="2519431" y="3208992"/>
                  </a:lnTo>
                  <a:lnTo>
                    <a:pt x="2510539" y="3219468"/>
                  </a:lnTo>
                  <a:lnTo>
                    <a:pt x="2501012" y="3229945"/>
                  </a:lnTo>
                  <a:lnTo>
                    <a:pt x="2491803" y="3240104"/>
                  </a:lnTo>
                  <a:lnTo>
                    <a:pt x="2482276" y="3249946"/>
                  </a:lnTo>
                  <a:lnTo>
                    <a:pt x="2472432" y="3259787"/>
                  </a:lnTo>
                  <a:lnTo>
                    <a:pt x="2462588" y="3269311"/>
                  </a:lnTo>
                  <a:lnTo>
                    <a:pt x="2452743" y="3278835"/>
                  </a:lnTo>
                  <a:lnTo>
                    <a:pt x="2442264" y="3288042"/>
                  </a:lnTo>
                  <a:lnTo>
                    <a:pt x="2431784" y="3297566"/>
                  </a:lnTo>
                  <a:lnTo>
                    <a:pt x="2420987" y="3306455"/>
                  </a:lnTo>
                  <a:lnTo>
                    <a:pt x="2438136" y="3301376"/>
                  </a:lnTo>
                  <a:lnTo>
                    <a:pt x="2455284" y="3295979"/>
                  </a:lnTo>
                  <a:lnTo>
                    <a:pt x="2472114" y="3290582"/>
                  </a:lnTo>
                  <a:lnTo>
                    <a:pt x="2489263" y="3284550"/>
                  </a:lnTo>
                  <a:lnTo>
                    <a:pt x="2506093" y="3278200"/>
                  </a:lnTo>
                  <a:lnTo>
                    <a:pt x="2522606" y="3271851"/>
                  </a:lnTo>
                  <a:lnTo>
                    <a:pt x="2539437" y="3264867"/>
                  </a:lnTo>
                  <a:lnTo>
                    <a:pt x="2555633" y="3257882"/>
                  </a:lnTo>
                  <a:lnTo>
                    <a:pt x="2572146" y="3250580"/>
                  </a:lnTo>
                  <a:lnTo>
                    <a:pt x="2588341" y="3242961"/>
                  </a:lnTo>
                  <a:lnTo>
                    <a:pt x="2604537" y="3235024"/>
                  </a:lnTo>
                  <a:lnTo>
                    <a:pt x="2620732" y="3226770"/>
                  </a:lnTo>
                  <a:lnTo>
                    <a:pt x="2636293" y="3218198"/>
                  </a:lnTo>
                  <a:lnTo>
                    <a:pt x="2651853" y="3209627"/>
                  </a:lnTo>
                  <a:lnTo>
                    <a:pt x="2667731" y="3200738"/>
                  </a:lnTo>
                  <a:lnTo>
                    <a:pt x="2682974" y="3191531"/>
                  </a:lnTo>
                  <a:lnTo>
                    <a:pt x="2697582" y="3182959"/>
                  </a:lnTo>
                  <a:lnTo>
                    <a:pt x="2711237" y="3174070"/>
                  </a:lnTo>
                  <a:lnTo>
                    <a:pt x="2725527" y="3164863"/>
                  </a:lnTo>
                  <a:lnTo>
                    <a:pt x="2739500" y="3155657"/>
                  </a:lnTo>
                  <a:lnTo>
                    <a:pt x="2753155" y="3146133"/>
                  </a:lnTo>
                  <a:lnTo>
                    <a:pt x="2766810" y="3136609"/>
                  </a:lnTo>
                  <a:lnTo>
                    <a:pt x="2780147" y="3126450"/>
                  </a:lnTo>
                  <a:lnTo>
                    <a:pt x="2793485" y="3116290"/>
                  </a:lnTo>
                  <a:lnTo>
                    <a:pt x="2806822" y="3106131"/>
                  </a:lnTo>
                  <a:lnTo>
                    <a:pt x="2819842" y="3095655"/>
                  </a:lnTo>
                  <a:lnTo>
                    <a:pt x="2832862" y="3085178"/>
                  </a:lnTo>
                  <a:lnTo>
                    <a:pt x="2845565" y="3074384"/>
                  </a:lnTo>
                  <a:lnTo>
                    <a:pt x="2858267" y="3063273"/>
                  </a:lnTo>
                  <a:lnTo>
                    <a:pt x="2870652" y="3052479"/>
                  </a:lnTo>
                  <a:lnTo>
                    <a:pt x="2883354" y="3041050"/>
                  </a:lnTo>
                  <a:lnTo>
                    <a:pt x="2895422" y="3029621"/>
                  </a:lnTo>
                  <a:lnTo>
                    <a:pt x="2907489" y="3018192"/>
                  </a:lnTo>
                  <a:lnTo>
                    <a:pt x="2919556" y="3006128"/>
                  </a:lnTo>
                  <a:lnTo>
                    <a:pt x="2931306" y="2994382"/>
                  </a:lnTo>
                  <a:lnTo>
                    <a:pt x="2943373" y="2982318"/>
                  </a:lnTo>
                  <a:lnTo>
                    <a:pt x="2954805" y="2970254"/>
                  </a:lnTo>
                  <a:lnTo>
                    <a:pt x="2965920" y="2958190"/>
                  </a:lnTo>
                  <a:lnTo>
                    <a:pt x="2988466" y="2933110"/>
                  </a:lnTo>
                  <a:lnTo>
                    <a:pt x="3010696" y="2907395"/>
                  </a:lnTo>
                  <a:lnTo>
                    <a:pt x="3031654" y="2881680"/>
                  </a:lnTo>
                  <a:lnTo>
                    <a:pt x="3052614" y="2854695"/>
                  </a:lnTo>
                  <a:lnTo>
                    <a:pt x="3072620" y="2827710"/>
                  </a:lnTo>
                  <a:close/>
                  <a:moveTo>
                    <a:pt x="3344133" y="2258803"/>
                  </a:moveTo>
                  <a:lnTo>
                    <a:pt x="3315235" y="2272136"/>
                  </a:lnTo>
                  <a:lnTo>
                    <a:pt x="3286020" y="2284518"/>
                  </a:lnTo>
                  <a:lnTo>
                    <a:pt x="3256487" y="2296582"/>
                  </a:lnTo>
                  <a:lnTo>
                    <a:pt x="3226954" y="2308011"/>
                  </a:lnTo>
                  <a:lnTo>
                    <a:pt x="3197421" y="2319122"/>
                  </a:lnTo>
                  <a:lnTo>
                    <a:pt x="3167252" y="2329916"/>
                  </a:lnTo>
                  <a:lnTo>
                    <a:pt x="3137402" y="2340393"/>
                  </a:lnTo>
                  <a:lnTo>
                    <a:pt x="3107234" y="2349917"/>
                  </a:lnTo>
                  <a:lnTo>
                    <a:pt x="3075796" y="2359758"/>
                  </a:lnTo>
                  <a:lnTo>
                    <a:pt x="3044992" y="2368965"/>
                  </a:lnTo>
                  <a:lnTo>
                    <a:pt x="3013554" y="2377854"/>
                  </a:lnTo>
                  <a:lnTo>
                    <a:pt x="2981798" y="2386108"/>
                  </a:lnTo>
                  <a:lnTo>
                    <a:pt x="2950677" y="2394363"/>
                  </a:lnTo>
                  <a:lnTo>
                    <a:pt x="2918921" y="2401982"/>
                  </a:lnTo>
                  <a:lnTo>
                    <a:pt x="2887165" y="2409601"/>
                  </a:lnTo>
                  <a:lnTo>
                    <a:pt x="2855409" y="2416585"/>
                  </a:lnTo>
                  <a:lnTo>
                    <a:pt x="2848105" y="2451190"/>
                  </a:lnTo>
                  <a:lnTo>
                    <a:pt x="2840484" y="2485477"/>
                  </a:lnTo>
                  <a:lnTo>
                    <a:pt x="2832227" y="2520081"/>
                  </a:lnTo>
                  <a:lnTo>
                    <a:pt x="2823653" y="2554368"/>
                  </a:lnTo>
                  <a:lnTo>
                    <a:pt x="2814444" y="2588654"/>
                  </a:lnTo>
                  <a:lnTo>
                    <a:pt x="2804917" y="2622941"/>
                  </a:lnTo>
                  <a:lnTo>
                    <a:pt x="2795073" y="2656911"/>
                  </a:lnTo>
                  <a:lnTo>
                    <a:pt x="2784593" y="2690880"/>
                  </a:lnTo>
                  <a:lnTo>
                    <a:pt x="2776019" y="2717548"/>
                  </a:lnTo>
                  <a:lnTo>
                    <a:pt x="2766810" y="2743898"/>
                  </a:lnTo>
                  <a:lnTo>
                    <a:pt x="2757600" y="2770248"/>
                  </a:lnTo>
                  <a:lnTo>
                    <a:pt x="2747756" y="2796915"/>
                  </a:lnTo>
                  <a:lnTo>
                    <a:pt x="2737594" y="2823265"/>
                  </a:lnTo>
                  <a:lnTo>
                    <a:pt x="2727115" y="2849298"/>
                  </a:lnTo>
                  <a:lnTo>
                    <a:pt x="2716318" y="2875330"/>
                  </a:lnTo>
                  <a:lnTo>
                    <a:pt x="2705203" y="2901045"/>
                  </a:lnTo>
                  <a:lnTo>
                    <a:pt x="2735054" y="2892156"/>
                  </a:lnTo>
                  <a:lnTo>
                    <a:pt x="2764904" y="2882632"/>
                  </a:lnTo>
                  <a:lnTo>
                    <a:pt x="2794438" y="2872156"/>
                  </a:lnTo>
                  <a:lnTo>
                    <a:pt x="2823970" y="2861679"/>
                  </a:lnTo>
                  <a:lnTo>
                    <a:pt x="2852868" y="2850568"/>
                  </a:lnTo>
                  <a:lnTo>
                    <a:pt x="2881766" y="2839139"/>
                  </a:lnTo>
                  <a:lnTo>
                    <a:pt x="2910982" y="2827075"/>
                  </a:lnTo>
                  <a:lnTo>
                    <a:pt x="2939245" y="2814693"/>
                  </a:lnTo>
                  <a:lnTo>
                    <a:pt x="2967825" y="2801677"/>
                  </a:lnTo>
                  <a:lnTo>
                    <a:pt x="2996088" y="2788343"/>
                  </a:lnTo>
                  <a:lnTo>
                    <a:pt x="3023716" y="2774057"/>
                  </a:lnTo>
                  <a:lnTo>
                    <a:pt x="3051343" y="2759454"/>
                  </a:lnTo>
                  <a:lnTo>
                    <a:pt x="3078971" y="2744533"/>
                  </a:lnTo>
                  <a:lnTo>
                    <a:pt x="3105964" y="2729294"/>
                  </a:lnTo>
                  <a:lnTo>
                    <a:pt x="3132638" y="2713103"/>
                  </a:lnTo>
                  <a:lnTo>
                    <a:pt x="3158996" y="2696594"/>
                  </a:lnTo>
                  <a:lnTo>
                    <a:pt x="3174239" y="2670879"/>
                  </a:lnTo>
                  <a:lnTo>
                    <a:pt x="3188529" y="2644847"/>
                  </a:lnTo>
                  <a:lnTo>
                    <a:pt x="3202502" y="2618814"/>
                  </a:lnTo>
                  <a:lnTo>
                    <a:pt x="3216157" y="2591829"/>
                  </a:lnTo>
                  <a:lnTo>
                    <a:pt x="3229177" y="2565162"/>
                  </a:lnTo>
                  <a:lnTo>
                    <a:pt x="3241879" y="2538494"/>
                  </a:lnTo>
                  <a:lnTo>
                    <a:pt x="3253946" y="2511192"/>
                  </a:lnTo>
                  <a:lnTo>
                    <a:pt x="3266014" y="2483889"/>
                  </a:lnTo>
                  <a:lnTo>
                    <a:pt x="3277128" y="2456269"/>
                  </a:lnTo>
                  <a:lnTo>
                    <a:pt x="3287925" y="2428649"/>
                  </a:lnTo>
                  <a:lnTo>
                    <a:pt x="3298722" y="2400712"/>
                  </a:lnTo>
                  <a:lnTo>
                    <a:pt x="3308566" y="2372775"/>
                  </a:lnTo>
                  <a:lnTo>
                    <a:pt x="3318094" y="2344202"/>
                  </a:lnTo>
                  <a:lnTo>
                    <a:pt x="3327303" y="2315947"/>
                  </a:lnTo>
                  <a:lnTo>
                    <a:pt x="3335877" y="2287692"/>
                  </a:lnTo>
                  <a:lnTo>
                    <a:pt x="3344133" y="2258803"/>
                  </a:lnTo>
                  <a:close/>
                  <a:moveTo>
                    <a:pt x="3688686" y="2249279"/>
                  </a:moveTo>
                  <a:lnTo>
                    <a:pt x="3679159" y="2267057"/>
                  </a:lnTo>
                  <a:lnTo>
                    <a:pt x="3673760" y="2275946"/>
                  </a:lnTo>
                  <a:lnTo>
                    <a:pt x="3668679" y="2284835"/>
                  </a:lnTo>
                  <a:lnTo>
                    <a:pt x="3658835" y="2301026"/>
                  </a:lnTo>
                  <a:lnTo>
                    <a:pt x="3648673" y="2317217"/>
                  </a:lnTo>
                  <a:lnTo>
                    <a:pt x="3638511" y="2333091"/>
                  </a:lnTo>
                  <a:lnTo>
                    <a:pt x="3628032" y="2348647"/>
                  </a:lnTo>
                  <a:lnTo>
                    <a:pt x="3616917" y="2364203"/>
                  </a:lnTo>
                  <a:lnTo>
                    <a:pt x="3605802" y="2379441"/>
                  </a:lnTo>
                  <a:lnTo>
                    <a:pt x="3594688" y="2394680"/>
                  </a:lnTo>
                  <a:lnTo>
                    <a:pt x="3583256" y="2409601"/>
                  </a:lnTo>
                  <a:lnTo>
                    <a:pt x="3571506" y="2424522"/>
                  </a:lnTo>
                  <a:lnTo>
                    <a:pt x="3559756" y="2439126"/>
                  </a:lnTo>
                  <a:lnTo>
                    <a:pt x="3547689" y="2453412"/>
                  </a:lnTo>
                  <a:lnTo>
                    <a:pt x="3535304" y="2468016"/>
                  </a:lnTo>
                  <a:lnTo>
                    <a:pt x="3522920" y="2481984"/>
                  </a:lnTo>
                  <a:lnTo>
                    <a:pt x="3510217" y="2495953"/>
                  </a:lnTo>
                  <a:lnTo>
                    <a:pt x="3497197" y="2509922"/>
                  </a:lnTo>
                  <a:lnTo>
                    <a:pt x="3484495" y="2523256"/>
                  </a:lnTo>
                  <a:lnTo>
                    <a:pt x="3471157" y="2536907"/>
                  </a:lnTo>
                  <a:lnTo>
                    <a:pt x="3458137" y="2549923"/>
                  </a:lnTo>
                  <a:lnTo>
                    <a:pt x="3444482" y="2563257"/>
                  </a:lnTo>
                  <a:lnTo>
                    <a:pt x="3430510" y="2576273"/>
                  </a:lnTo>
                  <a:lnTo>
                    <a:pt x="3416854" y="2588972"/>
                  </a:lnTo>
                  <a:lnTo>
                    <a:pt x="3402882" y="2601671"/>
                  </a:lnTo>
                  <a:lnTo>
                    <a:pt x="3388592" y="2614052"/>
                  </a:lnTo>
                  <a:lnTo>
                    <a:pt x="3374302" y="2626116"/>
                  </a:lnTo>
                  <a:lnTo>
                    <a:pt x="3360011" y="2638180"/>
                  </a:lnTo>
                  <a:lnTo>
                    <a:pt x="3345086" y="2649926"/>
                  </a:lnTo>
                  <a:lnTo>
                    <a:pt x="3330478" y="2661990"/>
                  </a:lnTo>
                  <a:lnTo>
                    <a:pt x="3315870" y="2673419"/>
                  </a:lnTo>
                  <a:lnTo>
                    <a:pt x="3300628" y="2684531"/>
                  </a:lnTo>
                  <a:lnTo>
                    <a:pt x="3285702" y="2695960"/>
                  </a:lnTo>
                  <a:lnTo>
                    <a:pt x="3270460" y="2706754"/>
                  </a:lnTo>
                  <a:lnTo>
                    <a:pt x="3255216" y="2717548"/>
                  </a:lnTo>
                  <a:lnTo>
                    <a:pt x="3233305" y="2732151"/>
                  </a:lnTo>
                  <a:lnTo>
                    <a:pt x="3211393" y="2746755"/>
                  </a:lnTo>
                  <a:lnTo>
                    <a:pt x="3197421" y="2769930"/>
                  </a:lnTo>
                  <a:lnTo>
                    <a:pt x="3182496" y="2793105"/>
                  </a:lnTo>
                  <a:lnTo>
                    <a:pt x="3167570" y="2815963"/>
                  </a:lnTo>
                  <a:lnTo>
                    <a:pt x="3152010" y="2838504"/>
                  </a:lnTo>
                  <a:lnTo>
                    <a:pt x="3132321" y="2866441"/>
                  </a:lnTo>
                  <a:lnTo>
                    <a:pt x="3111997" y="2894061"/>
                  </a:lnTo>
                  <a:lnTo>
                    <a:pt x="3090721" y="2921046"/>
                  </a:lnTo>
                  <a:lnTo>
                    <a:pt x="3069127" y="2947714"/>
                  </a:lnTo>
                  <a:lnTo>
                    <a:pt x="3046898" y="2973746"/>
                  </a:lnTo>
                  <a:lnTo>
                    <a:pt x="3023716" y="2999461"/>
                  </a:lnTo>
                  <a:lnTo>
                    <a:pt x="3012284" y="3012160"/>
                  </a:lnTo>
                  <a:lnTo>
                    <a:pt x="3000216" y="3024541"/>
                  </a:lnTo>
                  <a:lnTo>
                    <a:pt x="2988466" y="3037240"/>
                  </a:lnTo>
                  <a:lnTo>
                    <a:pt x="2976399" y="3049304"/>
                  </a:lnTo>
                  <a:lnTo>
                    <a:pt x="2964014" y="3061368"/>
                  </a:lnTo>
                  <a:lnTo>
                    <a:pt x="2951947" y="3073432"/>
                  </a:lnTo>
                  <a:lnTo>
                    <a:pt x="2939245" y="3085178"/>
                  </a:lnTo>
                  <a:lnTo>
                    <a:pt x="2926542" y="3096925"/>
                  </a:lnTo>
                  <a:lnTo>
                    <a:pt x="2913840" y="3108036"/>
                  </a:lnTo>
                  <a:lnTo>
                    <a:pt x="2900820" y="3119783"/>
                  </a:lnTo>
                  <a:lnTo>
                    <a:pt x="2887800" y="3130894"/>
                  </a:lnTo>
                  <a:lnTo>
                    <a:pt x="2874780" y="3141688"/>
                  </a:lnTo>
                  <a:lnTo>
                    <a:pt x="2861125" y="3152482"/>
                  </a:lnTo>
                  <a:lnTo>
                    <a:pt x="2847470" y="3163276"/>
                  </a:lnTo>
                  <a:lnTo>
                    <a:pt x="2834132" y="3173753"/>
                  </a:lnTo>
                  <a:lnTo>
                    <a:pt x="2820160" y="3184229"/>
                  </a:lnTo>
                  <a:lnTo>
                    <a:pt x="2806505" y="3194071"/>
                  </a:lnTo>
                  <a:lnTo>
                    <a:pt x="2792214" y="3204547"/>
                  </a:lnTo>
                  <a:lnTo>
                    <a:pt x="2777924" y="3214071"/>
                  </a:lnTo>
                  <a:lnTo>
                    <a:pt x="2763317" y="3223595"/>
                  </a:lnTo>
                  <a:lnTo>
                    <a:pt x="2766492" y="3222643"/>
                  </a:lnTo>
                  <a:lnTo>
                    <a:pt x="2769350" y="3221691"/>
                  </a:lnTo>
                  <a:lnTo>
                    <a:pt x="2787769" y="3213754"/>
                  </a:lnTo>
                  <a:lnTo>
                    <a:pt x="2806505" y="3205817"/>
                  </a:lnTo>
                  <a:lnTo>
                    <a:pt x="2824606" y="3197563"/>
                  </a:lnTo>
                  <a:lnTo>
                    <a:pt x="2843024" y="3188991"/>
                  </a:lnTo>
                  <a:lnTo>
                    <a:pt x="2861125" y="3180102"/>
                  </a:lnTo>
                  <a:lnTo>
                    <a:pt x="2878908" y="3171213"/>
                  </a:lnTo>
                  <a:lnTo>
                    <a:pt x="2896692" y="3162006"/>
                  </a:lnTo>
                  <a:lnTo>
                    <a:pt x="2914475" y="3152482"/>
                  </a:lnTo>
                  <a:lnTo>
                    <a:pt x="2932258" y="3142958"/>
                  </a:lnTo>
                  <a:lnTo>
                    <a:pt x="2949724" y="3133116"/>
                  </a:lnTo>
                  <a:lnTo>
                    <a:pt x="2967508" y="3123275"/>
                  </a:lnTo>
                  <a:lnTo>
                    <a:pt x="2984656" y="3113116"/>
                  </a:lnTo>
                  <a:lnTo>
                    <a:pt x="3001804" y="3102639"/>
                  </a:lnTo>
                  <a:lnTo>
                    <a:pt x="3018952" y="3091845"/>
                  </a:lnTo>
                  <a:lnTo>
                    <a:pt x="3035783" y="3081051"/>
                  </a:lnTo>
                  <a:lnTo>
                    <a:pt x="3052614" y="3069940"/>
                  </a:lnTo>
                  <a:lnTo>
                    <a:pt x="3069444" y="3058511"/>
                  </a:lnTo>
                  <a:lnTo>
                    <a:pt x="3085957" y="3047082"/>
                  </a:lnTo>
                  <a:lnTo>
                    <a:pt x="3101835" y="3035653"/>
                  </a:lnTo>
                  <a:lnTo>
                    <a:pt x="3118031" y="3023589"/>
                  </a:lnTo>
                  <a:lnTo>
                    <a:pt x="3134226" y="3011525"/>
                  </a:lnTo>
                  <a:lnTo>
                    <a:pt x="3150104" y="2999144"/>
                  </a:lnTo>
                  <a:lnTo>
                    <a:pt x="3165982" y="2986762"/>
                  </a:lnTo>
                  <a:lnTo>
                    <a:pt x="3181860" y="2974064"/>
                  </a:lnTo>
                  <a:lnTo>
                    <a:pt x="3197103" y="2961365"/>
                  </a:lnTo>
                  <a:lnTo>
                    <a:pt x="3212664" y="2948031"/>
                  </a:lnTo>
                  <a:lnTo>
                    <a:pt x="3227589" y="2935015"/>
                  </a:lnTo>
                  <a:lnTo>
                    <a:pt x="3242514" y="2921681"/>
                  </a:lnTo>
                  <a:lnTo>
                    <a:pt x="3257440" y="2908030"/>
                  </a:lnTo>
                  <a:lnTo>
                    <a:pt x="3272047" y="2894379"/>
                  </a:lnTo>
                  <a:lnTo>
                    <a:pt x="3286338" y="2880092"/>
                  </a:lnTo>
                  <a:lnTo>
                    <a:pt x="3300945" y="2866441"/>
                  </a:lnTo>
                  <a:lnTo>
                    <a:pt x="3314918" y="2851838"/>
                  </a:lnTo>
                  <a:lnTo>
                    <a:pt x="3328890" y="2837234"/>
                  </a:lnTo>
                  <a:lnTo>
                    <a:pt x="3342863" y="2822948"/>
                  </a:lnTo>
                  <a:lnTo>
                    <a:pt x="3356518" y="2808027"/>
                  </a:lnTo>
                  <a:lnTo>
                    <a:pt x="3369538" y="2793105"/>
                  </a:lnTo>
                  <a:lnTo>
                    <a:pt x="3382876" y="2777867"/>
                  </a:lnTo>
                  <a:lnTo>
                    <a:pt x="3395896" y="2762628"/>
                  </a:lnTo>
                  <a:lnTo>
                    <a:pt x="3408916" y="2747072"/>
                  </a:lnTo>
                  <a:lnTo>
                    <a:pt x="3421300" y="2731516"/>
                  </a:lnTo>
                  <a:lnTo>
                    <a:pt x="3434003" y="2715643"/>
                  </a:lnTo>
                  <a:lnTo>
                    <a:pt x="3446070" y="2699769"/>
                  </a:lnTo>
                  <a:lnTo>
                    <a:pt x="3458455" y="2683578"/>
                  </a:lnTo>
                  <a:lnTo>
                    <a:pt x="3470204" y="2667387"/>
                  </a:lnTo>
                  <a:lnTo>
                    <a:pt x="3481637" y="2650879"/>
                  </a:lnTo>
                  <a:lnTo>
                    <a:pt x="3493386" y="2634370"/>
                  </a:lnTo>
                  <a:lnTo>
                    <a:pt x="3504818" y="2617862"/>
                  </a:lnTo>
                  <a:lnTo>
                    <a:pt x="3515616" y="2601036"/>
                  </a:lnTo>
                  <a:lnTo>
                    <a:pt x="3526730" y="2584527"/>
                  </a:lnTo>
                  <a:lnTo>
                    <a:pt x="3537210" y="2567067"/>
                  </a:lnTo>
                  <a:lnTo>
                    <a:pt x="3547689" y="2549923"/>
                  </a:lnTo>
                  <a:lnTo>
                    <a:pt x="3557851" y="2532780"/>
                  </a:lnTo>
                  <a:lnTo>
                    <a:pt x="3568330" y="2515319"/>
                  </a:lnTo>
                  <a:lnTo>
                    <a:pt x="3577857" y="2497858"/>
                  </a:lnTo>
                  <a:lnTo>
                    <a:pt x="3587384" y="2480080"/>
                  </a:lnTo>
                  <a:lnTo>
                    <a:pt x="3596911" y="2462301"/>
                  </a:lnTo>
                  <a:lnTo>
                    <a:pt x="3606120" y="2444523"/>
                  </a:lnTo>
                  <a:lnTo>
                    <a:pt x="3615012" y="2426427"/>
                  </a:lnTo>
                  <a:lnTo>
                    <a:pt x="3623586" y="2408331"/>
                  </a:lnTo>
                  <a:lnTo>
                    <a:pt x="3632160" y="2390235"/>
                  </a:lnTo>
                  <a:lnTo>
                    <a:pt x="3640416" y="2371505"/>
                  </a:lnTo>
                  <a:lnTo>
                    <a:pt x="3648356" y="2353091"/>
                  </a:lnTo>
                  <a:lnTo>
                    <a:pt x="3656294" y="2334678"/>
                  </a:lnTo>
                  <a:lnTo>
                    <a:pt x="3664868" y="2313725"/>
                  </a:lnTo>
                  <a:lnTo>
                    <a:pt x="3673125" y="2292455"/>
                  </a:lnTo>
                  <a:lnTo>
                    <a:pt x="3681064" y="2271184"/>
                  </a:lnTo>
                  <a:lnTo>
                    <a:pt x="3688686" y="2249279"/>
                  </a:lnTo>
                  <a:close/>
                  <a:moveTo>
                    <a:pt x="1219922" y="2218024"/>
                  </a:moveTo>
                  <a:lnTo>
                    <a:pt x="1219922" y="2474059"/>
                  </a:lnTo>
                  <a:lnTo>
                    <a:pt x="1226578" y="2472473"/>
                  </a:lnTo>
                  <a:lnTo>
                    <a:pt x="1233234" y="2470569"/>
                  </a:lnTo>
                  <a:lnTo>
                    <a:pt x="1239256" y="2468665"/>
                  </a:lnTo>
                  <a:lnTo>
                    <a:pt x="1245595" y="2466762"/>
                  </a:lnTo>
                  <a:lnTo>
                    <a:pt x="1251934" y="2464224"/>
                  </a:lnTo>
                  <a:lnTo>
                    <a:pt x="1257639" y="2461686"/>
                  </a:lnTo>
                  <a:lnTo>
                    <a:pt x="1263661" y="2459147"/>
                  </a:lnTo>
                  <a:lnTo>
                    <a:pt x="1269366" y="2455975"/>
                  </a:lnTo>
                  <a:lnTo>
                    <a:pt x="1274755" y="2453119"/>
                  </a:lnTo>
                  <a:lnTo>
                    <a:pt x="1280143" y="2449947"/>
                  </a:lnTo>
                  <a:lnTo>
                    <a:pt x="1285531" y="2446457"/>
                  </a:lnTo>
                  <a:lnTo>
                    <a:pt x="1290285" y="2442967"/>
                  </a:lnTo>
                  <a:lnTo>
                    <a:pt x="1295040" y="2439160"/>
                  </a:lnTo>
                  <a:lnTo>
                    <a:pt x="1299477" y="2435352"/>
                  </a:lnTo>
                  <a:lnTo>
                    <a:pt x="1304231" y="2431545"/>
                  </a:lnTo>
                  <a:lnTo>
                    <a:pt x="1308352" y="2427421"/>
                  </a:lnTo>
                  <a:lnTo>
                    <a:pt x="1312472" y="2423296"/>
                  </a:lnTo>
                  <a:lnTo>
                    <a:pt x="1315958" y="2418537"/>
                  </a:lnTo>
                  <a:lnTo>
                    <a:pt x="1319762" y="2414413"/>
                  </a:lnTo>
                  <a:lnTo>
                    <a:pt x="1323248" y="2409654"/>
                  </a:lnTo>
                  <a:lnTo>
                    <a:pt x="1326418" y="2404577"/>
                  </a:lnTo>
                  <a:lnTo>
                    <a:pt x="1329271" y="2399818"/>
                  </a:lnTo>
                  <a:lnTo>
                    <a:pt x="1331806" y="2394742"/>
                  </a:lnTo>
                  <a:lnTo>
                    <a:pt x="1334025" y="2389983"/>
                  </a:lnTo>
                  <a:lnTo>
                    <a:pt x="1336244" y="2384590"/>
                  </a:lnTo>
                  <a:lnTo>
                    <a:pt x="1338145" y="2379196"/>
                  </a:lnTo>
                  <a:lnTo>
                    <a:pt x="1339730" y="2374120"/>
                  </a:lnTo>
                  <a:lnTo>
                    <a:pt x="1340998" y="2368409"/>
                  </a:lnTo>
                  <a:lnTo>
                    <a:pt x="1341949" y="2362698"/>
                  </a:lnTo>
                  <a:lnTo>
                    <a:pt x="1342583" y="2357622"/>
                  </a:lnTo>
                  <a:lnTo>
                    <a:pt x="1343533" y="2351594"/>
                  </a:lnTo>
                  <a:lnTo>
                    <a:pt x="1343533" y="2345883"/>
                  </a:lnTo>
                  <a:lnTo>
                    <a:pt x="1343533" y="2340489"/>
                  </a:lnTo>
                  <a:lnTo>
                    <a:pt x="1342583" y="2334779"/>
                  </a:lnTo>
                  <a:lnTo>
                    <a:pt x="1341949" y="2329068"/>
                  </a:lnTo>
                  <a:lnTo>
                    <a:pt x="1340998" y="2323674"/>
                  </a:lnTo>
                  <a:lnTo>
                    <a:pt x="1339730" y="2317963"/>
                  </a:lnTo>
                  <a:lnTo>
                    <a:pt x="1338145" y="2312887"/>
                  </a:lnTo>
                  <a:lnTo>
                    <a:pt x="1336244" y="2307494"/>
                  </a:lnTo>
                  <a:lnTo>
                    <a:pt x="1334025" y="2302100"/>
                  </a:lnTo>
                  <a:lnTo>
                    <a:pt x="1331806" y="2297341"/>
                  </a:lnTo>
                  <a:lnTo>
                    <a:pt x="1329271" y="2292265"/>
                  </a:lnTo>
                  <a:lnTo>
                    <a:pt x="1326418" y="2287506"/>
                  </a:lnTo>
                  <a:lnTo>
                    <a:pt x="1323248" y="2282747"/>
                  </a:lnTo>
                  <a:lnTo>
                    <a:pt x="1319762" y="2277670"/>
                  </a:lnTo>
                  <a:lnTo>
                    <a:pt x="1315958" y="2273546"/>
                  </a:lnTo>
                  <a:lnTo>
                    <a:pt x="1312472" y="2268787"/>
                  </a:lnTo>
                  <a:lnTo>
                    <a:pt x="1308352" y="2264662"/>
                  </a:lnTo>
                  <a:lnTo>
                    <a:pt x="1304231" y="2260538"/>
                  </a:lnTo>
                  <a:lnTo>
                    <a:pt x="1299477" y="2256731"/>
                  </a:lnTo>
                  <a:lnTo>
                    <a:pt x="1295040" y="2252606"/>
                  </a:lnTo>
                  <a:lnTo>
                    <a:pt x="1290285" y="2249116"/>
                  </a:lnTo>
                  <a:lnTo>
                    <a:pt x="1285531" y="2245626"/>
                  </a:lnTo>
                  <a:lnTo>
                    <a:pt x="1280143" y="2242136"/>
                  </a:lnTo>
                  <a:lnTo>
                    <a:pt x="1274755" y="2238964"/>
                  </a:lnTo>
                  <a:lnTo>
                    <a:pt x="1269366" y="2235791"/>
                  </a:lnTo>
                  <a:lnTo>
                    <a:pt x="1263661" y="2232936"/>
                  </a:lnTo>
                  <a:lnTo>
                    <a:pt x="1257639" y="2230397"/>
                  </a:lnTo>
                  <a:lnTo>
                    <a:pt x="1251934" y="2227859"/>
                  </a:lnTo>
                  <a:lnTo>
                    <a:pt x="1245595" y="2225321"/>
                  </a:lnTo>
                  <a:lnTo>
                    <a:pt x="1239256" y="2223418"/>
                  </a:lnTo>
                  <a:lnTo>
                    <a:pt x="1233234" y="2221514"/>
                  </a:lnTo>
                  <a:lnTo>
                    <a:pt x="1226578" y="2219928"/>
                  </a:lnTo>
                  <a:lnTo>
                    <a:pt x="1219922" y="2218024"/>
                  </a:lnTo>
                  <a:close/>
                  <a:moveTo>
                    <a:pt x="3722982" y="1986413"/>
                  </a:moveTo>
                  <a:lnTo>
                    <a:pt x="3714090" y="1997207"/>
                  </a:lnTo>
                  <a:lnTo>
                    <a:pt x="3705199" y="2008001"/>
                  </a:lnTo>
                  <a:lnTo>
                    <a:pt x="3695672" y="2018160"/>
                  </a:lnTo>
                  <a:lnTo>
                    <a:pt x="3685828" y="2028319"/>
                  </a:lnTo>
                  <a:lnTo>
                    <a:pt x="3676301" y="2038161"/>
                  </a:lnTo>
                  <a:lnTo>
                    <a:pt x="3666456" y="2047685"/>
                  </a:lnTo>
                  <a:lnTo>
                    <a:pt x="3656612" y="2057209"/>
                  </a:lnTo>
                  <a:lnTo>
                    <a:pt x="3646450" y="2067050"/>
                  </a:lnTo>
                  <a:lnTo>
                    <a:pt x="3636288" y="2075940"/>
                  </a:lnTo>
                  <a:lnTo>
                    <a:pt x="3625491" y="2085146"/>
                  </a:lnTo>
                  <a:lnTo>
                    <a:pt x="3615329" y="2093718"/>
                  </a:lnTo>
                  <a:lnTo>
                    <a:pt x="3604532" y="2102290"/>
                  </a:lnTo>
                  <a:lnTo>
                    <a:pt x="3594053" y="2110861"/>
                  </a:lnTo>
                  <a:lnTo>
                    <a:pt x="3582938" y="2119116"/>
                  </a:lnTo>
                  <a:lnTo>
                    <a:pt x="3561026" y="2135307"/>
                  </a:lnTo>
                  <a:lnTo>
                    <a:pt x="3544831" y="2146418"/>
                  </a:lnTo>
                  <a:lnTo>
                    <a:pt x="3528636" y="2156895"/>
                  </a:lnTo>
                  <a:lnTo>
                    <a:pt x="3512122" y="2167371"/>
                  </a:lnTo>
                  <a:lnTo>
                    <a:pt x="3495609" y="2177848"/>
                  </a:lnTo>
                  <a:lnTo>
                    <a:pt x="3479096" y="2187689"/>
                  </a:lnTo>
                  <a:lnTo>
                    <a:pt x="3462266" y="2197531"/>
                  </a:lnTo>
                  <a:lnTo>
                    <a:pt x="3445435" y="2207055"/>
                  </a:lnTo>
                  <a:lnTo>
                    <a:pt x="3428286" y="2216262"/>
                  </a:lnTo>
                  <a:lnTo>
                    <a:pt x="3421936" y="2241342"/>
                  </a:lnTo>
                  <a:lnTo>
                    <a:pt x="3415267" y="2266422"/>
                  </a:lnTo>
                  <a:lnTo>
                    <a:pt x="3408598" y="2291185"/>
                  </a:lnTo>
                  <a:lnTo>
                    <a:pt x="3401294" y="2315947"/>
                  </a:lnTo>
                  <a:lnTo>
                    <a:pt x="3393672" y="2340710"/>
                  </a:lnTo>
                  <a:lnTo>
                    <a:pt x="3385734" y="2365473"/>
                  </a:lnTo>
                  <a:lnTo>
                    <a:pt x="3377477" y="2389918"/>
                  </a:lnTo>
                  <a:lnTo>
                    <a:pt x="3368903" y="2414046"/>
                  </a:lnTo>
                  <a:lnTo>
                    <a:pt x="3360011" y="2438491"/>
                  </a:lnTo>
                  <a:lnTo>
                    <a:pt x="3350802" y="2462619"/>
                  </a:lnTo>
                  <a:lnTo>
                    <a:pt x="3341275" y="2486746"/>
                  </a:lnTo>
                  <a:lnTo>
                    <a:pt x="3331431" y="2510557"/>
                  </a:lnTo>
                  <a:lnTo>
                    <a:pt x="3320952" y="2534367"/>
                  </a:lnTo>
                  <a:lnTo>
                    <a:pt x="3310472" y="2557860"/>
                  </a:lnTo>
                  <a:lnTo>
                    <a:pt x="3299992" y="2581353"/>
                  </a:lnTo>
                  <a:lnTo>
                    <a:pt x="3288878" y="2604845"/>
                  </a:lnTo>
                  <a:lnTo>
                    <a:pt x="3312060" y="2585797"/>
                  </a:lnTo>
                  <a:lnTo>
                    <a:pt x="3335242" y="2566432"/>
                  </a:lnTo>
                  <a:lnTo>
                    <a:pt x="3358106" y="2546748"/>
                  </a:lnTo>
                  <a:lnTo>
                    <a:pt x="3380335" y="2526430"/>
                  </a:lnTo>
                  <a:lnTo>
                    <a:pt x="3402247" y="2505477"/>
                  </a:lnTo>
                  <a:lnTo>
                    <a:pt x="3423523" y="2484524"/>
                  </a:lnTo>
                  <a:lnTo>
                    <a:pt x="3444482" y="2462619"/>
                  </a:lnTo>
                  <a:lnTo>
                    <a:pt x="3464806" y="2441031"/>
                  </a:lnTo>
                  <a:lnTo>
                    <a:pt x="3485130" y="2418173"/>
                  </a:lnTo>
                  <a:lnTo>
                    <a:pt x="3504183" y="2395315"/>
                  </a:lnTo>
                  <a:lnTo>
                    <a:pt x="3522920" y="2371822"/>
                  </a:lnTo>
                  <a:lnTo>
                    <a:pt x="3541338" y="2348329"/>
                  </a:lnTo>
                  <a:lnTo>
                    <a:pt x="3558804" y="2323884"/>
                  </a:lnTo>
                  <a:lnTo>
                    <a:pt x="3575952" y="2299121"/>
                  </a:lnTo>
                  <a:lnTo>
                    <a:pt x="3592465" y="2274041"/>
                  </a:lnTo>
                  <a:lnTo>
                    <a:pt x="3608343" y="2248644"/>
                  </a:lnTo>
                  <a:lnTo>
                    <a:pt x="3617552" y="2233088"/>
                  </a:lnTo>
                  <a:lnTo>
                    <a:pt x="3626444" y="2217531"/>
                  </a:lnTo>
                  <a:lnTo>
                    <a:pt x="3635018" y="2201658"/>
                  </a:lnTo>
                  <a:lnTo>
                    <a:pt x="3643274" y="2186102"/>
                  </a:lnTo>
                  <a:lnTo>
                    <a:pt x="3651531" y="2169911"/>
                  </a:lnTo>
                  <a:lnTo>
                    <a:pt x="3659470" y="2154037"/>
                  </a:lnTo>
                  <a:lnTo>
                    <a:pt x="3667092" y="2137529"/>
                  </a:lnTo>
                  <a:lnTo>
                    <a:pt x="3674395" y="2121338"/>
                  </a:lnTo>
                  <a:lnTo>
                    <a:pt x="3681699" y="2104829"/>
                  </a:lnTo>
                  <a:lnTo>
                    <a:pt x="3688368" y="2088003"/>
                  </a:lnTo>
                  <a:lnTo>
                    <a:pt x="3695037" y="2071495"/>
                  </a:lnTo>
                  <a:lnTo>
                    <a:pt x="3701070" y="2054669"/>
                  </a:lnTo>
                  <a:lnTo>
                    <a:pt x="3707104" y="2037843"/>
                  </a:lnTo>
                  <a:lnTo>
                    <a:pt x="3712820" y="2020700"/>
                  </a:lnTo>
                  <a:lnTo>
                    <a:pt x="3717901" y="2003556"/>
                  </a:lnTo>
                  <a:lnTo>
                    <a:pt x="3722982" y="1986413"/>
                  </a:lnTo>
                  <a:close/>
                  <a:moveTo>
                    <a:pt x="1135929" y="1865857"/>
                  </a:moveTo>
                  <a:lnTo>
                    <a:pt x="1129273" y="1867443"/>
                  </a:lnTo>
                  <a:lnTo>
                    <a:pt x="1122617" y="1869030"/>
                  </a:lnTo>
                  <a:lnTo>
                    <a:pt x="1116278" y="1870933"/>
                  </a:lnTo>
                  <a:lnTo>
                    <a:pt x="1110256" y="1873471"/>
                  </a:lnTo>
                  <a:lnTo>
                    <a:pt x="1103917" y="1875692"/>
                  </a:lnTo>
                  <a:lnTo>
                    <a:pt x="1098211" y="1877913"/>
                  </a:lnTo>
                  <a:lnTo>
                    <a:pt x="1092189" y="1880769"/>
                  </a:lnTo>
                  <a:lnTo>
                    <a:pt x="1086484" y="1883624"/>
                  </a:lnTo>
                  <a:lnTo>
                    <a:pt x="1080779" y="1886479"/>
                  </a:lnTo>
                  <a:lnTo>
                    <a:pt x="1075708" y="1889969"/>
                  </a:lnTo>
                  <a:lnTo>
                    <a:pt x="1070320" y="1893142"/>
                  </a:lnTo>
                  <a:lnTo>
                    <a:pt x="1065565" y="1896632"/>
                  </a:lnTo>
                  <a:lnTo>
                    <a:pt x="1060494" y="1900439"/>
                  </a:lnTo>
                  <a:lnTo>
                    <a:pt x="1056057" y="1904246"/>
                  </a:lnTo>
                  <a:lnTo>
                    <a:pt x="1051619" y="1908371"/>
                  </a:lnTo>
                  <a:lnTo>
                    <a:pt x="1047499" y="1912495"/>
                  </a:lnTo>
                  <a:lnTo>
                    <a:pt x="1043378" y="1916937"/>
                  </a:lnTo>
                  <a:lnTo>
                    <a:pt x="1039575" y="1921062"/>
                  </a:lnTo>
                  <a:lnTo>
                    <a:pt x="1035772" y="1925821"/>
                  </a:lnTo>
                  <a:lnTo>
                    <a:pt x="1032602" y="1930262"/>
                  </a:lnTo>
                  <a:lnTo>
                    <a:pt x="1029433" y="1935021"/>
                  </a:lnTo>
                  <a:lnTo>
                    <a:pt x="1026580" y="1940098"/>
                  </a:lnTo>
                  <a:lnTo>
                    <a:pt x="1024044" y="1944857"/>
                  </a:lnTo>
                  <a:lnTo>
                    <a:pt x="1021509" y="1950250"/>
                  </a:lnTo>
                  <a:lnTo>
                    <a:pt x="1019290" y="1955326"/>
                  </a:lnTo>
                  <a:lnTo>
                    <a:pt x="1017705" y="1960720"/>
                  </a:lnTo>
                  <a:lnTo>
                    <a:pt x="1016120" y="1966114"/>
                  </a:lnTo>
                  <a:lnTo>
                    <a:pt x="1014853" y="1971190"/>
                  </a:lnTo>
                  <a:lnTo>
                    <a:pt x="1013902" y="1976901"/>
                  </a:lnTo>
                  <a:lnTo>
                    <a:pt x="1012634" y="1982611"/>
                  </a:lnTo>
                  <a:lnTo>
                    <a:pt x="1012317" y="1988005"/>
                  </a:lnTo>
                  <a:lnTo>
                    <a:pt x="1012317" y="1994033"/>
                  </a:lnTo>
                  <a:lnTo>
                    <a:pt x="1012317" y="1999744"/>
                  </a:lnTo>
                  <a:lnTo>
                    <a:pt x="1012634" y="2005137"/>
                  </a:lnTo>
                  <a:lnTo>
                    <a:pt x="1013902" y="2010848"/>
                  </a:lnTo>
                  <a:lnTo>
                    <a:pt x="1014853" y="2016559"/>
                  </a:lnTo>
                  <a:lnTo>
                    <a:pt x="1016120" y="2021635"/>
                  </a:lnTo>
                  <a:lnTo>
                    <a:pt x="1017705" y="2027346"/>
                  </a:lnTo>
                  <a:lnTo>
                    <a:pt x="1019290" y="2032740"/>
                  </a:lnTo>
                  <a:lnTo>
                    <a:pt x="1021509" y="2037499"/>
                  </a:lnTo>
                  <a:lnTo>
                    <a:pt x="1024044" y="2042892"/>
                  </a:lnTo>
                  <a:lnTo>
                    <a:pt x="1026580" y="2047651"/>
                  </a:lnTo>
                  <a:lnTo>
                    <a:pt x="1029433" y="2052728"/>
                  </a:lnTo>
                  <a:lnTo>
                    <a:pt x="1032602" y="2057169"/>
                  </a:lnTo>
                  <a:lnTo>
                    <a:pt x="1035772" y="2061928"/>
                  </a:lnTo>
                  <a:lnTo>
                    <a:pt x="1039575" y="2066687"/>
                  </a:lnTo>
                  <a:lnTo>
                    <a:pt x="1043378" y="2070812"/>
                  </a:lnTo>
                  <a:lnTo>
                    <a:pt x="1047499" y="2075254"/>
                  </a:lnTo>
                  <a:lnTo>
                    <a:pt x="1051619" y="2079378"/>
                  </a:lnTo>
                  <a:lnTo>
                    <a:pt x="1056057" y="2083185"/>
                  </a:lnTo>
                  <a:lnTo>
                    <a:pt x="1060494" y="2087310"/>
                  </a:lnTo>
                  <a:lnTo>
                    <a:pt x="1065565" y="2090800"/>
                  </a:lnTo>
                  <a:lnTo>
                    <a:pt x="1070320" y="2094607"/>
                  </a:lnTo>
                  <a:lnTo>
                    <a:pt x="1075708" y="2097780"/>
                  </a:lnTo>
                  <a:lnTo>
                    <a:pt x="1080779" y="2101270"/>
                  </a:lnTo>
                  <a:lnTo>
                    <a:pt x="1086484" y="2104125"/>
                  </a:lnTo>
                  <a:lnTo>
                    <a:pt x="1092189" y="2106980"/>
                  </a:lnTo>
                  <a:lnTo>
                    <a:pt x="1098211" y="2109836"/>
                  </a:lnTo>
                  <a:lnTo>
                    <a:pt x="1103917" y="2112374"/>
                  </a:lnTo>
                  <a:lnTo>
                    <a:pt x="1110256" y="2114595"/>
                  </a:lnTo>
                  <a:lnTo>
                    <a:pt x="1116278" y="2116498"/>
                  </a:lnTo>
                  <a:lnTo>
                    <a:pt x="1122617" y="2118719"/>
                  </a:lnTo>
                  <a:lnTo>
                    <a:pt x="1129273" y="2120306"/>
                  </a:lnTo>
                  <a:lnTo>
                    <a:pt x="1135929" y="2121892"/>
                  </a:lnTo>
                  <a:lnTo>
                    <a:pt x="1135929" y="1865857"/>
                  </a:lnTo>
                  <a:close/>
                  <a:moveTo>
                    <a:pt x="3488623" y="1743231"/>
                  </a:moveTo>
                  <a:lnTo>
                    <a:pt x="3487988" y="1767358"/>
                  </a:lnTo>
                  <a:lnTo>
                    <a:pt x="3487353" y="1791169"/>
                  </a:lnTo>
                  <a:lnTo>
                    <a:pt x="3486400" y="1814979"/>
                  </a:lnTo>
                  <a:lnTo>
                    <a:pt x="3485130" y="1839107"/>
                  </a:lnTo>
                  <a:lnTo>
                    <a:pt x="3483542" y="1862599"/>
                  </a:lnTo>
                  <a:lnTo>
                    <a:pt x="3481637" y="1886410"/>
                  </a:lnTo>
                  <a:lnTo>
                    <a:pt x="3479414" y="1910537"/>
                  </a:lnTo>
                  <a:lnTo>
                    <a:pt x="3477191" y="1934348"/>
                  </a:lnTo>
                  <a:lnTo>
                    <a:pt x="3474333" y="1958158"/>
                  </a:lnTo>
                  <a:lnTo>
                    <a:pt x="3471475" y="1981968"/>
                  </a:lnTo>
                  <a:lnTo>
                    <a:pt x="3468617" y="2005461"/>
                  </a:lnTo>
                  <a:lnTo>
                    <a:pt x="3464806" y="2029271"/>
                  </a:lnTo>
                  <a:lnTo>
                    <a:pt x="3461313" y="2053082"/>
                  </a:lnTo>
                  <a:lnTo>
                    <a:pt x="3457184" y="2076575"/>
                  </a:lnTo>
                  <a:lnTo>
                    <a:pt x="3453374" y="2100067"/>
                  </a:lnTo>
                  <a:lnTo>
                    <a:pt x="3448610" y="2123560"/>
                  </a:lnTo>
                  <a:lnTo>
                    <a:pt x="3467029" y="2112766"/>
                  </a:lnTo>
                  <a:lnTo>
                    <a:pt x="3484812" y="2101337"/>
                  </a:lnTo>
                  <a:lnTo>
                    <a:pt x="3502596" y="2089591"/>
                  </a:lnTo>
                  <a:lnTo>
                    <a:pt x="3520061" y="2077844"/>
                  </a:lnTo>
                  <a:lnTo>
                    <a:pt x="3532128" y="2068955"/>
                  </a:lnTo>
                  <a:lnTo>
                    <a:pt x="3544196" y="2060066"/>
                  </a:lnTo>
                  <a:lnTo>
                    <a:pt x="3555946" y="2051177"/>
                  </a:lnTo>
                  <a:lnTo>
                    <a:pt x="3567378" y="2041970"/>
                  </a:lnTo>
                  <a:lnTo>
                    <a:pt x="3579128" y="2032764"/>
                  </a:lnTo>
                  <a:lnTo>
                    <a:pt x="3590242" y="2022922"/>
                  </a:lnTo>
                  <a:lnTo>
                    <a:pt x="3601039" y="2013080"/>
                  </a:lnTo>
                  <a:lnTo>
                    <a:pt x="3612154" y="2003239"/>
                  </a:lnTo>
                  <a:lnTo>
                    <a:pt x="3622633" y="1993080"/>
                  </a:lnTo>
                  <a:lnTo>
                    <a:pt x="3632795" y="1982921"/>
                  </a:lnTo>
                  <a:lnTo>
                    <a:pt x="3642957" y="1972127"/>
                  </a:lnTo>
                  <a:lnTo>
                    <a:pt x="3653119" y="1961333"/>
                  </a:lnTo>
                  <a:lnTo>
                    <a:pt x="3662646" y="1950539"/>
                  </a:lnTo>
                  <a:lnTo>
                    <a:pt x="3671855" y="1939427"/>
                  </a:lnTo>
                  <a:lnTo>
                    <a:pt x="3680746" y="1927998"/>
                  </a:lnTo>
                  <a:lnTo>
                    <a:pt x="3689321" y="1916252"/>
                  </a:lnTo>
                  <a:lnTo>
                    <a:pt x="3696307" y="1906728"/>
                  </a:lnTo>
                  <a:lnTo>
                    <a:pt x="3702658" y="1896251"/>
                  </a:lnTo>
                  <a:lnTo>
                    <a:pt x="3709009" y="1886092"/>
                  </a:lnTo>
                  <a:lnTo>
                    <a:pt x="3715360" y="1875933"/>
                  </a:lnTo>
                  <a:lnTo>
                    <a:pt x="3721076" y="1865457"/>
                  </a:lnTo>
                  <a:lnTo>
                    <a:pt x="3726158" y="1854980"/>
                  </a:lnTo>
                  <a:lnTo>
                    <a:pt x="3731556" y="1844186"/>
                  </a:lnTo>
                  <a:lnTo>
                    <a:pt x="3736002" y="1833392"/>
                  </a:lnTo>
                  <a:lnTo>
                    <a:pt x="3740448" y="1822598"/>
                  </a:lnTo>
                  <a:lnTo>
                    <a:pt x="3744258" y="1811169"/>
                  </a:lnTo>
                  <a:lnTo>
                    <a:pt x="3748069" y="1800375"/>
                  </a:lnTo>
                  <a:lnTo>
                    <a:pt x="3751245" y="1789264"/>
                  </a:lnTo>
                  <a:lnTo>
                    <a:pt x="3754420" y="1777517"/>
                  </a:lnTo>
                  <a:lnTo>
                    <a:pt x="3756643" y="1766406"/>
                  </a:lnTo>
                  <a:lnTo>
                    <a:pt x="3758549" y="1754977"/>
                  </a:lnTo>
                  <a:lnTo>
                    <a:pt x="3760136" y="1743231"/>
                  </a:lnTo>
                  <a:lnTo>
                    <a:pt x="3488623" y="1743231"/>
                  </a:lnTo>
                  <a:close/>
                  <a:moveTo>
                    <a:pt x="2924954" y="1743231"/>
                  </a:moveTo>
                  <a:lnTo>
                    <a:pt x="2924002" y="1781010"/>
                  </a:lnTo>
                  <a:lnTo>
                    <a:pt x="2923049" y="1818471"/>
                  </a:lnTo>
                  <a:lnTo>
                    <a:pt x="2922096" y="1855933"/>
                  </a:lnTo>
                  <a:lnTo>
                    <a:pt x="2920509" y="1893394"/>
                  </a:lnTo>
                  <a:lnTo>
                    <a:pt x="2918603" y="1930538"/>
                  </a:lnTo>
                  <a:lnTo>
                    <a:pt x="2916063" y="1968317"/>
                  </a:lnTo>
                  <a:lnTo>
                    <a:pt x="2913205" y="2005461"/>
                  </a:lnTo>
                  <a:lnTo>
                    <a:pt x="2910347" y="2043240"/>
                  </a:lnTo>
                  <a:lnTo>
                    <a:pt x="2906536" y="2080384"/>
                  </a:lnTo>
                  <a:lnTo>
                    <a:pt x="2902725" y="2117846"/>
                  </a:lnTo>
                  <a:lnTo>
                    <a:pt x="2898280" y="2154990"/>
                  </a:lnTo>
                  <a:lnTo>
                    <a:pt x="2893834" y="2192134"/>
                  </a:lnTo>
                  <a:lnTo>
                    <a:pt x="2888435" y="2229595"/>
                  </a:lnTo>
                  <a:lnTo>
                    <a:pt x="2883037" y="2266739"/>
                  </a:lnTo>
                  <a:lnTo>
                    <a:pt x="2877003" y="2303566"/>
                  </a:lnTo>
                  <a:lnTo>
                    <a:pt x="2870652" y="2340710"/>
                  </a:lnTo>
                  <a:lnTo>
                    <a:pt x="2897644" y="2334361"/>
                  </a:lnTo>
                  <a:lnTo>
                    <a:pt x="2924954" y="2327694"/>
                  </a:lnTo>
                  <a:lnTo>
                    <a:pt x="2951947" y="2321344"/>
                  </a:lnTo>
                  <a:lnTo>
                    <a:pt x="2978940" y="2314360"/>
                  </a:lnTo>
                  <a:lnTo>
                    <a:pt x="3005615" y="2306741"/>
                  </a:lnTo>
                  <a:lnTo>
                    <a:pt x="3032607" y="2299121"/>
                  </a:lnTo>
                  <a:lnTo>
                    <a:pt x="3059282" y="2291185"/>
                  </a:lnTo>
                  <a:lnTo>
                    <a:pt x="3085957" y="2282930"/>
                  </a:lnTo>
                  <a:lnTo>
                    <a:pt x="3121842" y="2271184"/>
                  </a:lnTo>
                  <a:lnTo>
                    <a:pt x="3157726" y="2258485"/>
                  </a:lnTo>
                  <a:lnTo>
                    <a:pt x="3193292" y="2245786"/>
                  </a:lnTo>
                  <a:lnTo>
                    <a:pt x="3228859" y="2231818"/>
                  </a:lnTo>
                  <a:lnTo>
                    <a:pt x="3246642" y="2224516"/>
                  </a:lnTo>
                  <a:lnTo>
                    <a:pt x="3264108" y="2217214"/>
                  </a:lnTo>
                  <a:lnTo>
                    <a:pt x="3281574" y="2209595"/>
                  </a:lnTo>
                  <a:lnTo>
                    <a:pt x="3298722" y="2201975"/>
                  </a:lnTo>
                  <a:lnTo>
                    <a:pt x="3315870" y="2194356"/>
                  </a:lnTo>
                  <a:lnTo>
                    <a:pt x="3333019" y="2186419"/>
                  </a:lnTo>
                  <a:lnTo>
                    <a:pt x="3350167" y="2178165"/>
                  </a:lnTo>
                  <a:lnTo>
                    <a:pt x="3366998" y="2169593"/>
                  </a:lnTo>
                  <a:lnTo>
                    <a:pt x="3372396" y="2143243"/>
                  </a:lnTo>
                  <a:lnTo>
                    <a:pt x="3378112" y="2116576"/>
                  </a:lnTo>
                  <a:lnTo>
                    <a:pt x="3383193" y="2090226"/>
                  </a:lnTo>
                  <a:lnTo>
                    <a:pt x="3387956" y="2063876"/>
                  </a:lnTo>
                  <a:lnTo>
                    <a:pt x="3392402" y="2037526"/>
                  </a:lnTo>
                  <a:lnTo>
                    <a:pt x="3396213" y="2010858"/>
                  </a:lnTo>
                  <a:lnTo>
                    <a:pt x="3400341" y="1984508"/>
                  </a:lnTo>
                  <a:lnTo>
                    <a:pt x="3403517" y="1957841"/>
                  </a:lnTo>
                  <a:lnTo>
                    <a:pt x="3406375" y="1931173"/>
                  </a:lnTo>
                  <a:lnTo>
                    <a:pt x="3409233" y="1904188"/>
                  </a:lnTo>
                  <a:lnTo>
                    <a:pt x="3411456" y="1877521"/>
                  </a:lnTo>
                  <a:lnTo>
                    <a:pt x="3413361" y="1850536"/>
                  </a:lnTo>
                  <a:lnTo>
                    <a:pt x="3414949" y="1823868"/>
                  </a:lnTo>
                  <a:lnTo>
                    <a:pt x="3416537" y="1797201"/>
                  </a:lnTo>
                  <a:lnTo>
                    <a:pt x="3417490" y="1770533"/>
                  </a:lnTo>
                  <a:lnTo>
                    <a:pt x="3418125" y="1743231"/>
                  </a:lnTo>
                  <a:lnTo>
                    <a:pt x="2924954" y="1743231"/>
                  </a:lnTo>
                  <a:close/>
                  <a:moveTo>
                    <a:pt x="1135929" y="1741488"/>
                  </a:moveTo>
                  <a:lnTo>
                    <a:pt x="1219922" y="1741488"/>
                  </a:lnTo>
                  <a:lnTo>
                    <a:pt x="1219922" y="1776705"/>
                  </a:lnTo>
                  <a:lnTo>
                    <a:pt x="1232283" y="1778608"/>
                  </a:lnTo>
                  <a:lnTo>
                    <a:pt x="1244644" y="1780512"/>
                  </a:lnTo>
                  <a:lnTo>
                    <a:pt x="1256371" y="1783050"/>
                  </a:lnTo>
                  <a:lnTo>
                    <a:pt x="1268099" y="1785906"/>
                  </a:lnTo>
                  <a:lnTo>
                    <a:pt x="1279509" y="1789713"/>
                  </a:lnTo>
                  <a:lnTo>
                    <a:pt x="1290602" y="1793203"/>
                  </a:lnTo>
                  <a:lnTo>
                    <a:pt x="1301696" y="1797644"/>
                  </a:lnTo>
                  <a:lnTo>
                    <a:pt x="1312472" y="1801769"/>
                  </a:lnTo>
                  <a:lnTo>
                    <a:pt x="1322931" y="1806845"/>
                  </a:lnTo>
                  <a:lnTo>
                    <a:pt x="1332757" y="1812239"/>
                  </a:lnTo>
                  <a:lnTo>
                    <a:pt x="1342583" y="1817632"/>
                  </a:lnTo>
                  <a:lnTo>
                    <a:pt x="1352408" y="1823660"/>
                  </a:lnTo>
                  <a:lnTo>
                    <a:pt x="1361600" y="1829688"/>
                  </a:lnTo>
                  <a:lnTo>
                    <a:pt x="1370158" y="1836034"/>
                  </a:lnTo>
                  <a:lnTo>
                    <a:pt x="1378715" y="1843014"/>
                  </a:lnTo>
                  <a:lnTo>
                    <a:pt x="1386639" y="1849994"/>
                  </a:lnTo>
                  <a:lnTo>
                    <a:pt x="1394563" y="1857291"/>
                  </a:lnTo>
                  <a:lnTo>
                    <a:pt x="1401536" y="1865222"/>
                  </a:lnTo>
                  <a:lnTo>
                    <a:pt x="1408192" y="1873154"/>
                  </a:lnTo>
                  <a:lnTo>
                    <a:pt x="1414848" y="1881086"/>
                  </a:lnTo>
                  <a:lnTo>
                    <a:pt x="1420870" y="1889652"/>
                  </a:lnTo>
                  <a:lnTo>
                    <a:pt x="1426258" y="1898218"/>
                  </a:lnTo>
                  <a:lnTo>
                    <a:pt x="1431330" y="1906784"/>
                  </a:lnTo>
                  <a:lnTo>
                    <a:pt x="1436084" y="1915985"/>
                  </a:lnTo>
                  <a:lnTo>
                    <a:pt x="1440204" y="1924869"/>
                  </a:lnTo>
                  <a:lnTo>
                    <a:pt x="1443691" y="1934387"/>
                  </a:lnTo>
                  <a:lnTo>
                    <a:pt x="1446860" y="1943905"/>
                  </a:lnTo>
                  <a:lnTo>
                    <a:pt x="1449396" y="1953423"/>
                  </a:lnTo>
                  <a:lnTo>
                    <a:pt x="1451298" y="1963258"/>
                  </a:lnTo>
                  <a:lnTo>
                    <a:pt x="1452882" y="1973728"/>
                  </a:lnTo>
                  <a:lnTo>
                    <a:pt x="1453833" y="1983563"/>
                  </a:lnTo>
                  <a:lnTo>
                    <a:pt x="1454150" y="1994033"/>
                  </a:lnTo>
                  <a:lnTo>
                    <a:pt x="1344167" y="1994033"/>
                  </a:lnTo>
                  <a:lnTo>
                    <a:pt x="1343850" y="1988005"/>
                  </a:lnTo>
                  <a:lnTo>
                    <a:pt x="1343533" y="1982611"/>
                  </a:lnTo>
                  <a:lnTo>
                    <a:pt x="1342266" y="1976901"/>
                  </a:lnTo>
                  <a:lnTo>
                    <a:pt x="1341315" y="1971190"/>
                  </a:lnTo>
                  <a:lnTo>
                    <a:pt x="1340047" y="1966114"/>
                  </a:lnTo>
                  <a:lnTo>
                    <a:pt x="1338462" y="1960403"/>
                  </a:lnTo>
                  <a:lnTo>
                    <a:pt x="1336877" y="1955009"/>
                  </a:lnTo>
                  <a:lnTo>
                    <a:pt x="1334659" y="1949933"/>
                  </a:lnTo>
                  <a:lnTo>
                    <a:pt x="1332123" y="1944857"/>
                  </a:lnTo>
                  <a:lnTo>
                    <a:pt x="1329587" y="1940098"/>
                  </a:lnTo>
                  <a:lnTo>
                    <a:pt x="1326735" y="1935021"/>
                  </a:lnTo>
                  <a:lnTo>
                    <a:pt x="1323565" y="1930262"/>
                  </a:lnTo>
                  <a:lnTo>
                    <a:pt x="1320079" y="1925503"/>
                  </a:lnTo>
                  <a:lnTo>
                    <a:pt x="1316592" y="1921062"/>
                  </a:lnTo>
                  <a:lnTo>
                    <a:pt x="1312789" y="1916620"/>
                  </a:lnTo>
                  <a:lnTo>
                    <a:pt x="1308669" y="1912178"/>
                  </a:lnTo>
                  <a:lnTo>
                    <a:pt x="1304548" y="1908371"/>
                  </a:lnTo>
                  <a:lnTo>
                    <a:pt x="1299794" y="1904246"/>
                  </a:lnTo>
                  <a:lnTo>
                    <a:pt x="1295357" y="1900439"/>
                  </a:lnTo>
                  <a:lnTo>
                    <a:pt x="1290602" y="1896632"/>
                  </a:lnTo>
                  <a:lnTo>
                    <a:pt x="1285531" y="1893142"/>
                  </a:lnTo>
                  <a:lnTo>
                    <a:pt x="1280460" y="1889969"/>
                  </a:lnTo>
                  <a:lnTo>
                    <a:pt x="1274755" y="1886479"/>
                  </a:lnTo>
                  <a:lnTo>
                    <a:pt x="1269683" y="1883624"/>
                  </a:lnTo>
                  <a:lnTo>
                    <a:pt x="1263661" y="1880769"/>
                  </a:lnTo>
                  <a:lnTo>
                    <a:pt x="1257956" y="1877913"/>
                  </a:lnTo>
                  <a:lnTo>
                    <a:pt x="1251934" y="1875375"/>
                  </a:lnTo>
                  <a:lnTo>
                    <a:pt x="1245912" y="1873154"/>
                  </a:lnTo>
                  <a:lnTo>
                    <a:pt x="1239573" y="1870933"/>
                  </a:lnTo>
                  <a:lnTo>
                    <a:pt x="1233234" y="1869030"/>
                  </a:lnTo>
                  <a:lnTo>
                    <a:pt x="1226578" y="1867443"/>
                  </a:lnTo>
                  <a:lnTo>
                    <a:pt x="1219922" y="1865857"/>
                  </a:lnTo>
                  <a:lnTo>
                    <a:pt x="1219922" y="2128872"/>
                  </a:lnTo>
                  <a:lnTo>
                    <a:pt x="1232283" y="2130458"/>
                  </a:lnTo>
                  <a:lnTo>
                    <a:pt x="1244327" y="2132679"/>
                  </a:lnTo>
                  <a:lnTo>
                    <a:pt x="1256371" y="2135534"/>
                  </a:lnTo>
                  <a:lnTo>
                    <a:pt x="1268099" y="2138390"/>
                  </a:lnTo>
                  <a:lnTo>
                    <a:pt x="1279509" y="2141563"/>
                  </a:lnTo>
                  <a:lnTo>
                    <a:pt x="1290602" y="2145687"/>
                  </a:lnTo>
                  <a:lnTo>
                    <a:pt x="1301696" y="2149494"/>
                  </a:lnTo>
                  <a:lnTo>
                    <a:pt x="1312155" y="2154253"/>
                  </a:lnTo>
                  <a:lnTo>
                    <a:pt x="1322615" y="2159012"/>
                  </a:lnTo>
                  <a:lnTo>
                    <a:pt x="1332757" y="2164406"/>
                  </a:lnTo>
                  <a:lnTo>
                    <a:pt x="1342266" y="2170117"/>
                  </a:lnTo>
                  <a:lnTo>
                    <a:pt x="1352091" y="2175510"/>
                  </a:lnTo>
                  <a:lnTo>
                    <a:pt x="1361283" y="2181856"/>
                  </a:lnTo>
                  <a:lnTo>
                    <a:pt x="1369841" y="2188518"/>
                  </a:lnTo>
                  <a:lnTo>
                    <a:pt x="1378398" y="2195498"/>
                  </a:lnTo>
                  <a:lnTo>
                    <a:pt x="1386322" y="2202478"/>
                  </a:lnTo>
                  <a:lnTo>
                    <a:pt x="1394246" y="2209458"/>
                  </a:lnTo>
                  <a:lnTo>
                    <a:pt x="1401219" y="2217390"/>
                  </a:lnTo>
                  <a:lnTo>
                    <a:pt x="1407875" y="2225004"/>
                  </a:lnTo>
                  <a:lnTo>
                    <a:pt x="1414531" y="2233253"/>
                  </a:lnTo>
                  <a:lnTo>
                    <a:pt x="1420553" y="2241502"/>
                  </a:lnTo>
                  <a:lnTo>
                    <a:pt x="1425941" y="2250068"/>
                  </a:lnTo>
                  <a:lnTo>
                    <a:pt x="1431013" y="2258952"/>
                  </a:lnTo>
                  <a:lnTo>
                    <a:pt x="1435450" y="2267835"/>
                  </a:lnTo>
                  <a:lnTo>
                    <a:pt x="1439570" y="2277036"/>
                  </a:lnTo>
                  <a:lnTo>
                    <a:pt x="1443057" y="2286554"/>
                  </a:lnTo>
                  <a:lnTo>
                    <a:pt x="1446543" y="2296389"/>
                  </a:lnTo>
                  <a:lnTo>
                    <a:pt x="1448762" y="2305907"/>
                  </a:lnTo>
                  <a:lnTo>
                    <a:pt x="1450664" y="2315742"/>
                  </a:lnTo>
                  <a:lnTo>
                    <a:pt x="1452248" y="2325578"/>
                  </a:lnTo>
                  <a:lnTo>
                    <a:pt x="1453199" y="2335730"/>
                  </a:lnTo>
                  <a:lnTo>
                    <a:pt x="1453516" y="2345883"/>
                  </a:lnTo>
                  <a:lnTo>
                    <a:pt x="1453199" y="2356353"/>
                  </a:lnTo>
                  <a:lnTo>
                    <a:pt x="1452248" y="2366505"/>
                  </a:lnTo>
                  <a:lnTo>
                    <a:pt x="1450664" y="2376341"/>
                  </a:lnTo>
                  <a:lnTo>
                    <a:pt x="1448762" y="2386176"/>
                  </a:lnTo>
                  <a:lnTo>
                    <a:pt x="1446543" y="2395694"/>
                  </a:lnTo>
                  <a:lnTo>
                    <a:pt x="1443057" y="2405212"/>
                  </a:lnTo>
                  <a:lnTo>
                    <a:pt x="1439570" y="2415047"/>
                  </a:lnTo>
                  <a:lnTo>
                    <a:pt x="1435450" y="2424248"/>
                  </a:lnTo>
                  <a:lnTo>
                    <a:pt x="1431013" y="2433131"/>
                  </a:lnTo>
                  <a:lnTo>
                    <a:pt x="1425941" y="2442015"/>
                  </a:lnTo>
                  <a:lnTo>
                    <a:pt x="1420553" y="2450581"/>
                  </a:lnTo>
                  <a:lnTo>
                    <a:pt x="1414531" y="2458830"/>
                  </a:lnTo>
                  <a:lnTo>
                    <a:pt x="1407875" y="2467079"/>
                  </a:lnTo>
                  <a:lnTo>
                    <a:pt x="1401219" y="2475011"/>
                  </a:lnTo>
                  <a:lnTo>
                    <a:pt x="1394246" y="2482625"/>
                  </a:lnTo>
                  <a:lnTo>
                    <a:pt x="1386322" y="2489605"/>
                  </a:lnTo>
                  <a:lnTo>
                    <a:pt x="1378398" y="2496902"/>
                  </a:lnTo>
                  <a:lnTo>
                    <a:pt x="1369841" y="2503565"/>
                  </a:lnTo>
                  <a:lnTo>
                    <a:pt x="1361283" y="2510227"/>
                  </a:lnTo>
                  <a:lnTo>
                    <a:pt x="1352091" y="2516573"/>
                  </a:lnTo>
                  <a:lnTo>
                    <a:pt x="1342266" y="2522284"/>
                  </a:lnTo>
                  <a:lnTo>
                    <a:pt x="1332757" y="2527994"/>
                  </a:lnTo>
                  <a:lnTo>
                    <a:pt x="1322615" y="2532753"/>
                  </a:lnTo>
                  <a:lnTo>
                    <a:pt x="1312155" y="2537830"/>
                  </a:lnTo>
                  <a:lnTo>
                    <a:pt x="1301696" y="2542589"/>
                  </a:lnTo>
                  <a:lnTo>
                    <a:pt x="1290602" y="2546396"/>
                  </a:lnTo>
                  <a:lnTo>
                    <a:pt x="1279509" y="2550520"/>
                  </a:lnTo>
                  <a:lnTo>
                    <a:pt x="1268099" y="2553693"/>
                  </a:lnTo>
                  <a:lnTo>
                    <a:pt x="1256371" y="2556549"/>
                  </a:lnTo>
                  <a:lnTo>
                    <a:pt x="1244327" y="2559404"/>
                  </a:lnTo>
                  <a:lnTo>
                    <a:pt x="1232283" y="2561625"/>
                  </a:lnTo>
                  <a:lnTo>
                    <a:pt x="1219922" y="2563211"/>
                  </a:lnTo>
                  <a:lnTo>
                    <a:pt x="1219922" y="2608263"/>
                  </a:lnTo>
                  <a:lnTo>
                    <a:pt x="1135929" y="2608263"/>
                  </a:lnTo>
                  <a:lnTo>
                    <a:pt x="1135929" y="2563211"/>
                  </a:lnTo>
                  <a:lnTo>
                    <a:pt x="1123568" y="2561625"/>
                  </a:lnTo>
                  <a:lnTo>
                    <a:pt x="1111207" y="2559404"/>
                  </a:lnTo>
                  <a:lnTo>
                    <a:pt x="1099479" y="2556549"/>
                  </a:lnTo>
                  <a:lnTo>
                    <a:pt x="1087435" y="2553693"/>
                  </a:lnTo>
                  <a:lnTo>
                    <a:pt x="1076342" y="2550520"/>
                  </a:lnTo>
                  <a:lnTo>
                    <a:pt x="1065248" y="2546396"/>
                  </a:lnTo>
                  <a:lnTo>
                    <a:pt x="1053838" y="2542589"/>
                  </a:lnTo>
                  <a:lnTo>
                    <a:pt x="1043378" y="2537830"/>
                  </a:lnTo>
                  <a:lnTo>
                    <a:pt x="1032919" y="2532753"/>
                  </a:lnTo>
                  <a:lnTo>
                    <a:pt x="1022776" y="2527994"/>
                  </a:lnTo>
                  <a:lnTo>
                    <a:pt x="1012951" y="2522284"/>
                  </a:lnTo>
                  <a:lnTo>
                    <a:pt x="1003442" y="2516573"/>
                  </a:lnTo>
                  <a:lnTo>
                    <a:pt x="994251" y="2510227"/>
                  </a:lnTo>
                  <a:lnTo>
                    <a:pt x="985376" y="2503565"/>
                  </a:lnTo>
                  <a:lnTo>
                    <a:pt x="977135" y="2496902"/>
                  </a:lnTo>
                  <a:lnTo>
                    <a:pt x="968894" y="2489605"/>
                  </a:lnTo>
                  <a:lnTo>
                    <a:pt x="961288" y="2482625"/>
                  </a:lnTo>
                  <a:lnTo>
                    <a:pt x="953998" y="2475011"/>
                  </a:lnTo>
                  <a:lnTo>
                    <a:pt x="947342" y="2467079"/>
                  </a:lnTo>
                  <a:lnTo>
                    <a:pt x="941002" y="2458830"/>
                  </a:lnTo>
                  <a:lnTo>
                    <a:pt x="934663" y="2450581"/>
                  </a:lnTo>
                  <a:lnTo>
                    <a:pt x="929592" y="2442015"/>
                  </a:lnTo>
                  <a:lnTo>
                    <a:pt x="924204" y="2433131"/>
                  </a:lnTo>
                  <a:lnTo>
                    <a:pt x="919450" y="2424248"/>
                  </a:lnTo>
                  <a:lnTo>
                    <a:pt x="915646" y="2415047"/>
                  </a:lnTo>
                  <a:lnTo>
                    <a:pt x="911843" y="2405212"/>
                  </a:lnTo>
                  <a:lnTo>
                    <a:pt x="908990" y="2396011"/>
                  </a:lnTo>
                  <a:lnTo>
                    <a:pt x="906455" y="2386176"/>
                  </a:lnTo>
                  <a:lnTo>
                    <a:pt x="904553" y="2376341"/>
                  </a:lnTo>
                  <a:lnTo>
                    <a:pt x="902651" y="2366505"/>
                  </a:lnTo>
                  <a:lnTo>
                    <a:pt x="902017" y="2356353"/>
                  </a:lnTo>
                  <a:lnTo>
                    <a:pt x="901700" y="2345883"/>
                  </a:lnTo>
                  <a:lnTo>
                    <a:pt x="1011683" y="2345883"/>
                  </a:lnTo>
                  <a:lnTo>
                    <a:pt x="1011683" y="2351594"/>
                  </a:lnTo>
                  <a:lnTo>
                    <a:pt x="1012317" y="2357622"/>
                  </a:lnTo>
                  <a:lnTo>
                    <a:pt x="1012951" y="2363015"/>
                  </a:lnTo>
                  <a:lnTo>
                    <a:pt x="1014219" y="2368409"/>
                  </a:lnTo>
                  <a:lnTo>
                    <a:pt x="1015487" y="2374120"/>
                  </a:lnTo>
                  <a:lnTo>
                    <a:pt x="1017071" y="2379196"/>
                  </a:lnTo>
                  <a:lnTo>
                    <a:pt x="1018973" y="2384590"/>
                  </a:lnTo>
                  <a:lnTo>
                    <a:pt x="1020875" y="2389983"/>
                  </a:lnTo>
                  <a:lnTo>
                    <a:pt x="1023727" y="2395059"/>
                  </a:lnTo>
                  <a:lnTo>
                    <a:pt x="1026263" y="2400136"/>
                  </a:lnTo>
                  <a:lnTo>
                    <a:pt x="1028799" y="2404577"/>
                  </a:lnTo>
                  <a:lnTo>
                    <a:pt x="1032285" y="2409654"/>
                  </a:lnTo>
                  <a:lnTo>
                    <a:pt x="1035455" y="2414413"/>
                  </a:lnTo>
                  <a:lnTo>
                    <a:pt x="1039258" y="2418854"/>
                  </a:lnTo>
                  <a:lnTo>
                    <a:pt x="1043062" y="2423296"/>
                  </a:lnTo>
                  <a:lnTo>
                    <a:pt x="1046865" y="2427421"/>
                  </a:lnTo>
                  <a:lnTo>
                    <a:pt x="1051302" y="2431862"/>
                  </a:lnTo>
                  <a:lnTo>
                    <a:pt x="1055423" y="2435670"/>
                  </a:lnTo>
                  <a:lnTo>
                    <a:pt x="1060177" y="2439160"/>
                  </a:lnTo>
                  <a:lnTo>
                    <a:pt x="1065248" y="2443284"/>
                  </a:lnTo>
                  <a:lnTo>
                    <a:pt x="1070003" y="2446457"/>
                  </a:lnTo>
                  <a:lnTo>
                    <a:pt x="1075391" y="2450264"/>
                  </a:lnTo>
                  <a:lnTo>
                    <a:pt x="1080779" y="2453119"/>
                  </a:lnTo>
                  <a:lnTo>
                    <a:pt x="1086167" y="2456292"/>
                  </a:lnTo>
                  <a:lnTo>
                    <a:pt x="1092189" y="2459147"/>
                  </a:lnTo>
                  <a:lnTo>
                    <a:pt x="1097578" y="2461686"/>
                  </a:lnTo>
                  <a:lnTo>
                    <a:pt x="1103917" y="2464224"/>
                  </a:lnTo>
                  <a:lnTo>
                    <a:pt x="1109939" y="2466762"/>
                  </a:lnTo>
                  <a:lnTo>
                    <a:pt x="1116278" y="2468665"/>
                  </a:lnTo>
                  <a:lnTo>
                    <a:pt x="1122617" y="2470569"/>
                  </a:lnTo>
                  <a:lnTo>
                    <a:pt x="1128956" y="2472473"/>
                  </a:lnTo>
                  <a:lnTo>
                    <a:pt x="1135929" y="2474059"/>
                  </a:lnTo>
                  <a:lnTo>
                    <a:pt x="1135929" y="2211044"/>
                  </a:lnTo>
                  <a:lnTo>
                    <a:pt x="1123568" y="2209141"/>
                  </a:lnTo>
                  <a:lnTo>
                    <a:pt x="1111207" y="2206920"/>
                  </a:lnTo>
                  <a:lnTo>
                    <a:pt x="1099479" y="2204699"/>
                  </a:lnTo>
                  <a:lnTo>
                    <a:pt x="1087752" y="2201526"/>
                  </a:lnTo>
                  <a:lnTo>
                    <a:pt x="1076342" y="2198036"/>
                  </a:lnTo>
                  <a:lnTo>
                    <a:pt x="1065248" y="2194546"/>
                  </a:lnTo>
                  <a:lnTo>
                    <a:pt x="1054155" y="2190104"/>
                  </a:lnTo>
                  <a:lnTo>
                    <a:pt x="1043378" y="2185663"/>
                  </a:lnTo>
                  <a:lnTo>
                    <a:pt x="1033236" y="2180904"/>
                  </a:lnTo>
                  <a:lnTo>
                    <a:pt x="1023093" y="2175510"/>
                  </a:lnTo>
                  <a:lnTo>
                    <a:pt x="1012951" y="2170117"/>
                  </a:lnTo>
                  <a:lnTo>
                    <a:pt x="1003759" y="2164089"/>
                  </a:lnTo>
                  <a:lnTo>
                    <a:pt x="994568" y="2157743"/>
                  </a:lnTo>
                  <a:lnTo>
                    <a:pt x="985693" y="2151715"/>
                  </a:lnTo>
                  <a:lnTo>
                    <a:pt x="977452" y="2144735"/>
                  </a:lnTo>
                  <a:lnTo>
                    <a:pt x="969211" y="2137438"/>
                  </a:lnTo>
                  <a:lnTo>
                    <a:pt x="961604" y="2130141"/>
                  </a:lnTo>
                  <a:lnTo>
                    <a:pt x="954631" y="2122527"/>
                  </a:lnTo>
                  <a:lnTo>
                    <a:pt x="947659" y="2114595"/>
                  </a:lnTo>
                  <a:lnTo>
                    <a:pt x="941319" y="2106346"/>
                  </a:lnTo>
                  <a:lnTo>
                    <a:pt x="935297" y="2098097"/>
                  </a:lnTo>
                  <a:lnTo>
                    <a:pt x="929909" y="2089531"/>
                  </a:lnTo>
                  <a:lnTo>
                    <a:pt x="924838" y="2080647"/>
                  </a:lnTo>
                  <a:lnTo>
                    <a:pt x="920084" y="2071764"/>
                  </a:lnTo>
                  <a:lnTo>
                    <a:pt x="915963" y="2062563"/>
                  </a:lnTo>
                  <a:lnTo>
                    <a:pt x="912794" y="2053362"/>
                  </a:lnTo>
                  <a:lnTo>
                    <a:pt x="909307" y="2043844"/>
                  </a:lnTo>
                  <a:lnTo>
                    <a:pt x="907088" y="2034009"/>
                  </a:lnTo>
                  <a:lnTo>
                    <a:pt x="905187" y="2024491"/>
                  </a:lnTo>
                  <a:lnTo>
                    <a:pt x="903285" y="2014021"/>
                  </a:lnTo>
                  <a:lnTo>
                    <a:pt x="902651" y="2004186"/>
                  </a:lnTo>
                  <a:lnTo>
                    <a:pt x="902334" y="1994033"/>
                  </a:lnTo>
                  <a:lnTo>
                    <a:pt x="902651" y="1983563"/>
                  </a:lnTo>
                  <a:lnTo>
                    <a:pt x="903285" y="1973728"/>
                  </a:lnTo>
                  <a:lnTo>
                    <a:pt x="905187" y="1963258"/>
                  </a:lnTo>
                  <a:lnTo>
                    <a:pt x="907088" y="1953740"/>
                  </a:lnTo>
                  <a:lnTo>
                    <a:pt x="909307" y="1943905"/>
                  </a:lnTo>
                  <a:lnTo>
                    <a:pt x="912794" y="1934387"/>
                  </a:lnTo>
                  <a:lnTo>
                    <a:pt x="915963" y="1925186"/>
                  </a:lnTo>
                  <a:lnTo>
                    <a:pt x="920084" y="1915985"/>
                  </a:lnTo>
                  <a:lnTo>
                    <a:pt x="924838" y="1907102"/>
                  </a:lnTo>
                  <a:lnTo>
                    <a:pt x="929909" y="1898218"/>
                  </a:lnTo>
                  <a:lnTo>
                    <a:pt x="935297" y="1889652"/>
                  </a:lnTo>
                  <a:lnTo>
                    <a:pt x="941319" y="1881403"/>
                  </a:lnTo>
                  <a:lnTo>
                    <a:pt x="947659" y="1873154"/>
                  </a:lnTo>
                  <a:lnTo>
                    <a:pt x="954631" y="1865222"/>
                  </a:lnTo>
                  <a:lnTo>
                    <a:pt x="961604" y="1857608"/>
                  </a:lnTo>
                  <a:lnTo>
                    <a:pt x="969211" y="1850311"/>
                  </a:lnTo>
                  <a:lnTo>
                    <a:pt x="977452" y="1843014"/>
                  </a:lnTo>
                  <a:lnTo>
                    <a:pt x="985693" y="1836034"/>
                  </a:lnTo>
                  <a:lnTo>
                    <a:pt x="994568" y="1830006"/>
                  </a:lnTo>
                  <a:lnTo>
                    <a:pt x="1003759" y="1823660"/>
                  </a:lnTo>
                  <a:lnTo>
                    <a:pt x="1012951" y="1817632"/>
                  </a:lnTo>
                  <a:lnTo>
                    <a:pt x="1023093" y="1812239"/>
                  </a:lnTo>
                  <a:lnTo>
                    <a:pt x="1033236" y="1806845"/>
                  </a:lnTo>
                  <a:lnTo>
                    <a:pt x="1043378" y="1802086"/>
                  </a:lnTo>
                  <a:lnTo>
                    <a:pt x="1054155" y="1797644"/>
                  </a:lnTo>
                  <a:lnTo>
                    <a:pt x="1065248" y="1793203"/>
                  </a:lnTo>
                  <a:lnTo>
                    <a:pt x="1076342" y="1789713"/>
                  </a:lnTo>
                  <a:lnTo>
                    <a:pt x="1087752" y="1785906"/>
                  </a:lnTo>
                  <a:lnTo>
                    <a:pt x="1099479" y="1783050"/>
                  </a:lnTo>
                  <a:lnTo>
                    <a:pt x="1111207" y="1780829"/>
                  </a:lnTo>
                  <a:lnTo>
                    <a:pt x="1123568" y="1778608"/>
                  </a:lnTo>
                  <a:lnTo>
                    <a:pt x="1135929" y="1776705"/>
                  </a:lnTo>
                  <a:lnTo>
                    <a:pt x="1135929" y="1741488"/>
                  </a:lnTo>
                  <a:close/>
                  <a:moveTo>
                    <a:pt x="1183323" y="1498000"/>
                  </a:moveTo>
                  <a:lnTo>
                    <a:pt x="1166813" y="1498635"/>
                  </a:lnTo>
                  <a:lnTo>
                    <a:pt x="1150621" y="1498953"/>
                  </a:lnTo>
                  <a:lnTo>
                    <a:pt x="1134111" y="1499588"/>
                  </a:lnTo>
                  <a:lnTo>
                    <a:pt x="1117918" y="1500858"/>
                  </a:lnTo>
                  <a:lnTo>
                    <a:pt x="1101726" y="1502446"/>
                  </a:lnTo>
                  <a:lnTo>
                    <a:pt x="1085533" y="1504351"/>
                  </a:lnTo>
                  <a:lnTo>
                    <a:pt x="1069341" y="1507209"/>
                  </a:lnTo>
                  <a:lnTo>
                    <a:pt x="1053466" y="1509749"/>
                  </a:lnTo>
                  <a:lnTo>
                    <a:pt x="1037273" y="1512925"/>
                  </a:lnTo>
                  <a:lnTo>
                    <a:pt x="1021716" y="1516418"/>
                  </a:lnTo>
                  <a:lnTo>
                    <a:pt x="1005841" y="1520229"/>
                  </a:lnTo>
                  <a:lnTo>
                    <a:pt x="990283" y="1524674"/>
                  </a:lnTo>
                  <a:lnTo>
                    <a:pt x="974726" y="1529120"/>
                  </a:lnTo>
                  <a:lnTo>
                    <a:pt x="959168" y="1534518"/>
                  </a:lnTo>
                  <a:lnTo>
                    <a:pt x="943611" y="1539599"/>
                  </a:lnTo>
                  <a:lnTo>
                    <a:pt x="928688" y="1545633"/>
                  </a:lnTo>
                  <a:lnTo>
                    <a:pt x="913448" y="1551666"/>
                  </a:lnTo>
                  <a:lnTo>
                    <a:pt x="898526" y="1558335"/>
                  </a:lnTo>
                  <a:lnTo>
                    <a:pt x="883603" y="1565003"/>
                  </a:lnTo>
                  <a:lnTo>
                    <a:pt x="869316" y="1572307"/>
                  </a:lnTo>
                  <a:lnTo>
                    <a:pt x="854711" y="1579928"/>
                  </a:lnTo>
                  <a:lnTo>
                    <a:pt x="840106" y="1587867"/>
                  </a:lnTo>
                  <a:lnTo>
                    <a:pt x="826453" y="1596123"/>
                  </a:lnTo>
                  <a:lnTo>
                    <a:pt x="812166" y="1604697"/>
                  </a:lnTo>
                  <a:lnTo>
                    <a:pt x="798513" y="1613906"/>
                  </a:lnTo>
                  <a:lnTo>
                    <a:pt x="785178" y="1623115"/>
                  </a:lnTo>
                  <a:lnTo>
                    <a:pt x="771526" y="1632642"/>
                  </a:lnTo>
                  <a:lnTo>
                    <a:pt x="758191" y="1643121"/>
                  </a:lnTo>
                  <a:lnTo>
                    <a:pt x="745491" y="1653600"/>
                  </a:lnTo>
                  <a:lnTo>
                    <a:pt x="732791" y="1664079"/>
                  </a:lnTo>
                  <a:lnTo>
                    <a:pt x="720408" y="1675193"/>
                  </a:lnTo>
                  <a:lnTo>
                    <a:pt x="708343" y="1686625"/>
                  </a:lnTo>
                  <a:lnTo>
                    <a:pt x="695961" y="1698375"/>
                  </a:lnTo>
                  <a:lnTo>
                    <a:pt x="684531" y="1710442"/>
                  </a:lnTo>
                  <a:lnTo>
                    <a:pt x="672783" y="1723144"/>
                  </a:lnTo>
                  <a:lnTo>
                    <a:pt x="661671" y="1735528"/>
                  </a:lnTo>
                  <a:lnTo>
                    <a:pt x="650876" y="1748865"/>
                  </a:lnTo>
                  <a:lnTo>
                    <a:pt x="640398" y="1762520"/>
                  </a:lnTo>
                  <a:lnTo>
                    <a:pt x="629921" y="1776175"/>
                  </a:lnTo>
                  <a:lnTo>
                    <a:pt x="620078" y="1790464"/>
                  </a:lnTo>
                  <a:lnTo>
                    <a:pt x="610236" y="1804754"/>
                  </a:lnTo>
                  <a:lnTo>
                    <a:pt x="601028" y="1819361"/>
                  </a:lnTo>
                  <a:lnTo>
                    <a:pt x="592138" y="1834286"/>
                  </a:lnTo>
                  <a:lnTo>
                    <a:pt x="583566" y="1849529"/>
                  </a:lnTo>
                  <a:lnTo>
                    <a:pt x="575311" y="1864771"/>
                  </a:lnTo>
                  <a:lnTo>
                    <a:pt x="567373" y="1880014"/>
                  </a:lnTo>
                  <a:lnTo>
                    <a:pt x="560071" y="1895574"/>
                  </a:lnTo>
                  <a:lnTo>
                    <a:pt x="553086" y="1911134"/>
                  </a:lnTo>
                  <a:lnTo>
                    <a:pt x="546736" y="1927011"/>
                  </a:lnTo>
                  <a:lnTo>
                    <a:pt x="541021" y="1942889"/>
                  </a:lnTo>
                  <a:lnTo>
                    <a:pt x="535306" y="1958766"/>
                  </a:lnTo>
                  <a:lnTo>
                    <a:pt x="529908" y="1974644"/>
                  </a:lnTo>
                  <a:lnTo>
                    <a:pt x="525146" y="1990521"/>
                  </a:lnTo>
                  <a:lnTo>
                    <a:pt x="520701" y="2006716"/>
                  </a:lnTo>
                  <a:lnTo>
                    <a:pt x="516891" y="2022912"/>
                  </a:lnTo>
                  <a:lnTo>
                    <a:pt x="513398" y="2039107"/>
                  </a:lnTo>
                  <a:lnTo>
                    <a:pt x="510223" y="2055302"/>
                  </a:lnTo>
                  <a:lnTo>
                    <a:pt x="507683" y="2071497"/>
                  </a:lnTo>
                  <a:lnTo>
                    <a:pt x="505461" y="2088009"/>
                  </a:lnTo>
                  <a:lnTo>
                    <a:pt x="503238" y="2104205"/>
                  </a:lnTo>
                  <a:lnTo>
                    <a:pt x="501651" y="2120717"/>
                  </a:lnTo>
                  <a:lnTo>
                    <a:pt x="500698" y="2136912"/>
                  </a:lnTo>
                  <a:lnTo>
                    <a:pt x="500063" y="2153425"/>
                  </a:lnTo>
                  <a:lnTo>
                    <a:pt x="499746" y="2169938"/>
                  </a:lnTo>
                  <a:lnTo>
                    <a:pt x="499746" y="2185815"/>
                  </a:lnTo>
                  <a:lnTo>
                    <a:pt x="500063" y="2202328"/>
                  </a:lnTo>
                  <a:lnTo>
                    <a:pt x="501016" y="2218523"/>
                  </a:lnTo>
                  <a:lnTo>
                    <a:pt x="502286" y="2234718"/>
                  </a:lnTo>
                  <a:lnTo>
                    <a:pt x="503556" y="2250913"/>
                  </a:lnTo>
                  <a:lnTo>
                    <a:pt x="506096" y="2267108"/>
                  </a:lnTo>
                  <a:lnTo>
                    <a:pt x="508318" y="2283303"/>
                  </a:lnTo>
                  <a:lnTo>
                    <a:pt x="510858" y="2299181"/>
                  </a:lnTo>
                  <a:lnTo>
                    <a:pt x="514351" y="2315376"/>
                  </a:lnTo>
                  <a:lnTo>
                    <a:pt x="517843" y="2331253"/>
                  </a:lnTo>
                  <a:lnTo>
                    <a:pt x="521336" y="2346813"/>
                  </a:lnTo>
                  <a:lnTo>
                    <a:pt x="525781" y="2362373"/>
                  </a:lnTo>
                  <a:lnTo>
                    <a:pt x="530861" y="2377933"/>
                  </a:lnTo>
                  <a:lnTo>
                    <a:pt x="535623" y="2393493"/>
                  </a:lnTo>
                  <a:lnTo>
                    <a:pt x="541021" y="2409053"/>
                  </a:lnTo>
                  <a:lnTo>
                    <a:pt x="546736" y="2424296"/>
                  </a:lnTo>
                  <a:lnTo>
                    <a:pt x="552768" y="2439221"/>
                  </a:lnTo>
                  <a:lnTo>
                    <a:pt x="559436" y="2454146"/>
                  </a:lnTo>
                  <a:lnTo>
                    <a:pt x="566421" y="2469071"/>
                  </a:lnTo>
                  <a:lnTo>
                    <a:pt x="573723" y="2483678"/>
                  </a:lnTo>
                  <a:lnTo>
                    <a:pt x="581343" y="2497968"/>
                  </a:lnTo>
                  <a:lnTo>
                    <a:pt x="588963" y="2512257"/>
                  </a:lnTo>
                  <a:lnTo>
                    <a:pt x="597218" y="2526547"/>
                  </a:lnTo>
                  <a:lnTo>
                    <a:pt x="605791" y="2540519"/>
                  </a:lnTo>
                  <a:lnTo>
                    <a:pt x="615316" y="2554174"/>
                  </a:lnTo>
                  <a:lnTo>
                    <a:pt x="624523" y="2567511"/>
                  </a:lnTo>
                  <a:lnTo>
                    <a:pt x="634366" y="2581166"/>
                  </a:lnTo>
                  <a:lnTo>
                    <a:pt x="644208" y="2594503"/>
                  </a:lnTo>
                  <a:lnTo>
                    <a:pt x="654686" y="2607205"/>
                  </a:lnTo>
                  <a:lnTo>
                    <a:pt x="665163" y="2619907"/>
                  </a:lnTo>
                  <a:lnTo>
                    <a:pt x="676593" y="2632292"/>
                  </a:lnTo>
                  <a:lnTo>
                    <a:pt x="688023" y="2644676"/>
                  </a:lnTo>
                  <a:lnTo>
                    <a:pt x="699771" y="2656426"/>
                  </a:lnTo>
                  <a:lnTo>
                    <a:pt x="711836" y="2668175"/>
                  </a:lnTo>
                  <a:lnTo>
                    <a:pt x="724218" y="2679924"/>
                  </a:lnTo>
                  <a:lnTo>
                    <a:pt x="737236" y="2691039"/>
                  </a:lnTo>
                  <a:lnTo>
                    <a:pt x="749936" y="2701835"/>
                  </a:lnTo>
                  <a:lnTo>
                    <a:pt x="763588" y="2712632"/>
                  </a:lnTo>
                  <a:lnTo>
                    <a:pt x="777558" y="2722794"/>
                  </a:lnTo>
                  <a:lnTo>
                    <a:pt x="791528" y="2732638"/>
                  </a:lnTo>
                  <a:lnTo>
                    <a:pt x="805816" y="2742482"/>
                  </a:lnTo>
                  <a:lnTo>
                    <a:pt x="820738" y="2751691"/>
                  </a:lnTo>
                  <a:lnTo>
                    <a:pt x="835661" y="2760582"/>
                  </a:lnTo>
                  <a:lnTo>
                    <a:pt x="850583" y="2769156"/>
                  </a:lnTo>
                  <a:lnTo>
                    <a:pt x="866141" y="2777412"/>
                  </a:lnTo>
                  <a:lnTo>
                    <a:pt x="881381" y="2785351"/>
                  </a:lnTo>
                  <a:lnTo>
                    <a:pt x="896938" y="2792655"/>
                  </a:lnTo>
                  <a:lnTo>
                    <a:pt x="912496" y="2799641"/>
                  </a:lnTo>
                  <a:lnTo>
                    <a:pt x="928371" y="2805992"/>
                  </a:lnTo>
                  <a:lnTo>
                    <a:pt x="943928" y="2811708"/>
                  </a:lnTo>
                  <a:lnTo>
                    <a:pt x="959803" y="2817424"/>
                  </a:lnTo>
                  <a:lnTo>
                    <a:pt x="975678" y="2822505"/>
                  </a:lnTo>
                  <a:lnTo>
                    <a:pt x="991871" y="2827585"/>
                  </a:lnTo>
                  <a:lnTo>
                    <a:pt x="1008063" y="2832031"/>
                  </a:lnTo>
                  <a:lnTo>
                    <a:pt x="1024256" y="2835842"/>
                  </a:lnTo>
                  <a:lnTo>
                    <a:pt x="1040448" y="2839335"/>
                  </a:lnTo>
                  <a:lnTo>
                    <a:pt x="1056641" y="2842510"/>
                  </a:lnTo>
                  <a:lnTo>
                    <a:pt x="1073151" y="2845051"/>
                  </a:lnTo>
                  <a:lnTo>
                    <a:pt x="1089343" y="2847591"/>
                  </a:lnTo>
                  <a:lnTo>
                    <a:pt x="1105853" y="2849496"/>
                  </a:lnTo>
                  <a:lnTo>
                    <a:pt x="1121728" y="2851084"/>
                  </a:lnTo>
                  <a:lnTo>
                    <a:pt x="1138238" y="2852037"/>
                  </a:lnTo>
                  <a:lnTo>
                    <a:pt x="1154431" y="2852989"/>
                  </a:lnTo>
                  <a:lnTo>
                    <a:pt x="1170941" y="2853307"/>
                  </a:lnTo>
                  <a:lnTo>
                    <a:pt x="1187133" y="2852989"/>
                  </a:lnTo>
                  <a:lnTo>
                    <a:pt x="1203643" y="2852672"/>
                  </a:lnTo>
                  <a:lnTo>
                    <a:pt x="1219836" y="2851719"/>
                  </a:lnTo>
                  <a:lnTo>
                    <a:pt x="1236346" y="2850767"/>
                  </a:lnTo>
                  <a:lnTo>
                    <a:pt x="1252538" y="2849179"/>
                  </a:lnTo>
                  <a:lnTo>
                    <a:pt x="1268731" y="2846956"/>
                  </a:lnTo>
                  <a:lnTo>
                    <a:pt x="1284606" y="2844416"/>
                  </a:lnTo>
                  <a:lnTo>
                    <a:pt x="1300799" y="2841875"/>
                  </a:lnTo>
                  <a:lnTo>
                    <a:pt x="1316356" y="2838382"/>
                  </a:lnTo>
                  <a:lnTo>
                    <a:pt x="1332231" y="2835207"/>
                  </a:lnTo>
                  <a:lnTo>
                    <a:pt x="1348106" y="2831396"/>
                  </a:lnTo>
                  <a:lnTo>
                    <a:pt x="1363981" y="2826950"/>
                  </a:lnTo>
                  <a:lnTo>
                    <a:pt x="1379539" y="2822187"/>
                  </a:lnTo>
                  <a:lnTo>
                    <a:pt x="1395096" y="2817106"/>
                  </a:lnTo>
                  <a:lnTo>
                    <a:pt x="1410336" y="2811708"/>
                  </a:lnTo>
                  <a:lnTo>
                    <a:pt x="1425259" y="2805992"/>
                  </a:lnTo>
                  <a:lnTo>
                    <a:pt x="1440499" y="2799958"/>
                  </a:lnTo>
                  <a:lnTo>
                    <a:pt x="1455421" y="2793290"/>
                  </a:lnTo>
                  <a:lnTo>
                    <a:pt x="1470344" y="2786304"/>
                  </a:lnTo>
                  <a:lnTo>
                    <a:pt x="1484949" y="2779000"/>
                  </a:lnTo>
                  <a:lnTo>
                    <a:pt x="1499554" y="2771379"/>
                  </a:lnTo>
                  <a:lnTo>
                    <a:pt x="1513841" y="2763758"/>
                  </a:lnTo>
                  <a:lnTo>
                    <a:pt x="1527811" y="2755501"/>
                  </a:lnTo>
                  <a:lnTo>
                    <a:pt x="1541781" y="2746927"/>
                  </a:lnTo>
                  <a:lnTo>
                    <a:pt x="1555751" y="2738036"/>
                  </a:lnTo>
                  <a:lnTo>
                    <a:pt x="1569086" y="2728192"/>
                  </a:lnTo>
                  <a:lnTo>
                    <a:pt x="1582421" y="2718665"/>
                  </a:lnTo>
                  <a:lnTo>
                    <a:pt x="1595439" y="2708504"/>
                  </a:lnTo>
                  <a:lnTo>
                    <a:pt x="1608456" y="2698342"/>
                  </a:lnTo>
                  <a:lnTo>
                    <a:pt x="1621156" y="2687545"/>
                  </a:lnTo>
                  <a:lnTo>
                    <a:pt x="1633856" y="2676431"/>
                  </a:lnTo>
                  <a:lnTo>
                    <a:pt x="1645921" y="2664999"/>
                  </a:lnTo>
                  <a:lnTo>
                    <a:pt x="1657986" y="2653250"/>
                  </a:lnTo>
                  <a:lnTo>
                    <a:pt x="1669416" y="2640866"/>
                  </a:lnTo>
                  <a:lnTo>
                    <a:pt x="1681164" y="2628799"/>
                  </a:lnTo>
                  <a:lnTo>
                    <a:pt x="1692276" y="2615779"/>
                  </a:lnTo>
                  <a:lnTo>
                    <a:pt x="1703071" y="2602759"/>
                  </a:lnTo>
                  <a:lnTo>
                    <a:pt x="1713549" y="2589422"/>
                  </a:lnTo>
                  <a:lnTo>
                    <a:pt x="1724026" y="2575450"/>
                  </a:lnTo>
                  <a:lnTo>
                    <a:pt x="1734186" y="2561478"/>
                  </a:lnTo>
                  <a:lnTo>
                    <a:pt x="1743711" y="2546870"/>
                  </a:lnTo>
                  <a:lnTo>
                    <a:pt x="1753236" y="2532263"/>
                  </a:lnTo>
                  <a:lnTo>
                    <a:pt x="1762126" y="2517338"/>
                  </a:lnTo>
                  <a:lnTo>
                    <a:pt x="1770699" y="2502096"/>
                  </a:lnTo>
                  <a:lnTo>
                    <a:pt x="1778954" y="2486853"/>
                  </a:lnTo>
                  <a:lnTo>
                    <a:pt x="1786574" y="2471611"/>
                  </a:lnTo>
                  <a:lnTo>
                    <a:pt x="1793876" y="2456051"/>
                  </a:lnTo>
                  <a:lnTo>
                    <a:pt x="1800861" y="2440173"/>
                  </a:lnTo>
                  <a:lnTo>
                    <a:pt x="1807211" y="2424931"/>
                  </a:lnTo>
                  <a:lnTo>
                    <a:pt x="1813244" y="2409053"/>
                  </a:lnTo>
                  <a:lnTo>
                    <a:pt x="1818959" y="2393176"/>
                  </a:lnTo>
                  <a:lnTo>
                    <a:pt x="1824039" y="2376981"/>
                  </a:lnTo>
                  <a:lnTo>
                    <a:pt x="1828801" y="2361103"/>
                  </a:lnTo>
                  <a:lnTo>
                    <a:pt x="1833246" y="2344908"/>
                  </a:lnTo>
                  <a:lnTo>
                    <a:pt x="1837056" y="2328713"/>
                  </a:lnTo>
                  <a:lnTo>
                    <a:pt x="1840549" y="2312518"/>
                  </a:lnTo>
                  <a:lnTo>
                    <a:pt x="1844041" y="2296005"/>
                  </a:lnTo>
                  <a:lnTo>
                    <a:pt x="1846581" y="2280128"/>
                  </a:lnTo>
                  <a:lnTo>
                    <a:pt x="1848804" y="2263615"/>
                  </a:lnTo>
                  <a:lnTo>
                    <a:pt x="1851026" y="2247420"/>
                  </a:lnTo>
                  <a:lnTo>
                    <a:pt x="1852614" y="2230907"/>
                  </a:lnTo>
                  <a:lnTo>
                    <a:pt x="1853566" y="2214712"/>
                  </a:lnTo>
                  <a:lnTo>
                    <a:pt x="1854201" y="2198200"/>
                  </a:lnTo>
                  <a:lnTo>
                    <a:pt x="1854519" y="2182005"/>
                  </a:lnTo>
                  <a:lnTo>
                    <a:pt x="1854519" y="2165492"/>
                  </a:lnTo>
                  <a:lnTo>
                    <a:pt x="1853884" y="2149297"/>
                  </a:lnTo>
                  <a:lnTo>
                    <a:pt x="1853249" y="2132784"/>
                  </a:lnTo>
                  <a:lnTo>
                    <a:pt x="1851979" y="2116589"/>
                  </a:lnTo>
                  <a:lnTo>
                    <a:pt x="1850391" y="2100394"/>
                  </a:lnTo>
                  <a:lnTo>
                    <a:pt x="1848169" y="2084516"/>
                  </a:lnTo>
                  <a:lnTo>
                    <a:pt x="1845946" y="2068321"/>
                  </a:lnTo>
                  <a:lnTo>
                    <a:pt x="1843089" y="2052444"/>
                  </a:lnTo>
                  <a:lnTo>
                    <a:pt x="1839914" y="2036249"/>
                  </a:lnTo>
                  <a:lnTo>
                    <a:pt x="1836421" y="2020371"/>
                  </a:lnTo>
                  <a:lnTo>
                    <a:pt x="1832294" y="2004494"/>
                  </a:lnTo>
                  <a:lnTo>
                    <a:pt x="1828166" y="1988934"/>
                  </a:lnTo>
                  <a:lnTo>
                    <a:pt x="1823404" y="1973374"/>
                  </a:lnTo>
                  <a:lnTo>
                    <a:pt x="1818641" y="1958131"/>
                  </a:lnTo>
                  <a:lnTo>
                    <a:pt x="1812926" y="1942571"/>
                  </a:lnTo>
                  <a:lnTo>
                    <a:pt x="1807211" y="1927329"/>
                  </a:lnTo>
                  <a:lnTo>
                    <a:pt x="1801179" y="1912086"/>
                  </a:lnTo>
                  <a:lnTo>
                    <a:pt x="1794829" y="1897161"/>
                  </a:lnTo>
                  <a:lnTo>
                    <a:pt x="1787844" y="1882554"/>
                  </a:lnTo>
                  <a:lnTo>
                    <a:pt x="1780541" y="1867947"/>
                  </a:lnTo>
                  <a:lnTo>
                    <a:pt x="1772921" y="1853339"/>
                  </a:lnTo>
                  <a:lnTo>
                    <a:pt x="1764984" y="1839050"/>
                  </a:lnTo>
                  <a:lnTo>
                    <a:pt x="1757046" y="1825077"/>
                  </a:lnTo>
                  <a:lnTo>
                    <a:pt x="1747839" y="1810788"/>
                  </a:lnTo>
                  <a:lnTo>
                    <a:pt x="1738949" y="1797450"/>
                  </a:lnTo>
                  <a:lnTo>
                    <a:pt x="1729741" y="1783478"/>
                  </a:lnTo>
                  <a:lnTo>
                    <a:pt x="1719899" y="1770459"/>
                  </a:lnTo>
                  <a:lnTo>
                    <a:pt x="1710056" y="1757121"/>
                  </a:lnTo>
                  <a:lnTo>
                    <a:pt x="1699579" y="1744102"/>
                  </a:lnTo>
                  <a:lnTo>
                    <a:pt x="1688466" y="1731400"/>
                  </a:lnTo>
                  <a:lnTo>
                    <a:pt x="1677671" y="1719333"/>
                  </a:lnTo>
                  <a:lnTo>
                    <a:pt x="1666241" y="1706948"/>
                  </a:lnTo>
                  <a:lnTo>
                    <a:pt x="1654176" y="1694882"/>
                  </a:lnTo>
                  <a:lnTo>
                    <a:pt x="1642429" y="1683132"/>
                  </a:lnTo>
                  <a:lnTo>
                    <a:pt x="1629729" y="1671700"/>
                  </a:lnTo>
                  <a:lnTo>
                    <a:pt x="1617029" y="1660586"/>
                  </a:lnTo>
                  <a:lnTo>
                    <a:pt x="1603694" y="1649472"/>
                  </a:lnTo>
                  <a:lnTo>
                    <a:pt x="1590676" y="1638993"/>
                  </a:lnTo>
                  <a:lnTo>
                    <a:pt x="1576706" y="1628831"/>
                  </a:lnTo>
                  <a:lnTo>
                    <a:pt x="1562736" y="1618987"/>
                  </a:lnTo>
                  <a:lnTo>
                    <a:pt x="1548131" y="1609143"/>
                  </a:lnTo>
                  <a:lnTo>
                    <a:pt x="1533526" y="1599616"/>
                  </a:lnTo>
                  <a:lnTo>
                    <a:pt x="1518286" y="1590407"/>
                  </a:lnTo>
                  <a:lnTo>
                    <a:pt x="1503364" y="1581833"/>
                  </a:lnTo>
                  <a:lnTo>
                    <a:pt x="1488124" y="1573895"/>
                  </a:lnTo>
                  <a:lnTo>
                    <a:pt x="1472884" y="1565956"/>
                  </a:lnTo>
                  <a:lnTo>
                    <a:pt x="1457326" y="1558970"/>
                  </a:lnTo>
                  <a:lnTo>
                    <a:pt x="1441451" y="1551984"/>
                  </a:lnTo>
                  <a:lnTo>
                    <a:pt x="1425894" y="1545633"/>
                  </a:lnTo>
                  <a:lnTo>
                    <a:pt x="1410336" y="1539282"/>
                  </a:lnTo>
                  <a:lnTo>
                    <a:pt x="1394461" y="1533883"/>
                  </a:lnTo>
                  <a:lnTo>
                    <a:pt x="1378269" y="1528802"/>
                  </a:lnTo>
                  <a:lnTo>
                    <a:pt x="1362393" y="1523722"/>
                  </a:lnTo>
                  <a:lnTo>
                    <a:pt x="1346201" y="1519593"/>
                  </a:lnTo>
                  <a:lnTo>
                    <a:pt x="1330008" y="1515783"/>
                  </a:lnTo>
                  <a:lnTo>
                    <a:pt x="1313816" y="1511972"/>
                  </a:lnTo>
                  <a:lnTo>
                    <a:pt x="1297306" y="1509114"/>
                  </a:lnTo>
                  <a:lnTo>
                    <a:pt x="1281114" y="1505939"/>
                  </a:lnTo>
                  <a:lnTo>
                    <a:pt x="1264604" y="1503716"/>
                  </a:lnTo>
                  <a:lnTo>
                    <a:pt x="1248411" y="1502128"/>
                  </a:lnTo>
                  <a:lnTo>
                    <a:pt x="1231901" y="1500540"/>
                  </a:lnTo>
                  <a:lnTo>
                    <a:pt x="1216026" y="1499588"/>
                  </a:lnTo>
                  <a:lnTo>
                    <a:pt x="1199516" y="1498635"/>
                  </a:lnTo>
                  <a:lnTo>
                    <a:pt x="1183323" y="1498000"/>
                  </a:lnTo>
                  <a:close/>
                  <a:moveTo>
                    <a:pt x="3448610" y="1292740"/>
                  </a:moveTo>
                  <a:lnTo>
                    <a:pt x="3453374" y="1316233"/>
                  </a:lnTo>
                  <a:lnTo>
                    <a:pt x="3457184" y="1339726"/>
                  </a:lnTo>
                  <a:lnTo>
                    <a:pt x="3461313" y="1363536"/>
                  </a:lnTo>
                  <a:lnTo>
                    <a:pt x="3464806" y="1387029"/>
                  </a:lnTo>
                  <a:lnTo>
                    <a:pt x="3468617" y="1410521"/>
                  </a:lnTo>
                  <a:lnTo>
                    <a:pt x="3471475" y="1434332"/>
                  </a:lnTo>
                  <a:lnTo>
                    <a:pt x="3474333" y="1458142"/>
                  </a:lnTo>
                  <a:lnTo>
                    <a:pt x="3477191" y="1482270"/>
                  </a:lnTo>
                  <a:lnTo>
                    <a:pt x="3479414" y="1505763"/>
                  </a:lnTo>
                  <a:lnTo>
                    <a:pt x="3481637" y="1529573"/>
                  </a:lnTo>
                  <a:lnTo>
                    <a:pt x="3483542" y="1553383"/>
                  </a:lnTo>
                  <a:lnTo>
                    <a:pt x="3485130" y="1577511"/>
                  </a:lnTo>
                  <a:lnTo>
                    <a:pt x="3486400" y="1601321"/>
                  </a:lnTo>
                  <a:lnTo>
                    <a:pt x="3487353" y="1625449"/>
                  </a:lnTo>
                  <a:lnTo>
                    <a:pt x="3487988" y="1648942"/>
                  </a:lnTo>
                  <a:lnTo>
                    <a:pt x="3488623" y="1672752"/>
                  </a:lnTo>
                  <a:lnTo>
                    <a:pt x="3760136" y="1672752"/>
                  </a:lnTo>
                  <a:lnTo>
                    <a:pt x="3758549" y="1661641"/>
                  </a:lnTo>
                  <a:lnTo>
                    <a:pt x="3756643" y="1649894"/>
                  </a:lnTo>
                  <a:lnTo>
                    <a:pt x="3754420" y="1638465"/>
                  </a:lnTo>
                  <a:lnTo>
                    <a:pt x="3751245" y="1627354"/>
                  </a:lnTo>
                  <a:lnTo>
                    <a:pt x="3748069" y="1615925"/>
                  </a:lnTo>
                  <a:lnTo>
                    <a:pt x="3744258" y="1604813"/>
                  </a:lnTo>
                  <a:lnTo>
                    <a:pt x="3740448" y="1594019"/>
                  </a:lnTo>
                  <a:lnTo>
                    <a:pt x="3736002" y="1583225"/>
                  </a:lnTo>
                  <a:lnTo>
                    <a:pt x="3731238" y="1572114"/>
                  </a:lnTo>
                  <a:lnTo>
                    <a:pt x="3726158" y="1561320"/>
                  </a:lnTo>
                  <a:lnTo>
                    <a:pt x="3721076" y="1550843"/>
                  </a:lnTo>
                  <a:lnTo>
                    <a:pt x="3715043" y="1540049"/>
                  </a:lnTo>
                  <a:lnTo>
                    <a:pt x="3709009" y="1529890"/>
                  </a:lnTo>
                  <a:lnTo>
                    <a:pt x="3702658" y="1519731"/>
                  </a:lnTo>
                  <a:lnTo>
                    <a:pt x="3696307" y="1509890"/>
                  </a:lnTo>
                  <a:lnTo>
                    <a:pt x="3689321" y="1500048"/>
                  </a:lnTo>
                  <a:lnTo>
                    <a:pt x="3680746" y="1488302"/>
                  </a:lnTo>
                  <a:lnTo>
                    <a:pt x="3671855" y="1476873"/>
                  </a:lnTo>
                  <a:lnTo>
                    <a:pt x="3662646" y="1465761"/>
                  </a:lnTo>
                  <a:lnTo>
                    <a:pt x="3653119" y="1454650"/>
                  </a:lnTo>
                  <a:lnTo>
                    <a:pt x="3642957" y="1443856"/>
                  </a:lnTo>
                  <a:lnTo>
                    <a:pt x="3632795" y="1433379"/>
                  </a:lnTo>
                  <a:lnTo>
                    <a:pt x="3622633" y="1423220"/>
                  </a:lnTo>
                  <a:lnTo>
                    <a:pt x="3612154" y="1412744"/>
                  </a:lnTo>
                  <a:lnTo>
                    <a:pt x="3601039" y="1402902"/>
                  </a:lnTo>
                  <a:lnTo>
                    <a:pt x="3590242" y="1393061"/>
                  </a:lnTo>
                  <a:lnTo>
                    <a:pt x="3578810" y="1383536"/>
                  </a:lnTo>
                  <a:lnTo>
                    <a:pt x="3567378" y="1374330"/>
                  </a:lnTo>
                  <a:lnTo>
                    <a:pt x="3555946" y="1365123"/>
                  </a:lnTo>
                  <a:lnTo>
                    <a:pt x="3544196" y="1356234"/>
                  </a:lnTo>
                  <a:lnTo>
                    <a:pt x="3532128" y="1347345"/>
                  </a:lnTo>
                  <a:lnTo>
                    <a:pt x="3520061" y="1338456"/>
                  </a:lnTo>
                  <a:lnTo>
                    <a:pt x="3502596" y="1326392"/>
                  </a:lnTo>
                  <a:lnTo>
                    <a:pt x="3484812" y="1314963"/>
                  </a:lnTo>
                  <a:lnTo>
                    <a:pt x="3467029" y="1303851"/>
                  </a:lnTo>
                  <a:lnTo>
                    <a:pt x="3448610" y="1292740"/>
                  </a:lnTo>
                  <a:close/>
                  <a:moveTo>
                    <a:pt x="1163321" y="1279525"/>
                  </a:moveTo>
                  <a:lnTo>
                    <a:pt x="1184911" y="1279525"/>
                  </a:lnTo>
                  <a:lnTo>
                    <a:pt x="1206501" y="1279843"/>
                  </a:lnTo>
                  <a:lnTo>
                    <a:pt x="1228408" y="1280795"/>
                  </a:lnTo>
                  <a:lnTo>
                    <a:pt x="1249998" y="1282383"/>
                  </a:lnTo>
                  <a:lnTo>
                    <a:pt x="1271589" y="1284288"/>
                  </a:lnTo>
                  <a:lnTo>
                    <a:pt x="1293179" y="1287146"/>
                  </a:lnTo>
                  <a:lnTo>
                    <a:pt x="1314769" y="1290004"/>
                  </a:lnTo>
                  <a:lnTo>
                    <a:pt x="1336358" y="1293497"/>
                  </a:lnTo>
                  <a:lnTo>
                    <a:pt x="1357631" y="1297625"/>
                  </a:lnTo>
                  <a:lnTo>
                    <a:pt x="1379221" y="1302389"/>
                  </a:lnTo>
                  <a:lnTo>
                    <a:pt x="1400494" y="1307787"/>
                  </a:lnTo>
                  <a:lnTo>
                    <a:pt x="1422084" y="1313503"/>
                  </a:lnTo>
                  <a:lnTo>
                    <a:pt x="1443039" y="1319536"/>
                  </a:lnTo>
                  <a:lnTo>
                    <a:pt x="1464311" y="1326523"/>
                  </a:lnTo>
                  <a:lnTo>
                    <a:pt x="1485266" y="1334144"/>
                  </a:lnTo>
                  <a:lnTo>
                    <a:pt x="1506221" y="1342083"/>
                  </a:lnTo>
                  <a:lnTo>
                    <a:pt x="1526859" y="1350656"/>
                  </a:lnTo>
                  <a:lnTo>
                    <a:pt x="1547814" y="1359548"/>
                  </a:lnTo>
                  <a:lnTo>
                    <a:pt x="1568134" y="1369392"/>
                  </a:lnTo>
                  <a:lnTo>
                    <a:pt x="1588454" y="1379871"/>
                  </a:lnTo>
                  <a:lnTo>
                    <a:pt x="1608456" y="1390350"/>
                  </a:lnTo>
                  <a:lnTo>
                    <a:pt x="1628459" y="1401782"/>
                  </a:lnTo>
                  <a:lnTo>
                    <a:pt x="1648461" y="1413849"/>
                  </a:lnTo>
                  <a:lnTo>
                    <a:pt x="1667829" y="1426234"/>
                  </a:lnTo>
                  <a:lnTo>
                    <a:pt x="1686879" y="1438618"/>
                  </a:lnTo>
                  <a:lnTo>
                    <a:pt x="1705611" y="1451955"/>
                  </a:lnTo>
                  <a:lnTo>
                    <a:pt x="1724026" y="1465927"/>
                  </a:lnTo>
                  <a:lnTo>
                    <a:pt x="1741806" y="1479582"/>
                  </a:lnTo>
                  <a:lnTo>
                    <a:pt x="1759269" y="1494189"/>
                  </a:lnTo>
                  <a:lnTo>
                    <a:pt x="1776096" y="1509114"/>
                  </a:lnTo>
                  <a:lnTo>
                    <a:pt x="1792606" y="1524357"/>
                  </a:lnTo>
                  <a:lnTo>
                    <a:pt x="1808481" y="1539599"/>
                  </a:lnTo>
                  <a:lnTo>
                    <a:pt x="1824039" y="1555159"/>
                  </a:lnTo>
                  <a:lnTo>
                    <a:pt x="1838961" y="1571354"/>
                  </a:lnTo>
                  <a:lnTo>
                    <a:pt x="1853884" y="1587867"/>
                  </a:lnTo>
                  <a:lnTo>
                    <a:pt x="1868171" y="1604697"/>
                  </a:lnTo>
                  <a:lnTo>
                    <a:pt x="1881824" y="1621845"/>
                  </a:lnTo>
                  <a:lnTo>
                    <a:pt x="1895159" y="1639310"/>
                  </a:lnTo>
                  <a:lnTo>
                    <a:pt x="1907859" y="1656775"/>
                  </a:lnTo>
                  <a:lnTo>
                    <a:pt x="1920559" y="1674876"/>
                  </a:lnTo>
                  <a:lnTo>
                    <a:pt x="1932306" y="1692976"/>
                  </a:lnTo>
                  <a:lnTo>
                    <a:pt x="1944054" y="1711712"/>
                  </a:lnTo>
                  <a:lnTo>
                    <a:pt x="1954849" y="1730130"/>
                  </a:lnTo>
                  <a:lnTo>
                    <a:pt x="1965326" y="1749183"/>
                  </a:lnTo>
                  <a:lnTo>
                    <a:pt x="1975169" y="1768236"/>
                  </a:lnTo>
                  <a:lnTo>
                    <a:pt x="1984694" y="1787924"/>
                  </a:lnTo>
                  <a:lnTo>
                    <a:pt x="1994219" y="1807295"/>
                  </a:lnTo>
                  <a:lnTo>
                    <a:pt x="2002791" y="1826983"/>
                  </a:lnTo>
                  <a:lnTo>
                    <a:pt x="2011046" y="1846988"/>
                  </a:lnTo>
                  <a:lnTo>
                    <a:pt x="2018349" y="1866994"/>
                  </a:lnTo>
                  <a:lnTo>
                    <a:pt x="2025334" y="1887317"/>
                  </a:lnTo>
                  <a:lnTo>
                    <a:pt x="2032319" y="1907958"/>
                  </a:lnTo>
                  <a:lnTo>
                    <a:pt x="2038351" y="1928281"/>
                  </a:lnTo>
                  <a:lnTo>
                    <a:pt x="2044066" y="1949240"/>
                  </a:lnTo>
                  <a:lnTo>
                    <a:pt x="2049146" y="1970198"/>
                  </a:lnTo>
                  <a:lnTo>
                    <a:pt x="2054226" y="1991156"/>
                  </a:lnTo>
                  <a:lnTo>
                    <a:pt x="2058036" y="2012115"/>
                  </a:lnTo>
                  <a:lnTo>
                    <a:pt x="2061846" y="2033391"/>
                  </a:lnTo>
                  <a:lnTo>
                    <a:pt x="2065021" y="2054667"/>
                  </a:lnTo>
                  <a:lnTo>
                    <a:pt x="2067561" y="2076260"/>
                  </a:lnTo>
                  <a:lnTo>
                    <a:pt x="2070101" y="2097536"/>
                  </a:lnTo>
                  <a:lnTo>
                    <a:pt x="2071689" y="2119130"/>
                  </a:lnTo>
                  <a:lnTo>
                    <a:pt x="2072641" y="2140405"/>
                  </a:lnTo>
                  <a:lnTo>
                    <a:pt x="2073276" y="2161999"/>
                  </a:lnTo>
                  <a:lnTo>
                    <a:pt x="2073276" y="2183592"/>
                  </a:lnTo>
                  <a:lnTo>
                    <a:pt x="2072959" y="2205503"/>
                  </a:lnTo>
                  <a:lnTo>
                    <a:pt x="2072006" y="2226779"/>
                  </a:lnTo>
                  <a:lnTo>
                    <a:pt x="2070419" y="2248690"/>
                  </a:lnTo>
                  <a:lnTo>
                    <a:pt x="2068196" y="2269966"/>
                  </a:lnTo>
                  <a:lnTo>
                    <a:pt x="2065974" y="2291877"/>
                  </a:lnTo>
                  <a:lnTo>
                    <a:pt x="2062799" y="2313153"/>
                  </a:lnTo>
                  <a:lnTo>
                    <a:pt x="2058989" y="2335064"/>
                  </a:lnTo>
                  <a:lnTo>
                    <a:pt x="2055179" y="2356658"/>
                  </a:lnTo>
                  <a:lnTo>
                    <a:pt x="2050099" y="2377933"/>
                  </a:lnTo>
                  <a:lnTo>
                    <a:pt x="2045336" y="2399527"/>
                  </a:lnTo>
                  <a:lnTo>
                    <a:pt x="2039304" y="2420485"/>
                  </a:lnTo>
                  <a:lnTo>
                    <a:pt x="2032954" y="2442079"/>
                  </a:lnTo>
                  <a:lnTo>
                    <a:pt x="2025969" y="2463037"/>
                  </a:lnTo>
                  <a:lnTo>
                    <a:pt x="2018666" y="2483995"/>
                  </a:lnTo>
                  <a:lnTo>
                    <a:pt x="2010411" y="2504954"/>
                  </a:lnTo>
                  <a:lnTo>
                    <a:pt x="2002474" y="2525912"/>
                  </a:lnTo>
                  <a:lnTo>
                    <a:pt x="1992949" y="2546235"/>
                  </a:lnTo>
                  <a:lnTo>
                    <a:pt x="1983424" y="2566876"/>
                  </a:lnTo>
                  <a:lnTo>
                    <a:pt x="1973264" y="2587199"/>
                  </a:lnTo>
                  <a:lnTo>
                    <a:pt x="1962469" y="2607205"/>
                  </a:lnTo>
                  <a:lnTo>
                    <a:pt x="1951039" y="2627211"/>
                  </a:lnTo>
                  <a:lnTo>
                    <a:pt x="1939291" y="2647217"/>
                  </a:lnTo>
                  <a:lnTo>
                    <a:pt x="1928179" y="2664682"/>
                  </a:lnTo>
                  <a:lnTo>
                    <a:pt x="1916431" y="2681830"/>
                  </a:lnTo>
                  <a:lnTo>
                    <a:pt x="1905001" y="2698660"/>
                  </a:lnTo>
                  <a:lnTo>
                    <a:pt x="1892936" y="2715172"/>
                  </a:lnTo>
                  <a:lnTo>
                    <a:pt x="1880236" y="2731367"/>
                  </a:lnTo>
                  <a:lnTo>
                    <a:pt x="1867854" y="2747245"/>
                  </a:lnTo>
                  <a:lnTo>
                    <a:pt x="1854519" y="2762170"/>
                  </a:lnTo>
                  <a:lnTo>
                    <a:pt x="1841184" y="2777412"/>
                  </a:lnTo>
                  <a:lnTo>
                    <a:pt x="1827849" y="2792337"/>
                  </a:lnTo>
                  <a:lnTo>
                    <a:pt x="1813879" y="2806627"/>
                  </a:lnTo>
                  <a:lnTo>
                    <a:pt x="1799909" y="2820282"/>
                  </a:lnTo>
                  <a:lnTo>
                    <a:pt x="1785304" y="2834254"/>
                  </a:lnTo>
                  <a:lnTo>
                    <a:pt x="1770699" y="2847274"/>
                  </a:lnTo>
                  <a:lnTo>
                    <a:pt x="1755776" y="2860293"/>
                  </a:lnTo>
                  <a:lnTo>
                    <a:pt x="1740854" y="2872678"/>
                  </a:lnTo>
                  <a:lnTo>
                    <a:pt x="1725296" y="2885062"/>
                  </a:lnTo>
                  <a:lnTo>
                    <a:pt x="1709739" y="2896811"/>
                  </a:lnTo>
                  <a:lnTo>
                    <a:pt x="1693864" y="2908243"/>
                  </a:lnTo>
                  <a:lnTo>
                    <a:pt x="1677671" y="2919358"/>
                  </a:lnTo>
                  <a:lnTo>
                    <a:pt x="1661161" y="2929837"/>
                  </a:lnTo>
                  <a:lnTo>
                    <a:pt x="1644969" y="2940316"/>
                  </a:lnTo>
                  <a:lnTo>
                    <a:pt x="1628141" y="2950478"/>
                  </a:lnTo>
                  <a:lnTo>
                    <a:pt x="1611314" y="2960004"/>
                  </a:lnTo>
                  <a:lnTo>
                    <a:pt x="1594169" y="2969213"/>
                  </a:lnTo>
                  <a:lnTo>
                    <a:pt x="1577024" y="2977787"/>
                  </a:lnTo>
                  <a:lnTo>
                    <a:pt x="1559561" y="2986361"/>
                  </a:lnTo>
                  <a:lnTo>
                    <a:pt x="1542099" y="2994300"/>
                  </a:lnTo>
                  <a:lnTo>
                    <a:pt x="1524319" y="3001921"/>
                  </a:lnTo>
                  <a:lnTo>
                    <a:pt x="1506539" y="3008907"/>
                  </a:lnTo>
                  <a:lnTo>
                    <a:pt x="1488441" y="3015893"/>
                  </a:lnTo>
                  <a:lnTo>
                    <a:pt x="1470344" y="3022562"/>
                  </a:lnTo>
                  <a:lnTo>
                    <a:pt x="1451929" y="3028595"/>
                  </a:lnTo>
                  <a:lnTo>
                    <a:pt x="1433514" y="3034311"/>
                  </a:lnTo>
                  <a:lnTo>
                    <a:pt x="1415099" y="3039709"/>
                  </a:lnTo>
                  <a:lnTo>
                    <a:pt x="1396684" y="3044473"/>
                  </a:lnTo>
                  <a:lnTo>
                    <a:pt x="1377951" y="3048918"/>
                  </a:lnTo>
                  <a:lnTo>
                    <a:pt x="1358901" y="3053364"/>
                  </a:lnTo>
                  <a:lnTo>
                    <a:pt x="1340168" y="3056857"/>
                  </a:lnTo>
                  <a:lnTo>
                    <a:pt x="1321119" y="3060033"/>
                  </a:lnTo>
                  <a:lnTo>
                    <a:pt x="1302069" y="3062891"/>
                  </a:lnTo>
                  <a:lnTo>
                    <a:pt x="1282701" y="3065431"/>
                  </a:lnTo>
                  <a:lnTo>
                    <a:pt x="1263651" y="3067336"/>
                  </a:lnTo>
                  <a:lnTo>
                    <a:pt x="1244601" y="3069242"/>
                  </a:lnTo>
                  <a:lnTo>
                    <a:pt x="1225551" y="3070512"/>
                  </a:lnTo>
                  <a:lnTo>
                    <a:pt x="1205866" y="3071464"/>
                  </a:lnTo>
                  <a:lnTo>
                    <a:pt x="1186816" y="3071782"/>
                  </a:lnTo>
                  <a:lnTo>
                    <a:pt x="1167448" y="3071782"/>
                  </a:lnTo>
                  <a:lnTo>
                    <a:pt x="1148081" y="3071464"/>
                  </a:lnTo>
                  <a:lnTo>
                    <a:pt x="1128396" y="3070512"/>
                  </a:lnTo>
                  <a:lnTo>
                    <a:pt x="1109346" y="3069242"/>
                  </a:lnTo>
                  <a:lnTo>
                    <a:pt x="1089978" y="3067336"/>
                  </a:lnTo>
                  <a:lnTo>
                    <a:pt x="1070293" y="3065431"/>
                  </a:lnTo>
                  <a:lnTo>
                    <a:pt x="1051243" y="3062891"/>
                  </a:lnTo>
                  <a:lnTo>
                    <a:pt x="1031876" y="3059715"/>
                  </a:lnTo>
                  <a:lnTo>
                    <a:pt x="1012826" y="3056540"/>
                  </a:lnTo>
                  <a:lnTo>
                    <a:pt x="993141" y="3053046"/>
                  </a:lnTo>
                  <a:lnTo>
                    <a:pt x="974091" y="3048601"/>
                  </a:lnTo>
                  <a:lnTo>
                    <a:pt x="955041" y="3043837"/>
                  </a:lnTo>
                  <a:lnTo>
                    <a:pt x="935673" y="3038757"/>
                  </a:lnTo>
                  <a:lnTo>
                    <a:pt x="916941" y="3033041"/>
                  </a:lnTo>
                  <a:lnTo>
                    <a:pt x="897891" y="3027325"/>
                  </a:lnTo>
                  <a:lnTo>
                    <a:pt x="879158" y="3020656"/>
                  </a:lnTo>
                  <a:lnTo>
                    <a:pt x="860426" y="3013988"/>
                  </a:lnTo>
                  <a:lnTo>
                    <a:pt x="841376" y="3006367"/>
                  </a:lnTo>
                  <a:lnTo>
                    <a:pt x="682626" y="3263900"/>
                  </a:lnTo>
                  <a:lnTo>
                    <a:pt x="424180" y="3104490"/>
                  </a:lnTo>
                  <a:lnTo>
                    <a:pt x="583566" y="2846956"/>
                  </a:lnTo>
                  <a:lnTo>
                    <a:pt x="568326" y="2833619"/>
                  </a:lnTo>
                  <a:lnTo>
                    <a:pt x="553721" y="2819647"/>
                  </a:lnTo>
                  <a:lnTo>
                    <a:pt x="539751" y="2805992"/>
                  </a:lnTo>
                  <a:lnTo>
                    <a:pt x="526098" y="2791702"/>
                  </a:lnTo>
                  <a:lnTo>
                    <a:pt x="512446" y="2777095"/>
                  </a:lnTo>
                  <a:lnTo>
                    <a:pt x="499428" y="2762170"/>
                  </a:lnTo>
                  <a:lnTo>
                    <a:pt x="486411" y="2747245"/>
                  </a:lnTo>
                  <a:lnTo>
                    <a:pt x="474346" y="2732003"/>
                  </a:lnTo>
                  <a:lnTo>
                    <a:pt x="462280" y="2716443"/>
                  </a:lnTo>
                  <a:lnTo>
                    <a:pt x="450533" y="2700565"/>
                  </a:lnTo>
                  <a:lnTo>
                    <a:pt x="439420" y="2684688"/>
                  </a:lnTo>
                  <a:lnTo>
                    <a:pt x="428308" y="2668492"/>
                  </a:lnTo>
                  <a:lnTo>
                    <a:pt x="417830" y="2651980"/>
                  </a:lnTo>
                  <a:lnTo>
                    <a:pt x="407988" y="2635467"/>
                  </a:lnTo>
                  <a:lnTo>
                    <a:pt x="398145" y="2618637"/>
                  </a:lnTo>
                  <a:lnTo>
                    <a:pt x="388620" y="2601489"/>
                  </a:lnTo>
                  <a:lnTo>
                    <a:pt x="379730" y="2584341"/>
                  </a:lnTo>
                  <a:lnTo>
                    <a:pt x="371158" y="2567194"/>
                  </a:lnTo>
                  <a:lnTo>
                    <a:pt x="362903" y="2549728"/>
                  </a:lnTo>
                  <a:lnTo>
                    <a:pt x="354965" y="2531946"/>
                  </a:lnTo>
                  <a:lnTo>
                    <a:pt x="347663" y="2514163"/>
                  </a:lnTo>
                  <a:lnTo>
                    <a:pt x="340360" y="2496380"/>
                  </a:lnTo>
                  <a:lnTo>
                    <a:pt x="333693" y="2478280"/>
                  </a:lnTo>
                  <a:lnTo>
                    <a:pt x="327660" y="2460179"/>
                  </a:lnTo>
                  <a:lnTo>
                    <a:pt x="321628" y="2441761"/>
                  </a:lnTo>
                  <a:lnTo>
                    <a:pt x="315913" y="2423343"/>
                  </a:lnTo>
                  <a:lnTo>
                    <a:pt x="310833" y="2404608"/>
                  </a:lnTo>
                  <a:lnTo>
                    <a:pt x="306070" y="2386190"/>
                  </a:lnTo>
                  <a:lnTo>
                    <a:pt x="301943" y="2367454"/>
                  </a:lnTo>
                  <a:lnTo>
                    <a:pt x="297815" y="2348719"/>
                  </a:lnTo>
                  <a:lnTo>
                    <a:pt x="294323" y="2329348"/>
                  </a:lnTo>
                  <a:lnTo>
                    <a:pt x="291148" y="2310613"/>
                  </a:lnTo>
                  <a:lnTo>
                    <a:pt x="288608" y="2291560"/>
                  </a:lnTo>
                  <a:lnTo>
                    <a:pt x="286385" y="2272507"/>
                  </a:lnTo>
                  <a:lnTo>
                    <a:pt x="284163" y="2253136"/>
                  </a:lnTo>
                  <a:lnTo>
                    <a:pt x="282893" y="2233765"/>
                  </a:lnTo>
                  <a:lnTo>
                    <a:pt x="281623" y="2214712"/>
                  </a:lnTo>
                  <a:lnTo>
                    <a:pt x="280988" y="2195342"/>
                  </a:lnTo>
                  <a:lnTo>
                    <a:pt x="280988" y="2175971"/>
                  </a:lnTo>
                  <a:lnTo>
                    <a:pt x="280988" y="2156600"/>
                  </a:lnTo>
                  <a:lnTo>
                    <a:pt x="281623" y="2137230"/>
                  </a:lnTo>
                  <a:lnTo>
                    <a:pt x="282575" y="2117859"/>
                  </a:lnTo>
                  <a:lnTo>
                    <a:pt x="284163" y="2098489"/>
                  </a:lnTo>
                  <a:lnTo>
                    <a:pt x="286068" y="2079118"/>
                  </a:lnTo>
                  <a:lnTo>
                    <a:pt x="288290" y="2060065"/>
                  </a:lnTo>
                  <a:lnTo>
                    <a:pt x="290830" y="2040377"/>
                  </a:lnTo>
                  <a:lnTo>
                    <a:pt x="294323" y="2021324"/>
                  </a:lnTo>
                  <a:lnTo>
                    <a:pt x="297815" y="2001953"/>
                  </a:lnTo>
                  <a:lnTo>
                    <a:pt x="301943" y="1982900"/>
                  </a:lnTo>
                  <a:lnTo>
                    <a:pt x="306070" y="1963530"/>
                  </a:lnTo>
                  <a:lnTo>
                    <a:pt x="311150" y="1944476"/>
                  </a:lnTo>
                  <a:lnTo>
                    <a:pt x="316230" y="1925423"/>
                  </a:lnTo>
                  <a:lnTo>
                    <a:pt x="322263" y="1906688"/>
                  </a:lnTo>
                  <a:lnTo>
                    <a:pt x="328613" y="1887317"/>
                  </a:lnTo>
                  <a:lnTo>
                    <a:pt x="334963" y="1868582"/>
                  </a:lnTo>
                  <a:lnTo>
                    <a:pt x="341948" y="1849846"/>
                  </a:lnTo>
                  <a:lnTo>
                    <a:pt x="349568" y="1831428"/>
                  </a:lnTo>
                  <a:lnTo>
                    <a:pt x="357505" y="1813010"/>
                  </a:lnTo>
                  <a:lnTo>
                    <a:pt x="366078" y="1794275"/>
                  </a:lnTo>
                  <a:lnTo>
                    <a:pt x="374968" y="1775857"/>
                  </a:lnTo>
                  <a:lnTo>
                    <a:pt x="384175" y="1757757"/>
                  </a:lnTo>
                  <a:lnTo>
                    <a:pt x="393700" y="1739974"/>
                  </a:lnTo>
                  <a:lnTo>
                    <a:pt x="404495" y="1721873"/>
                  </a:lnTo>
                  <a:lnTo>
                    <a:pt x="414973" y="1704408"/>
                  </a:lnTo>
                  <a:lnTo>
                    <a:pt x="427355" y="1684402"/>
                  </a:lnTo>
                  <a:lnTo>
                    <a:pt x="440055" y="1665667"/>
                  </a:lnTo>
                  <a:lnTo>
                    <a:pt x="453390" y="1646931"/>
                  </a:lnTo>
                  <a:lnTo>
                    <a:pt x="467043" y="1628831"/>
                  </a:lnTo>
                  <a:lnTo>
                    <a:pt x="481331" y="1611048"/>
                  </a:lnTo>
                  <a:lnTo>
                    <a:pt x="495301" y="1593583"/>
                  </a:lnTo>
                  <a:lnTo>
                    <a:pt x="510223" y="1576753"/>
                  </a:lnTo>
                  <a:lnTo>
                    <a:pt x="525463" y="1560240"/>
                  </a:lnTo>
                  <a:lnTo>
                    <a:pt x="541021" y="1544045"/>
                  </a:lnTo>
                  <a:lnTo>
                    <a:pt x="556896" y="1528485"/>
                  </a:lnTo>
                  <a:lnTo>
                    <a:pt x="573088" y="1513242"/>
                  </a:lnTo>
                  <a:lnTo>
                    <a:pt x="589598" y="1498953"/>
                  </a:lnTo>
                  <a:lnTo>
                    <a:pt x="606108" y="1484663"/>
                  </a:lnTo>
                  <a:lnTo>
                    <a:pt x="623571" y="1470691"/>
                  </a:lnTo>
                  <a:lnTo>
                    <a:pt x="640716" y="1457671"/>
                  </a:lnTo>
                  <a:lnTo>
                    <a:pt x="658496" y="1444651"/>
                  </a:lnTo>
                  <a:lnTo>
                    <a:pt x="676276" y="1432267"/>
                  </a:lnTo>
                  <a:lnTo>
                    <a:pt x="694373" y="1420200"/>
                  </a:lnTo>
                  <a:lnTo>
                    <a:pt x="712788" y="1408768"/>
                  </a:lnTo>
                  <a:lnTo>
                    <a:pt x="731521" y="1397972"/>
                  </a:lnTo>
                  <a:lnTo>
                    <a:pt x="750571" y="1387175"/>
                  </a:lnTo>
                  <a:lnTo>
                    <a:pt x="769621" y="1377331"/>
                  </a:lnTo>
                  <a:lnTo>
                    <a:pt x="788988" y="1367804"/>
                  </a:lnTo>
                  <a:lnTo>
                    <a:pt x="808673" y="1358595"/>
                  </a:lnTo>
                  <a:lnTo>
                    <a:pt x="828358" y="1350021"/>
                  </a:lnTo>
                  <a:lnTo>
                    <a:pt x="848361" y="1341765"/>
                  </a:lnTo>
                  <a:lnTo>
                    <a:pt x="868363" y="1334144"/>
                  </a:lnTo>
                  <a:lnTo>
                    <a:pt x="889001" y="1326840"/>
                  </a:lnTo>
                  <a:lnTo>
                    <a:pt x="909321" y="1320489"/>
                  </a:lnTo>
                  <a:lnTo>
                    <a:pt x="929958" y="1314456"/>
                  </a:lnTo>
                  <a:lnTo>
                    <a:pt x="950596" y="1308422"/>
                  </a:lnTo>
                  <a:lnTo>
                    <a:pt x="971551" y="1303659"/>
                  </a:lnTo>
                  <a:lnTo>
                    <a:pt x="992506" y="1298578"/>
                  </a:lnTo>
                  <a:lnTo>
                    <a:pt x="1013778" y="1294450"/>
                  </a:lnTo>
                  <a:lnTo>
                    <a:pt x="1034733" y="1290957"/>
                  </a:lnTo>
                  <a:lnTo>
                    <a:pt x="1056006" y="1287781"/>
                  </a:lnTo>
                  <a:lnTo>
                    <a:pt x="1077278" y="1284923"/>
                  </a:lnTo>
                  <a:lnTo>
                    <a:pt x="1098868" y="1282701"/>
                  </a:lnTo>
                  <a:lnTo>
                    <a:pt x="1120141" y="1281113"/>
                  </a:lnTo>
                  <a:lnTo>
                    <a:pt x="1142048" y="1280160"/>
                  </a:lnTo>
                  <a:lnTo>
                    <a:pt x="1163321" y="1279525"/>
                  </a:lnTo>
                  <a:close/>
                  <a:moveTo>
                    <a:pt x="2870652" y="1075590"/>
                  </a:moveTo>
                  <a:lnTo>
                    <a:pt x="2877003" y="1112417"/>
                  </a:lnTo>
                  <a:lnTo>
                    <a:pt x="2883037" y="1149561"/>
                  </a:lnTo>
                  <a:lnTo>
                    <a:pt x="2888435" y="1186705"/>
                  </a:lnTo>
                  <a:lnTo>
                    <a:pt x="2893834" y="1223849"/>
                  </a:lnTo>
                  <a:lnTo>
                    <a:pt x="2898280" y="1261310"/>
                  </a:lnTo>
                  <a:lnTo>
                    <a:pt x="2902725" y="1298454"/>
                  </a:lnTo>
                  <a:lnTo>
                    <a:pt x="2906536" y="1335598"/>
                  </a:lnTo>
                  <a:lnTo>
                    <a:pt x="2910347" y="1373377"/>
                  </a:lnTo>
                  <a:lnTo>
                    <a:pt x="2913205" y="1410521"/>
                  </a:lnTo>
                  <a:lnTo>
                    <a:pt x="2916063" y="1448300"/>
                  </a:lnTo>
                  <a:lnTo>
                    <a:pt x="2918603" y="1485444"/>
                  </a:lnTo>
                  <a:lnTo>
                    <a:pt x="2920509" y="1522906"/>
                  </a:lnTo>
                  <a:lnTo>
                    <a:pt x="2922096" y="1560685"/>
                  </a:lnTo>
                  <a:lnTo>
                    <a:pt x="2923049" y="1597829"/>
                  </a:lnTo>
                  <a:lnTo>
                    <a:pt x="2924002" y="1635608"/>
                  </a:lnTo>
                  <a:lnTo>
                    <a:pt x="2924954" y="1672752"/>
                  </a:lnTo>
                  <a:lnTo>
                    <a:pt x="3418125" y="1672752"/>
                  </a:lnTo>
                  <a:lnTo>
                    <a:pt x="3417490" y="1646085"/>
                  </a:lnTo>
                  <a:lnTo>
                    <a:pt x="3416537" y="1619417"/>
                  </a:lnTo>
                  <a:lnTo>
                    <a:pt x="3414949" y="1592432"/>
                  </a:lnTo>
                  <a:lnTo>
                    <a:pt x="3413361" y="1565447"/>
                  </a:lnTo>
                  <a:lnTo>
                    <a:pt x="3411456" y="1538780"/>
                  </a:lnTo>
                  <a:lnTo>
                    <a:pt x="3409233" y="1512112"/>
                  </a:lnTo>
                  <a:lnTo>
                    <a:pt x="3406375" y="1485127"/>
                  </a:lnTo>
                  <a:lnTo>
                    <a:pt x="3403517" y="1458777"/>
                  </a:lnTo>
                  <a:lnTo>
                    <a:pt x="3400341" y="1432109"/>
                  </a:lnTo>
                  <a:lnTo>
                    <a:pt x="3396213" y="1405442"/>
                  </a:lnTo>
                  <a:lnTo>
                    <a:pt x="3392402" y="1378774"/>
                  </a:lnTo>
                  <a:lnTo>
                    <a:pt x="3387956" y="1352107"/>
                  </a:lnTo>
                  <a:lnTo>
                    <a:pt x="3383193" y="1325757"/>
                  </a:lnTo>
                  <a:lnTo>
                    <a:pt x="3378112" y="1299407"/>
                  </a:lnTo>
                  <a:lnTo>
                    <a:pt x="3372396" y="1273374"/>
                  </a:lnTo>
                  <a:lnTo>
                    <a:pt x="3366998" y="1247024"/>
                  </a:lnTo>
                  <a:lnTo>
                    <a:pt x="3350167" y="1238452"/>
                  </a:lnTo>
                  <a:lnTo>
                    <a:pt x="3333019" y="1230198"/>
                  </a:lnTo>
                  <a:lnTo>
                    <a:pt x="3315870" y="1222261"/>
                  </a:lnTo>
                  <a:lnTo>
                    <a:pt x="3298722" y="1214325"/>
                  </a:lnTo>
                  <a:lnTo>
                    <a:pt x="3281574" y="1206705"/>
                  </a:lnTo>
                  <a:lnTo>
                    <a:pt x="3264108" y="1199086"/>
                  </a:lnTo>
                  <a:lnTo>
                    <a:pt x="3246642" y="1191784"/>
                  </a:lnTo>
                  <a:lnTo>
                    <a:pt x="3228542" y="1184800"/>
                  </a:lnTo>
                  <a:lnTo>
                    <a:pt x="3193292" y="1170831"/>
                  </a:lnTo>
                  <a:lnTo>
                    <a:pt x="3157726" y="1157815"/>
                  </a:lnTo>
                  <a:lnTo>
                    <a:pt x="3121842" y="1145434"/>
                  </a:lnTo>
                  <a:lnTo>
                    <a:pt x="3085957" y="1133687"/>
                  </a:lnTo>
                  <a:lnTo>
                    <a:pt x="3058965" y="1125433"/>
                  </a:lnTo>
                  <a:lnTo>
                    <a:pt x="3032290" y="1117179"/>
                  </a:lnTo>
                  <a:lnTo>
                    <a:pt x="3005615" y="1109559"/>
                  </a:lnTo>
                  <a:lnTo>
                    <a:pt x="2978940" y="1102258"/>
                  </a:lnTo>
                  <a:lnTo>
                    <a:pt x="2951947" y="1094956"/>
                  </a:lnTo>
                  <a:lnTo>
                    <a:pt x="2924954" y="1088289"/>
                  </a:lnTo>
                  <a:lnTo>
                    <a:pt x="2897644" y="1081622"/>
                  </a:lnTo>
                  <a:lnTo>
                    <a:pt x="2870652" y="1075590"/>
                  </a:lnTo>
                  <a:close/>
                  <a:moveTo>
                    <a:pt x="2177737" y="996540"/>
                  </a:moveTo>
                  <a:lnTo>
                    <a:pt x="2177737" y="1672752"/>
                  </a:lnTo>
                  <a:lnTo>
                    <a:pt x="2854139" y="1672752"/>
                  </a:lnTo>
                  <a:lnTo>
                    <a:pt x="2853821" y="1634656"/>
                  </a:lnTo>
                  <a:lnTo>
                    <a:pt x="2852868" y="1595924"/>
                  </a:lnTo>
                  <a:lnTo>
                    <a:pt x="2851281" y="1557510"/>
                  </a:lnTo>
                  <a:lnTo>
                    <a:pt x="2849693" y="1518779"/>
                  </a:lnTo>
                  <a:lnTo>
                    <a:pt x="2847470" y="1480047"/>
                  </a:lnTo>
                  <a:lnTo>
                    <a:pt x="2844930" y="1441634"/>
                  </a:lnTo>
                  <a:lnTo>
                    <a:pt x="2842072" y="1403220"/>
                  </a:lnTo>
                  <a:lnTo>
                    <a:pt x="2838578" y="1364806"/>
                  </a:lnTo>
                  <a:lnTo>
                    <a:pt x="2834768" y="1326392"/>
                  </a:lnTo>
                  <a:lnTo>
                    <a:pt x="2830322" y="1288295"/>
                  </a:lnTo>
                  <a:lnTo>
                    <a:pt x="2825876" y="1249881"/>
                  </a:lnTo>
                  <a:lnTo>
                    <a:pt x="2820478" y="1211785"/>
                  </a:lnTo>
                  <a:lnTo>
                    <a:pt x="2815396" y="1173688"/>
                  </a:lnTo>
                  <a:lnTo>
                    <a:pt x="2809045" y="1135592"/>
                  </a:lnTo>
                  <a:lnTo>
                    <a:pt x="2802694" y="1097496"/>
                  </a:lnTo>
                  <a:lnTo>
                    <a:pt x="2795390" y="1060034"/>
                  </a:lnTo>
                  <a:lnTo>
                    <a:pt x="2757600" y="1052732"/>
                  </a:lnTo>
                  <a:lnTo>
                    <a:pt x="2719176" y="1045748"/>
                  </a:lnTo>
                  <a:lnTo>
                    <a:pt x="2681069" y="1039081"/>
                  </a:lnTo>
                  <a:lnTo>
                    <a:pt x="2642644" y="1033684"/>
                  </a:lnTo>
                  <a:lnTo>
                    <a:pt x="2604219" y="1027969"/>
                  </a:lnTo>
                  <a:lnTo>
                    <a:pt x="2565477" y="1023207"/>
                  </a:lnTo>
                  <a:lnTo>
                    <a:pt x="2526735" y="1018445"/>
                  </a:lnTo>
                  <a:lnTo>
                    <a:pt x="2488310" y="1014636"/>
                  </a:lnTo>
                  <a:lnTo>
                    <a:pt x="2449568" y="1010826"/>
                  </a:lnTo>
                  <a:lnTo>
                    <a:pt x="2410826" y="1007651"/>
                  </a:lnTo>
                  <a:lnTo>
                    <a:pt x="2372083" y="1004477"/>
                  </a:lnTo>
                  <a:lnTo>
                    <a:pt x="2333341" y="1002254"/>
                  </a:lnTo>
                  <a:lnTo>
                    <a:pt x="2294281" y="1000350"/>
                  </a:lnTo>
                  <a:lnTo>
                    <a:pt x="2255221" y="998762"/>
                  </a:lnTo>
                  <a:lnTo>
                    <a:pt x="2216796" y="997810"/>
                  </a:lnTo>
                  <a:lnTo>
                    <a:pt x="2177737" y="996540"/>
                  </a:lnTo>
                  <a:close/>
                  <a:moveTo>
                    <a:pt x="3288878" y="811772"/>
                  </a:moveTo>
                  <a:lnTo>
                    <a:pt x="3299992" y="834947"/>
                  </a:lnTo>
                  <a:lnTo>
                    <a:pt x="3310472" y="858440"/>
                  </a:lnTo>
                  <a:lnTo>
                    <a:pt x="3320952" y="882251"/>
                  </a:lnTo>
                  <a:lnTo>
                    <a:pt x="3331431" y="906061"/>
                  </a:lnTo>
                  <a:lnTo>
                    <a:pt x="3341275" y="929871"/>
                  </a:lnTo>
                  <a:lnTo>
                    <a:pt x="3350802" y="953681"/>
                  </a:lnTo>
                  <a:lnTo>
                    <a:pt x="3360011" y="977809"/>
                  </a:lnTo>
                  <a:lnTo>
                    <a:pt x="3368903" y="1002254"/>
                  </a:lnTo>
                  <a:lnTo>
                    <a:pt x="3377477" y="1026700"/>
                  </a:lnTo>
                  <a:lnTo>
                    <a:pt x="3385734" y="1051145"/>
                  </a:lnTo>
                  <a:lnTo>
                    <a:pt x="3393672" y="1075590"/>
                  </a:lnTo>
                  <a:lnTo>
                    <a:pt x="3401294" y="1100353"/>
                  </a:lnTo>
                  <a:lnTo>
                    <a:pt x="3408598" y="1125115"/>
                  </a:lnTo>
                  <a:lnTo>
                    <a:pt x="3415267" y="1150196"/>
                  </a:lnTo>
                  <a:lnTo>
                    <a:pt x="3421936" y="1174641"/>
                  </a:lnTo>
                  <a:lnTo>
                    <a:pt x="3428286" y="1199721"/>
                  </a:lnTo>
                  <a:lnTo>
                    <a:pt x="3445435" y="1208928"/>
                  </a:lnTo>
                  <a:lnTo>
                    <a:pt x="3462266" y="1218769"/>
                  </a:lnTo>
                  <a:lnTo>
                    <a:pt x="3479096" y="1228611"/>
                  </a:lnTo>
                  <a:lnTo>
                    <a:pt x="3495609" y="1238452"/>
                  </a:lnTo>
                  <a:lnTo>
                    <a:pt x="3512122" y="1248611"/>
                  </a:lnTo>
                  <a:lnTo>
                    <a:pt x="3528636" y="1259088"/>
                  </a:lnTo>
                  <a:lnTo>
                    <a:pt x="3544831" y="1269882"/>
                  </a:lnTo>
                  <a:lnTo>
                    <a:pt x="3561026" y="1280993"/>
                  </a:lnTo>
                  <a:lnTo>
                    <a:pt x="3582620" y="1297184"/>
                  </a:lnTo>
                  <a:lnTo>
                    <a:pt x="3593735" y="1305439"/>
                  </a:lnTo>
                  <a:lnTo>
                    <a:pt x="3604532" y="1314010"/>
                  </a:lnTo>
                  <a:lnTo>
                    <a:pt x="3615012" y="1322582"/>
                  </a:lnTo>
                  <a:lnTo>
                    <a:pt x="3625491" y="1331154"/>
                  </a:lnTo>
                  <a:lnTo>
                    <a:pt x="3636288" y="1340360"/>
                  </a:lnTo>
                  <a:lnTo>
                    <a:pt x="3646450" y="1349567"/>
                  </a:lnTo>
                  <a:lnTo>
                    <a:pt x="3656612" y="1358774"/>
                  </a:lnTo>
                  <a:lnTo>
                    <a:pt x="3666456" y="1368298"/>
                  </a:lnTo>
                  <a:lnTo>
                    <a:pt x="3676301" y="1377822"/>
                  </a:lnTo>
                  <a:lnTo>
                    <a:pt x="3685828" y="1387981"/>
                  </a:lnTo>
                  <a:lnTo>
                    <a:pt x="3695672" y="1398140"/>
                  </a:lnTo>
                  <a:lnTo>
                    <a:pt x="3704881" y="1408299"/>
                  </a:lnTo>
                  <a:lnTo>
                    <a:pt x="3714090" y="1418776"/>
                  </a:lnTo>
                  <a:lnTo>
                    <a:pt x="3722982" y="1429570"/>
                  </a:lnTo>
                  <a:lnTo>
                    <a:pt x="3717901" y="1412426"/>
                  </a:lnTo>
                  <a:lnTo>
                    <a:pt x="3712502" y="1395283"/>
                  </a:lnTo>
                  <a:lnTo>
                    <a:pt x="3706786" y="1378457"/>
                  </a:lnTo>
                  <a:lnTo>
                    <a:pt x="3700753" y="1361314"/>
                  </a:lnTo>
                  <a:lnTo>
                    <a:pt x="3695037" y="1344488"/>
                  </a:lnTo>
                  <a:lnTo>
                    <a:pt x="3688368" y="1327979"/>
                  </a:lnTo>
                  <a:lnTo>
                    <a:pt x="3681382" y="1311471"/>
                  </a:lnTo>
                  <a:lnTo>
                    <a:pt x="3674395" y="1294962"/>
                  </a:lnTo>
                  <a:lnTo>
                    <a:pt x="3667092" y="1278771"/>
                  </a:lnTo>
                  <a:lnTo>
                    <a:pt x="3659470" y="1262580"/>
                  </a:lnTo>
                  <a:lnTo>
                    <a:pt x="3651531" y="1246389"/>
                  </a:lnTo>
                  <a:lnTo>
                    <a:pt x="3643274" y="1230198"/>
                  </a:lnTo>
                  <a:lnTo>
                    <a:pt x="3635018" y="1214325"/>
                  </a:lnTo>
                  <a:lnTo>
                    <a:pt x="3626444" y="1198451"/>
                  </a:lnTo>
                  <a:lnTo>
                    <a:pt x="3617552" y="1182895"/>
                  </a:lnTo>
                  <a:lnTo>
                    <a:pt x="3608343" y="1167657"/>
                  </a:lnTo>
                  <a:lnTo>
                    <a:pt x="3592465" y="1142259"/>
                  </a:lnTo>
                  <a:lnTo>
                    <a:pt x="3575952" y="1117179"/>
                  </a:lnTo>
                  <a:lnTo>
                    <a:pt x="3558804" y="1092416"/>
                  </a:lnTo>
                  <a:lnTo>
                    <a:pt x="3541338" y="1068288"/>
                  </a:lnTo>
                  <a:lnTo>
                    <a:pt x="3522920" y="1044478"/>
                  </a:lnTo>
                  <a:lnTo>
                    <a:pt x="3504183" y="1020985"/>
                  </a:lnTo>
                  <a:lnTo>
                    <a:pt x="3485130" y="998445"/>
                  </a:lnTo>
                  <a:lnTo>
                    <a:pt x="3464806" y="975587"/>
                  </a:lnTo>
                  <a:lnTo>
                    <a:pt x="3444482" y="953364"/>
                  </a:lnTo>
                  <a:lnTo>
                    <a:pt x="3423523" y="932093"/>
                  </a:lnTo>
                  <a:lnTo>
                    <a:pt x="3402247" y="910823"/>
                  </a:lnTo>
                  <a:lnTo>
                    <a:pt x="3380335" y="890187"/>
                  </a:lnTo>
                  <a:lnTo>
                    <a:pt x="3358106" y="869552"/>
                  </a:lnTo>
                  <a:lnTo>
                    <a:pt x="3335242" y="849869"/>
                  </a:lnTo>
                  <a:lnTo>
                    <a:pt x="3312060" y="830820"/>
                  </a:lnTo>
                  <a:lnTo>
                    <a:pt x="3288878" y="811772"/>
                  </a:lnTo>
                  <a:close/>
                  <a:moveTo>
                    <a:pt x="2705203" y="515572"/>
                  </a:moveTo>
                  <a:lnTo>
                    <a:pt x="2716318" y="541287"/>
                  </a:lnTo>
                  <a:lnTo>
                    <a:pt x="2727115" y="567320"/>
                  </a:lnTo>
                  <a:lnTo>
                    <a:pt x="2737594" y="593352"/>
                  </a:lnTo>
                  <a:lnTo>
                    <a:pt x="2747756" y="619385"/>
                  </a:lnTo>
                  <a:lnTo>
                    <a:pt x="2757600" y="645735"/>
                  </a:lnTo>
                  <a:lnTo>
                    <a:pt x="2766810" y="672403"/>
                  </a:lnTo>
                  <a:lnTo>
                    <a:pt x="2776019" y="698753"/>
                  </a:lnTo>
                  <a:lnTo>
                    <a:pt x="2784593" y="725420"/>
                  </a:lnTo>
                  <a:lnTo>
                    <a:pt x="2795073" y="759389"/>
                  </a:lnTo>
                  <a:lnTo>
                    <a:pt x="2804917" y="793359"/>
                  </a:lnTo>
                  <a:lnTo>
                    <a:pt x="2814444" y="827963"/>
                  </a:lnTo>
                  <a:lnTo>
                    <a:pt x="2823653" y="861932"/>
                  </a:lnTo>
                  <a:lnTo>
                    <a:pt x="2832227" y="896537"/>
                  </a:lnTo>
                  <a:lnTo>
                    <a:pt x="2840484" y="930824"/>
                  </a:lnTo>
                  <a:lnTo>
                    <a:pt x="2848105" y="965428"/>
                  </a:lnTo>
                  <a:lnTo>
                    <a:pt x="2855409" y="999715"/>
                  </a:lnTo>
                  <a:lnTo>
                    <a:pt x="2887165" y="1007016"/>
                  </a:lnTo>
                  <a:lnTo>
                    <a:pt x="2918921" y="1014001"/>
                  </a:lnTo>
                  <a:lnTo>
                    <a:pt x="2950677" y="1021938"/>
                  </a:lnTo>
                  <a:lnTo>
                    <a:pt x="2981798" y="1029874"/>
                  </a:lnTo>
                  <a:lnTo>
                    <a:pt x="3013554" y="1038446"/>
                  </a:lnTo>
                  <a:lnTo>
                    <a:pt x="3044992" y="1047335"/>
                  </a:lnTo>
                  <a:lnTo>
                    <a:pt x="3075796" y="1056224"/>
                  </a:lnTo>
                  <a:lnTo>
                    <a:pt x="3107234" y="1066383"/>
                  </a:lnTo>
                  <a:lnTo>
                    <a:pt x="3137402" y="1076225"/>
                  </a:lnTo>
                  <a:lnTo>
                    <a:pt x="3167252" y="1086384"/>
                  </a:lnTo>
                  <a:lnTo>
                    <a:pt x="3197421" y="1096861"/>
                  </a:lnTo>
                  <a:lnTo>
                    <a:pt x="3226954" y="1108290"/>
                  </a:lnTo>
                  <a:lnTo>
                    <a:pt x="3256487" y="1119718"/>
                  </a:lnTo>
                  <a:lnTo>
                    <a:pt x="3286020" y="1131782"/>
                  </a:lnTo>
                  <a:lnTo>
                    <a:pt x="3315235" y="1144481"/>
                  </a:lnTo>
                  <a:lnTo>
                    <a:pt x="3344133" y="1157497"/>
                  </a:lnTo>
                  <a:lnTo>
                    <a:pt x="3335877" y="1128925"/>
                  </a:lnTo>
                  <a:lnTo>
                    <a:pt x="3327303" y="1100353"/>
                  </a:lnTo>
                  <a:lnTo>
                    <a:pt x="3318094" y="1071780"/>
                  </a:lnTo>
                  <a:lnTo>
                    <a:pt x="3308566" y="1043843"/>
                  </a:lnTo>
                  <a:lnTo>
                    <a:pt x="3298722" y="1015588"/>
                  </a:lnTo>
                  <a:lnTo>
                    <a:pt x="3287925" y="987651"/>
                  </a:lnTo>
                  <a:lnTo>
                    <a:pt x="3277446" y="960031"/>
                  </a:lnTo>
                  <a:lnTo>
                    <a:pt x="3266014" y="932411"/>
                  </a:lnTo>
                  <a:lnTo>
                    <a:pt x="3253946" y="905108"/>
                  </a:lnTo>
                  <a:lnTo>
                    <a:pt x="3241879" y="877806"/>
                  </a:lnTo>
                  <a:lnTo>
                    <a:pt x="3229177" y="850821"/>
                  </a:lnTo>
                  <a:lnTo>
                    <a:pt x="3216157" y="824153"/>
                  </a:lnTo>
                  <a:lnTo>
                    <a:pt x="3202502" y="797803"/>
                  </a:lnTo>
                  <a:lnTo>
                    <a:pt x="3188846" y="771771"/>
                  </a:lnTo>
                  <a:lnTo>
                    <a:pt x="3174239" y="745738"/>
                  </a:lnTo>
                  <a:lnTo>
                    <a:pt x="3159314" y="720023"/>
                  </a:lnTo>
                  <a:lnTo>
                    <a:pt x="3132638" y="703515"/>
                  </a:lnTo>
                  <a:lnTo>
                    <a:pt x="3105964" y="687324"/>
                  </a:lnTo>
                  <a:lnTo>
                    <a:pt x="3078971" y="671768"/>
                  </a:lnTo>
                  <a:lnTo>
                    <a:pt x="3051343" y="656846"/>
                  </a:lnTo>
                  <a:lnTo>
                    <a:pt x="3023716" y="642560"/>
                  </a:lnTo>
                  <a:lnTo>
                    <a:pt x="2996088" y="628274"/>
                  </a:lnTo>
                  <a:lnTo>
                    <a:pt x="2967825" y="614623"/>
                  </a:lnTo>
                  <a:lnTo>
                    <a:pt x="2939245" y="601924"/>
                  </a:lnTo>
                  <a:lnTo>
                    <a:pt x="2910982" y="589225"/>
                  </a:lnTo>
                  <a:lnTo>
                    <a:pt x="2881766" y="577479"/>
                  </a:lnTo>
                  <a:lnTo>
                    <a:pt x="2853186" y="566050"/>
                  </a:lnTo>
                  <a:lnTo>
                    <a:pt x="2823970" y="554621"/>
                  </a:lnTo>
                  <a:lnTo>
                    <a:pt x="2794438" y="544144"/>
                  </a:lnTo>
                  <a:lnTo>
                    <a:pt x="2764904" y="533985"/>
                  </a:lnTo>
                  <a:lnTo>
                    <a:pt x="2735054" y="524461"/>
                  </a:lnTo>
                  <a:lnTo>
                    <a:pt x="2705203" y="515572"/>
                  </a:lnTo>
                  <a:close/>
                  <a:moveTo>
                    <a:pt x="2177737" y="433347"/>
                  </a:moveTo>
                  <a:lnTo>
                    <a:pt x="2177737" y="926379"/>
                  </a:lnTo>
                  <a:lnTo>
                    <a:pt x="2215526" y="927014"/>
                  </a:lnTo>
                  <a:lnTo>
                    <a:pt x="2253316" y="927966"/>
                  </a:lnTo>
                  <a:lnTo>
                    <a:pt x="2291423" y="929871"/>
                  </a:lnTo>
                  <a:lnTo>
                    <a:pt x="2329213" y="931458"/>
                  </a:lnTo>
                  <a:lnTo>
                    <a:pt x="2367002" y="933681"/>
                  </a:lnTo>
                  <a:lnTo>
                    <a:pt x="2404792" y="936221"/>
                  </a:lnTo>
                  <a:lnTo>
                    <a:pt x="2442264" y="939395"/>
                  </a:lnTo>
                  <a:lnTo>
                    <a:pt x="2480371" y="942887"/>
                  </a:lnTo>
                  <a:lnTo>
                    <a:pt x="2517843" y="946697"/>
                  </a:lnTo>
                  <a:lnTo>
                    <a:pt x="2555633" y="950824"/>
                  </a:lnTo>
                  <a:lnTo>
                    <a:pt x="2593105" y="955586"/>
                  </a:lnTo>
                  <a:lnTo>
                    <a:pt x="2630894" y="960348"/>
                  </a:lnTo>
                  <a:lnTo>
                    <a:pt x="2668366" y="966063"/>
                  </a:lnTo>
                  <a:lnTo>
                    <a:pt x="2706156" y="972095"/>
                  </a:lnTo>
                  <a:lnTo>
                    <a:pt x="2743310" y="978127"/>
                  </a:lnTo>
                  <a:lnTo>
                    <a:pt x="2780465" y="985111"/>
                  </a:lnTo>
                  <a:lnTo>
                    <a:pt x="2774114" y="955269"/>
                  </a:lnTo>
                  <a:lnTo>
                    <a:pt x="2766810" y="925109"/>
                  </a:lnTo>
                  <a:lnTo>
                    <a:pt x="2759506" y="894949"/>
                  </a:lnTo>
                  <a:lnTo>
                    <a:pt x="2751567" y="865107"/>
                  </a:lnTo>
                  <a:lnTo>
                    <a:pt x="2743628" y="835265"/>
                  </a:lnTo>
                  <a:lnTo>
                    <a:pt x="2735372" y="805740"/>
                  </a:lnTo>
                  <a:lnTo>
                    <a:pt x="2726480" y="776215"/>
                  </a:lnTo>
                  <a:lnTo>
                    <a:pt x="2717270" y="747008"/>
                  </a:lnTo>
                  <a:lnTo>
                    <a:pt x="2706791" y="714309"/>
                  </a:lnTo>
                  <a:lnTo>
                    <a:pt x="2695359" y="681609"/>
                  </a:lnTo>
                  <a:lnTo>
                    <a:pt x="2683609" y="649545"/>
                  </a:lnTo>
                  <a:lnTo>
                    <a:pt x="2671224" y="617163"/>
                  </a:lnTo>
                  <a:lnTo>
                    <a:pt x="2658204" y="585098"/>
                  </a:lnTo>
                  <a:lnTo>
                    <a:pt x="2644549" y="553351"/>
                  </a:lnTo>
                  <a:lnTo>
                    <a:pt x="2630894" y="522239"/>
                  </a:lnTo>
                  <a:lnTo>
                    <a:pt x="2615969" y="491127"/>
                  </a:lnTo>
                  <a:lnTo>
                    <a:pt x="2589294" y="484777"/>
                  </a:lnTo>
                  <a:lnTo>
                    <a:pt x="2562301" y="478746"/>
                  </a:lnTo>
                  <a:lnTo>
                    <a:pt x="2534991" y="473348"/>
                  </a:lnTo>
                  <a:lnTo>
                    <a:pt x="2507681" y="467952"/>
                  </a:lnTo>
                  <a:lnTo>
                    <a:pt x="2480689" y="463189"/>
                  </a:lnTo>
                  <a:lnTo>
                    <a:pt x="2453378" y="458427"/>
                  </a:lnTo>
                  <a:lnTo>
                    <a:pt x="2426068" y="454618"/>
                  </a:lnTo>
                  <a:lnTo>
                    <a:pt x="2398441" y="450491"/>
                  </a:lnTo>
                  <a:lnTo>
                    <a:pt x="2370813" y="447316"/>
                  </a:lnTo>
                  <a:lnTo>
                    <a:pt x="2343503" y="444141"/>
                  </a:lnTo>
                  <a:lnTo>
                    <a:pt x="2315875" y="441284"/>
                  </a:lnTo>
                  <a:lnTo>
                    <a:pt x="2288247" y="439062"/>
                  </a:lnTo>
                  <a:lnTo>
                    <a:pt x="2260620" y="436839"/>
                  </a:lnTo>
                  <a:lnTo>
                    <a:pt x="2232992" y="435570"/>
                  </a:lnTo>
                  <a:lnTo>
                    <a:pt x="2205047" y="434300"/>
                  </a:lnTo>
                  <a:lnTo>
                    <a:pt x="2177737" y="433347"/>
                  </a:lnTo>
                  <a:close/>
                  <a:moveTo>
                    <a:pt x="2107239" y="432712"/>
                  </a:moveTo>
                  <a:lnTo>
                    <a:pt x="2079928" y="433347"/>
                  </a:lnTo>
                  <a:lnTo>
                    <a:pt x="2052618" y="433982"/>
                  </a:lnTo>
                  <a:lnTo>
                    <a:pt x="2025308" y="434935"/>
                  </a:lnTo>
                  <a:lnTo>
                    <a:pt x="1997998" y="436205"/>
                  </a:lnTo>
                  <a:lnTo>
                    <a:pt x="1970688" y="438427"/>
                  </a:lnTo>
                  <a:lnTo>
                    <a:pt x="1943695" y="440332"/>
                  </a:lnTo>
                  <a:lnTo>
                    <a:pt x="1916068" y="442871"/>
                  </a:lnTo>
                  <a:lnTo>
                    <a:pt x="1889075" y="446046"/>
                  </a:lnTo>
                  <a:lnTo>
                    <a:pt x="1861765" y="448903"/>
                  </a:lnTo>
                  <a:lnTo>
                    <a:pt x="1834772" y="452395"/>
                  </a:lnTo>
                  <a:lnTo>
                    <a:pt x="1807462" y="456523"/>
                  </a:lnTo>
                  <a:lnTo>
                    <a:pt x="1780470" y="460650"/>
                  </a:lnTo>
                  <a:lnTo>
                    <a:pt x="1753795" y="465412"/>
                  </a:lnTo>
                  <a:lnTo>
                    <a:pt x="1726802" y="470491"/>
                  </a:lnTo>
                  <a:lnTo>
                    <a:pt x="1700127" y="475888"/>
                  </a:lnTo>
                  <a:lnTo>
                    <a:pt x="1673452" y="481920"/>
                  </a:lnTo>
                  <a:lnTo>
                    <a:pt x="1665513" y="497794"/>
                  </a:lnTo>
                  <a:lnTo>
                    <a:pt x="1657892" y="513985"/>
                  </a:lnTo>
                  <a:lnTo>
                    <a:pt x="1642966" y="546049"/>
                  </a:lnTo>
                  <a:lnTo>
                    <a:pt x="1628994" y="579066"/>
                  </a:lnTo>
                  <a:lnTo>
                    <a:pt x="1615656" y="612083"/>
                  </a:lnTo>
                  <a:lnTo>
                    <a:pt x="1602636" y="645418"/>
                  </a:lnTo>
                  <a:lnTo>
                    <a:pt x="1590251" y="679069"/>
                  </a:lnTo>
                  <a:lnTo>
                    <a:pt x="1578502" y="713039"/>
                  </a:lnTo>
                  <a:lnTo>
                    <a:pt x="1567387" y="747008"/>
                  </a:lnTo>
                  <a:lnTo>
                    <a:pt x="1558496" y="775263"/>
                  </a:lnTo>
                  <a:lnTo>
                    <a:pt x="1549921" y="804153"/>
                  </a:lnTo>
                  <a:lnTo>
                    <a:pt x="1541982" y="832725"/>
                  </a:lnTo>
                  <a:lnTo>
                    <a:pt x="1534043" y="861615"/>
                  </a:lnTo>
                  <a:lnTo>
                    <a:pt x="1526422" y="890505"/>
                  </a:lnTo>
                  <a:lnTo>
                    <a:pt x="1519118" y="919395"/>
                  </a:lnTo>
                  <a:lnTo>
                    <a:pt x="1512449" y="948602"/>
                  </a:lnTo>
                  <a:lnTo>
                    <a:pt x="1505781" y="977492"/>
                  </a:lnTo>
                  <a:lnTo>
                    <a:pt x="1542935" y="970825"/>
                  </a:lnTo>
                  <a:lnTo>
                    <a:pt x="1580407" y="965428"/>
                  </a:lnTo>
                  <a:lnTo>
                    <a:pt x="1617879" y="959713"/>
                  </a:lnTo>
                  <a:lnTo>
                    <a:pt x="1655034" y="954951"/>
                  </a:lnTo>
                  <a:lnTo>
                    <a:pt x="1692823" y="950189"/>
                  </a:lnTo>
                  <a:lnTo>
                    <a:pt x="1730295" y="946062"/>
                  </a:lnTo>
                  <a:lnTo>
                    <a:pt x="1768085" y="942252"/>
                  </a:lnTo>
                  <a:lnTo>
                    <a:pt x="1805557" y="939078"/>
                  </a:lnTo>
                  <a:lnTo>
                    <a:pt x="1843347" y="935903"/>
                  </a:lnTo>
                  <a:lnTo>
                    <a:pt x="1880819" y="933363"/>
                  </a:lnTo>
                  <a:lnTo>
                    <a:pt x="1918608" y="931458"/>
                  </a:lnTo>
                  <a:lnTo>
                    <a:pt x="1956398" y="929554"/>
                  </a:lnTo>
                  <a:lnTo>
                    <a:pt x="1994187" y="927966"/>
                  </a:lnTo>
                  <a:lnTo>
                    <a:pt x="2031659" y="926696"/>
                  </a:lnTo>
                  <a:lnTo>
                    <a:pt x="2069449" y="926061"/>
                  </a:lnTo>
                  <a:lnTo>
                    <a:pt x="2107239" y="925744"/>
                  </a:lnTo>
                  <a:lnTo>
                    <a:pt x="2107239" y="432712"/>
                  </a:lnTo>
                  <a:close/>
                  <a:moveTo>
                    <a:pt x="2763317" y="192705"/>
                  </a:moveTo>
                  <a:lnTo>
                    <a:pt x="2777924" y="202229"/>
                  </a:lnTo>
                  <a:lnTo>
                    <a:pt x="2792214" y="212070"/>
                  </a:lnTo>
                  <a:lnTo>
                    <a:pt x="2806505" y="221912"/>
                  </a:lnTo>
                  <a:lnTo>
                    <a:pt x="2820160" y="232071"/>
                  </a:lnTo>
                  <a:lnTo>
                    <a:pt x="2834132" y="242547"/>
                  </a:lnTo>
                  <a:lnTo>
                    <a:pt x="2847470" y="253024"/>
                  </a:lnTo>
                  <a:lnTo>
                    <a:pt x="2861125" y="263501"/>
                  </a:lnTo>
                  <a:lnTo>
                    <a:pt x="2874780" y="274294"/>
                  </a:lnTo>
                  <a:lnTo>
                    <a:pt x="2887800" y="285723"/>
                  </a:lnTo>
                  <a:lnTo>
                    <a:pt x="2900820" y="296517"/>
                  </a:lnTo>
                  <a:lnTo>
                    <a:pt x="2913840" y="307946"/>
                  </a:lnTo>
                  <a:lnTo>
                    <a:pt x="2926542" y="319693"/>
                  </a:lnTo>
                  <a:lnTo>
                    <a:pt x="2939245" y="331122"/>
                  </a:lnTo>
                  <a:lnTo>
                    <a:pt x="2951947" y="342868"/>
                  </a:lnTo>
                  <a:lnTo>
                    <a:pt x="2964014" y="354932"/>
                  </a:lnTo>
                  <a:lnTo>
                    <a:pt x="2976399" y="366996"/>
                  </a:lnTo>
                  <a:lnTo>
                    <a:pt x="2988466" y="379377"/>
                  </a:lnTo>
                  <a:lnTo>
                    <a:pt x="3000216" y="391441"/>
                  </a:lnTo>
                  <a:lnTo>
                    <a:pt x="3012284" y="404140"/>
                  </a:lnTo>
                  <a:lnTo>
                    <a:pt x="3023716" y="416839"/>
                  </a:lnTo>
                  <a:lnTo>
                    <a:pt x="3046898" y="442236"/>
                  </a:lnTo>
                  <a:lnTo>
                    <a:pt x="3069127" y="468586"/>
                  </a:lnTo>
                  <a:lnTo>
                    <a:pt x="3090721" y="495254"/>
                  </a:lnTo>
                  <a:lnTo>
                    <a:pt x="3111997" y="522556"/>
                  </a:lnTo>
                  <a:lnTo>
                    <a:pt x="3132321" y="549859"/>
                  </a:lnTo>
                  <a:lnTo>
                    <a:pt x="3152010" y="577479"/>
                  </a:lnTo>
                  <a:lnTo>
                    <a:pt x="3167570" y="600337"/>
                  </a:lnTo>
                  <a:lnTo>
                    <a:pt x="3182496" y="623195"/>
                  </a:lnTo>
                  <a:lnTo>
                    <a:pt x="3197421" y="646370"/>
                  </a:lnTo>
                  <a:lnTo>
                    <a:pt x="3211393" y="669863"/>
                  </a:lnTo>
                  <a:lnTo>
                    <a:pt x="3233305" y="684149"/>
                  </a:lnTo>
                  <a:lnTo>
                    <a:pt x="3255216" y="698753"/>
                  </a:lnTo>
                  <a:lnTo>
                    <a:pt x="3270142" y="709547"/>
                  </a:lnTo>
                  <a:lnTo>
                    <a:pt x="3285385" y="720658"/>
                  </a:lnTo>
                  <a:lnTo>
                    <a:pt x="3300628" y="731770"/>
                  </a:lnTo>
                  <a:lnTo>
                    <a:pt x="3315870" y="743198"/>
                  </a:lnTo>
                  <a:lnTo>
                    <a:pt x="3330478" y="754627"/>
                  </a:lnTo>
                  <a:lnTo>
                    <a:pt x="3345086" y="766056"/>
                  </a:lnTo>
                  <a:lnTo>
                    <a:pt x="3359694" y="778120"/>
                  </a:lnTo>
                  <a:lnTo>
                    <a:pt x="3374302" y="790184"/>
                  </a:lnTo>
                  <a:lnTo>
                    <a:pt x="3388592" y="802565"/>
                  </a:lnTo>
                  <a:lnTo>
                    <a:pt x="3402564" y="814947"/>
                  </a:lnTo>
                  <a:lnTo>
                    <a:pt x="3416854" y="827646"/>
                  </a:lnTo>
                  <a:lnTo>
                    <a:pt x="3430510" y="840027"/>
                  </a:lnTo>
                  <a:lnTo>
                    <a:pt x="3444164" y="853361"/>
                  </a:lnTo>
                  <a:lnTo>
                    <a:pt x="3457502" y="866060"/>
                  </a:lnTo>
                  <a:lnTo>
                    <a:pt x="3471157" y="879711"/>
                  </a:lnTo>
                  <a:lnTo>
                    <a:pt x="3484495" y="892727"/>
                  </a:lnTo>
                  <a:lnTo>
                    <a:pt x="3497197" y="906696"/>
                  </a:lnTo>
                  <a:lnTo>
                    <a:pt x="3510217" y="920030"/>
                  </a:lnTo>
                  <a:lnTo>
                    <a:pt x="3522920" y="934316"/>
                  </a:lnTo>
                  <a:lnTo>
                    <a:pt x="3535304" y="948602"/>
                  </a:lnTo>
                  <a:lnTo>
                    <a:pt x="3547689" y="962571"/>
                  </a:lnTo>
                  <a:lnTo>
                    <a:pt x="3559756" y="977174"/>
                  </a:lnTo>
                  <a:lnTo>
                    <a:pt x="3571506" y="991778"/>
                  </a:lnTo>
                  <a:lnTo>
                    <a:pt x="3583256" y="1006699"/>
                  </a:lnTo>
                  <a:lnTo>
                    <a:pt x="3594688" y="1021620"/>
                  </a:lnTo>
                  <a:lnTo>
                    <a:pt x="3605802" y="1036859"/>
                  </a:lnTo>
                  <a:lnTo>
                    <a:pt x="3616917" y="1052097"/>
                  </a:lnTo>
                  <a:lnTo>
                    <a:pt x="3628032" y="1067653"/>
                  </a:lnTo>
                  <a:lnTo>
                    <a:pt x="3638511" y="1083527"/>
                  </a:lnTo>
                  <a:lnTo>
                    <a:pt x="3648673" y="1099400"/>
                  </a:lnTo>
                  <a:lnTo>
                    <a:pt x="3658835" y="1114956"/>
                  </a:lnTo>
                  <a:lnTo>
                    <a:pt x="3668679" y="1131147"/>
                  </a:lnTo>
                  <a:lnTo>
                    <a:pt x="3673760" y="1140037"/>
                  </a:lnTo>
                  <a:lnTo>
                    <a:pt x="3679159" y="1148926"/>
                  </a:lnTo>
                  <a:lnTo>
                    <a:pt x="3688686" y="1167339"/>
                  </a:lnTo>
                  <a:lnTo>
                    <a:pt x="3681064" y="1145434"/>
                  </a:lnTo>
                  <a:lnTo>
                    <a:pt x="3673125" y="1123846"/>
                  </a:lnTo>
                  <a:lnTo>
                    <a:pt x="3664868" y="1102575"/>
                  </a:lnTo>
                  <a:lnTo>
                    <a:pt x="3656294" y="1081305"/>
                  </a:lnTo>
                  <a:lnTo>
                    <a:pt x="3648356" y="1062891"/>
                  </a:lnTo>
                  <a:lnTo>
                    <a:pt x="3640416" y="1044478"/>
                  </a:lnTo>
                  <a:lnTo>
                    <a:pt x="3632160" y="1026065"/>
                  </a:lnTo>
                  <a:lnTo>
                    <a:pt x="3623586" y="1007969"/>
                  </a:lnTo>
                  <a:lnTo>
                    <a:pt x="3615012" y="989873"/>
                  </a:lnTo>
                  <a:lnTo>
                    <a:pt x="3606120" y="972095"/>
                  </a:lnTo>
                  <a:lnTo>
                    <a:pt x="3596911" y="953681"/>
                  </a:lnTo>
                  <a:lnTo>
                    <a:pt x="3587384" y="936221"/>
                  </a:lnTo>
                  <a:lnTo>
                    <a:pt x="3577857" y="918442"/>
                  </a:lnTo>
                  <a:lnTo>
                    <a:pt x="3568330" y="900981"/>
                  </a:lnTo>
                  <a:lnTo>
                    <a:pt x="3557851" y="883520"/>
                  </a:lnTo>
                  <a:lnTo>
                    <a:pt x="3547689" y="866377"/>
                  </a:lnTo>
                  <a:lnTo>
                    <a:pt x="3537210" y="849234"/>
                  </a:lnTo>
                  <a:lnTo>
                    <a:pt x="3526730" y="832090"/>
                  </a:lnTo>
                  <a:lnTo>
                    <a:pt x="3515616" y="815264"/>
                  </a:lnTo>
                  <a:lnTo>
                    <a:pt x="3504818" y="798438"/>
                  </a:lnTo>
                  <a:lnTo>
                    <a:pt x="3493386" y="781612"/>
                  </a:lnTo>
                  <a:lnTo>
                    <a:pt x="3481637" y="765104"/>
                  </a:lnTo>
                  <a:lnTo>
                    <a:pt x="3470204" y="748913"/>
                  </a:lnTo>
                  <a:lnTo>
                    <a:pt x="3458455" y="732722"/>
                  </a:lnTo>
                  <a:lnTo>
                    <a:pt x="3446070" y="716531"/>
                  </a:lnTo>
                  <a:lnTo>
                    <a:pt x="3434003" y="700975"/>
                  </a:lnTo>
                  <a:lnTo>
                    <a:pt x="3421300" y="685101"/>
                  </a:lnTo>
                  <a:lnTo>
                    <a:pt x="3408916" y="669545"/>
                  </a:lnTo>
                  <a:lnTo>
                    <a:pt x="3395896" y="653989"/>
                  </a:lnTo>
                  <a:lnTo>
                    <a:pt x="3382876" y="638433"/>
                  </a:lnTo>
                  <a:lnTo>
                    <a:pt x="3369538" y="623195"/>
                  </a:lnTo>
                  <a:lnTo>
                    <a:pt x="3356518" y="608591"/>
                  </a:lnTo>
                  <a:lnTo>
                    <a:pt x="3342863" y="593670"/>
                  </a:lnTo>
                  <a:lnTo>
                    <a:pt x="3328890" y="579066"/>
                  </a:lnTo>
                  <a:lnTo>
                    <a:pt x="3314918" y="564780"/>
                  </a:lnTo>
                  <a:lnTo>
                    <a:pt x="3300945" y="550176"/>
                  </a:lnTo>
                  <a:lnTo>
                    <a:pt x="3286338" y="536208"/>
                  </a:lnTo>
                  <a:lnTo>
                    <a:pt x="3272047" y="522239"/>
                  </a:lnTo>
                  <a:lnTo>
                    <a:pt x="3257440" y="508588"/>
                  </a:lnTo>
                  <a:lnTo>
                    <a:pt x="3242514" y="494619"/>
                  </a:lnTo>
                  <a:lnTo>
                    <a:pt x="3227589" y="481603"/>
                  </a:lnTo>
                  <a:lnTo>
                    <a:pt x="3212664" y="468269"/>
                  </a:lnTo>
                  <a:lnTo>
                    <a:pt x="3197103" y="455253"/>
                  </a:lnTo>
                  <a:lnTo>
                    <a:pt x="3181860" y="442236"/>
                  </a:lnTo>
                  <a:lnTo>
                    <a:pt x="3165982" y="429855"/>
                  </a:lnTo>
                  <a:lnTo>
                    <a:pt x="3150104" y="417156"/>
                  </a:lnTo>
                  <a:lnTo>
                    <a:pt x="3134226" y="405092"/>
                  </a:lnTo>
                  <a:lnTo>
                    <a:pt x="3118031" y="392711"/>
                  </a:lnTo>
                  <a:lnTo>
                    <a:pt x="3101835" y="380965"/>
                  </a:lnTo>
                  <a:lnTo>
                    <a:pt x="3085957" y="369536"/>
                  </a:lnTo>
                  <a:lnTo>
                    <a:pt x="3069444" y="357789"/>
                  </a:lnTo>
                  <a:lnTo>
                    <a:pt x="3052614" y="346360"/>
                  </a:lnTo>
                  <a:lnTo>
                    <a:pt x="3035783" y="335566"/>
                  </a:lnTo>
                  <a:lnTo>
                    <a:pt x="3018952" y="324455"/>
                  </a:lnTo>
                  <a:lnTo>
                    <a:pt x="3001804" y="313661"/>
                  </a:lnTo>
                  <a:lnTo>
                    <a:pt x="2984656" y="303502"/>
                  </a:lnTo>
                  <a:lnTo>
                    <a:pt x="2967508" y="293343"/>
                  </a:lnTo>
                  <a:lnTo>
                    <a:pt x="2949724" y="282866"/>
                  </a:lnTo>
                  <a:lnTo>
                    <a:pt x="2932258" y="273025"/>
                  </a:lnTo>
                  <a:lnTo>
                    <a:pt x="2914475" y="263501"/>
                  </a:lnTo>
                  <a:lnTo>
                    <a:pt x="2896692" y="254294"/>
                  </a:lnTo>
                  <a:lnTo>
                    <a:pt x="2878908" y="245087"/>
                  </a:lnTo>
                  <a:lnTo>
                    <a:pt x="2861125" y="236198"/>
                  </a:lnTo>
                  <a:lnTo>
                    <a:pt x="2843024" y="227309"/>
                  </a:lnTo>
                  <a:lnTo>
                    <a:pt x="2824606" y="219055"/>
                  </a:lnTo>
                  <a:lnTo>
                    <a:pt x="2806505" y="210483"/>
                  </a:lnTo>
                  <a:lnTo>
                    <a:pt x="2787769" y="202546"/>
                  </a:lnTo>
                  <a:lnTo>
                    <a:pt x="2769350" y="194609"/>
                  </a:lnTo>
                  <a:lnTo>
                    <a:pt x="2766492" y="193657"/>
                  </a:lnTo>
                  <a:lnTo>
                    <a:pt x="2763317" y="192705"/>
                  </a:lnTo>
                  <a:close/>
                  <a:moveTo>
                    <a:pt x="1521341" y="192705"/>
                  </a:moveTo>
                  <a:lnTo>
                    <a:pt x="1518165" y="193657"/>
                  </a:lnTo>
                  <a:lnTo>
                    <a:pt x="1515307" y="194609"/>
                  </a:lnTo>
                  <a:lnTo>
                    <a:pt x="1496889" y="202546"/>
                  </a:lnTo>
                  <a:lnTo>
                    <a:pt x="1478471" y="210483"/>
                  </a:lnTo>
                  <a:lnTo>
                    <a:pt x="1459734" y="219055"/>
                  </a:lnTo>
                  <a:lnTo>
                    <a:pt x="1441634" y="227309"/>
                  </a:lnTo>
                  <a:lnTo>
                    <a:pt x="1423533" y="236198"/>
                  </a:lnTo>
                  <a:lnTo>
                    <a:pt x="1405749" y="245087"/>
                  </a:lnTo>
                  <a:lnTo>
                    <a:pt x="1387966" y="254294"/>
                  </a:lnTo>
                  <a:lnTo>
                    <a:pt x="1370183" y="263501"/>
                  </a:lnTo>
                  <a:lnTo>
                    <a:pt x="1352399" y="273025"/>
                  </a:lnTo>
                  <a:lnTo>
                    <a:pt x="1334934" y="282866"/>
                  </a:lnTo>
                  <a:lnTo>
                    <a:pt x="1317468" y="293343"/>
                  </a:lnTo>
                  <a:lnTo>
                    <a:pt x="1300320" y="303502"/>
                  </a:lnTo>
                  <a:lnTo>
                    <a:pt x="1282854" y="313661"/>
                  </a:lnTo>
                  <a:lnTo>
                    <a:pt x="1265706" y="324455"/>
                  </a:lnTo>
                  <a:lnTo>
                    <a:pt x="1248875" y="335566"/>
                  </a:lnTo>
                  <a:lnTo>
                    <a:pt x="1232044" y="346360"/>
                  </a:lnTo>
                  <a:lnTo>
                    <a:pt x="1215849" y="357789"/>
                  </a:lnTo>
                  <a:lnTo>
                    <a:pt x="1199336" y="369536"/>
                  </a:lnTo>
                  <a:lnTo>
                    <a:pt x="1182822" y="380965"/>
                  </a:lnTo>
                  <a:lnTo>
                    <a:pt x="1166627" y="392711"/>
                  </a:lnTo>
                  <a:lnTo>
                    <a:pt x="1150431" y="405092"/>
                  </a:lnTo>
                  <a:lnTo>
                    <a:pt x="1134553" y="417156"/>
                  </a:lnTo>
                  <a:lnTo>
                    <a:pt x="1118675" y="429855"/>
                  </a:lnTo>
                  <a:lnTo>
                    <a:pt x="1103115" y="442236"/>
                  </a:lnTo>
                  <a:lnTo>
                    <a:pt x="1087555" y="455253"/>
                  </a:lnTo>
                  <a:lnTo>
                    <a:pt x="1072312" y="468269"/>
                  </a:lnTo>
                  <a:lnTo>
                    <a:pt x="1057386" y="481603"/>
                  </a:lnTo>
                  <a:lnTo>
                    <a:pt x="1042144" y="494619"/>
                  </a:lnTo>
                  <a:lnTo>
                    <a:pt x="1027218" y="508588"/>
                  </a:lnTo>
                  <a:lnTo>
                    <a:pt x="1012928" y="522239"/>
                  </a:lnTo>
                  <a:lnTo>
                    <a:pt x="998320" y="536208"/>
                  </a:lnTo>
                  <a:lnTo>
                    <a:pt x="984030" y="550176"/>
                  </a:lnTo>
                  <a:lnTo>
                    <a:pt x="971328" y="562875"/>
                  </a:lnTo>
                  <a:lnTo>
                    <a:pt x="958625" y="575891"/>
                  </a:lnTo>
                  <a:lnTo>
                    <a:pt x="946558" y="588908"/>
                  </a:lnTo>
                  <a:lnTo>
                    <a:pt x="934173" y="602242"/>
                  </a:lnTo>
                  <a:lnTo>
                    <a:pt x="922106" y="615575"/>
                  </a:lnTo>
                  <a:lnTo>
                    <a:pt x="910039" y="628909"/>
                  </a:lnTo>
                  <a:lnTo>
                    <a:pt x="898289" y="642560"/>
                  </a:lnTo>
                  <a:lnTo>
                    <a:pt x="886857" y="656212"/>
                  </a:lnTo>
                  <a:lnTo>
                    <a:pt x="875107" y="670180"/>
                  </a:lnTo>
                  <a:lnTo>
                    <a:pt x="863993" y="684149"/>
                  </a:lnTo>
                  <a:lnTo>
                    <a:pt x="841763" y="712404"/>
                  </a:lnTo>
                  <a:lnTo>
                    <a:pt x="820487" y="740976"/>
                  </a:lnTo>
                  <a:lnTo>
                    <a:pt x="799210" y="770501"/>
                  </a:lnTo>
                  <a:lnTo>
                    <a:pt x="779204" y="800026"/>
                  </a:lnTo>
                  <a:lnTo>
                    <a:pt x="759515" y="830185"/>
                  </a:lnTo>
                  <a:lnTo>
                    <a:pt x="740462" y="860663"/>
                  </a:lnTo>
                  <a:lnTo>
                    <a:pt x="722361" y="891457"/>
                  </a:lnTo>
                  <a:lnTo>
                    <a:pt x="704578" y="922887"/>
                  </a:lnTo>
                  <a:lnTo>
                    <a:pt x="687747" y="954316"/>
                  </a:lnTo>
                  <a:lnTo>
                    <a:pt x="671551" y="986698"/>
                  </a:lnTo>
                  <a:lnTo>
                    <a:pt x="655991" y="1019080"/>
                  </a:lnTo>
                  <a:lnTo>
                    <a:pt x="673774" y="995905"/>
                  </a:lnTo>
                  <a:lnTo>
                    <a:pt x="692510" y="973365"/>
                  </a:lnTo>
                  <a:lnTo>
                    <a:pt x="711246" y="950824"/>
                  </a:lnTo>
                  <a:lnTo>
                    <a:pt x="730618" y="928919"/>
                  </a:lnTo>
                  <a:lnTo>
                    <a:pt x="750624" y="907648"/>
                  </a:lnTo>
                  <a:lnTo>
                    <a:pt x="770630" y="886378"/>
                  </a:lnTo>
                  <a:lnTo>
                    <a:pt x="791271" y="865742"/>
                  </a:lnTo>
                  <a:lnTo>
                    <a:pt x="812230" y="845741"/>
                  </a:lnTo>
                  <a:lnTo>
                    <a:pt x="833507" y="825741"/>
                  </a:lnTo>
                  <a:lnTo>
                    <a:pt x="855418" y="806375"/>
                  </a:lnTo>
                  <a:lnTo>
                    <a:pt x="877648" y="787327"/>
                  </a:lnTo>
                  <a:lnTo>
                    <a:pt x="900194" y="768914"/>
                  </a:lnTo>
                  <a:lnTo>
                    <a:pt x="923059" y="750500"/>
                  </a:lnTo>
                  <a:lnTo>
                    <a:pt x="946241" y="732722"/>
                  </a:lnTo>
                  <a:lnTo>
                    <a:pt x="969422" y="715579"/>
                  </a:lnTo>
                  <a:lnTo>
                    <a:pt x="993239" y="698753"/>
                  </a:lnTo>
                  <a:lnTo>
                    <a:pt x="1018327" y="681609"/>
                  </a:lnTo>
                  <a:lnTo>
                    <a:pt x="1043731" y="665101"/>
                  </a:lnTo>
                  <a:lnTo>
                    <a:pt x="1069454" y="648910"/>
                  </a:lnTo>
                  <a:lnTo>
                    <a:pt x="1095494" y="633354"/>
                  </a:lnTo>
                  <a:lnTo>
                    <a:pt x="1113594" y="605416"/>
                  </a:lnTo>
                  <a:lnTo>
                    <a:pt x="1132648" y="577479"/>
                  </a:lnTo>
                  <a:lnTo>
                    <a:pt x="1152337" y="549859"/>
                  </a:lnTo>
                  <a:lnTo>
                    <a:pt x="1172661" y="522556"/>
                  </a:lnTo>
                  <a:lnTo>
                    <a:pt x="1193937" y="495254"/>
                  </a:lnTo>
                  <a:lnTo>
                    <a:pt x="1215849" y="468586"/>
                  </a:lnTo>
                  <a:lnTo>
                    <a:pt x="1238078" y="442236"/>
                  </a:lnTo>
                  <a:lnTo>
                    <a:pt x="1260942" y="416839"/>
                  </a:lnTo>
                  <a:lnTo>
                    <a:pt x="1272374" y="404140"/>
                  </a:lnTo>
                  <a:lnTo>
                    <a:pt x="1284442" y="391441"/>
                  </a:lnTo>
                  <a:lnTo>
                    <a:pt x="1296191" y="379377"/>
                  </a:lnTo>
                  <a:lnTo>
                    <a:pt x="1308259" y="366996"/>
                  </a:lnTo>
                  <a:lnTo>
                    <a:pt x="1320643" y="354932"/>
                  </a:lnTo>
                  <a:lnTo>
                    <a:pt x="1332711" y="342868"/>
                  </a:lnTo>
                  <a:lnTo>
                    <a:pt x="1345413" y="331122"/>
                  </a:lnTo>
                  <a:lnTo>
                    <a:pt x="1358115" y="319693"/>
                  </a:lnTo>
                  <a:lnTo>
                    <a:pt x="1371135" y="307946"/>
                  </a:lnTo>
                  <a:lnTo>
                    <a:pt x="1383838" y="296517"/>
                  </a:lnTo>
                  <a:lnTo>
                    <a:pt x="1397175" y="285723"/>
                  </a:lnTo>
                  <a:lnTo>
                    <a:pt x="1410513" y="274294"/>
                  </a:lnTo>
                  <a:lnTo>
                    <a:pt x="1423533" y="263501"/>
                  </a:lnTo>
                  <a:lnTo>
                    <a:pt x="1437188" y="253024"/>
                  </a:lnTo>
                  <a:lnTo>
                    <a:pt x="1450843" y="242547"/>
                  </a:lnTo>
                  <a:lnTo>
                    <a:pt x="1464815" y="232071"/>
                  </a:lnTo>
                  <a:lnTo>
                    <a:pt x="1478788" y="221912"/>
                  </a:lnTo>
                  <a:lnTo>
                    <a:pt x="1492761" y="212070"/>
                  </a:lnTo>
                  <a:lnTo>
                    <a:pt x="1507051" y="202229"/>
                  </a:lnTo>
                  <a:lnTo>
                    <a:pt x="1521341" y="192705"/>
                  </a:lnTo>
                  <a:close/>
                  <a:moveTo>
                    <a:pt x="2420987" y="110162"/>
                  </a:moveTo>
                  <a:lnTo>
                    <a:pt x="2431784" y="119051"/>
                  </a:lnTo>
                  <a:lnTo>
                    <a:pt x="2442264" y="127941"/>
                  </a:lnTo>
                  <a:lnTo>
                    <a:pt x="2452743" y="137147"/>
                  </a:lnTo>
                  <a:lnTo>
                    <a:pt x="2462588" y="146671"/>
                  </a:lnTo>
                  <a:lnTo>
                    <a:pt x="2472432" y="156196"/>
                  </a:lnTo>
                  <a:lnTo>
                    <a:pt x="2482276" y="166355"/>
                  </a:lnTo>
                  <a:lnTo>
                    <a:pt x="2491803" y="176514"/>
                  </a:lnTo>
                  <a:lnTo>
                    <a:pt x="2501012" y="186355"/>
                  </a:lnTo>
                  <a:lnTo>
                    <a:pt x="2510539" y="196514"/>
                  </a:lnTo>
                  <a:lnTo>
                    <a:pt x="2519431" y="206991"/>
                  </a:lnTo>
                  <a:lnTo>
                    <a:pt x="2528322" y="217785"/>
                  </a:lnTo>
                  <a:lnTo>
                    <a:pt x="2536897" y="228261"/>
                  </a:lnTo>
                  <a:lnTo>
                    <a:pt x="2545471" y="239055"/>
                  </a:lnTo>
                  <a:lnTo>
                    <a:pt x="2553727" y="249849"/>
                  </a:lnTo>
                  <a:lnTo>
                    <a:pt x="2569923" y="272072"/>
                  </a:lnTo>
                  <a:lnTo>
                    <a:pt x="2582943" y="291120"/>
                  </a:lnTo>
                  <a:lnTo>
                    <a:pt x="2595963" y="310804"/>
                  </a:lnTo>
                  <a:lnTo>
                    <a:pt x="2608030" y="330169"/>
                  </a:lnTo>
                  <a:lnTo>
                    <a:pt x="2620415" y="349852"/>
                  </a:lnTo>
                  <a:lnTo>
                    <a:pt x="2631847" y="370171"/>
                  </a:lnTo>
                  <a:lnTo>
                    <a:pt x="2643279" y="390171"/>
                  </a:lnTo>
                  <a:lnTo>
                    <a:pt x="2654394" y="410489"/>
                  </a:lnTo>
                  <a:lnTo>
                    <a:pt x="2665191" y="431442"/>
                  </a:lnTo>
                  <a:lnTo>
                    <a:pt x="2691548" y="438427"/>
                  </a:lnTo>
                  <a:lnTo>
                    <a:pt x="2717906" y="446046"/>
                  </a:lnTo>
                  <a:lnTo>
                    <a:pt x="2743946" y="453348"/>
                  </a:lnTo>
                  <a:lnTo>
                    <a:pt x="2769986" y="461602"/>
                  </a:lnTo>
                  <a:lnTo>
                    <a:pt x="2796025" y="470174"/>
                  </a:lnTo>
                  <a:lnTo>
                    <a:pt x="2822065" y="479063"/>
                  </a:lnTo>
                  <a:lnTo>
                    <a:pt x="2847788" y="488587"/>
                  </a:lnTo>
                  <a:lnTo>
                    <a:pt x="2873192" y="498111"/>
                  </a:lnTo>
                  <a:lnTo>
                    <a:pt x="2898597" y="508270"/>
                  </a:lnTo>
                  <a:lnTo>
                    <a:pt x="2924002" y="518429"/>
                  </a:lnTo>
                  <a:lnTo>
                    <a:pt x="2949089" y="529223"/>
                  </a:lnTo>
                  <a:lnTo>
                    <a:pt x="2974176" y="540652"/>
                  </a:lnTo>
                  <a:lnTo>
                    <a:pt x="2999264" y="551764"/>
                  </a:lnTo>
                  <a:lnTo>
                    <a:pt x="3023716" y="563510"/>
                  </a:lnTo>
                  <a:lnTo>
                    <a:pt x="3048485" y="575891"/>
                  </a:lnTo>
                  <a:lnTo>
                    <a:pt x="3072620" y="588590"/>
                  </a:lnTo>
                  <a:lnTo>
                    <a:pt x="3052614" y="561605"/>
                  </a:lnTo>
                  <a:lnTo>
                    <a:pt x="3031654" y="534938"/>
                  </a:lnTo>
                  <a:lnTo>
                    <a:pt x="3010696" y="508905"/>
                  </a:lnTo>
                  <a:lnTo>
                    <a:pt x="2988784" y="483508"/>
                  </a:lnTo>
                  <a:lnTo>
                    <a:pt x="2966237" y="458427"/>
                  </a:lnTo>
                  <a:lnTo>
                    <a:pt x="2954805" y="446364"/>
                  </a:lnTo>
                  <a:lnTo>
                    <a:pt x="2943373" y="433982"/>
                  </a:lnTo>
                  <a:lnTo>
                    <a:pt x="2931306" y="421918"/>
                  </a:lnTo>
                  <a:lnTo>
                    <a:pt x="2919556" y="409854"/>
                  </a:lnTo>
                  <a:lnTo>
                    <a:pt x="2907489" y="398426"/>
                  </a:lnTo>
                  <a:lnTo>
                    <a:pt x="2895422" y="386997"/>
                  </a:lnTo>
                  <a:lnTo>
                    <a:pt x="2883354" y="375250"/>
                  </a:lnTo>
                  <a:lnTo>
                    <a:pt x="2870970" y="364139"/>
                  </a:lnTo>
                  <a:lnTo>
                    <a:pt x="2858584" y="353027"/>
                  </a:lnTo>
                  <a:lnTo>
                    <a:pt x="2845565" y="341916"/>
                  </a:lnTo>
                  <a:lnTo>
                    <a:pt x="2832862" y="331122"/>
                  </a:lnTo>
                  <a:lnTo>
                    <a:pt x="2819842" y="320645"/>
                  </a:lnTo>
                  <a:lnTo>
                    <a:pt x="2806822" y="310169"/>
                  </a:lnTo>
                  <a:lnTo>
                    <a:pt x="2793485" y="299692"/>
                  </a:lnTo>
                  <a:lnTo>
                    <a:pt x="2780147" y="289851"/>
                  </a:lnTo>
                  <a:lnTo>
                    <a:pt x="2766810" y="280009"/>
                  </a:lnTo>
                  <a:lnTo>
                    <a:pt x="2753155" y="270167"/>
                  </a:lnTo>
                  <a:lnTo>
                    <a:pt x="2739500" y="260643"/>
                  </a:lnTo>
                  <a:lnTo>
                    <a:pt x="2725527" y="251437"/>
                  </a:lnTo>
                  <a:lnTo>
                    <a:pt x="2711237" y="242230"/>
                  </a:lnTo>
                  <a:lnTo>
                    <a:pt x="2697582" y="233023"/>
                  </a:lnTo>
                  <a:lnTo>
                    <a:pt x="2682974" y="224452"/>
                  </a:lnTo>
                  <a:lnTo>
                    <a:pt x="2667731" y="215245"/>
                  </a:lnTo>
                  <a:lnTo>
                    <a:pt x="2651853" y="206356"/>
                  </a:lnTo>
                  <a:lnTo>
                    <a:pt x="2636293" y="197784"/>
                  </a:lnTo>
                  <a:lnTo>
                    <a:pt x="2620732" y="189212"/>
                  </a:lnTo>
                  <a:lnTo>
                    <a:pt x="2604537" y="180958"/>
                  </a:lnTo>
                  <a:lnTo>
                    <a:pt x="2588341" y="173339"/>
                  </a:lnTo>
                  <a:lnTo>
                    <a:pt x="2572146" y="166037"/>
                  </a:lnTo>
                  <a:lnTo>
                    <a:pt x="2555633" y="158418"/>
                  </a:lnTo>
                  <a:lnTo>
                    <a:pt x="2539437" y="151433"/>
                  </a:lnTo>
                  <a:lnTo>
                    <a:pt x="2522606" y="144767"/>
                  </a:lnTo>
                  <a:lnTo>
                    <a:pt x="2506093" y="138100"/>
                  </a:lnTo>
                  <a:lnTo>
                    <a:pt x="2489263" y="132068"/>
                  </a:lnTo>
                  <a:lnTo>
                    <a:pt x="2472114" y="126036"/>
                  </a:lnTo>
                  <a:lnTo>
                    <a:pt x="2455284" y="120321"/>
                  </a:lnTo>
                  <a:lnTo>
                    <a:pt x="2438136" y="115242"/>
                  </a:lnTo>
                  <a:lnTo>
                    <a:pt x="2420987" y="110162"/>
                  </a:lnTo>
                  <a:close/>
                  <a:moveTo>
                    <a:pt x="1863670" y="109845"/>
                  </a:moveTo>
                  <a:lnTo>
                    <a:pt x="1846522" y="114924"/>
                  </a:lnTo>
                  <a:lnTo>
                    <a:pt x="1829691" y="120321"/>
                  </a:lnTo>
                  <a:lnTo>
                    <a:pt x="1812543" y="126036"/>
                  </a:lnTo>
                  <a:lnTo>
                    <a:pt x="1795713" y="132068"/>
                  </a:lnTo>
                  <a:lnTo>
                    <a:pt x="1778882" y="138100"/>
                  </a:lnTo>
                  <a:lnTo>
                    <a:pt x="1762051" y="144449"/>
                  </a:lnTo>
                  <a:lnTo>
                    <a:pt x="1745538" y="151433"/>
                  </a:lnTo>
                  <a:lnTo>
                    <a:pt x="1729025" y="158418"/>
                  </a:lnTo>
                  <a:lnTo>
                    <a:pt x="1712512" y="166037"/>
                  </a:lnTo>
                  <a:lnTo>
                    <a:pt x="1696316" y="173339"/>
                  </a:lnTo>
                  <a:lnTo>
                    <a:pt x="1680121" y="180958"/>
                  </a:lnTo>
                  <a:lnTo>
                    <a:pt x="1664560" y="189212"/>
                  </a:lnTo>
                  <a:lnTo>
                    <a:pt x="1648682" y="197784"/>
                  </a:lnTo>
                  <a:lnTo>
                    <a:pt x="1632804" y="206356"/>
                  </a:lnTo>
                  <a:lnTo>
                    <a:pt x="1617244" y="215245"/>
                  </a:lnTo>
                  <a:lnTo>
                    <a:pt x="1601684" y="224452"/>
                  </a:lnTo>
                  <a:lnTo>
                    <a:pt x="1588346" y="232388"/>
                  </a:lnTo>
                  <a:lnTo>
                    <a:pt x="1575009" y="240960"/>
                  </a:lnTo>
                  <a:lnTo>
                    <a:pt x="1561989" y="249214"/>
                  </a:lnTo>
                  <a:lnTo>
                    <a:pt x="1548969" y="258104"/>
                  </a:lnTo>
                  <a:lnTo>
                    <a:pt x="1535949" y="266675"/>
                  </a:lnTo>
                  <a:lnTo>
                    <a:pt x="1523246" y="276199"/>
                  </a:lnTo>
                  <a:lnTo>
                    <a:pt x="1510544" y="285088"/>
                  </a:lnTo>
                  <a:lnTo>
                    <a:pt x="1498159" y="294295"/>
                  </a:lnTo>
                  <a:lnTo>
                    <a:pt x="1473390" y="313343"/>
                  </a:lnTo>
                  <a:lnTo>
                    <a:pt x="1449255" y="333027"/>
                  </a:lnTo>
                  <a:lnTo>
                    <a:pt x="1425438" y="353662"/>
                  </a:lnTo>
                  <a:lnTo>
                    <a:pt x="1402256" y="374298"/>
                  </a:lnTo>
                  <a:lnTo>
                    <a:pt x="1379392" y="395886"/>
                  </a:lnTo>
                  <a:lnTo>
                    <a:pt x="1356845" y="417791"/>
                  </a:lnTo>
                  <a:lnTo>
                    <a:pt x="1335251" y="440332"/>
                  </a:lnTo>
                  <a:lnTo>
                    <a:pt x="1313657" y="463189"/>
                  </a:lnTo>
                  <a:lnTo>
                    <a:pt x="1293016" y="486365"/>
                  </a:lnTo>
                  <a:lnTo>
                    <a:pt x="1272374" y="510493"/>
                  </a:lnTo>
                  <a:lnTo>
                    <a:pt x="1252686" y="534938"/>
                  </a:lnTo>
                  <a:lnTo>
                    <a:pt x="1233314" y="559701"/>
                  </a:lnTo>
                  <a:lnTo>
                    <a:pt x="1256814" y="548589"/>
                  </a:lnTo>
                  <a:lnTo>
                    <a:pt x="1280313" y="537478"/>
                  </a:lnTo>
                  <a:lnTo>
                    <a:pt x="1304448" y="527001"/>
                  </a:lnTo>
                  <a:lnTo>
                    <a:pt x="1328265" y="516842"/>
                  </a:lnTo>
                  <a:lnTo>
                    <a:pt x="1352717" y="507000"/>
                  </a:lnTo>
                  <a:lnTo>
                    <a:pt x="1376851" y="497476"/>
                  </a:lnTo>
                  <a:lnTo>
                    <a:pt x="1400986" y="488270"/>
                  </a:lnTo>
                  <a:lnTo>
                    <a:pt x="1425438" y="479698"/>
                  </a:lnTo>
                  <a:lnTo>
                    <a:pt x="1450208" y="470809"/>
                  </a:lnTo>
                  <a:lnTo>
                    <a:pt x="1474977" y="462872"/>
                  </a:lnTo>
                  <a:lnTo>
                    <a:pt x="1499747" y="454935"/>
                  </a:lnTo>
                  <a:lnTo>
                    <a:pt x="1524834" y="447316"/>
                  </a:lnTo>
                  <a:lnTo>
                    <a:pt x="1549921" y="440014"/>
                  </a:lnTo>
                  <a:lnTo>
                    <a:pt x="1575009" y="433347"/>
                  </a:lnTo>
                  <a:lnTo>
                    <a:pt x="1600096" y="426680"/>
                  </a:lnTo>
                  <a:lnTo>
                    <a:pt x="1625501" y="420649"/>
                  </a:lnTo>
                  <a:lnTo>
                    <a:pt x="1635663" y="401283"/>
                  </a:lnTo>
                  <a:lnTo>
                    <a:pt x="1645824" y="382235"/>
                  </a:lnTo>
                  <a:lnTo>
                    <a:pt x="1656939" y="363504"/>
                  </a:lnTo>
                  <a:lnTo>
                    <a:pt x="1667736" y="345091"/>
                  </a:lnTo>
                  <a:lnTo>
                    <a:pt x="1678851" y="326360"/>
                  </a:lnTo>
                  <a:lnTo>
                    <a:pt x="1690918" y="307946"/>
                  </a:lnTo>
                  <a:lnTo>
                    <a:pt x="1702668" y="289851"/>
                  </a:lnTo>
                  <a:lnTo>
                    <a:pt x="1715370" y="272072"/>
                  </a:lnTo>
                  <a:lnTo>
                    <a:pt x="1731248" y="249849"/>
                  </a:lnTo>
                  <a:lnTo>
                    <a:pt x="1747761" y="228261"/>
                  </a:lnTo>
                  <a:lnTo>
                    <a:pt x="1756653" y="217785"/>
                  </a:lnTo>
                  <a:lnTo>
                    <a:pt x="1765227" y="206991"/>
                  </a:lnTo>
                  <a:lnTo>
                    <a:pt x="1774436" y="196514"/>
                  </a:lnTo>
                  <a:lnTo>
                    <a:pt x="1783645" y="186355"/>
                  </a:lnTo>
                  <a:lnTo>
                    <a:pt x="1793172" y="176196"/>
                  </a:lnTo>
                  <a:lnTo>
                    <a:pt x="1802381" y="166355"/>
                  </a:lnTo>
                  <a:lnTo>
                    <a:pt x="1812226" y="156196"/>
                  </a:lnTo>
                  <a:lnTo>
                    <a:pt x="1822070" y="146671"/>
                  </a:lnTo>
                  <a:lnTo>
                    <a:pt x="1832232" y="137147"/>
                  </a:lnTo>
                  <a:lnTo>
                    <a:pt x="1842711" y="127941"/>
                  </a:lnTo>
                  <a:lnTo>
                    <a:pt x="1853191" y="118734"/>
                  </a:lnTo>
                  <a:lnTo>
                    <a:pt x="1863670" y="109845"/>
                  </a:lnTo>
                  <a:close/>
                  <a:moveTo>
                    <a:pt x="2177737" y="72701"/>
                  </a:moveTo>
                  <a:lnTo>
                    <a:pt x="2177737" y="362869"/>
                  </a:lnTo>
                  <a:lnTo>
                    <a:pt x="2202506" y="363821"/>
                  </a:lnTo>
                  <a:lnTo>
                    <a:pt x="2227276" y="364774"/>
                  </a:lnTo>
                  <a:lnTo>
                    <a:pt x="2252363" y="366043"/>
                  </a:lnTo>
                  <a:lnTo>
                    <a:pt x="2277133" y="367313"/>
                  </a:lnTo>
                  <a:lnTo>
                    <a:pt x="2301902" y="369536"/>
                  </a:lnTo>
                  <a:lnTo>
                    <a:pt x="2326672" y="371758"/>
                  </a:lnTo>
                  <a:lnTo>
                    <a:pt x="2351442" y="373980"/>
                  </a:lnTo>
                  <a:lnTo>
                    <a:pt x="2376212" y="376520"/>
                  </a:lnTo>
                  <a:lnTo>
                    <a:pt x="2400981" y="379695"/>
                  </a:lnTo>
                  <a:lnTo>
                    <a:pt x="2425751" y="382869"/>
                  </a:lnTo>
                  <a:lnTo>
                    <a:pt x="2450203" y="386679"/>
                  </a:lnTo>
                  <a:lnTo>
                    <a:pt x="2474972" y="390489"/>
                  </a:lnTo>
                  <a:lnTo>
                    <a:pt x="2499425" y="394933"/>
                  </a:lnTo>
                  <a:lnTo>
                    <a:pt x="2523877" y="399060"/>
                  </a:lnTo>
                  <a:lnTo>
                    <a:pt x="2548329" y="404140"/>
                  </a:lnTo>
                  <a:lnTo>
                    <a:pt x="2572781" y="408902"/>
                  </a:lnTo>
                  <a:lnTo>
                    <a:pt x="2558491" y="384139"/>
                  </a:lnTo>
                  <a:lnTo>
                    <a:pt x="2543565" y="360012"/>
                  </a:lnTo>
                  <a:lnTo>
                    <a:pt x="2528322" y="336201"/>
                  </a:lnTo>
                  <a:lnTo>
                    <a:pt x="2512127" y="312708"/>
                  </a:lnTo>
                  <a:lnTo>
                    <a:pt x="2503553" y="300645"/>
                  </a:lnTo>
                  <a:lnTo>
                    <a:pt x="2494661" y="288898"/>
                  </a:lnTo>
                  <a:lnTo>
                    <a:pt x="2485770" y="277152"/>
                  </a:lnTo>
                  <a:lnTo>
                    <a:pt x="2476560" y="265405"/>
                  </a:lnTo>
                  <a:lnTo>
                    <a:pt x="2466716" y="253976"/>
                  </a:lnTo>
                  <a:lnTo>
                    <a:pt x="2457189" y="242865"/>
                  </a:lnTo>
                  <a:lnTo>
                    <a:pt x="2447662" y="231753"/>
                  </a:lnTo>
                  <a:lnTo>
                    <a:pt x="2437818" y="220959"/>
                  </a:lnTo>
                  <a:lnTo>
                    <a:pt x="2427656" y="210483"/>
                  </a:lnTo>
                  <a:lnTo>
                    <a:pt x="2416859" y="200006"/>
                  </a:lnTo>
                  <a:lnTo>
                    <a:pt x="2406380" y="189847"/>
                  </a:lnTo>
                  <a:lnTo>
                    <a:pt x="2395900" y="180006"/>
                  </a:lnTo>
                  <a:lnTo>
                    <a:pt x="2385103" y="170482"/>
                  </a:lnTo>
                  <a:lnTo>
                    <a:pt x="2373671" y="161275"/>
                  </a:lnTo>
                  <a:lnTo>
                    <a:pt x="2362239" y="152386"/>
                  </a:lnTo>
                  <a:lnTo>
                    <a:pt x="2350807" y="143814"/>
                  </a:lnTo>
                  <a:lnTo>
                    <a:pt x="2340645" y="136830"/>
                  </a:lnTo>
                  <a:lnTo>
                    <a:pt x="2330800" y="130163"/>
                  </a:lnTo>
                  <a:lnTo>
                    <a:pt x="2320638" y="123814"/>
                  </a:lnTo>
                  <a:lnTo>
                    <a:pt x="2310477" y="117782"/>
                  </a:lnTo>
                  <a:lnTo>
                    <a:pt x="2299997" y="112067"/>
                  </a:lnTo>
                  <a:lnTo>
                    <a:pt x="2289200" y="106670"/>
                  </a:lnTo>
                  <a:lnTo>
                    <a:pt x="2278403" y="101591"/>
                  </a:lnTo>
                  <a:lnTo>
                    <a:pt x="2267924" y="96829"/>
                  </a:lnTo>
                  <a:lnTo>
                    <a:pt x="2256809" y="92384"/>
                  </a:lnTo>
                  <a:lnTo>
                    <a:pt x="2245694" y="88257"/>
                  </a:lnTo>
                  <a:lnTo>
                    <a:pt x="2234580" y="84765"/>
                  </a:lnTo>
                  <a:lnTo>
                    <a:pt x="2223465" y="81590"/>
                  </a:lnTo>
                  <a:lnTo>
                    <a:pt x="2212033" y="78733"/>
                  </a:lnTo>
                  <a:lnTo>
                    <a:pt x="2200601" y="76193"/>
                  </a:lnTo>
                  <a:lnTo>
                    <a:pt x="2189487" y="74288"/>
                  </a:lnTo>
                  <a:lnTo>
                    <a:pt x="2177737" y="72701"/>
                  </a:lnTo>
                  <a:close/>
                  <a:moveTo>
                    <a:pt x="2107239" y="72701"/>
                  </a:moveTo>
                  <a:lnTo>
                    <a:pt x="2095806" y="74288"/>
                  </a:lnTo>
                  <a:lnTo>
                    <a:pt x="2084057" y="76193"/>
                  </a:lnTo>
                  <a:lnTo>
                    <a:pt x="2072942" y="78733"/>
                  </a:lnTo>
                  <a:lnTo>
                    <a:pt x="2061192" y="81590"/>
                  </a:lnTo>
                  <a:lnTo>
                    <a:pt x="2050078" y="84765"/>
                  </a:lnTo>
                  <a:lnTo>
                    <a:pt x="2039281" y="88257"/>
                  </a:lnTo>
                  <a:lnTo>
                    <a:pt x="2028166" y="92384"/>
                  </a:lnTo>
                  <a:lnTo>
                    <a:pt x="2017052" y="96829"/>
                  </a:lnTo>
                  <a:lnTo>
                    <a:pt x="2006255" y="101591"/>
                  </a:lnTo>
                  <a:lnTo>
                    <a:pt x="1995775" y="106670"/>
                  </a:lnTo>
                  <a:lnTo>
                    <a:pt x="1984661" y="112067"/>
                  </a:lnTo>
                  <a:lnTo>
                    <a:pt x="1974499" y="117782"/>
                  </a:lnTo>
                  <a:lnTo>
                    <a:pt x="1964019" y="123814"/>
                  </a:lnTo>
                  <a:lnTo>
                    <a:pt x="1954175" y="130163"/>
                  </a:lnTo>
                  <a:lnTo>
                    <a:pt x="1944013" y="136830"/>
                  </a:lnTo>
                  <a:lnTo>
                    <a:pt x="1933851" y="143814"/>
                  </a:lnTo>
                  <a:lnTo>
                    <a:pt x="1922419" y="152386"/>
                  </a:lnTo>
                  <a:lnTo>
                    <a:pt x="1911304" y="161275"/>
                  </a:lnTo>
                  <a:lnTo>
                    <a:pt x="1899872" y="170482"/>
                  </a:lnTo>
                  <a:lnTo>
                    <a:pt x="1889075" y="180006"/>
                  </a:lnTo>
                  <a:lnTo>
                    <a:pt x="1878278" y="189847"/>
                  </a:lnTo>
                  <a:lnTo>
                    <a:pt x="1867799" y="200006"/>
                  </a:lnTo>
                  <a:lnTo>
                    <a:pt x="1857319" y="210483"/>
                  </a:lnTo>
                  <a:lnTo>
                    <a:pt x="1847157" y="220959"/>
                  </a:lnTo>
                  <a:lnTo>
                    <a:pt x="1837313" y="231753"/>
                  </a:lnTo>
                  <a:lnTo>
                    <a:pt x="1827469" y="242865"/>
                  </a:lnTo>
                  <a:lnTo>
                    <a:pt x="1817942" y="253976"/>
                  </a:lnTo>
                  <a:lnTo>
                    <a:pt x="1808733" y="265405"/>
                  </a:lnTo>
                  <a:lnTo>
                    <a:pt x="1799206" y="277152"/>
                  </a:lnTo>
                  <a:lnTo>
                    <a:pt x="1789997" y="288898"/>
                  </a:lnTo>
                  <a:lnTo>
                    <a:pt x="1781105" y="300645"/>
                  </a:lnTo>
                  <a:lnTo>
                    <a:pt x="1772531" y="312708"/>
                  </a:lnTo>
                  <a:lnTo>
                    <a:pt x="1758241" y="333979"/>
                  </a:lnTo>
                  <a:lnTo>
                    <a:pt x="1743950" y="356202"/>
                  </a:lnTo>
                  <a:lnTo>
                    <a:pt x="1729978" y="378425"/>
                  </a:lnTo>
                  <a:lnTo>
                    <a:pt x="1716958" y="400648"/>
                  </a:lnTo>
                  <a:lnTo>
                    <a:pt x="1741092" y="396521"/>
                  </a:lnTo>
                  <a:lnTo>
                    <a:pt x="1764909" y="392076"/>
                  </a:lnTo>
                  <a:lnTo>
                    <a:pt x="1789361" y="388266"/>
                  </a:lnTo>
                  <a:lnTo>
                    <a:pt x="1813496" y="384457"/>
                  </a:lnTo>
                  <a:lnTo>
                    <a:pt x="1837948" y="380965"/>
                  </a:lnTo>
                  <a:lnTo>
                    <a:pt x="1862400" y="378107"/>
                  </a:lnTo>
                  <a:lnTo>
                    <a:pt x="1886852" y="374933"/>
                  </a:lnTo>
                  <a:lnTo>
                    <a:pt x="1911304" y="372393"/>
                  </a:lnTo>
                  <a:lnTo>
                    <a:pt x="1935756" y="370488"/>
                  </a:lnTo>
                  <a:lnTo>
                    <a:pt x="1959891" y="368266"/>
                  </a:lnTo>
                  <a:lnTo>
                    <a:pt x="1984661" y="366361"/>
                  </a:lnTo>
                  <a:lnTo>
                    <a:pt x="2009113" y="365091"/>
                  </a:lnTo>
                  <a:lnTo>
                    <a:pt x="2033565" y="364139"/>
                  </a:lnTo>
                  <a:lnTo>
                    <a:pt x="2058017" y="363186"/>
                  </a:lnTo>
                  <a:lnTo>
                    <a:pt x="2082787" y="362551"/>
                  </a:lnTo>
                  <a:lnTo>
                    <a:pt x="2107239" y="362234"/>
                  </a:lnTo>
                  <a:lnTo>
                    <a:pt x="2107239" y="72701"/>
                  </a:lnTo>
                  <a:close/>
                  <a:moveTo>
                    <a:pt x="2121529" y="0"/>
                  </a:moveTo>
                  <a:lnTo>
                    <a:pt x="2142170" y="0"/>
                  </a:lnTo>
                  <a:lnTo>
                    <a:pt x="2142488" y="0"/>
                  </a:lnTo>
                  <a:lnTo>
                    <a:pt x="2163447" y="0"/>
                  </a:lnTo>
                  <a:lnTo>
                    <a:pt x="2184406" y="317"/>
                  </a:lnTo>
                  <a:lnTo>
                    <a:pt x="2205047" y="952"/>
                  </a:lnTo>
                  <a:lnTo>
                    <a:pt x="2226323" y="1905"/>
                  </a:lnTo>
                  <a:lnTo>
                    <a:pt x="2246965" y="2857"/>
                  </a:lnTo>
                  <a:lnTo>
                    <a:pt x="2268241" y="4762"/>
                  </a:lnTo>
                  <a:lnTo>
                    <a:pt x="2288882" y="6349"/>
                  </a:lnTo>
                  <a:lnTo>
                    <a:pt x="2309842" y="8254"/>
                  </a:lnTo>
                  <a:lnTo>
                    <a:pt x="2330800" y="10159"/>
                  </a:lnTo>
                  <a:lnTo>
                    <a:pt x="2351759" y="12381"/>
                  </a:lnTo>
                  <a:lnTo>
                    <a:pt x="2372401" y="15556"/>
                  </a:lnTo>
                  <a:lnTo>
                    <a:pt x="2393360" y="18096"/>
                  </a:lnTo>
                  <a:lnTo>
                    <a:pt x="2413684" y="21588"/>
                  </a:lnTo>
                  <a:lnTo>
                    <a:pt x="2434642" y="25080"/>
                  </a:lnTo>
                  <a:lnTo>
                    <a:pt x="2455284" y="28572"/>
                  </a:lnTo>
                  <a:lnTo>
                    <a:pt x="2475608" y="32699"/>
                  </a:lnTo>
                  <a:lnTo>
                    <a:pt x="2496249" y="36509"/>
                  </a:lnTo>
                  <a:lnTo>
                    <a:pt x="2516890" y="41271"/>
                  </a:lnTo>
                  <a:lnTo>
                    <a:pt x="2537532" y="45716"/>
                  </a:lnTo>
                  <a:lnTo>
                    <a:pt x="2557538" y="50795"/>
                  </a:lnTo>
                  <a:lnTo>
                    <a:pt x="2578180" y="56192"/>
                  </a:lnTo>
                  <a:lnTo>
                    <a:pt x="2598186" y="61272"/>
                  </a:lnTo>
                  <a:lnTo>
                    <a:pt x="2618192" y="67304"/>
                  </a:lnTo>
                  <a:lnTo>
                    <a:pt x="2638516" y="73336"/>
                  </a:lnTo>
                  <a:lnTo>
                    <a:pt x="2658522" y="79368"/>
                  </a:lnTo>
                  <a:lnTo>
                    <a:pt x="2678528" y="85717"/>
                  </a:lnTo>
                  <a:lnTo>
                    <a:pt x="2698534" y="92384"/>
                  </a:lnTo>
                  <a:lnTo>
                    <a:pt x="2718223" y="99368"/>
                  </a:lnTo>
                  <a:lnTo>
                    <a:pt x="2737912" y="106670"/>
                  </a:lnTo>
                  <a:lnTo>
                    <a:pt x="2757600" y="113972"/>
                  </a:lnTo>
                  <a:lnTo>
                    <a:pt x="2776972" y="121591"/>
                  </a:lnTo>
                  <a:lnTo>
                    <a:pt x="2796343" y="129528"/>
                  </a:lnTo>
                  <a:lnTo>
                    <a:pt x="2816032" y="137782"/>
                  </a:lnTo>
                  <a:lnTo>
                    <a:pt x="2835085" y="146037"/>
                  </a:lnTo>
                  <a:lnTo>
                    <a:pt x="2854139" y="154608"/>
                  </a:lnTo>
                  <a:lnTo>
                    <a:pt x="2872875" y="163497"/>
                  </a:lnTo>
                  <a:lnTo>
                    <a:pt x="2892246" y="172704"/>
                  </a:lnTo>
                  <a:lnTo>
                    <a:pt x="2910982" y="181911"/>
                  </a:lnTo>
                  <a:lnTo>
                    <a:pt x="2929400" y="191752"/>
                  </a:lnTo>
                  <a:lnTo>
                    <a:pt x="2947819" y="201594"/>
                  </a:lnTo>
                  <a:lnTo>
                    <a:pt x="2966237" y="211435"/>
                  </a:lnTo>
                  <a:lnTo>
                    <a:pt x="2984973" y="221594"/>
                  </a:lnTo>
                  <a:lnTo>
                    <a:pt x="3003074" y="232071"/>
                  </a:lnTo>
                  <a:lnTo>
                    <a:pt x="3020858" y="242865"/>
                  </a:lnTo>
                  <a:lnTo>
                    <a:pt x="3038958" y="253976"/>
                  </a:lnTo>
                  <a:lnTo>
                    <a:pt x="3056742" y="264770"/>
                  </a:lnTo>
                  <a:lnTo>
                    <a:pt x="3074208" y="276517"/>
                  </a:lnTo>
                  <a:lnTo>
                    <a:pt x="3091673" y="287946"/>
                  </a:lnTo>
                  <a:lnTo>
                    <a:pt x="3109139" y="299375"/>
                  </a:lnTo>
                  <a:lnTo>
                    <a:pt x="3126287" y="311756"/>
                  </a:lnTo>
                  <a:lnTo>
                    <a:pt x="3143436" y="323820"/>
                  </a:lnTo>
                  <a:lnTo>
                    <a:pt x="3160266" y="336201"/>
                  </a:lnTo>
                  <a:lnTo>
                    <a:pt x="3177097" y="348900"/>
                  </a:lnTo>
                  <a:lnTo>
                    <a:pt x="3193610" y="361599"/>
                  </a:lnTo>
                  <a:lnTo>
                    <a:pt x="3210123" y="374615"/>
                  </a:lnTo>
                  <a:lnTo>
                    <a:pt x="3226319" y="387949"/>
                  </a:lnTo>
                  <a:lnTo>
                    <a:pt x="3242514" y="400965"/>
                  </a:lnTo>
                  <a:lnTo>
                    <a:pt x="3258710" y="414934"/>
                  </a:lnTo>
                  <a:lnTo>
                    <a:pt x="3274270" y="428903"/>
                  </a:lnTo>
                  <a:lnTo>
                    <a:pt x="3290148" y="442554"/>
                  </a:lnTo>
                  <a:lnTo>
                    <a:pt x="3305708" y="456840"/>
                  </a:lnTo>
                  <a:lnTo>
                    <a:pt x="3320634" y="470809"/>
                  </a:lnTo>
                  <a:lnTo>
                    <a:pt x="3335877" y="485730"/>
                  </a:lnTo>
                  <a:lnTo>
                    <a:pt x="3350802" y="500333"/>
                  </a:lnTo>
                  <a:lnTo>
                    <a:pt x="3365727" y="515255"/>
                  </a:lnTo>
                  <a:lnTo>
                    <a:pt x="3380018" y="530176"/>
                  </a:lnTo>
                  <a:lnTo>
                    <a:pt x="3394308" y="545414"/>
                  </a:lnTo>
                  <a:lnTo>
                    <a:pt x="3408598" y="560970"/>
                  </a:lnTo>
                  <a:lnTo>
                    <a:pt x="3422570" y="576526"/>
                  </a:lnTo>
                  <a:lnTo>
                    <a:pt x="3436226" y="592400"/>
                  </a:lnTo>
                  <a:lnTo>
                    <a:pt x="3450198" y="608591"/>
                  </a:lnTo>
                  <a:lnTo>
                    <a:pt x="3463218" y="624464"/>
                  </a:lnTo>
                  <a:lnTo>
                    <a:pt x="3476556" y="640973"/>
                  </a:lnTo>
                  <a:lnTo>
                    <a:pt x="3489576" y="657164"/>
                  </a:lnTo>
                  <a:lnTo>
                    <a:pt x="3502278" y="673672"/>
                  </a:lnTo>
                  <a:lnTo>
                    <a:pt x="3514980" y="690498"/>
                  </a:lnTo>
                  <a:lnTo>
                    <a:pt x="3527365" y="707324"/>
                  </a:lnTo>
                  <a:lnTo>
                    <a:pt x="3539432" y="724468"/>
                  </a:lnTo>
                  <a:lnTo>
                    <a:pt x="3551500" y="741611"/>
                  </a:lnTo>
                  <a:lnTo>
                    <a:pt x="3563250" y="758755"/>
                  </a:lnTo>
                  <a:lnTo>
                    <a:pt x="3574682" y="776215"/>
                  </a:lnTo>
                  <a:lnTo>
                    <a:pt x="3586431" y="794311"/>
                  </a:lnTo>
                  <a:lnTo>
                    <a:pt x="3597228" y="812090"/>
                  </a:lnTo>
                  <a:lnTo>
                    <a:pt x="3608026" y="829868"/>
                  </a:lnTo>
                  <a:lnTo>
                    <a:pt x="3619140" y="847964"/>
                  </a:lnTo>
                  <a:lnTo>
                    <a:pt x="3629302" y="866060"/>
                  </a:lnTo>
                  <a:lnTo>
                    <a:pt x="3639781" y="884155"/>
                  </a:lnTo>
                  <a:lnTo>
                    <a:pt x="3649626" y="902569"/>
                  </a:lnTo>
                  <a:lnTo>
                    <a:pt x="3659470" y="921299"/>
                  </a:lnTo>
                  <a:lnTo>
                    <a:pt x="3668997" y="940030"/>
                  </a:lnTo>
                  <a:lnTo>
                    <a:pt x="3678524" y="958761"/>
                  </a:lnTo>
                  <a:lnTo>
                    <a:pt x="3687415" y="977492"/>
                  </a:lnTo>
                  <a:lnTo>
                    <a:pt x="3696307" y="996540"/>
                  </a:lnTo>
                  <a:lnTo>
                    <a:pt x="3705199" y="1015906"/>
                  </a:lnTo>
                  <a:lnTo>
                    <a:pt x="3713455" y="1034954"/>
                  </a:lnTo>
                  <a:lnTo>
                    <a:pt x="3721712" y="1054320"/>
                  </a:lnTo>
                  <a:lnTo>
                    <a:pt x="3729651" y="1074003"/>
                  </a:lnTo>
                  <a:lnTo>
                    <a:pt x="3737272" y="1093368"/>
                  </a:lnTo>
                  <a:lnTo>
                    <a:pt x="3744576" y="1112734"/>
                  </a:lnTo>
                  <a:lnTo>
                    <a:pt x="3751562" y="1132417"/>
                  </a:lnTo>
                  <a:lnTo>
                    <a:pt x="3758549" y="1152418"/>
                  </a:lnTo>
                  <a:lnTo>
                    <a:pt x="3765535" y="1172101"/>
                  </a:lnTo>
                  <a:lnTo>
                    <a:pt x="3771886" y="1192102"/>
                  </a:lnTo>
                  <a:lnTo>
                    <a:pt x="3777920" y="1212102"/>
                  </a:lnTo>
                  <a:lnTo>
                    <a:pt x="3783954" y="1232103"/>
                  </a:lnTo>
                  <a:lnTo>
                    <a:pt x="3789670" y="1252739"/>
                  </a:lnTo>
                  <a:lnTo>
                    <a:pt x="3795068" y="1272739"/>
                  </a:lnTo>
                  <a:lnTo>
                    <a:pt x="3800149" y="1293057"/>
                  </a:lnTo>
                  <a:lnTo>
                    <a:pt x="3805230" y="1313375"/>
                  </a:lnTo>
                  <a:lnTo>
                    <a:pt x="3809993" y="1333694"/>
                  </a:lnTo>
                  <a:lnTo>
                    <a:pt x="3814439" y="1354329"/>
                  </a:lnTo>
                  <a:lnTo>
                    <a:pt x="3818568" y="1374965"/>
                  </a:lnTo>
                  <a:lnTo>
                    <a:pt x="3822696" y="1395283"/>
                  </a:lnTo>
                  <a:lnTo>
                    <a:pt x="3826189" y="1416236"/>
                  </a:lnTo>
                  <a:lnTo>
                    <a:pt x="3829682" y="1436554"/>
                  </a:lnTo>
                  <a:lnTo>
                    <a:pt x="3832858" y="1457507"/>
                  </a:lnTo>
                  <a:lnTo>
                    <a:pt x="3835716" y="1478143"/>
                  </a:lnTo>
                  <a:lnTo>
                    <a:pt x="3838256" y="1499096"/>
                  </a:lnTo>
                  <a:lnTo>
                    <a:pt x="3841114" y="1519731"/>
                  </a:lnTo>
                  <a:lnTo>
                    <a:pt x="3843020" y="1540684"/>
                  </a:lnTo>
                  <a:lnTo>
                    <a:pt x="3844925" y="1561637"/>
                  </a:lnTo>
                  <a:lnTo>
                    <a:pt x="3846513" y="1582273"/>
                  </a:lnTo>
                  <a:lnTo>
                    <a:pt x="3848100" y="1603226"/>
                  </a:lnTo>
                  <a:lnTo>
                    <a:pt x="3849371" y="1624179"/>
                  </a:lnTo>
                  <a:lnTo>
                    <a:pt x="3850324" y="1645132"/>
                  </a:lnTo>
                  <a:lnTo>
                    <a:pt x="3850641" y="1666085"/>
                  </a:lnTo>
                  <a:lnTo>
                    <a:pt x="3851276" y="1687038"/>
                  </a:lnTo>
                  <a:lnTo>
                    <a:pt x="3851276" y="1707991"/>
                  </a:lnTo>
                  <a:lnTo>
                    <a:pt x="3851276" y="1728944"/>
                  </a:lnTo>
                  <a:lnTo>
                    <a:pt x="3850641" y="1749897"/>
                  </a:lnTo>
                  <a:lnTo>
                    <a:pt x="3850324" y="1770850"/>
                  </a:lnTo>
                  <a:lnTo>
                    <a:pt x="3849371" y="1791804"/>
                  </a:lnTo>
                  <a:lnTo>
                    <a:pt x="3848100" y="1812757"/>
                  </a:lnTo>
                  <a:lnTo>
                    <a:pt x="3846513" y="1833710"/>
                  </a:lnTo>
                  <a:lnTo>
                    <a:pt x="3844925" y="1854663"/>
                  </a:lnTo>
                  <a:lnTo>
                    <a:pt x="3843020" y="1875616"/>
                  </a:lnTo>
                  <a:lnTo>
                    <a:pt x="3841114" y="1896251"/>
                  </a:lnTo>
                  <a:lnTo>
                    <a:pt x="3838256" y="1917204"/>
                  </a:lnTo>
                  <a:lnTo>
                    <a:pt x="3835716" y="1937840"/>
                  </a:lnTo>
                  <a:lnTo>
                    <a:pt x="3832858" y="1958793"/>
                  </a:lnTo>
                  <a:lnTo>
                    <a:pt x="3829682" y="1979429"/>
                  </a:lnTo>
                  <a:lnTo>
                    <a:pt x="3826189" y="2000382"/>
                  </a:lnTo>
                  <a:lnTo>
                    <a:pt x="3822696" y="2020700"/>
                  </a:lnTo>
                  <a:lnTo>
                    <a:pt x="3818568" y="2041653"/>
                  </a:lnTo>
                  <a:lnTo>
                    <a:pt x="3814439" y="2061971"/>
                  </a:lnTo>
                  <a:lnTo>
                    <a:pt x="3809993" y="2082289"/>
                  </a:lnTo>
                  <a:lnTo>
                    <a:pt x="3805230" y="2102925"/>
                  </a:lnTo>
                  <a:lnTo>
                    <a:pt x="3800149" y="2123243"/>
                  </a:lnTo>
                  <a:lnTo>
                    <a:pt x="3795068" y="2143561"/>
                  </a:lnTo>
                  <a:lnTo>
                    <a:pt x="3789670" y="2163879"/>
                  </a:lnTo>
                  <a:lnTo>
                    <a:pt x="3783954" y="2183880"/>
                  </a:lnTo>
                  <a:lnTo>
                    <a:pt x="3777920" y="2204198"/>
                  </a:lnTo>
                  <a:lnTo>
                    <a:pt x="3771886" y="2224198"/>
                  </a:lnTo>
                  <a:lnTo>
                    <a:pt x="3765535" y="2243882"/>
                  </a:lnTo>
                  <a:lnTo>
                    <a:pt x="3758549" y="2263882"/>
                  </a:lnTo>
                  <a:lnTo>
                    <a:pt x="3751562" y="2283565"/>
                  </a:lnTo>
                  <a:lnTo>
                    <a:pt x="3744576" y="2303249"/>
                  </a:lnTo>
                  <a:lnTo>
                    <a:pt x="3737272" y="2323249"/>
                  </a:lnTo>
                  <a:lnTo>
                    <a:pt x="3729651" y="2342615"/>
                  </a:lnTo>
                  <a:lnTo>
                    <a:pt x="3721712" y="2361663"/>
                  </a:lnTo>
                  <a:lnTo>
                    <a:pt x="3713455" y="2381346"/>
                  </a:lnTo>
                  <a:lnTo>
                    <a:pt x="3705199" y="2400394"/>
                  </a:lnTo>
                  <a:lnTo>
                    <a:pt x="3696307" y="2419443"/>
                  </a:lnTo>
                  <a:lnTo>
                    <a:pt x="3687415" y="2438491"/>
                  </a:lnTo>
                  <a:lnTo>
                    <a:pt x="3678524" y="2457539"/>
                  </a:lnTo>
                  <a:lnTo>
                    <a:pt x="3668997" y="2476270"/>
                  </a:lnTo>
                  <a:lnTo>
                    <a:pt x="3659470" y="2495001"/>
                  </a:lnTo>
                  <a:lnTo>
                    <a:pt x="3649626" y="2513414"/>
                  </a:lnTo>
                  <a:lnTo>
                    <a:pt x="3639781" y="2531827"/>
                  </a:lnTo>
                  <a:lnTo>
                    <a:pt x="3629302" y="2549923"/>
                  </a:lnTo>
                  <a:lnTo>
                    <a:pt x="3619140" y="2568336"/>
                  </a:lnTo>
                  <a:lnTo>
                    <a:pt x="3608026" y="2586432"/>
                  </a:lnTo>
                  <a:lnTo>
                    <a:pt x="3597228" y="2604211"/>
                  </a:lnTo>
                  <a:lnTo>
                    <a:pt x="3586431" y="2621989"/>
                  </a:lnTo>
                  <a:lnTo>
                    <a:pt x="3574682" y="2639767"/>
                  </a:lnTo>
                  <a:lnTo>
                    <a:pt x="3563250" y="2657228"/>
                  </a:lnTo>
                  <a:lnTo>
                    <a:pt x="3551500" y="2674372"/>
                  </a:lnTo>
                  <a:lnTo>
                    <a:pt x="3539432" y="2691832"/>
                  </a:lnTo>
                  <a:lnTo>
                    <a:pt x="3527365" y="2708658"/>
                  </a:lnTo>
                  <a:lnTo>
                    <a:pt x="3514980" y="2725802"/>
                  </a:lnTo>
                  <a:lnTo>
                    <a:pt x="3502278" y="2742310"/>
                  </a:lnTo>
                  <a:lnTo>
                    <a:pt x="3489576" y="2759136"/>
                  </a:lnTo>
                  <a:lnTo>
                    <a:pt x="3476556" y="2775645"/>
                  </a:lnTo>
                  <a:lnTo>
                    <a:pt x="3463218" y="2791836"/>
                  </a:lnTo>
                  <a:lnTo>
                    <a:pt x="3450198" y="2808027"/>
                  </a:lnTo>
                  <a:lnTo>
                    <a:pt x="3436226" y="2823900"/>
                  </a:lnTo>
                  <a:lnTo>
                    <a:pt x="3422570" y="2839774"/>
                  </a:lnTo>
                  <a:lnTo>
                    <a:pt x="3408598" y="2855330"/>
                  </a:lnTo>
                  <a:lnTo>
                    <a:pt x="3394308" y="2870568"/>
                  </a:lnTo>
                  <a:lnTo>
                    <a:pt x="3380018" y="2886124"/>
                  </a:lnTo>
                  <a:lnTo>
                    <a:pt x="3365727" y="2901045"/>
                  </a:lnTo>
                  <a:lnTo>
                    <a:pt x="3350802" y="2916284"/>
                  </a:lnTo>
                  <a:lnTo>
                    <a:pt x="3335877" y="2930570"/>
                  </a:lnTo>
                  <a:lnTo>
                    <a:pt x="3320634" y="2945491"/>
                  </a:lnTo>
                  <a:lnTo>
                    <a:pt x="3305708" y="2959777"/>
                  </a:lnTo>
                  <a:lnTo>
                    <a:pt x="3290148" y="2973746"/>
                  </a:lnTo>
                  <a:lnTo>
                    <a:pt x="3274270" y="2987715"/>
                  </a:lnTo>
                  <a:lnTo>
                    <a:pt x="3258710" y="3001684"/>
                  </a:lnTo>
                  <a:lnTo>
                    <a:pt x="3242514" y="3015017"/>
                  </a:lnTo>
                  <a:lnTo>
                    <a:pt x="3226319" y="3028669"/>
                  </a:lnTo>
                  <a:lnTo>
                    <a:pt x="3210123" y="3041685"/>
                  </a:lnTo>
                  <a:lnTo>
                    <a:pt x="3193610" y="3054701"/>
                  </a:lnTo>
                  <a:lnTo>
                    <a:pt x="3177097" y="3067400"/>
                  </a:lnTo>
                  <a:lnTo>
                    <a:pt x="3160266" y="3080099"/>
                  </a:lnTo>
                  <a:lnTo>
                    <a:pt x="3143436" y="3092480"/>
                  </a:lnTo>
                  <a:lnTo>
                    <a:pt x="3126287" y="3104862"/>
                  </a:lnTo>
                  <a:lnTo>
                    <a:pt x="3109139" y="3116608"/>
                  </a:lnTo>
                  <a:lnTo>
                    <a:pt x="3091673" y="3128672"/>
                  </a:lnTo>
                  <a:lnTo>
                    <a:pt x="3074208" y="3140101"/>
                  </a:lnTo>
                  <a:lnTo>
                    <a:pt x="3056742" y="3151212"/>
                  </a:lnTo>
                  <a:lnTo>
                    <a:pt x="3038958" y="3162641"/>
                  </a:lnTo>
                  <a:lnTo>
                    <a:pt x="3020858" y="3173435"/>
                  </a:lnTo>
                  <a:lnTo>
                    <a:pt x="3003074" y="3183912"/>
                  </a:lnTo>
                  <a:lnTo>
                    <a:pt x="2984973" y="3194388"/>
                  </a:lnTo>
                  <a:lnTo>
                    <a:pt x="2966237" y="3204865"/>
                  </a:lnTo>
                  <a:lnTo>
                    <a:pt x="2947819" y="3214706"/>
                  </a:lnTo>
                  <a:lnTo>
                    <a:pt x="2929400" y="3224548"/>
                  </a:lnTo>
                  <a:lnTo>
                    <a:pt x="2910982" y="3234072"/>
                  </a:lnTo>
                  <a:lnTo>
                    <a:pt x="2892246" y="3243279"/>
                  </a:lnTo>
                  <a:lnTo>
                    <a:pt x="2872875" y="3252485"/>
                  </a:lnTo>
                  <a:lnTo>
                    <a:pt x="2854139" y="3261374"/>
                  </a:lnTo>
                  <a:lnTo>
                    <a:pt x="2835085" y="3269946"/>
                  </a:lnTo>
                  <a:lnTo>
                    <a:pt x="2816032" y="3278200"/>
                  </a:lnTo>
                  <a:lnTo>
                    <a:pt x="2796343" y="3286455"/>
                  </a:lnTo>
                  <a:lnTo>
                    <a:pt x="2776972" y="3294391"/>
                  </a:lnTo>
                  <a:lnTo>
                    <a:pt x="2757600" y="3302011"/>
                  </a:lnTo>
                  <a:lnTo>
                    <a:pt x="2737912" y="3309630"/>
                  </a:lnTo>
                  <a:lnTo>
                    <a:pt x="2718223" y="3316932"/>
                  </a:lnTo>
                  <a:lnTo>
                    <a:pt x="2698534" y="3323916"/>
                  </a:lnTo>
                  <a:lnTo>
                    <a:pt x="2678528" y="3330266"/>
                  </a:lnTo>
                  <a:lnTo>
                    <a:pt x="2658522" y="3336932"/>
                  </a:lnTo>
                  <a:lnTo>
                    <a:pt x="2638833" y="3342964"/>
                  </a:lnTo>
                  <a:lnTo>
                    <a:pt x="2618510" y="3348996"/>
                  </a:lnTo>
                  <a:lnTo>
                    <a:pt x="2598186" y="3354711"/>
                  </a:lnTo>
                  <a:lnTo>
                    <a:pt x="2578180" y="3360108"/>
                  </a:lnTo>
                  <a:lnTo>
                    <a:pt x="2557538" y="3365505"/>
                  </a:lnTo>
                  <a:lnTo>
                    <a:pt x="2537532" y="3370267"/>
                  </a:lnTo>
                  <a:lnTo>
                    <a:pt x="2516890" y="3375029"/>
                  </a:lnTo>
                  <a:lnTo>
                    <a:pt x="2496566" y="3379473"/>
                  </a:lnTo>
                  <a:lnTo>
                    <a:pt x="2475608" y="3383918"/>
                  </a:lnTo>
                  <a:lnTo>
                    <a:pt x="2455284" y="3387728"/>
                  </a:lnTo>
                  <a:lnTo>
                    <a:pt x="2434642" y="3391537"/>
                  </a:lnTo>
                  <a:lnTo>
                    <a:pt x="2413684" y="3394712"/>
                  </a:lnTo>
                  <a:lnTo>
                    <a:pt x="2393360" y="3397887"/>
                  </a:lnTo>
                  <a:lnTo>
                    <a:pt x="2372401" y="3401061"/>
                  </a:lnTo>
                  <a:lnTo>
                    <a:pt x="2351759" y="3403601"/>
                  </a:lnTo>
                  <a:lnTo>
                    <a:pt x="2330800" y="3405824"/>
                  </a:lnTo>
                  <a:lnTo>
                    <a:pt x="2309842" y="3408363"/>
                  </a:lnTo>
                  <a:lnTo>
                    <a:pt x="2288882" y="3409951"/>
                  </a:lnTo>
                  <a:lnTo>
                    <a:pt x="2268241" y="3411538"/>
                  </a:lnTo>
                  <a:lnTo>
                    <a:pt x="2246965" y="3413125"/>
                  </a:lnTo>
                  <a:lnTo>
                    <a:pt x="2226323" y="3414078"/>
                  </a:lnTo>
                  <a:lnTo>
                    <a:pt x="2205047" y="3415030"/>
                  </a:lnTo>
                  <a:lnTo>
                    <a:pt x="2184406" y="3415665"/>
                  </a:lnTo>
                  <a:lnTo>
                    <a:pt x="2163447" y="3416300"/>
                  </a:lnTo>
                  <a:lnTo>
                    <a:pt x="2142488" y="3416300"/>
                  </a:lnTo>
                  <a:lnTo>
                    <a:pt x="2142170" y="3416300"/>
                  </a:lnTo>
                  <a:lnTo>
                    <a:pt x="2121529" y="3416300"/>
                  </a:lnTo>
                  <a:lnTo>
                    <a:pt x="2100252" y="3415665"/>
                  </a:lnTo>
                  <a:lnTo>
                    <a:pt x="2079611" y="3415030"/>
                  </a:lnTo>
                  <a:lnTo>
                    <a:pt x="2058334" y="3414078"/>
                  </a:lnTo>
                  <a:lnTo>
                    <a:pt x="2037693" y="3413125"/>
                  </a:lnTo>
                  <a:lnTo>
                    <a:pt x="2016417" y="3411538"/>
                  </a:lnTo>
                  <a:lnTo>
                    <a:pt x="1995775" y="3409951"/>
                  </a:lnTo>
                  <a:lnTo>
                    <a:pt x="1974816" y="3408363"/>
                  </a:lnTo>
                  <a:lnTo>
                    <a:pt x="1954175" y="3405824"/>
                  </a:lnTo>
                  <a:lnTo>
                    <a:pt x="1933216" y="3403601"/>
                  </a:lnTo>
                  <a:lnTo>
                    <a:pt x="1912257" y="3400744"/>
                  </a:lnTo>
                  <a:lnTo>
                    <a:pt x="1891616" y="3397887"/>
                  </a:lnTo>
                  <a:lnTo>
                    <a:pt x="1870974" y="3394712"/>
                  </a:lnTo>
                  <a:lnTo>
                    <a:pt x="1850333" y="3391220"/>
                  </a:lnTo>
                  <a:lnTo>
                    <a:pt x="1829374" y="3387410"/>
                  </a:lnTo>
                  <a:lnTo>
                    <a:pt x="1809050" y="3383601"/>
                  </a:lnTo>
                  <a:lnTo>
                    <a:pt x="1788409" y="3379473"/>
                  </a:lnTo>
                  <a:lnTo>
                    <a:pt x="1768085" y="3375029"/>
                  </a:lnTo>
                  <a:lnTo>
                    <a:pt x="1747444" y="3370267"/>
                  </a:lnTo>
                  <a:lnTo>
                    <a:pt x="1727120" y="3365505"/>
                  </a:lnTo>
                  <a:lnTo>
                    <a:pt x="1706796" y="3360108"/>
                  </a:lnTo>
                  <a:lnTo>
                    <a:pt x="1686472" y="3354711"/>
                  </a:lnTo>
                  <a:lnTo>
                    <a:pt x="1666466" y="3348996"/>
                  </a:lnTo>
                  <a:lnTo>
                    <a:pt x="1646142" y="3342964"/>
                  </a:lnTo>
                  <a:lnTo>
                    <a:pt x="1626136" y="3336932"/>
                  </a:lnTo>
                  <a:lnTo>
                    <a:pt x="1606447" y="3330266"/>
                  </a:lnTo>
                  <a:lnTo>
                    <a:pt x="1586123" y="3323916"/>
                  </a:lnTo>
                  <a:lnTo>
                    <a:pt x="1566434" y="3316932"/>
                  </a:lnTo>
                  <a:lnTo>
                    <a:pt x="1547063" y="3309630"/>
                  </a:lnTo>
                  <a:lnTo>
                    <a:pt x="1527057" y="3302011"/>
                  </a:lnTo>
                  <a:lnTo>
                    <a:pt x="1507686" y="3294391"/>
                  </a:lnTo>
                  <a:lnTo>
                    <a:pt x="1488315" y="3286455"/>
                  </a:lnTo>
                  <a:lnTo>
                    <a:pt x="1458464" y="3274073"/>
                  </a:lnTo>
                  <a:lnTo>
                    <a:pt x="1429249" y="3260740"/>
                  </a:lnTo>
                  <a:lnTo>
                    <a:pt x="1400033" y="3247406"/>
                  </a:lnTo>
                  <a:lnTo>
                    <a:pt x="1371453" y="3232802"/>
                  </a:lnTo>
                  <a:lnTo>
                    <a:pt x="1399081" y="3227405"/>
                  </a:lnTo>
                  <a:lnTo>
                    <a:pt x="1426708" y="3221373"/>
                  </a:lnTo>
                  <a:lnTo>
                    <a:pt x="1454336" y="3214389"/>
                  </a:lnTo>
                  <a:lnTo>
                    <a:pt x="1481329" y="3206770"/>
                  </a:lnTo>
                  <a:lnTo>
                    <a:pt x="1515307" y="3221691"/>
                  </a:lnTo>
                  <a:lnTo>
                    <a:pt x="1518165" y="3222643"/>
                  </a:lnTo>
                  <a:lnTo>
                    <a:pt x="1521341" y="3223913"/>
                  </a:lnTo>
                  <a:lnTo>
                    <a:pt x="1506733" y="3214071"/>
                  </a:lnTo>
                  <a:lnTo>
                    <a:pt x="1492126" y="3203595"/>
                  </a:lnTo>
                  <a:lnTo>
                    <a:pt x="1513402" y="3196928"/>
                  </a:lnTo>
                  <a:lnTo>
                    <a:pt x="1533726" y="3189944"/>
                  </a:lnTo>
                  <a:lnTo>
                    <a:pt x="1554685" y="3182642"/>
                  </a:lnTo>
                  <a:lnTo>
                    <a:pt x="1574691" y="3174705"/>
                  </a:lnTo>
                  <a:lnTo>
                    <a:pt x="1588346" y="3183277"/>
                  </a:lnTo>
                  <a:lnTo>
                    <a:pt x="1601684" y="3191531"/>
                  </a:lnTo>
                  <a:lnTo>
                    <a:pt x="1617244" y="3200738"/>
                  </a:lnTo>
                  <a:lnTo>
                    <a:pt x="1632804" y="3209627"/>
                  </a:lnTo>
                  <a:lnTo>
                    <a:pt x="1648682" y="3218198"/>
                  </a:lnTo>
                  <a:lnTo>
                    <a:pt x="1664560" y="3226770"/>
                  </a:lnTo>
                  <a:lnTo>
                    <a:pt x="1680121" y="3235024"/>
                  </a:lnTo>
                  <a:lnTo>
                    <a:pt x="1696316" y="3242961"/>
                  </a:lnTo>
                  <a:lnTo>
                    <a:pt x="1712512" y="3250580"/>
                  </a:lnTo>
                  <a:lnTo>
                    <a:pt x="1729025" y="3257882"/>
                  </a:lnTo>
                  <a:lnTo>
                    <a:pt x="1745538" y="3264867"/>
                  </a:lnTo>
                  <a:lnTo>
                    <a:pt x="1762051" y="3271851"/>
                  </a:lnTo>
                  <a:lnTo>
                    <a:pt x="1778882" y="3278200"/>
                  </a:lnTo>
                  <a:lnTo>
                    <a:pt x="1795713" y="3284550"/>
                  </a:lnTo>
                  <a:lnTo>
                    <a:pt x="1812543" y="3290582"/>
                  </a:lnTo>
                  <a:lnTo>
                    <a:pt x="1829691" y="3295979"/>
                  </a:lnTo>
                  <a:lnTo>
                    <a:pt x="1846522" y="3301376"/>
                  </a:lnTo>
                  <a:lnTo>
                    <a:pt x="1863670" y="3306455"/>
                  </a:lnTo>
                  <a:lnTo>
                    <a:pt x="1853191" y="3297566"/>
                  </a:lnTo>
                  <a:lnTo>
                    <a:pt x="1842711" y="3288042"/>
                  </a:lnTo>
                  <a:lnTo>
                    <a:pt x="1832232" y="3278835"/>
                  </a:lnTo>
                  <a:lnTo>
                    <a:pt x="1822070" y="3269311"/>
                  </a:lnTo>
                  <a:lnTo>
                    <a:pt x="1812226" y="3259787"/>
                  </a:lnTo>
                  <a:lnTo>
                    <a:pt x="1802381" y="3249946"/>
                  </a:lnTo>
                  <a:lnTo>
                    <a:pt x="1793172" y="3240104"/>
                  </a:lnTo>
                  <a:lnTo>
                    <a:pt x="1783645" y="3229945"/>
                  </a:lnTo>
                  <a:lnTo>
                    <a:pt x="1774436" y="3219468"/>
                  </a:lnTo>
                  <a:lnTo>
                    <a:pt x="1765227" y="3208992"/>
                  </a:lnTo>
                  <a:lnTo>
                    <a:pt x="1756653" y="3198515"/>
                  </a:lnTo>
                  <a:lnTo>
                    <a:pt x="1747761" y="3188039"/>
                  </a:lnTo>
                  <a:lnTo>
                    <a:pt x="1731248" y="3166133"/>
                  </a:lnTo>
                  <a:lnTo>
                    <a:pt x="1715370" y="3144545"/>
                  </a:lnTo>
                  <a:lnTo>
                    <a:pt x="1705843" y="3130577"/>
                  </a:lnTo>
                  <a:lnTo>
                    <a:pt x="1696634" y="3116925"/>
                  </a:lnTo>
                  <a:lnTo>
                    <a:pt x="1712194" y="3108354"/>
                  </a:lnTo>
                  <a:lnTo>
                    <a:pt x="1727437" y="3099465"/>
                  </a:lnTo>
                  <a:lnTo>
                    <a:pt x="1742680" y="3090258"/>
                  </a:lnTo>
                  <a:lnTo>
                    <a:pt x="1757605" y="3080734"/>
                  </a:lnTo>
                  <a:lnTo>
                    <a:pt x="1764909" y="3092163"/>
                  </a:lnTo>
                  <a:lnTo>
                    <a:pt x="1772531" y="3103592"/>
                  </a:lnTo>
                  <a:lnTo>
                    <a:pt x="1781105" y="3115656"/>
                  </a:lnTo>
                  <a:lnTo>
                    <a:pt x="1789997" y="3127719"/>
                  </a:lnTo>
                  <a:lnTo>
                    <a:pt x="1799206" y="3139148"/>
                  </a:lnTo>
                  <a:lnTo>
                    <a:pt x="1808733" y="3150895"/>
                  </a:lnTo>
                  <a:lnTo>
                    <a:pt x="1817942" y="3162324"/>
                  </a:lnTo>
                  <a:lnTo>
                    <a:pt x="1827469" y="3173435"/>
                  </a:lnTo>
                  <a:lnTo>
                    <a:pt x="1837313" y="3184547"/>
                  </a:lnTo>
                  <a:lnTo>
                    <a:pt x="1847157" y="3195658"/>
                  </a:lnTo>
                  <a:lnTo>
                    <a:pt x="1857319" y="3206135"/>
                  </a:lnTo>
                  <a:lnTo>
                    <a:pt x="1867799" y="3216294"/>
                  </a:lnTo>
                  <a:lnTo>
                    <a:pt x="1878278" y="3226453"/>
                  </a:lnTo>
                  <a:lnTo>
                    <a:pt x="1889075" y="3236294"/>
                  </a:lnTo>
                  <a:lnTo>
                    <a:pt x="1899872" y="3245818"/>
                  </a:lnTo>
                  <a:lnTo>
                    <a:pt x="1911304" y="3255025"/>
                  </a:lnTo>
                  <a:lnTo>
                    <a:pt x="1922419" y="3263914"/>
                  </a:lnTo>
                  <a:lnTo>
                    <a:pt x="1933851" y="3272486"/>
                  </a:lnTo>
                  <a:lnTo>
                    <a:pt x="1944013" y="3279153"/>
                  </a:lnTo>
                  <a:lnTo>
                    <a:pt x="1954175" y="3286137"/>
                  </a:lnTo>
                  <a:lnTo>
                    <a:pt x="1964019" y="3292487"/>
                  </a:lnTo>
                  <a:lnTo>
                    <a:pt x="1974499" y="3298519"/>
                  </a:lnTo>
                  <a:lnTo>
                    <a:pt x="1984661" y="3304233"/>
                  </a:lnTo>
                  <a:lnTo>
                    <a:pt x="1995775" y="3309630"/>
                  </a:lnTo>
                  <a:lnTo>
                    <a:pt x="2006255" y="3314710"/>
                  </a:lnTo>
                  <a:lnTo>
                    <a:pt x="2017052" y="3319472"/>
                  </a:lnTo>
                  <a:lnTo>
                    <a:pt x="2028166" y="3323916"/>
                  </a:lnTo>
                  <a:lnTo>
                    <a:pt x="2039281" y="3327726"/>
                  </a:lnTo>
                  <a:lnTo>
                    <a:pt x="2050078" y="3331535"/>
                  </a:lnTo>
                  <a:lnTo>
                    <a:pt x="2061192" y="3334710"/>
                  </a:lnTo>
                  <a:lnTo>
                    <a:pt x="2072942" y="3337567"/>
                  </a:lnTo>
                  <a:lnTo>
                    <a:pt x="2084057" y="3340107"/>
                  </a:lnTo>
                  <a:lnTo>
                    <a:pt x="2095806" y="3342012"/>
                  </a:lnTo>
                  <a:lnTo>
                    <a:pt x="2107239" y="3343599"/>
                  </a:lnTo>
                  <a:lnTo>
                    <a:pt x="2107239" y="3054384"/>
                  </a:lnTo>
                  <a:lnTo>
                    <a:pt x="2071989" y="3053749"/>
                  </a:lnTo>
                  <a:lnTo>
                    <a:pt x="2036740" y="3052479"/>
                  </a:lnTo>
                  <a:lnTo>
                    <a:pt x="2001174" y="3050574"/>
                  </a:lnTo>
                  <a:lnTo>
                    <a:pt x="1965925" y="3048352"/>
                  </a:lnTo>
                  <a:lnTo>
                    <a:pt x="1930993" y="3045495"/>
                  </a:lnTo>
                  <a:lnTo>
                    <a:pt x="1895744" y="3042002"/>
                  </a:lnTo>
                  <a:lnTo>
                    <a:pt x="1860812" y="3038193"/>
                  </a:lnTo>
                  <a:lnTo>
                    <a:pt x="1825563" y="3033431"/>
                  </a:lnTo>
                  <a:lnTo>
                    <a:pt x="1844934" y="3018827"/>
                  </a:lnTo>
                  <a:lnTo>
                    <a:pt x="1863670" y="3003588"/>
                  </a:lnTo>
                  <a:lnTo>
                    <a:pt x="1882089" y="2987715"/>
                  </a:lnTo>
                  <a:lnTo>
                    <a:pt x="1900190" y="2971841"/>
                  </a:lnTo>
                  <a:lnTo>
                    <a:pt x="1925912" y="2974064"/>
                  </a:lnTo>
                  <a:lnTo>
                    <a:pt x="1952269" y="2976603"/>
                  </a:lnTo>
                  <a:lnTo>
                    <a:pt x="1977992" y="2978508"/>
                  </a:lnTo>
                  <a:lnTo>
                    <a:pt x="2003714" y="2980096"/>
                  </a:lnTo>
                  <a:lnTo>
                    <a:pt x="2029754" y="2981365"/>
                  </a:lnTo>
                  <a:lnTo>
                    <a:pt x="2055476" y="2982318"/>
                  </a:lnTo>
                  <a:lnTo>
                    <a:pt x="2081516" y="2982953"/>
                  </a:lnTo>
                  <a:lnTo>
                    <a:pt x="2107239" y="2983905"/>
                  </a:lnTo>
                  <a:lnTo>
                    <a:pt x="2107239" y="2716595"/>
                  </a:lnTo>
                  <a:lnTo>
                    <a:pt x="2117083" y="2698817"/>
                  </a:lnTo>
                  <a:lnTo>
                    <a:pt x="2126610" y="2681356"/>
                  </a:lnTo>
                  <a:lnTo>
                    <a:pt x="2136137" y="2663578"/>
                  </a:lnTo>
                  <a:lnTo>
                    <a:pt x="2145028" y="2645482"/>
                  </a:lnTo>
                  <a:lnTo>
                    <a:pt x="2153602" y="2627386"/>
                  </a:lnTo>
                  <a:lnTo>
                    <a:pt x="2161859" y="2608655"/>
                  </a:lnTo>
                  <a:lnTo>
                    <a:pt x="2169798" y="2590242"/>
                  </a:lnTo>
                  <a:lnTo>
                    <a:pt x="2177737" y="2571511"/>
                  </a:lnTo>
                  <a:lnTo>
                    <a:pt x="2177737" y="2982635"/>
                  </a:lnTo>
                  <a:lnTo>
                    <a:pt x="2205047" y="2982000"/>
                  </a:lnTo>
                  <a:lnTo>
                    <a:pt x="2232992" y="2980731"/>
                  </a:lnTo>
                  <a:lnTo>
                    <a:pt x="2260620" y="2979143"/>
                  </a:lnTo>
                  <a:lnTo>
                    <a:pt x="2288247" y="2977238"/>
                  </a:lnTo>
                  <a:lnTo>
                    <a:pt x="2315875" y="2975016"/>
                  </a:lnTo>
                  <a:lnTo>
                    <a:pt x="2343503" y="2972159"/>
                  </a:lnTo>
                  <a:lnTo>
                    <a:pt x="2370813" y="2969302"/>
                  </a:lnTo>
                  <a:lnTo>
                    <a:pt x="2398441" y="2965809"/>
                  </a:lnTo>
                  <a:lnTo>
                    <a:pt x="2426068" y="2962000"/>
                  </a:lnTo>
                  <a:lnTo>
                    <a:pt x="2453378" y="2957873"/>
                  </a:lnTo>
                  <a:lnTo>
                    <a:pt x="2480689" y="2953428"/>
                  </a:lnTo>
                  <a:lnTo>
                    <a:pt x="2507681" y="2948349"/>
                  </a:lnTo>
                  <a:lnTo>
                    <a:pt x="2534991" y="2943269"/>
                  </a:lnTo>
                  <a:lnTo>
                    <a:pt x="2562301" y="2937555"/>
                  </a:lnTo>
                  <a:lnTo>
                    <a:pt x="2589294" y="2931205"/>
                  </a:lnTo>
                  <a:lnTo>
                    <a:pt x="2615969" y="2925173"/>
                  </a:lnTo>
                  <a:lnTo>
                    <a:pt x="2630894" y="2894061"/>
                  </a:lnTo>
                  <a:lnTo>
                    <a:pt x="2644549" y="2862632"/>
                  </a:lnTo>
                  <a:lnTo>
                    <a:pt x="2658204" y="2831202"/>
                  </a:lnTo>
                  <a:lnTo>
                    <a:pt x="2671224" y="2799137"/>
                  </a:lnTo>
                  <a:lnTo>
                    <a:pt x="2683609" y="2767073"/>
                  </a:lnTo>
                  <a:lnTo>
                    <a:pt x="2695359" y="2734691"/>
                  </a:lnTo>
                  <a:lnTo>
                    <a:pt x="2706791" y="2701991"/>
                  </a:lnTo>
                  <a:lnTo>
                    <a:pt x="2717270" y="2669609"/>
                  </a:lnTo>
                  <a:lnTo>
                    <a:pt x="2726480" y="2640085"/>
                  </a:lnTo>
                  <a:lnTo>
                    <a:pt x="2735372" y="2610560"/>
                  </a:lnTo>
                  <a:lnTo>
                    <a:pt x="2743628" y="2581035"/>
                  </a:lnTo>
                  <a:lnTo>
                    <a:pt x="2751567" y="2551193"/>
                  </a:lnTo>
                  <a:lnTo>
                    <a:pt x="2759506" y="2521351"/>
                  </a:lnTo>
                  <a:lnTo>
                    <a:pt x="2766810" y="2491509"/>
                  </a:lnTo>
                  <a:lnTo>
                    <a:pt x="2774114" y="2461349"/>
                  </a:lnTo>
                  <a:lnTo>
                    <a:pt x="2780465" y="2431189"/>
                  </a:lnTo>
                  <a:lnTo>
                    <a:pt x="2744898" y="2437856"/>
                  </a:lnTo>
                  <a:lnTo>
                    <a:pt x="2709332" y="2443888"/>
                  </a:lnTo>
                  <a:lnTo>
                    <a:pt x="2673765" y="2449602"/>
                  </a:lnTo>
                  <a:lnTo>
                    <a:pt x="2638198" y="2454682"/>
                  </a:lnTo>
                  <a:lnTo>
                    <a:pt x="2602314" y="2459761"/>
                  </a:lnTo>
                  <a:lnTo>
                    <a:pt x="2566430" y="2464206"/>
                  </a:lnTo>
                  <a:lnTo>
                    <a:pt x="2530546" y="2468333"/>
                  </a:lnTo>
                  <a:lnTo>
                    <a:pt x="2494979" y="2471825"/>
                  </a:lnTo>
                  <a:lnTo>
                    <a:pt x="2458777" y="2475635"/>
                  </a:lnTo>
                  <a:lnTo>
                    <a:pt x="2422893" y="2478492"/>
                  </a:lnTo>
                  <a:lnTo>
                    <a:pt x="2387008" y="2481032"/>
                  </a:lnTo>
                  <a:lnTo>
                    <a:pt x="2350807" y="2483572"/>
                  </a:lnTo>
                  <a:lnTo>
                    <a:pt x="2314605" y="2485477"/>
                  </a:lnTo>
                  <a:lnTo>
                    <a:pt x="2278721" y="2486746"/>
                  </a:lnTo>
                  <a:lnTo>
                    <a:pt x="2242836" y="2488016"/>
                  </a:lnTo>
                  <a:lnTo>
                    <a:pt x="2206635" y="2488969"/>
                  </a:lnTo>
                  <a:lnTo>
                    <a:pt x="2211716" y="2471508"/>
                  </a:lnTo>
                  <a:lnTo>
                    <a:pt x="2216796" y="2453730"/>
                  </a:lnTo>
                  <a:lnTo>
                    <a:pt x="2221242" y="2435951"/>
                  </a:lnTo>
                  <a:lnTo>
                    <a:pt x="2225688" y="2418173"/>
                  </a:lnTo>
                  <a:lnTo>
                    <a:pt x="2261255" y="2417220"/>
                  </a:lnTo>
                  <a:lnTo>
                    <a:pt x="2297139" y="2415633"/>
                  </a:lnTo>
                  <a:lnTo>
                    <a:pt x="2333341" y="2413728"/>
                  </a:lnTo>
                  <a:lnTo>
                    <a:pt x="2369225" y="2411506"/>
                  </a:lnTo>
                  <a:lnTo>
                    <a:pt x="2404792" y="2409284"/>
                  </a:lnTo>
                  <a:lnTo>
                    <a:pt x="2440676" y="2406426"/>
                  </a:lnTo>
                  <a:lnTo>
                    <a:pt x="2476560" y="2402934"/>
                  </a:lnTo>
                  <a:lnTo>
                    <a:pt x="2512127" y="2399442"/>
                  </a:lnTo>
                  <a:lnTo>
                    <a:pt x="2547694" y="2395315"/>
                  </a:lnTo>
                  <a:lnTo>
                    <a:pt x="2583260" y="2391188"/>
                  </a:lnTo>
                  <a:lnTo>
                    <a:pt x="2618827" y="2386426"/>
                  </a:lnTo>
                  <a:lnTo>
                    <a:pt x="2654394" y="2381346"/>
                  </a:lnTo>
                  <a:lnTo>
                    <a:pt x="2689960" y="2375632"/>
                  </a:lnTo>
                  <a:lnTo>
                    <a:pt x="2725210" y="2369600"/>
                  </a:lnTo>
                  <a:lnTo>
                    <a:pt x="2760459" y="2363250"/>
                  </a:lnTo>
                  <a:lnTo>
                    <a:pt x="2795390" y="2356584"/>
                  </a:lnTo>
                  <a:lnTo>
                    <a:pt x="2802694" y="2318805"/>
                  </a:lnTo>
                  <a:lnTo>
                    <a:pt x="2809045" y="2281026"/>
                  </a:lnTo>
                  <a:lnTo>
                    <a:pt x="2815396" y="2242612"/>
                  </a:lnTo>
                  <a:lnTo>
                    <a:pt x="2820478" y="2204833"/>
                  </a:lnTo>
                  <a:lnTo>
                    <a:pt x="2825876" y="2166419"/>
                  </a:lnTo>
                  <a:lnTo>
                    <a:pt x="2830322" y="2128322"/>
                  </a:lnTo>
                  <a:lnTo>
                    <a:pt x="2834768" y="2089908"/>
                  </a:lnTo>
                  <a:lnTo>
                    <a:pt x="2838578" y="2051494"/>
                  </a:lnTo>
                  <a:lnTo>
                    <a:pt x="2842072" y="2013080"/>
                  </a:lnTo>
                  <a:lnTo>
                    <a:pt x="2844930" y="1974667"/>
                  </a:lnTo>
                  <a:lnTo>
                    <a:pt x="2847470" y="1936253"/>
                  </a:lnTo>
                  <a:lnTo>
                    <a:pt x="2849693" y="1897839"/>
                  </a:lnTo>
                  <a:lnTo>
                    <a:pt x="2851281" y="1859107"/>
                  </a:lnTo>
                  <a:lnTo>
                    <a:pt x="2852868" y="1820693"/>
                  </a:lnTo>
                  <a:lnTo>
                    <a:pt x="2853821" y="1781962"/>
                  </a:lnTo>
                  <a:lnTo>
                    <a:pt x="2854139" y="1743231"/>
                  </a:lnTo>
                  <a:lnTo>
                    <a:pt x="2177737" y="1743231"/>
                  </a:lnTo>
                  <a:lnTo>
                    <a:pt x="2177737" y="1778787"/>
                  </a:lnTo>
                  <a:lnTo>
                    <a:pt x="2169798" y="1759739"/>
                  </a:lnTo>
                  <a:lnTo>
                    <a:pt x="2161859" y="1741326"/>
                  </a:lnTo>
                  <a:lnTo>
                    <a:pt x="2153602" y="1722912"/>
                  </a:lnTo>
                  <a:lnTo>
                    <a:pt x="2145028" y="1704817"/>
                  </a:lnTo>
                  <a:lnTo>
                    <a:pt x="2136137" y="1686721"/>
                  </a:lnTo>
                  <a:lnTo>
                    <a:pt x="2126610" y="1668942"/>
                  </a:lnTo>
                  <a:lnTo>
                    <a:pt x="2117083" y="1651164"/>
                  </a:lnTo>
                  <a:lnTo>
                    <a:pt x="2107239" y="1633386"/>
                  </a:lnTo>
                  <a:lnTo>
                    <a:pt x="2107239" y="995905"/>
                  </a:lnTo>
                  <a:lnTo>
                    <a:pt x="2068496" y="996540"/>
                  </a:lnTo>
                  <a:lnTo>
                    <a:pt x="2029754" y="997492"/>
                  </a:lnTo>
                  <a:lnTo>
                    <a:pt x="1991012" y="998762"/>
                  </a:lnTo>
                  <a:lnTo>
                    <a:pt x="1952269" y="1000350"/>
                  </a:lnTo>
                  <a:lnTo>
                    <a:pt x="1913527" y="1002254"/>
                  </a:lnTo>
                  <a:lnTo>
                    <a:pt x="1874785" y="1004477"/>
                  </a:lnTo>
                  <a:lnTo>
                    <a:pt x="1836360" y="1007651"/>
                  </a:lnTo>
                  <a:lnTo>
                    <a:pt x="1797618" y="1010509"/>
                  </a:lnTo>
                  <a:lnTo>
                    <a:pt x="1759193" y="1014636"/>
                  </a:lnTo>
                  <a:lnTo>
                    <a:pt x="1720451" y="1018445"/>
                  </a:lnTo>
                  <a:lnTo>
                    <a:pt x="1682026" y="1023207"/>
                  </a:lnTo>
                  <a:lnTo>
                    <a:pt x="1643601" y="1027969"/>
                  </a:lnTo>
                  <a:lnTo>
                    <a:pt x="1605494" y="1033366"/>
                  </a:lnTo>
                  <a:lnTo>
                    <a:pt x="1567070" y="1039081"/>
                  </a:lnTo>
                  <a:lnTo>
                    <a:pt x="1528962" y="1045430"/>
                  </a:lnTo>
                  <a:lnTo>
                    <a:pt x="1490855" y="1052415"/>
                  </a:lnTo>
                  <a:lnTo>
                    <a:pt x="1482599" y="1096861"/>
                  </a:lnTo>
                  <a:lnTo>
                    <a:pt x="1474977" y="1141306"/>
                  </a:lnTo>
                  <a:lnTo>
                    <a:pt x="1457829" y="1136862"/>
                  </a:lnTo>
                  <a:lnTo>
                    <a:pt x="1440681" y="1132100"/>
                  </a:lnTo>
                  <a:lnTo>
                    <a:pt x="1423533" y="1127973"/>
                  </a:lnTo>
                  <a:lnTo>
                    <a:pt x="1406067" y="1124163"/>
                  </a:lnTo>
                  <a:lnTo>
                    <a:pt x="1411148" y="1095591"/>
                  </a:lnTo>
                  <a:lnTo>
                    <a:pt x="1415911" y="1067018"/>
                  </a:lnTo>
                  <a:lnTo>
                    <a:pt x="1378122" y="1075590"/>
                  </a:lnTo>
                  <a:lnTo>
                    <a:pt x="1340332" y="1084479"/>
                  </a:lnTo>
                  <a:lnTo>
                    <a:pt x="1302860" y="1093686"/>
                  </a:lnTo>
                  <a:lnTo>
                    <a:pt x="1265388" y="1103527"/>
                  </a:lnTo>
                  <a:lnTo>
                    <a:pt x="1243794" y="1101940"/>
                  </a:lnTo>
                  <a:lnTo>
                    <a:pt x="1221565" y="1100670"/>
                  </a:lnTo>
                  <a:lnTo>
                    <a:pt x="1199971" y="1100035"/>
                  </a:lnTo>
                  <a:lnTo>
                    <a:pt x="1177424" y="1099718"/>
                  </a:lnTo>
                  <a:lnTo>
                    <a:pt x="1156465" y="1099718"/>
                  </a:lnTo>
                  <a:lnTo>
                    <a:pt x="1135189" y="1100353"/>
                  </a:lnTo>
                  <a:lnTo>
                    <a:pt x="1114547" y="1101623"/>
                  </a:lnTo>
                  <a:lnTo>
                    <a:pt x="1093588" y="1102893"/>
                  </a:lnTo>
                  <a:lnTo>
                    <a:pt x="1072947" y="1104797"/>
                  </a:lnTo>
                  <a:lnTo>
                    <a:pt x="1051988" y="1106702"/>
                  </a:lnTo>
                  <a:lnTo>
                    <a:pt x="1031664" y="1109559"/>
                  </a:lnTo>
                  <a:lnTo>
                    <a:pt x="1011023" y="1112417"/>
                  </a:lnTo>
                  <a:lnTo>
                    <a:pt x="1043414" y="1100353"/>
                  </a:lnTo>
                  <a:lnTo>
                    <a:pt x="1075805" y="1088289"/>
                  </a:lnTo>
                  <a:lnTo>
                    <a:pt x="1108196" y="1077177"/>
                  </a:lnTo>
                  <a:lnTo>
                    <a:pt x="1141222" y="1066383"/>
                  </a:lnTo>
                  <a:lnTo>
                    <a:pt x="1176789" y="1054954"/>
                  </a:lnTo>
                  <a:lnTo>
                    <a:pt x="1212673" y="1044795"/>
                  </a:lnTo>
                  <a:lnTo>
                    <a:pt x="1248875" y="1034954"/>
                  </a:lnTo>
                  <a:lnTo>
                    <a:pt x="1285077" y="1025430"/>
                  </a:lnTo>
                  <a:lnTo>
                    <a:pt x="1321278" y="1016541"/>
                  </a:lnTo>
                  <a:lnTo>
                    <a:pt x="1357798" y="1007969"/>
                  </a:lnTo>
                  <a:lnTo>
                    <a:pt x="1394317" y="1000032"/>
                  </a:lnTo>
                  <a:lnTo>
                    <a:pt x="1430837" y="992413"/>
                  </a:lnTo>
                  <a:lnTo>
                    <a:pt x="1438140" y="958761"/>
                  </a:lnTo>
                  <a:lnTo>
                    <a:pt x="1445762" y="925109"/>
                  </a:lnTo>
                  <a:lnTo>
                    <a:pt x="1453701" y="891457"/>
                  </a:lnTo>
                  <a:lnTo>
                    <a:pt x="1462275" y="858123"/>
                  </a:lnTo>
                  <a:lnTo>
                    <a:pt x="1471167" y="824788"/>
                  </a:lnTo>
                  <a:lnTo>
                    <a:pt x="1480376" y="791454"/>
                  </a:lnTo>
                  <a:lnTo>
                    <a:pt x="1489903" y="758437"/>
                  </a:lnTo>
                  <a:lnTo>
                    <a:pt x="1500065" y="725420"/>
                  </a:lnTo>
                  <a:lnTo>
                    <a:pt x="1509274" y="697483"/>
                  </a:lnTo>
                  <a:lnTo>
                    <a:pt x="1518801" y="669545"/>
                  </a:lnTo>
                  <a:lnTo>
                    <a:pt x="1528962" y="641608"/>
                  </a:lnTo>
                  <a:lnTo>
                    <a:pt x="1539442" y="613353"/>
                  </a:lnTo>
                  <a:lnTo>
                    <a:pt x="1549921" y="585733"/>
                  </a:lnTo>
                  <a:lnTo>
                    <a:pt x="1561036" y="558431"/>
                  </a:lnTo>
                  <a:lnTo>
                    <a:pt x="1572786" y="531128"/>
                  </a:lnTo>
                  <a:lnTo>
                    <a:pt x="1584853" y="503508"/>
                  </a:lnTo>
                  <a:lnTo>
                    <a:pt x="1556273" y="511445"/>
                  </a:lnTo>
                  <a:lnTo>
                    <a:pt x="1527375" y="520017"/>
                  </a:lnTo>
                  <a:lnTo>
                    <a:pt x="1499112" y="528906"/>
                  </a:lnTo>
                  <a:lnTo>
                    <a:pt x="1471167" y="538113"/>
                  </a:lnTo>
                  <a:lnTo>
                    <a:pt x="1442586" y="548272"/>
                  </a:lnTo>
                  <a:lnTo>
                    <a:pt x="1414959" y="558431"/>
                  </a:lnTo>
                  <a:lnTo>
                    <a:pt x="1387331" y="569225"/>
                  </a:lnTo>
                  <a:lnTo>
                    <a:pt x="1359703" y="580019"/>
                  </a:lnTo>
                  <a:lnTo>
                    <a:pt x="1332075" y="591765"/>
                  </a:lnTo>
                  <a:lnTo>
                    <a:pt x="1304765" y="603829"/>
                  </a:lnTo>
                  <a:lnTo>
                    <a:pt x="1278090" y="616210"/>
                  </a:lnTo>
                  <a:lnTo>
                    <a:pt x="1251098" y="628909"/>
                  </a:lnTo>
                  <a:lnTo>
                    <a:pt x="1224740" y="642560"/>
                  </a:lnTo>
                  <a:lnTo>
                    <a:pt x="1198065" y="656212"/>
                  </a:lnTo>
                  <a:lnTo>
                    <a:pt x="1172025" y="670498"/>
                  </a:lnTo>
                  <a:lnTo>
                    <a:pt x="1146303" y="685101"/>
                  </a:lnTo>
                  <a:lnTo>
                    <a:pt x="1130425" y="710816"/>
                  </a:lnTo>
                  <a:lnTo>
                    <a:pt x="1115500" y="736849"/>
                  </a:lnTo>
                  <a:lnTo>
                    <a:pt x="1100575" y="762882"/>
                  </a:lnTo>
                  <a:lnTo>
                    <a:pt x="1086284" y="789549"/>
                  </a:lnTo>
                  <a:lnTo>
                    <a:pt x="1072629" y="816217"/>
                  </a:lnTo>
                  <a:lnTo>
                    <a:pt x="1058974" y="843202"/>
                  </a:lnTo>
                  <a:lnTo>
                    <a:pt x="1045954" y="870504"/>
                  </a:lnTo>
                  <a:lnTo>
                    <a:pt x="1033569" y="897807"/>
                  </a:lnTo>
                  <a:lnTo>
                    <a:pt x="1021820" y="925427"/>
                  </a:lnTo>
                  <a:lnTo>
                    <a:pt x="1010070" y="953046"/>
                  </a:lnTo>
                  <a:lnTo>
                    <a:pt x="998955" y="981301"/>
                  </a:lnTo>
                  <a:lnTo>
                    <a:pt x="988476" y="1009556"/>
                  </a:lnTo>
                  <a:lnTo>
                    <a:pt x="977996" y="1037811"/>
                  </a:lnTo>
                  <a:lnTo>
                    <a:pt x="968152" y="1066383"/>
                  </a:lnTo>
                  <a:lnTo>
                    <a:pt x="958943" y="1094956"/>
                  </a:lnTo>
                  <a:lnTo>
                    <a:pt x="950051" y="1123846"/>
                  </a:lnTo>
                  <a:lnTo>
                    <a:pt x="930363" y="1128608"/>
                  </a:lnTo>
                  <a:lnTo>
                    <a:pt x="910356" y="1133370"/>
                  </a:lnTo>
                  <a:lnTo>
                    <a:pt x="890668" y="1138449"/>
                  </a:lnTo>
                  <a:lnTo>
                    <a:pt x="871296" y="1144164"/>
                  </a:lnTo>
                  <a:lnTo>
                    <a:pt x="877965" y="1119718"/>
                  </a:lnTo>
                  <a:lnTo>
                    <a:pt x="884952" y="1095591"/>
                  </a:lnTo>
                  <a:lnTo>
                    <a:pt x="892573" y="1071145"/>
                  </a:lnTo>
                  <a:lnTo>
                    <a:pt x="900194" y="1047018"/>
                  </a:lnTo>
                  <a:lnTo>
                    <a:pt x="908451" y="1023525"/>
                  </a:lnTo>
                  <a:lnTo>
                    <a:pt x="916707" y="999715"/>
                  </a:lnTo>
                  <a:lnTo>
                    <a:pt x="925282" y="975904"/>
                  </a:lnTo>
                  <a:lnTo>
                    <a:pt x="934491" y="952094"/>
                  </a:lnTo>
                  <a:lnTo>
                    <a:pt x="943700" y="928601"/>
                  </a:lnTo>
                  <a:lnTo>
                    <a:pt x="953544" y="905426"/>
                  </a:lnTo>
                  <a:lnTo>
                    <a:pt x="963389" y="882251"/>
                  </a:lnTo>
                  <a:lnTo>
                    <a:pt x="973551" y="859075"/>
                  </a:lnTo>
                  <a:lnTo>
                    <a:pt x="984030" y="836217"/>
                  </a:lnTo>
                  <a:lnTo>
                    <a:pt x="994827" y="813359"/>
                  </a:lnTo>
                  <a:lnTo>
                    <a:pt x="1006259" y="790502"/>
                  </a:lnTo>
                  <a:lnTo>
                    <a:pt x="1017691" y="768279"/>
                  </a:lnTo>
                  <a:lnTo>
                    <a:pt x="989746" y="788597"/>
                  </a:lnTo>
                  <a:lnTo>
                    <a:pt x="962119" y="809550"/>
                  </a:lnTo>
                  <a:lnTo>
                    <a:pt x="948463" y="820661"/>
                  </a:lnTo>
                  <a:lnTo>
                    <a:pt x="934808" y="831455"/>
                  </a:lnTo>
                  <a:lnTo>
                    <a:pt x="921788" y="842567"/>
                  </a:lnTo>
                  <a:lnTo>
                    <a:pt x="908451" y="853996"/>
                  </a:lnTo>
                  <a:lnTo>
                    <a:pt x="895431" y="865107"/>
                  </a:lnTo>
                  <a:lnTo>
                    <a:pt x="882411" y="876536"/>
                  </a:lnTo>
                  <a:lnTo>
                    <a:pt x="869709" y="888600"/>
                  </a:lnTo>
                  <a:lnTo>
                    <a:pt x="857006" y="900346"/>
                  </a:lnTo>
                  <a:lnTo>
                    <a:pt x="844621" y="912093"/>
                  </a:lnTo>
                  <a:lnTo>
                    <a:pt x="831919" y="924474"/>
                  </a:lnTo>
                  <a:lnTo>
                    <a:pt x="819852" y="936538"/>
                  </a:lnTo>
                  <a:lnTo>
                    <a:pt x="807785" y="949237"/>
                  </a:lnTo>
                  <a:lnTo>
                    <a:pt x="796035" y="961618"/>
                  </a:lnTo>
                  <a:lnTo>
                    <a:pt x="784603" y="974634"/>
                  </a:lnTo>
                  <a:lnTo>
                    <a:pt x="772853" y="987333"/>
                  </a:lnTo>
                  <a:lnTo>
                    <a:pt x="761421" y="1000350"/>
                  </a:lnTo>
                  <a:lnTo>
                    <a:pt x="749989" y="1013366"/>
                  </a:lnTo>
                  <a:lnTo>
                    <a:pt x="739192" y="1026700"/>
                  </a:lnTo>
                  <a:lnTo>
                    <a:pt x="728395" y="1040351"/>
                  </a:lnTo>
                  <a:lnTo>
                    <a:pt x="717915" y="1053685"/>
                  </a:lnTo>
                  <a:lnTo>
                    <a:pt x="707118" y="1067653"/>
                  </a:lnTo>
                  <a:lnTo>
                    <a:pt x="696956" y="1081305"/>
                  </a:lnTo>
                  <a:lnTo>
                    <a:pt x="687112" y="1095591"/>
                  </a:lnTo>
                  <a:lnTo>
                    <a:pt x="677267" y="1109559"/>
                  </a:lnTo>
                  <a:lnTo>
                    <a:pt x="667741" y="1123846"/>
                  </a:lnTo>
                  <a:lnTo>
                    <a:pt x="658214" y="1138449"/>
                  </a:lnTo>
                  <a:lnTo>
                    <a:pt x="649005" y="1153053"/>
                  </a:lnTo>
                  <a:lnTo>
                    <a:pt x="639795" y="1167657"/>
                  </a:lnTo>
                  <a:lnTo>
                    <a:pt x="631856" y="1181308"/>
                  </a:lnTo>
                  <a:lnTo>
                    <a:pt x="623917" y="1195276"/>
                  </a:lnTo>
                  <a:lnTo>
                    <a:pt x="616296" y="1208928"/>
                  </a:lnTo>
                  <a:lnTo>
                    <a:pt x="608675" y="1223214"/>
                  </a:lnTo>
                  <a:lnTo>
                    <a:pt x="601371" y="1237183"/>
                  </a:lnTo>
                  <a:lnTo>
                    <a:pt x="594384" y="1251469"/>
                  </a:lnTo>
                  <a:lnTo>
                    <a:pt x="587398" y="1265755"/>
                  </a:lnTo>
                  <a:lnTo>
                    <a:pt x="580729" y="1280359"/>
                  </a:lnTo>
                  <a:lnTo>
                    <a:pt x="566122" y="1290200"/>
                  </a:lnTo>
                  <a:lnTo>
                    <a:pt x="551514" y="1300359"/>
                  </a:lnTo>
                  <a:lnTo>
                    <a:pt x="537224" y="1310836"/>
                  </a:lnTo>
                  <a:lnTo>
                    <a:pt x="523251" y="1321630"/>
                  </a:lnTo>
                  <a:lnTo>
                    <a:pt x="508961" y="1332424"/>
                  </a:lnTo>
                  <a:lnTo>
                    <a:pt x="495306" y="1343535"/>
                  </a:lnTo>
                  <a:lnTo>
                    <a:pt x="481651" y="1355282"/>
                  </a:lnTo>
                  <a:lnTo>
                    <a:pt x="468313" y="1366711"/>
                  </a:lnTo>
                  <a:lnTo>
                    <a:pt x="472442" y="1346710"/>
                  </a:lnTo>
                  <a:lnTo>
                    <a:pt x="476887" y="1326709"/>
                  </a:lnTo>
                  <a:lnTo>
                    <a:pt x="481651" y="1307026"/>
                  </a:lnTo>
                  <a:lnTo>
                    <a:pt x="486097" y="1287025"/>
                  </a:lnTo>
                  <a:lnTo>
                    <a:pt x="491495" y="1267025"/>
                  </a:lnTo>
                  <a:lnTo>
                    <a:pt x="496894" y="1247659"/>
                  </a:lnTo>
                  <a:lnTo>
                    <a:pt x="502292" y="1227976"/>
                  </a:lnTo>
                  <a:lnTo>
                    <a:pt x="508326" y="1208293"/>
                  </a:lnTo>
                  <a:lnTo>
                    <a:pt x="514359" y="1188610"/>
                  </a:lnTo>
                  <a:lnTo>
                    <a:pt x="520393" y="1169244"/>
                  </a:lnTo>
                  <a:lnTo>
                    <a:pt x="527062" y="1150196"/>
                  </a:lnTo>
                  <a:lnTo>
                    <a:pt x="533731" y="1130512"/>
                  </a:lnTo>
                  <a:lnTo>
                    <a:pt x="540717" y="1111464"/>
                  </a:lnTo>
                  <a:lnTo>
                    <a:pt x="548021" y="1092416"/>
                  </a:lnTo>
                  <a:lnTo>
                    <a:pt x="555325" y="1073050"/>
                  </a:lnTo>
                  <a:lnTo>
                    <a:pt x="563264" y="1054320"/>
                  </a:lnTo>
                  <a:lnTo>
                    <a:pt x="571203" y="1034954"/>
                  </a:lnTo>
                  <a:lnTo>
                    <a:pt x="579777" y="1015906"/>
                  </a:lnTo>
                  <a:lnTo>
                    <a:pt x="588351" y="996540"/>
                  </a:lnTo>
                  <a:lnTo>
                    <a:pt x="597242" y="977492"/>
                  </a:lnTo>
                  <a:lnTo>
                    <a:pt x="606134" y="958761"/>
                  </a:lnTo>
                  <a:lnTo>
                    <a:pt x="615978" y="940030"/>
                  </a:lnTo>
                  <a:lnTo>
                    <a:pt x="625505" y="921299"/>
                  </a:lnTo>
                  <a:lnTo>
                    <a:pt x="635032" y="902569"/>
                  </a:lnTo>
                  <a:lnTo>
                    <a:pt x="645194" y="884155"/>
                  </a:lnTo>
                  <a:lnTo>
                    <a:pt x="655356" y="866060"/>
                  </a:lnTo>
                  <a:lnTo>
                    <a:pt x="665835" y="847964"/>
                  </a:lnTo>
                  <a:lnTo>
                    <a:pt x="676632" y="829868"/>
                  </a:lnTo>
                  <a:lnTo>
                    <a:pt x="687429" y="812090"/>
                  </a:lnTo>
                  <a:lnTo>
                    <a:pt x="698544" y="794311"/>
                  </a:lnTo>
                  <a:lnTo>
                    <a:pt x="709976" y="776215"/>
                  </a:lnTo>
                  <a:lnTo>
                    <a:pt x="721408" y="758755"/>
                  </a:lnTo>
                  <a:lnTo>
                    <a:pt x="733476" y="741611"/>
                  </a:lnTo>
                  <a:lnTo>
                    <a:pt x="745225" y="724468"/>
                  </a:lnTo>
                  <a:lnTo>
                    <a:pt x="757293" y="707324"/>
                  </a:lnTo>
                  <a:lnTo>
                    <a:pt x="769995" y="690498"/>
                  </a:lnTo>
                  <a:lnTo>
                    <a:pt x="782380" y="673672"/>
                  </a:lnTo>
                  <a:lnTo>
                    <a:pt x="795400" y="657164"/>
                  </a:lnTo>
                  <a:lnTo>
                    <a:pt x="808102" y="640973"/>
                  </a:lnTo>
                  <a:lnTo>
                    <a:pt x="821440" y="624464"/>
                  </a:lnTo>
                  <a:lnTo>
                    <a:pt x="835095" y="608591"/>
                  </a:lnTo>
                  <a:lnTo>
                    <a:pt x="848432" y="592400"/>
                  </a:lnTo>
                  <a:lnTo>
                    <a:pt x="862405" y="576526"/>
                  </a:lnTo>
                  <a:lnTo>
                    <a:pt x="876060" y="560970"/>
                  </a:lnTo>
                  <a:lnTo>
                    <a:pt x="890350" y="545414"/>
                  </a:lnTo>
                  <a:lnTo>
                    <a:pt x="904958" y="530176"/>
                  </a:lnTo>
                  <a:lnTo>
                    <a:pt x="919566" y="515255"/>
                  </a:lnTo>
                  <a:lnTo>
                    <a:pt x="933856" y="500333"/>
                  </a:lnTo>
                  <a:lnTo>
                    <a:pt x="948781" y="485730"/>
                  </a:lnTo>
                  <a:lnTo>
                    <a:pt x="964024" y="470809"/>
                  </a:lnTo>
                  <a:lnTo>
                    <a:pt x="979584" y="456840"/>
                  </a:lnTo>
                  <a:lnTo>
                    <a:pt x="994510" y="442554"/>
                  </a:lnTo>
                  <a:lnTo>
                    <a:pt x="1010388" y="428903"/>
                  </a:lnTo>
                  <a:lnTo>
                    <a:pt x="1026266" y="414934"/>
                  </a:lnTo>
                  <a:lnTo>
                    <a:pt x="1042144" y="400965"/>
                  </a:lnTo>
                  <a:lnTo>
                    <a:pt x="1058339" y="387949"/>
                  </a:lnTo>
                  <a:lnTo>
                    <a:pt x="1074535" y="374615"/>
                  </a:lnTo>
                  <a:lnTo>
                    <a:pt x="1091048" y="361599"/>
                  </a:lnTo>
                  <a:lnTo>
                    <a:pt x="1107561" y="348900"/>
                  </a:lnTo>
                  <a:lnTo>
                    <a:pt x="1124391" y="336201"/>
                  </a:lnTo>
                  <a:lnTo>
                    <a:pt x="1141222" y="323820"/>
                  </a:lnTo>
                  <a:lnTo>
                    <a:pt x="1158370" y="311756"/>
                  </a:lnTo>
                  <a:lnTo>
                    <a:pt x="1175519" y="299375"/>
                  </a:lnTo>
                  <a:lnTo>
                    <a:pt x="1192984" y="287946"/>
                  </a:lnTo>
                  <a:lnTo>
                    <a:pt x="1210450" y="276517"/>
                  </a:lnTo>
                  <a:lnTo>
                    <a:pt x="1227916" y="264770"/>
                  </a:lnTo>
                  <a:lnTo>
                    <a:pt x="1245699" y="253976"/>
                  </a:lnTo>
                  <a:lnTo>
                    <a:pt x="1263800" y="242865"/>
                  </a:lnTo>
                  <a:lnTo>
                    <a:pt x="1281584" y="232071"/>
                  </a:lnTo>
                  <a:lnTo>
                    <a:pt x="1299684" y="221594"/>
                  </a:lnTo>
                  <a:lnTo>
                    <a:pt x="1318420" y="211435"/>
                  </a:lnTo>
                  <a:lnTo>
                    <a:pt x="1336839" y="201594"/>
                  </a:lnTo>
                  <a:lnTo>
                    <a:pt x="1355257" y="191752"/>
                  </a:lnTo>
                  <a:lnTo>
                    <a:pt x="1373676" y="181911"/>
                  </a:lnTo>
                  <a:lnTo>
                    <a:pt x="1392412" y="172704"/>
                  </a:lnTo>
                  <a:lnTo>
                    <a:pt x="1411783" y="163497"/>
                  </a:lnTo>
                  <a:lnTo>
                    <a:pt x="1430519" y="154608"/>
                  </a:lnTo>
                  <a:lnTo>
                    <a:pt x="1449573" y="146037"/>
                  </a:lnTo>
                  <a:lnTo>
                    <a:pt x="1468944" y="137782"/>
                  </a:lnTo>
                  <a:lnTo>
                    <a:pt x="1488315" y="129528"/>
                  </a:lnTo>
                  <a:lnTo>
                    <a:pt x="1507686" y="121591"/>
                  </a:lnTo>
                  <a:lnTo>
                    <a:pt x="1527057" y="113972"/>
                  </a:lnTo>
                  <a:lnTo>
                    <a:pt x="1547063" y="106670"/>
                  </a:lnTo>
                  <a:lnTo>
                    <a:pt x="1566434" y="99368"/>
                  </a:lnTo>
                  <a:lnTo>
                    <a:pt x="1586123" y="92384"/>
                  </a:lnTo>
                  <a:lnTo>
                    <a:pt x="1606447" y="85717"/>
                  </a:lnTo>
                  <a:lnTo>
                    <a:pt x="1626136" y="79368"/>
                  </a:lnTo>
                  <a:lnTo>
                    <a:pt x="1646142" y="73336"/>
                  </a:lnTo>
                  <a:lnTo>
                    <a:pt x="1666466" y="67304"/>
                  </a:lnTo>
                  <a:lnTo>
                    <a:pt x="1686472" y="61272"/>
                  </a:lnTo>
                  <a:lnTo>
                    <a:pt x="1706796" y="56192"/>
                  </a:lnTo>
                  <a:lnTo>
                    <a:pt x="1727120" y="50795"/>
                  </a:lnTo>
                  <a:lnTo>
                    <a:pt x="1747444" y="45716"/>
                  </a:lnTo>
                  <a:lnTo>
                    <a:pt x="1768085" y="41271"/>
                  </a:lnTo>
                  <a:lnTo>
                    <a:pt x="1788409" y="36509"/>
                  </a:lnTo>
                  <a:lnTo>
                    <a:pt x="1809050" y="32699"/>
                  </a:lnTo>
                  <a:lnTo>
                    <a:pt x="1829374" y="28572"/>
                  </a:lnTo>
                  <a:lnTo>
                    <a:pt x="1850333" y="25080"/>
                  </a:lnTo>
                  <a:lnTo>
                    <a:pt x="1870974" y="21588"/>
                  </a:lnTo>
                  <a:lnTo>
                    <a:pt x="1891616" y="18096"/>
                  </a:lnTo>
                  <a:lnTo>
                    <a:pt x="1912257" y="15556"/>
                  </a:lnTo>
                  <a:lnTo>
                    <a:pt x="1933216" y="12381"/>
                  </a:lnTo>
                  <a:lnTo>
                    <a:pt x="1954175" y="10159"/>
                  </a:lnTo>
                  <a:lnTo>
                    <a:pt x="1974816" y="8254"/>
                  </a:lnTo>
                  <a:lnTo>
                    <a:pt x="1995775" y="6349"/>
                  </a:lnTo>
                  <a:lnTo>
                    <a:pt x="2016417" y="4762"/>
                  </a:lnTo>
                  <a:lnTo>
                    <a:pt x="2037693" y="2857"/>
                  </a:lnTo>
                  <a:lnTo>
                    <a:pt x="2058334" y="1905"/>
                  </a:lnTo>
                  <a:lnTo>
                    <a:pt x="2079611" y="952"/>
                  </a:lnTo>
                  <a:lnTo>
                    <a:pt x="2100252" y="317"/>
                  </a:lnTo>
                  <a:lnTo>
                    <a:pt x="2121529" y="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2829983" y="3211336"/>
            <a:ext cx="1643067" cy="782246"/>
            <a:chOff x="5022025" y="4220590"/>
            <a:chExt cx="2190756" cy="1042994"/>
          </a:xfrm>
          <a:solidFill>
            <a:schemeClr val="bg1">
              <a:lumMod val="85000"/>
            </a:schemeClr>
          </a:solidFill>
        </p:grpSpPr>
        <p:grpSp>
          <p:nvGrpSpPr>
            <p:cNvPr id="8" name="Group 4"/>
            <p:cNvGrpSpPr/>
            <p:nvPr/>
          </p:nvGrpSpPr>
          <p:grpSpPr>
            <a:xfrm>
              <a:off x="5022025" y="4236643"/>
              <a:ext cx="1166500" cy="1026941"/>
              <a:chOff x="2873965" y="2332283"/>
              <a:chExt cx="1166500" cy="1026941"/>
            </a:xfrm>
            <a:grpFill/>
          </p:grpSpPr>
          <p:sp>
            <p:nvSpPr>
              <p:cNvPr id="12" name="Block Arc 8"/>
              <p:cNvSpPr/>
              <p:nvPr/>
            </p:nvSpPr>
            <p:spPr>
              <a:xfrm>
                <a:off x="301352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9"/>
              <p:cNvSpPr/>
              <p:nvPr/>
            </p:nvSpPr>
            <p:spPr>
              <a:xfrm>
                <a:off x="2873965" y="2332283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5"/>
            <p:cNvGrpSpPr/>
            <p:nvPr/>
          </p:nvGrpSpPr>
          <p:grpSpPr>
            <a:xfrm>
              <a:off x="6046281" y="4220590"/>
              <a:ext cx="1166500" cy="1026941"/>
              <a:chOff x="6557826" y="3997627"/>
              <a:chExt cx="1166500" cy="1026941"/>
            </a:xfrm>
            <a:grpFill/>
          </p:grpSpPr>
          <p:sp>
            <p:nvSpPr>
              <p:cNvPr id="10" name="Block Arc 6"/>
              <p:cNvSpPr/>
              <p:nvPr/>
            </p:nvSpPr>
            <p:spPr>
              <a:xfrm rot="10800000">
                <a:off x="6557826" y="3997627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7"/>
              <p:cNvSpPr/>
              <p:nvPr/>
            </p:nvSpPr>
            <p:spPr>
              <a:xfrm rot="10800000">
                <a:off x="7069579" y="4881844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" name="Group 10"/>
          <p:cNvGrpSpPr/>
          <p:nvPr/>
        </p:nvGrpSpPr>
        <p:grpSpPr>
          <a:xfrm>
            <a:off x="6764432" y="2560215"/>
            <a:ext cx="966458" cy="876118"/>
            <a:chOff x="9019242" y="3239883"/>
            <a:chExt cx="1288611" cy="1168157"/>
          </a:xfrm>
          <a:solidFill>
            <a:schemeClr val="bg1">
              <a:lumMod val="85000"/>
            </a:schemeClr>
          </a:solidFill>
        </p:grpSpPr>
        <p:sp>
          <p:nvSpPr>
            <p:cNvPr id="15" name="Chevron 11"/>
            <p:cNvSpPr/>
            <p:nvPr/>
          </p:nvSpPr>
          <p:spPr>
            <a:xfrm>
              <a:off x="10008643" y="3982882"/>
              <a:ext cx="299210" cy="425158"/>
            </a:xfrm>
            <a:prstGeom prst="chevron">
              <a:avLst>
                <a:gd name="adj" fmla="val 4134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6" name="Group 12"/>
            <p:cNvGrpSpPr/>
            <p:nvPr/>
          </p:nvGrpSpPr>
          <p:grpSpPr>
            <a:xfrm rot="10800000">
              <a:off x="9019242" y="3239883"/>
              <a:ext cx="1163337" cy="1026941"/>
              <a:chOff x="2877129" y="2332283"/>
              <a:chExt cx="1163337" cy="1026941"/>
            </a:xfrm>
            <a:grpFill/>
          </p:grpSpPr>
          <p:sp>
            <p:nvSpPr>
              <p:cNvPr id="17" name="Block Arc 13"/>
              <p:cNvSpPr/>
              <p:nvPr/>
            </p:nvSpPr>
            <p:spPr>
              <a:xfrm>
                <a:off x="301352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4"/>
              <p:cNvSpPr/>
              <p:nvPr/>
            </p:nvSpPr>
            <p:spPr>
              <a:xfrm>
                <a:off x="2877129" y="2332283"/>
                <a:ext cx="65474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5"/>
              <p:cNvSpPr/>
              <p:nvPr/>
            </p:nvSpPr>
            <p:spPr>
              <a:xfrm rot="5400000">
                <a:off x="3738175" y="2995359"/>
                <a:ext cx="46185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" name="Rectangle 16"/>
          <p:cNvSpPr/>
          <p:nvPr/>
        </p:nvSpPr>
        <p:spPr>
          <a:xfrm>
            <a:off x="7872673" y="3814869"/>
            <a:ext cx="742250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id-ID" dirty="0" smtClean="0">
                <a:latin typeface="+mj-lt"/>
              </a:rPr>
              <a:t>Success</a:t>
            </a:r>
            <a:endParaRPr lang="en-US" dirty="0">
              <a:latin typeface="+mj-lt"/>
            </a:endParaRPr>
          </a:p>
        </p:txBody>
      </p:sp>
      <p:grpSp>
        <p:nvGrpSpPr>
          <p:cNvPr id="21" name="Group 17"/>
          <p:cNvGrpSpPr/>
          <p:nvPr/>
        </p:nvGrpSpPr>
        <p:grpSpPr>
          <a:xfrm>
            <a:off x="4075935" y="2852703"/>
            <a:ext cx="770206" cy="1128839"/>
            <a:chOff x="5434580" y="3629868"/>
            <a:chExt cx="1026941" cy="1505118"/>
          </a:xfrm>
          <a:solidFill>
            <a:schemeClr val="bg1">
              <a:lumMod val="85000"/>
            </a:schemeClr>
          </a:solidFill>
        </p:grpSpPr>
        <p:sp>
          <p:nvSpPr>
            <p:cNvPr id="22" name="Block Arc 18"/>
            <p:cNvSpPr/>
            <p:nvPr/>
          </p:nvSpPr>
          <p:spPr>
            <a:xfrm rot="10800000" flipH="1">
              <a:off x="5434580" y="4108045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19"/>
            <p:cNvSpPr/>
            <p:nvPr/>
          </p:nvSpPr>
          <p:spPr>
            <a:xfrm rot="5400000">
              <a:off x="5883670" y="4063779"/>
              <a:ext cx="1010970" cy="1431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0"/>
          <p:cNvGrpSpPr/>
          <p:nvPr/>
        </p:nvGrpSpPr>
        <p:grpSpPr>
          <a:xfrm>
            <a:off x="1323607" y="1890065"/>
            <a:ext cx="770207" cy="770206"/>
            <a:chOff x="3013524" y="2332283"/>
            <a:chExt cx="1026942" cy="1026941"/>
          </a:xfrm>
          <a:solidFill>
            <a:schemeClr val="bg1">
              <a:lumMod val="85000"/>
            </a:schemeClr>
          </a:solidFill>
        </p:grpSpPr>
        <p:sp>
          <p:nvSpPr>
            <p:cNvPr id="25" name="Block Arc 21"/>
            <p:cNvSpPr/>
            <p:nvPr/>
          </p:nvSpPr>
          <p:spPr>
            <a:xfrm>
              <a:off x="3013524" y="2332283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2"/>
            <p:cNvSpPr/>
            <p:nvPr/>
          </p:nvSpPr>
          <p:spPr>
            <a:xfrm>
              <a:off x="3276531" y="2332283"/>
              <a:ext cx="255346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3"/>
            <p:cNvSpPr/>
            <p:nvPr/>
          </p:nvSpPr>
          <p:spPr>
            <a:xfrm rot="5400000">
              <a:off x="3738175" y="2998523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4"/>
          <p:cNvGrpSpPr/>
          <p:nvPr/>
        </p:nvGrpSpPr>
        <p:grpSpPr>
          <a:xfrm rot="10800000">
            <a:off x="1986771" y="2560213"/>
            <a:ext cx="872503" cy="770206"/>
            <a:chOff x="2877129" y="2332283"/>
            <a:chExt cx="1163337" cy="1026941"/>
          </a:xfrm>
          <a:solidFill>
            <a:schemeClr val="bg1">
              <a:lumMod val="85000"/>
            </a:schemeClr>
          </a:solidFill>
        </p:grpSpPr>
        <p:sp>
          <p:nvSpPr>
            <p:cNvPr id="29" name="Block Arc 25"/>
            <p:cNvSpPr/>
            <p:nvPr/>
          </p:nvSpPr>
          <p:spPr>
            <a:xfrm>
              <a:off x="3013524" y="2332283"/>
              <a:ext cx="1026941" cy="1026941"/>
            </a:xfrm>
            <a:prstGeom prst="blockArc">
              <a:avLst>
                <a:gd name="adj1" fmla="val 16202709"/>
                <a:gd name="adj2" fmla="val 21553953"/>
                <a:gd name="adj3" fmla="val 137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2877129" y="2332283"/>
              <a:ext cx="65474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27"/>
            <p:cNvSpPr/>
            <p:nvPr/>
          </p:nvSpPr>
          <p:spPr>
            <a:xfrm rot="5400000">
              <a:off x="3738175" y="2995359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28"/>
          <p:cNvGrpSpPr/>
          <p:nvPr/>
        </p:nvGrpSpPr>
        <p:grpSpPr>
          <a:xfrm>
            <a:off x="4738504" y="1887967"/>
            <a:ext cx="770207" cy="964733"/>
            <a:chOff x="6318005" y="2343554"/>
            <a:chExt cx="1026943" cy="1286310"/>
          </a:xfrm>
          <a:solidFill>
            <a:schemeClr val="bg1">
              <a:lumMod val="85000"/>
            </a:schemeClr>
          </a:solidFill>
        </p:grpSpPr>
        <p:sp>
          <p:nvSpPr>
            <p:cNvPr id="33" name="Rectangle 29"/>
            <p:cNvSpPr/>
            <p:nvPr/>
          </p:nvSpPr>
          <p:spPr>
            <a:xfrm>
              <a:off x="6816174" y="2343554"/>
              <a:ext cx="528774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0"/>
            <p:cNvGrpSpPr/>
            <p:nvPr/>
          </p:nvGrpSpPr>
          <p:grpSpPr>
            <a:xfrm>
              <a:off x="6318005" y="2346350"/>
              <a:ext cx="1026942" cy="1283514"/>
              <a:chOff x="2366533" y="2332283"/>
              <a:chExt cx="1026942" cy="1283514"/>
            </a:xfrm>
            <a:grpFill/>
          </p:grpSpPr>
          <p:sp>
            <p:nvSpPr>
              <p:cNvPr id="35" name="Block Arc 31"/>
              <p:cNvSpPr/>
              <p:nvPr/>
            </p:nvSpPr>
            <p:spPr>
              <a:xfrm flipH="1">
                <a:off x="236653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Rectangle 32"/>
              <p:cNvSpPr/>
              <p:nvPr/>
            </p:nvSpPr>
            <p:spPr>
              <a:xfrm rot="5400000">
                <a:off x="2049474" y="3156015"/>
                <a:ext cx="776841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Group 33"/>
          <p:cNvGrpSpPr/>
          <p:nvPr/>
        </p:nvGrpSpPr>
        <p:grpSpPr>
          <a:xfrm>
            <a:off x="5678952" y="1890065"/>
            <a:ext cx="1191256" cy="770206"/>
            <a:chOff x="7571935" y="2346350"/>
            <a:chExt cx="1588341" cy="1026941"/>
          </a:xfrm>
          <a:solidFill>
            <a:schemeClr val="bg1">
              <a:lumMod val="85000"/>
            </a:schemeClr>
          </a:solidFill>
        </p:grpSpPr>
        <p:grpSp>
          <p:nvGrpSpPr>
            <p:cNvPr id="38" name="Group 34"/>
            <p:cNvGrpSpPr/>
            <p:nvPr/>
          </p:nvGrpSpPr>
          <p:grpSpPr>
            <a:xfrm>
              <a:off x="7571935" y="2346350"/>
              <a:ext cx="1588340" cy="1026941"/>
              <a:chOff x="7571935" y="2346350"/>
              <a:chExt cx="1588340" cy="1026941"/>
            </a:xfrm>
            <a:grpFill/>
          </p:grpSpPr>
          <p:sp>
            <p:nvSpPr>
              <p:cNvPr id="40" name="Rectangle 36"/>
              <p:cNvSpPr/>
              <p:nvPr/>
            </p:nvSpPr>
            <p:spPr>
              <a:xfrm>
                <a:off x="7571935" y="2346350"/>
                <a:ext cx="1116400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Block Arc 37"/>
              <p:cNvSpPr/>
              <p:nvPr/>
            </p:nvSpPr>
            <p:spPr>
              <a:xfrm>
                <a:off x="8133334" y="2346350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Rectangle 35"/>
            <p:cNvSpPr/>
            <p:nvPr/>
          </p:nvSpPr>
          <p:spPr>
            <a:xfrm rot="5400000">
              <a:off x="8857985" y="3012590"/>
              <a:ext cx="461857" cy="1427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 Placeholder 33"/>
          <p:cNvSpPr txBox="1"/>
          <p:nvPr/>
        </p:nvSpPr>
        <p:spPr>
          <a:xfrm>
            <a:off x="904585" y="1145452"/>
            <a:ext cx="1684928" cy="1596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33"/>
          <p:cNvSpPr txBox="1"/>
          <p:nvPr/>
        </p:nvSpPr>
        <p:spPr>
          <a:xfrm>
            <a:off x="2057868" y="3559905"/>
            <a:ext cx="1409783" cy="1596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52"/>
          <p:cNvGrpSpPr/>
          <p:nvPr/>
        </p:nvGrpSpPr>
        <p:grpSpPr>
          <a:xfrm>
            <a:off x="795328" y="1890065"/>
            <a:ext cx="813243" cy="862257"/>
            <a:chOff x="1060437" y="2346350"/>
            <a:chExt cx="1084324" cy="1149676"/>
          </a:xfrm>
          <a:solidFill>
            <a:schemeClr val="bg1">
              <a:lumMod val="85000"/>
            </a:schemeClr>
          </a:solidFill>
        </p:grpSpPr>
        <p:grpSp>
          <p:nvGrpSpPr>
            <p:cNvPr id="45" name="Group 53"/>
            <p:cNvGrpSpPr/>
            <p:nvPr/>
          </p:nvGrpSpPr>
          <p:grpSpPr>
            <a:xfrm>
              <a:off x="1117819" y="2346350"/>
              <a:ext cx="1026942" cy="1026941"/>
              <a:chOff x="2366533" y="2332283"/>
              <a:chExt cx="1026942" cy="1026941"/>
            </a:xfrm>
            <a:grpFill/>
          </p:grpSpPr>
          <p:sp>
            <p:nvSpPr>
              <p:cNvPr id="47" name="Block Arc 55"/>
              <p:cNvSpPr/>
              <p:nvPr/>
            </p:nvSpPr>
            <p:spPr>
              <a:xfrm flipH="1">
                <a:off x="2366534" y="2332283"/>
                <a:ext cx="1026941" cy="1026941"/>
              </a:xfrm>
              <a:prstGeom prst="blockArc">
                <a:avLst>
                  <a:gd name="adj1" fmla="val 16202709"/>
                  <a:gd name="adj2" fmla="val 21553953"/>
                  <a:gd name="adj3" fmla="val 1378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56"/>
              <p:cNvSpPr/>
              <p:nvPr/>
            </p:nvSpPr>
            <p:spPr>
              <a:xfrm rot="5400000">
                <a:off x="2206966" y="2998522"/>
                <a:ext cx="461857" cy="14272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Oval 54"/>
            <p:cNvSpPr/>
            <p:nvPr/>
          </p:nvSpPr>
          <p:spPr>
            <a:xfrm>
              <a:off x="1060437" y="3239882"/>
              <a:ext cx="256144" cy="256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Oval 58"/>
          <p:cNvSpPr>
            <a:spLocks noChangeAspect="1"/>
          </p:cNvSpPr>
          <p:nvPr/>
        </p:nvSpPr>
        <p:spPr>
          <a:xfrm flipH="1">
            <a:off x="1211699" y="1698489"/>
            <a:ext cx="486000" cy="486000"/>
          </a:xfrm>
          <a:prstGeom prst="ellipse">
            <a:avLst/>
          </a:prstGeom>
          <a:gradFill flip="none" rotWithShape="1">
            <a:gsLst>
              <a:gs pos="0">
                <a:srgbClr val="008080"/>
              </a:gs>
              <a:gs pos="100000">
                <a:srgbClr val="009999"/>
              </a:gs>
            </a:gsLst>
            <a:lin ang="16200000" scaled="1"/>
            <a:tileRect/>
          </a:gradFill>
          <a:ln w="38100"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sz="1200" dirty="0"/>
          </a:p>
        </p:txBody>
      </p:sp>
      <p:sp>
        <p:nvSpPr>
          <p:cNvPr id="50" name="Oval 60"/>
          <p:cNvSpPr>
            <a:spLocks noChangeAspect="1"/>
          </p:cNvSpPr>
          <p:nvPr/>
        </p:nvSpPr>
        <p:spPr>
          <a:xfrm flipH="1">
            <a:off x="2589513" y="3020126"/>
            <a:ext cx="486000" cy="486000"/>
          </a:xfrm>
          <a:prstGeom prst="ellipse">
            <a:avLst/>
          </a:prstGeom>
          <a:gradFill flip="none" rotWithShape="1">
            <a:gsLst>
              <a:gs pos="0">
                <a:srgbClr val="E94744"/>
              </a:gs>
              <a:gs pos="100000">
                <a:schemeClr val="accent2">
                  <a:lumMod val="75000"/>
                </a:schemeClr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rgbClr val="E94744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sz="1200" dirty="0"/>
          </a:p>
        </p:txBody>
      </p:sp>
      <p:sp>
        <p:nvSpPr>
          <p:cNvPr id="51" name="Oval 61"/>
          <p:cNvSpPr>
            <a:spLocks noChangeAspect="1"/>
          </p:cNvSpPr>
          <p:nvPr/>
        </p:nvSpPr>
        <p:spPr>
          <a:xfrm flipH="1">
            <a:off x="4012905" y="3681125"/>
            <a:ext cx="486000" cy="486000"/>
          </a:xfrm>
          <a:prstGeom prst="ellipse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15A75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rgbClr val="015A75"/>
                </a:gs>
                <a:gs pos="100000">
                  <a:srgbClr val="015A74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52" name="Oval 63"/>
          <p:cNvSpPr>
            <a:spLocks noChangeAspect="1"/>
          </p:cNvSpPr>
          <p:nvPr/>
        </p:nvSpPr>
        <p:spPr>
          <a:xfrm flipH="1">
            <a:off x="5344800" y="1702641"/>
            <a:ext cx="486000" cy="486000"/>
          </a:xfrm>
          <a:prstGeom prst="ellipse">
            <a:avLst/>
          </a:prstGeom>
          <a:gradFill flip="none" rotWithShape="1">
            <a:gsLst>
              <a:gs pos="0">
                <a:srgbClr val="E94744"/>
              </a:gs>
              <a:gs pos="100000">
                <a:srgbClr val="C34A3D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rgbClr val="C34A3D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53" name="Oval 64"/>
          <p:cNvSpPr>
            <a:spLocks noChangeAspect="1"/>
          </p:cNvSpPr>
          <p:nvPr/>
        </p:nvSpPr>
        <p:spPr>
          <a:xfrm flipH="1">
            <a:off x="6582014" y="2352478"/>
            <a:ext cx="486000" cy="486000"/>
          </a:xfrm>
          <a:prstGeom prst="ellipse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381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27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54" name="Group 65"/>
          <p:cNvGrpSpPr/>
          <p:nvPr/>
        </p:nvGrpSpPr>
        <p:grpSpPr>
          <a:xfrm>
            <a:off x="7902274" y="2944823"/>
            <a:ext cx="712649" cy="735899"/>
            <a:chOff x="3975101" y="1854200"/>
            <a:chExt cx="4476751" cy="4622802"/>
          </a:xfrm>
        </p:grpSpPr>
        <p:grpSp>
          <p:nvGrpSpPr>
            <p:cNvPr id="55" name="Group 66"/>
            <p:cNvGrpSpPr/>
            <p:nvPr/>
          </p:nvGrpSpPr>
          <p:grpSpPr>
            <a:xfrm>
              <a:off x="3975101" y="1854201"/>
              <a:ext cx="4476751" cy="4622801"/>
              <a:chOff x="2981325" y="1390650"/>
              <a:chExt cx="3357563" cy="3467101"/>
            </a:xfrm>
          </p:grpSpPr>
          <p:sp>
            <p:nvSpPr>
              <p:cNvPr id="60" name="Freeform 5"/>
              <p:cNvSpPr/>
              <p:nvPr/>
            </p:nvSpPr>
            <p:spPr bwMode="auto">
              <a:xfrm>
                <a:off x="4224338" y="3878263"/>
                <a:ext cx="855663" cy="657225"/>
              </a:xfrm>
              <a:custGeom>
                <a:avLst/>
                <a:gdLst>
                  <a:gd name="T0" fmla="*/ 58 w 117"/>
                  <a:gd name="T1" fmla="*/ 3 h 90"/>
                  <a:gd name="T2" fmla="*/ 43 w 117"/>
                  <a:gd name="T3" fmla="*/ 0 h 90"/>
                  <a:gd name="T4" fmla="*/ 0 w 117"/>
                  <a:gd name="T5" fmla="*/ 90 h 90"/>
                  <a:gd name="T6" fmla="*/ 58 w 117"/>
                  <a:gd name="T7" fmla="*/ 90 h 90"/>
                  <a:gd name="T8" fmla="*/ 117 w 117"/>
                  <a:gd name="T9" fmla="*/ 90 h 90"/>
                  <a:gd name="T10" fmla="*/ 74 w 117"/>
                  <a:gd name="T11" fmla="*/ 0 h 90"/>
                  <a:gd name="T12" fmla="*/ 58 w 117"/>
                  <a:gd name="T13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90">
                    <a:moveTo>
                      <a:pt x="58" y="3"/>
                    </a:moveTo>
                    <a:cubicBezTo>
                      <a:pt x="53" y="3"/>
                      <a:pt x="48" y="2"/>
                      <a:pt x="43" y="0"/>
                    </a:cubicBezTo>
                    <a:cubicBezTo>
                      <a:pt x="33" y="38"/>
                      <a:pt x="8" y="77"/>
                      <a:pt x="0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08" y="77"/>
                      <a:pt x="85" y="38"/>
                      <a:pt x="74" y="0"/>
                    </a:cubicBezTo>
                    <a:cubicBezTo>
                      <a:pt x="69" y="2"/>
                      <a:pt x="64" y="3"/>
                      <a:pt x="58" y="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1" name="Freeform 6"/>
              <p:cNvSpPr/>
              <p:nvPr/>
            </p:nvSpPr>
            <p:spPr bwMode="auto">
              <a:xfrm>
                <a:off x="4406900" y="3724275"/>
                <a:ext cx="490538" cy="174625"/>
              </a:xfrm>
              <a:custGeom>
                <a:avLst/>
                <a:gdLst>
                  <a:gd name="T0" fmla="*/ 0 w 67"/>
                  <a:gd name="T1" fmla="*/ 0 h 24"/>
                  <a:gd name="T2" fmla="*/ 18 w 67"/>
                  <a:gd name="T3" fmla="*/ 21 h 24"/>
                  <a:gd name="T4" fmla="*/ 33 w 67"/>
                  <a:gd name="T5" fmla="*/ 24 h 24"/>
                  <a:gd name="T6" fmla="*/ 49 w 67"/>
                  <a:gd name="T7" fmla="*/ 21 h 24"/>
                  <a:gd name="T8" fmla="*/ 67 w 67"/>
                  <a:gd name="T9" fmla="*/ 0 h 24"/>
                  <a:gd name="T10" fmla="*/ 45 w 67"/>
                  <a:gd name="T11" fmla="*/ 0 h 24"/>
                  <a:gd name="T12" fmla="*/ 33 w 67"/>
                  <a:gd name="T13" fmla="*/ 0 h 24"/>
                  <a:gd name="T14" fmla="*/ 22 w 67"/>
                  <a:gd name="T15" fmla="*/ 0 h 24"/>
                  <a:gd name="T16" fmla="*/ 0 w 6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4">
                    <a:moveTo>
                      <a:pt x="0" y="0"/>
                    </a:moveTo>
                    <a:cubicBezTo>
                      <a:pt x="0" y="9"/>
                      <a:pt x="7" y="17"/>
                      <a:pt x="18" y="21"/>
                    </a:cubicBezTo>
                    <a:cubicBezTo>
                      <a:pt x="23" y="23"/>
                      <a:pt x="28" y="24"/>
                      <a:pt x="33" y="24"/>
                    </a:cubicBezTo>
                    <a:cubicBezTo>
                      <a:pt x="39" y="24"/>
                      <a:pt x="44" y="23"/>
                      <a:pt x="49" y="21"/>
                    </a:cubicBezTo>
                    <a:cubicBezTo>
                      <a:pt x="60" y="17"/>
                      <a:pt x="67" y="9"/>
                      <a:pt x="6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2" name="Freeform 7"/>
              <p:cNvSpPr>
                <a:spLocks noEditPoints="1"/>
              </p:cNvSpPr>
              <p:nvPr/>
            </p:nvSpPr>
            <p:spPr bwMode="auto">
              <a:xfrm>
                <a:off x="3632200" y="4535488"/>
                <a:ext cx="2041525" cy="322263"/>
              </a:xfrm>
              <a:custGeom>
                <a:avLst/>
                <a:gdLst>
                  <a:gd name="T0" fmla="*/ 23 w 279"/>
                  <a:gd name="T1" fmla="*/ 44 h 44"/>
                  <a:gd name="T2" fmla="*/ 174 w 279"/>
                  <a:gd name="T3" fmla="*/ 0 h 44"/>
                  <a:gd name="T4" fmla="*/ 167 w 279"/>
                  <a:gd name="T5" fmla="*/ 0 h 44"/>
                  <a:gd name="T6" fmla="*/ 161 w 279"/>
                  <a:gd name="T7" fmla="*/ 0 h 44"/>
                  <a:gd name="T8" fmla="*/ 156 w 279"/>
                  <a:gd name="T9" fmla="*/ 0 h 44"/>
                  <a:gd name="T10" fmla="*/ 152 w 279"/>
                  <a:gd name="T11" fmla="*/ 0 h 44"/>
                  <a:gd name="T12" fmla="*/ 148 w 279"/>
                  <a:gd name="T13" fmla="*/ 0 h 44"/>
                  <a:gd name="T14" fmla="*/ 145 w 279"/>
                  <a:gd name="T15" fmla="*/ 0 h 44"/>
                  <a:gd name="T16" fmla="*/ 143 w 279"/>
                  <a:gd name="T17" fmla="*/ 0 h 44"/>
                  <a:gd name="T18" fmla="*/ 142 w 279"/>
                  <a:gd name="T19" fmla="*/ 0 h 44"/>
                  <a:gd name="T20" fmla="*/ 141 w 279"/>
                  <a:gd name="T21" fmla="*/ 0 h 44"/>
                  <a:gd name="T22" fmla="*/ 140 w 279"/>
                  <a:gd name="T23" fmla="*/ 0 h 44"/>
                  <a:gd name="T24" fmla="*/ 140 w 279"/>
                  <a:gd name="T25" fmla="*/ 0 h 44"/>
                  <a:gd name="T26" fmla="*/ 139 w 279"/>
                  <a:gd name="T27" fmla="*/ 0 h 44"/>
                  <a:gd name="T28" fmla="*/ 139 w 279"/>
                  <a:gd name="T29" fmla="*/ 0 h 44"/>
                  <a:gd name="T30" fmla="*/ 132 w 279"/>
                  <a:gd name="T31" fmla="*/ 0 h 44"/>
                  <a:gd name="T32" fmla="*/ 122 w 279"/>
                  <a:gd name="T33" fmla="*/ 0 h 44"/>
                  <a:gd name="T34" fmla="*/ 114 w 279"/>
                  <a:gd name="T35" fmla="*/ 0 h 44"/>
                  <a:gd name="T36" fmla="*/ 107 w 279"/>
                  <a:gd name="T37" fmla="*/ 0 h 44"/>
                  <a:gd name="T38" fmla="*/ 101 w 279"/>
                  <a:gd name="T39" fmla="*/ 0 h 44"/>
                  <a:gd name="T40" fmla="*/ 96 w 279"/>
                  <a:gd name="T41" fmla="*/ 0 h 44"/>
                  <a:gd name="T42" fmla="*/ 92 w 279"/>
                  <a:gd name="T43" fmla="*/ 0 h 44"/>
                  <a:gd name="T44" fmla="*/ 89 w 279"/>
                  <a:gd name="T45" fmla="*/ 0 h 44"/>
                  <a:gd name="T46" fmla="*/ 87 w 279"/>
                  <a:gd name="T47" fmla="*/ 0 h 44"/>
                  <a:gd name="T48" fmla="*/ 85 w 279"/>
                  <a:gd name="T49" fmla="*/ 0 h 44"/>
                  <a:gd name="T50" fmla="*/ 83 w 279"/>
                  <a:gd name="T51" fmla="*/ 0 h 44"/>
                  <a:gd name="T52" fmla="*/ 82 w 279"/>
                  <a:gd name="T53" fmla="*/ 0 h 44"/>
                  <a:gd name="T54" fmla="*/ 82 w 279"/>
                  <a:gd name="T55" fmla="*/ 0 h 44"/>
                  <a:gd name="T56" fmla="*/ 81 w 279"/>
                  <a:gd name="T57" fmla="*/ 0 h 44"/>
                  <a:gd name="T58" fmla="*/ 81 w 279"/>
                  <a:gd name="T59" fmla="*/ 0 h 44"/>
                  <a:gd name="T60" fmla="*/ 81 w 279"/>
                  <a:gd name="T61" fmla="*/ 0 h 44"/>
                  <a:gd name="T62" fmla="*/ 73 w 279"/>
                  <a:gd name="T63" fmla="*/ 0 h 44"/>
                  <a:gd name="T64" fmla="*/ 67 w 279"/>
                  <a:gd name="T65" fmla="*/ 44 h 44"/>
                  <a:gd name="T66" fmla="*/ 80 w 279"/>
                  <a:gd name="T67" fmla="*/ 44 h 44"/>
                  <a:gd name="T68" fmla="*/ 93 w 279"/>
                  <a:gd name="T69" fmla="*/ 44 h 44"/>
                  <a:gd name="T70" fmla="*/ 104 w 279"/>
                  <a:gd name="T71" fmla="*/ 44 h 44"/>
                  <a:gd name="T72" fmla="*/ 113 w 279"/>
                  <a:gd name="T73" fmla="*/ 44 h 44"/>
                  <a:gd name="T74" fmla="*/ 120 w 279"/>
                  <a:gd name="T75" fmla="*/ 44 h 44"/>
                  <a:gd name="T76" fmla="*/ 126 w 279"/>
                  <a:gd name="T77" fmla="*/ 44 h 44"/>
                  <a:gd name="T78" fmla="*/ 131 w 279"/>
                  <a:gd name="T79" fmla="*/ 44 h 44"/>
                  <a:gd name="T80" fmla="*/ 134 w 279"/>
                  <a:gd name="T81" fmla="*/ 44 h 44"/>
                  <a:gd name="T82" fmla="*/ 136 w 279"/>
                  <a:gd name="T83" fmla="*/ 44 h 44"/>
                  <a:gd name="T84" fmla="*/ 138 w 279"/>
                  <a:gd name="T85" fmla="*/ 44 h 44"/>
                  <a:gd name="T86" fmla="*/ 139 w 279"/>
                  <a:gd name="T87" fmla="*/ 44 h 44"/>
                  <a:gd name="T88" fmla="*/ 139 w 279"/>
                  <a:gd name="T89" fmla="*/ 44 h 44"/>
                  <a:gd name="T90" fmla="*/ 139 w 279"/>
                  <a:gd name="T91" fmla="*/ 44 h 44"/>
                  <a:gd name="T92" fmla="*/ 150 w 279"/>
                  <a:gd name="T93" fmla="*/ 44 h 44"/>
                  <a:gd name="T94" fmla="*/ 169 w 279"/>
                  <a:gd name="T95" fmla="*/ 44 h 44"/>
                  <a:gd name="T96" fmla="*/ 279 w 279"/>
                  <a:gd name="T9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9" h="44">
                    <a:moveTo>
                      <a:pt x="6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5"/>
                      <a:pt x="11" y="44"/>
                      <a:pt x="23" y="44"/>
                    </a:cubicBezTo>
                    <a:cubicBezTo>
                      <a:pt x="67" y="44"/>
                      <a:pt x="67" y="44"/>
                      <a:pt x="67" y="44"/>
                    </a:cubicBezTo>
                    <a:moveTo>
                      <a:pt x="256" y="0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15"/>
                      <a:pt x="67" y="29"/>
                      <a:pt x="67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4"/>
                      <a:pt x="90" y="44"/>
                      <a:pt x="90" y="44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9" y="44"/>
                      <a:pt x="109" y="44"/>
                      <a:pt x="109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5" y="44"/>
                      <a:pt x="125" y="44"/>
                      <a:pt x="125" y="44"/>
                    </a:cubicBezTo>
                    <a:cubicBezTo>
                      <a:pt x="126" y="44"/>
                      <a:pt x="126" y="44"/>
                      <a:pt x="126" y="44"/>
                    </a:cubicBezTo>
                    <a:cubicBezTo>
                      <a:pt x="127" y="44"/>
                      <a:pt x="127" y="44"/>
                      <a:pt x="127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2" y="44"/>
                      <a:pt x="132" y="44"/>
                      <a:pt x="132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6" y="44"/>
                      <a:pt x="136" y="44"/>
                      <a:pt x="136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45" y="44"/>
                      <a:pt x="145" y="44"/>
                      <a:pt x="145" y="44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60" y="44"/>
                      <a:pt x="160" y="44"/>
                      <a:pt x="160" y="44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174" y="44"/>
                      <a:pt x="174" y="44"/>
                      <a:pt x="174" y="44"/>
                    </a:cubicBezTo>
                    <a:cubicBezTo>
                      <a:pt x="256" y="44"/>
                      <a:pt x="256" y="44"/>
                      <a:pt x="256" y="44"/>
                    </a:cubicBezTo>
                    <a:cubicBezTo>
                      <a:pt x="269" y="44"/>
                      <a:pt x="279" y="35"/>
                      <a:pt x="279" y="23"/>
                    </a:cubicBezTo>
                    <a:cubicBezTo>
                      <a:pt x="279" y="11"/>
                      <a:pt x="269" y="0"/>
                      <a:pt x="25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3" name="Freeform 8"/>
              <p:cNvSpPr/>
              <p:nvPr/>
            </p:nvSpPr>
            <p:spPr bwMode="auto">
              <a:xfrm>
                <a:off x="2981325" y="1390650"/>
                <a:ext cx="855663" cy="1733550"/>
              </a:xfrm>
              <a:custGeom>
                <a:avLst/>
                <a:gdLst>
                  <a:gd name="T0" fmla="*/ 93 w 117"/>
                  <a:gd name="T1" fmla="*/ 0 h 237"/>
                  <a:gd name="T2" fmla="*/ 93 w 117"/>
                  <a:gd name="T3" fmla="*/ 0 h 237"/>
                  <a:gd name="T4" fmla="*/ 3 w 117"/>
                  <a:gd name="T5" fmla="*/ 0 h 237"/>
                  <a:gd name="T6" fmla="*/ 117 w 117"/>
                  <a:gd name="T7" fmla="*/ 237 h 237"/>
                  <a:gd name="T8" fmla="*/ 109 w 117"/>
                  <a:gd name="T9" fmla="*/ 207 h 237"/>
                  <a:gd name="T10" fmla="*/ 83 w 117"/>
                  <a:gd name="T11" fmla="*/ 190 h 237"/>
                  <a:gd name="T12" fmla="*/ 31 w 117"/>
                  <a:gd name="T13" fmla="*/ 26 h 237"/>
                  <a:gd name="T14" fmla="*/ 93 w 117"/>
                  <a:gd name="T15" fmla="*/ 26 h 237"/>
                  <a:gd name="T16" fmla="*/ 93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214"/>
                      <a:pt x="117" y="237"/>
                    </a:cubicBezTo>
                    <a:cubicBezTo>
                      <a:pt x="115" y="227"/>
                      <a:pt x="113" y="218"/>
                      <a:pt x="109" y="207"/>
                    </a:cubicBezTo>
                    <a:cubicBezTo>
                      <a:pt x="100" y="204"/>
                      <a:pt x="91" y="198"/>
                      <a:pt x="83" y="190"/>
                    </a:cubicBezTo>
                    <a:cubicBezTo>
                      <a:pt x="46" y="151"/>
                      <a:pt x="33" y="74"/>
                      <a:pt x="31" y="26"/>
                    </a:cubicBezTo>
                    <a:cubicBezTo>
                      <a:pt x="93" y="26"/>
                      <a:pt x="93" y="26"/>
                      <a:pt x="93" y="26"/>
                    </a:cubicBezTo>
                    <a:lnTo>
                      <a:pt x="9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4" name="Freeform 11"/>
              <p:cNvSpPr/>
              <p:nvPr/>
            </p:nvSpPr>
            <p:spPr bwMode="auto">
              <a:xfrm>
                <a:off x="5483225" y="1390650"/>
                <a:ext cx="855663" cy="1733550"/>
              </a:xfrm>
              <a:custGeom>
                <a:avLst/>
                <a:gdLst>
                  <a:gd name="T0" fmla="*/ 24 w 117"/>
                  <a:gd name="T1" fmla="*/ 0 h 237"/>
                  <a:gd name="T2" fmla="*/ 24 w 117"/>
                  <a:gd name="T3" fmla="*/ 0 h 237"/>
                  <a:gd name="T4" fmla="*/ 114 w 117"/>
                  <a:gd name="T5" fmla="*/ 0 h 237"/>
                  <a:gd name="T6" fmla="*/ 0 w 117"/>
                  <a:gd name="T7" fmla="*/ 237 h 237"/>
                  <a:gd name="T8" fmla="*/ 8 w 117"/>
                  <a:gd name="T9" fmla="*/ 207 h 237"/>
                  <a:gd name="T10" fmla="*/ 34 w 117"/>
                  <a:gd name="T11" fmla="*/ 190 h 237"/>
                  <a:gd name="T12" fmla="*/ 86 w 117"/>
                  <a:gd name="T13" fmla="*/ 26 h 237"/>
                  <a:gd name="T14" fmla="*/ 24 w 117"/>
                  <a:gd name="T15" fmla="*/ 26 h 237"/>
                  <a:gd name="T16" fmla="*/ 24 w 117"/>
                  <a:gd name="T17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237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7" y="214"/>
                      <a:pt x="0" y="237"/>
                    </a:cubicBezTo>
                    <a:cubicBezTo>
                      <a:pt x="2" y="227"/>
                      <a:pt x="4" y="218"/>
                      <a:pt x="8" y="207"/>
                    </a:cubicBezTo>
                    <a:cubicBezTo>
                      <a:pt x="17" y="204"/>
                      <a:pt x="25" y="198"/>
                      <a:pt x="34" y="190"/>
                    </a:cubicBezTo>
                    <a:cubicBezTo>
                      <a:pt x="71" y="151"/>
                      <a:pt x="84" y="74"/>
                      <a:pt x="86" y="26"/>
                    </a:cubicBezTo>
                    <a:cubicBezTo>
                      <a:pt x="24" y="26"/>
                      <a:pt x="24" y="26"/>
                      <a:pt x="24" y="2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1800"/>
              </a:p>
            </p:txBody>
          </p:sp>
        </p:grpSp>
        <p:sp>
          <p:nvSpPr>
            <p:cNvPr id="56" name="Freeform 13"/>
            <p:cNvSpPr/>
            <p:nvPr/>
          </p:nvSpPr>
          <p:spPr bwMode="auto">
            <a:xfrm>
              <a:off x="6208184" y="3414184"/>
              <a:ext cx="1278467" cy="1551517"/>
            </a:xfrm>
            <a:custGeom>
              <a:avLst/>
              <a:gdLst>
                <a:gd name="T0" fmla="*/ 0 w 131"/>
                <a:gd name="T1" fmla="*/ 159 h 159"/>
                <a:gd name="T2" fmla="*/ 0 w 131"/>
                <a:gd name="T3" fmla="*/ 0 h 159"/>
                <a:gd name="T4" fmla="*/ 131 w 131"/>
                <a:gd name="T5" fmla="*/ 0 h 159"/>
                <a:gd name="T6" fmla="*/ 122 w 131"/>
                <a:gd name="T7" fmla="*/ 47 h 159"/>
                <a:gd name="T8" fmla="*/ 114 w 131"/>
                <a:gd name="T9" fmla="*/ 77 h 159"/>
                <a:gd name="T10" fmla="*/ 114 w 131"/>
                <a:gd name="T11" fmla="*/ 77 h 159"/>
                <a:gd name="T12" fmla="*/ 77 w 131"/>
                <a:gd name="T13" fmla="*/ 119 h 159"/>
                <a:gd name="T14" fmla="*/ 83 w 131"/>
                <a:gd name="T15" fmla="*/ 130 h 159"/>
                <a:gd name="T16" fmla="*/ 70 w 131"/>
                <a:gd name="T17" fmla="*/ 143 h 159"/>
                <a:gd name="T18" fmla="*/ 62 w 131"/>
                <a:gd name="T19" fmla="*/ 143 h 159"/>
                <a:gd name="T20" fmla="*/ 62 w 131"/>
                <a:gd name="T21" fmla="*/ 146 h 159"/>
                <a:gd name="T22" fmla="*/ 49 w 131"/>
                <a:gd name="T23" fmla="*/ 159 h 159"/>
                <a:gd name="T24" fmla="*/ 34 w 131"/>
                <a:gd name="T25" fmla="*/ 159 h 159"/>
                <a:gd name="T26" fmla="*/ 12 w 131"/>
                <a:gd name="T27" fmla="*/ 159 h 159"/>
                <a:gd name="T28" fmla="*/ 0 w 131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159">
                  <a:moveTo>
                    <a:pt x="0" y="15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29" y="17"/>
                    <a:pt x="126" y="33"/>
                    <a:pt x="122" y="47"/>
                  </a:cubicBezTo>
                  <a:cubicBezTo>
                    <a:pt x="119" y="58"/>
                    <a:pt x="116" y="67"/>
                    <a:pt x="114" y="77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4" y="100"/>
                    <a:pt x="92" y="115"/>
                    <a:pt x="77" y="119"/>
                  </a:cubicBezTo>
                  <a:cubicBezTo>
                    <a:pt x="80" y="121"/>
                    <a:pt x="83" y="126"/>
                    <a:pt x="83" y="130"/>
                  </a:cubicBezTo>
                  <a:cubicBezTo>
                    <a:pt x="83" y="137"/>
                    <a:pt x="77" y="143"/>
                    <a:pt x="70" y="143"/>
                  </a:cubicBezTo>
                  <a:cubicBezTo>
                    <a:pt x="62" y="143"/>
                    <a:pt x="62" y="143"/>
                    <a:pt x="62" y="143"/>
                  </a:cubicBezTo>
                  <a:cubicBezTo>
                    <a:pt x="62" y="144"/>
                    <a:pt x="62" y="145"/>
                    <a:pt x="62" y="146"/>
                  </a:cubicBezTo>
                  <a:cubicBezTo>
                    <a:pt x="62" y="153"/>
                    <a:pt x="56" y="159"/>
                    <a:pt x="49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12" y="159"/>
                    <a:pt x="12" y="159"/>
                    <a:pt x="12" y="159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6208184" y="1854200"/>
              <a:ext cx="1356784" cy="1559984"/>
            </a:xfrm>
            <a:custGeom>
              <a:avLst/>
              <a:gdLst>
                <a:gd name="T0" fmla="*/ 0 w 139"/>
                <a:gd name="T1" fmla="*/ 160 h 160"/>
                <a:gd name="T2" fmla="*/ 0 w 139"/>
                <a:gd name="T3" fmla="*/ 0 h 160"/>
                <a:gd name="T4" fmla="*/ 0 w 139"/>
                <a:gd name="T5" fmla="*/ 0 h 160"/>
                <a:gd name="T6" fmla="*/ 115 w 139"/>
                <a:gd name="T7" fmla="*/ 0 h 160"/>
                <a:gd name="T8" fmla="*/ 137 w 139"/>
                <a:gd name="T9" fmla="*/ 0 h 160"/>
                <a:gd name="T10" fmla="*/ 138 w 139"/>
                <a:gd name="T11" fmla="*/ 0 h 160"/>
                <a:gd name="T12" fmla="*/ 139 w 139"/>
                <a:gd name="T13" fmla="*/ 26 h 160"/>
                <a:gd name="T14" fmla="*/ 131 w 139"/>
                <a:gd name="T15" fmla="*/ 160 h 160"/>
                <a:gd name="T16" fmla="*/ 0 w 139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60">
                  <a:moveTo>
                    <a:pt x="0" y="16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0"/>
                    <a:pt x="135" y="0"/>
                    <a:pt x="137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9" y="57"/>
                    <a:pt x="138" y="110"/>
                    <a:pt x="131" y="160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4861984" y="1854200"/>
              <a:ext cx="1346200" cy="1559984"/>
            </a:xfrm>
            <a:custGeom>
              <a:avLst/>
              <a:gdLst>
                <a:gd name="T0" fmla="*/ 138 w 138"/>
                <a:gd name="T1" fmla="*/ 160 h 160"/>
                <a:gd name="T2" fmla="*/ 138 w 138"/>
                <a:gd name="T3" fmla="*/ 0 h 160"/>
                <a:gd name="T4" fmla="*/ 138 w 138"/>
                <a:gd name="T5" fmla="*/ 0 h 160"/>
                <a:gd name="T6" fmla="*/ 24 w 138"/>
                <a:gd name="T7" fmla="*/ 0 h 160"/>
                <a:gd name="T8" fmla="*/ 2 w 138"/>
                <a:gd name="T9" fmla="*/ 0 h 160"/>
                <a:gd name="T10" fmla="*/ 0 w 138"/>
                <a:gd name="T11" fmla="*/ 0 h 160"/>
                <a:gd name="T12" fmla="*/ 0 w 138"/>
                <a:gd name="T13" fmla="*/ 26 h 160"/>
                <a:gd name="T14" fmla="*/ 8 w 138"/>
                <a:gd name="T15" fmla="*/ 160 h 160"/>
                <a:gd name="T16" fmla="*/ 138 w 13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60">
                  <a:moveTo>
                    <a:pt x="138" y="16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4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57"/>
                    <a:pt x="1" y="110"/>
                    <a:pt x="8" y="160"/>
                  </a:cubicBezTo>
                  <a:lnTo>
                    <a:pt x="138" y="160"/>
                  </a:lnTo>
                  <a:close/>
                </a:path>
              </a:pathLst>
            </a:custGeom>
            <a:solidFill>
              <a:srgbClr val="015A7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4940301" y="3414184"/>
              <a:ext cx="1267884" cy="1551517"/>
            </a:xfrm>
            <a:custGeom>
              <a:avLst/>
              <a:gdLst>
                <a:gd name="T0" fmla="*/ 130 w 130"/>
                <a:gd name="T1" fmla="*/ 159 h 159"/>
                <a:gd name="T2" fmla="*/ 130 w 130"/>
                <a:gd name="T3" fmla="*/ 0 h 159"/>
                <a:gd name="T4" fmla="*/ 0 w 130"/>
                <a:gd name="T5" fmla="*/ 0 h 159"/>
                <a:gd name="T6" fmla="*/ 9 w 130"/>
                <a:gd name="T7" fmla="*/ 47 h 159"/>
                <a:gd name="T8" fmla="*/ 17 w 130"/>
                <a:gd name="T9" fmla="*/ 77 h 159"/>
                <a:gd name="T10" fmla="*/ 17 w 130"/>
                <a:gd name="T11" fmla="*/ 77 h 159"/>
                <a:gd name="T12" fmla="*/ 54 w 130"/>
                <a:gd name="T13" fmla="*/ 119 h 159"/>
                <a:gd name="T14" fmla="*/ 48 w 130"/>
                <a:gd name="T15" fmla="*/ 130 h 159"/>
                <a:gd name="T16" fmla="*/ 61 w 130"/>
                <a:gd name="T17" fmla="*/ 143 h 159"/>
                <a:gd name="T18" fmla="*/ 69 w 130"/>
                <a:gd name="T19" fmla="*/ 143 h 159"/>
                <a:gd name="T20" fmla="*/ 69 w 130"/>
                <a:gd name="T21" fmla="*/ 146 h 159"/>
                <a:gd name="T22" fmla="*/ 82 w 130"/>
                <a:gd name="T23" fmla="*/ 159 h 159"/>
                <a:gd name="T24" fmla="*/ 97 w 130"/>
                <a:gd name="T25" fmla="*/ 159 h 159"/>
                <a:gd name="T26" fmla="*/ 118 w 130"/>
                <a:gd name="T27" fmla="*/ 159 h 159"/>
                <a:gd name="T28" fmla="*/ 130 w 130"/>
                <a:gd name="T2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59">
                  <a:moveTo>
                    <a:pt x="130" y="159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7"/>
                    <a:pt x="5" y="33"/>
                    <a:pt x="9" y="47"/>
                  </a:cubicBezTo>
                  <a:cubicBezTo>
                    <a:pt x="12" y="58"/>
                    <a:pt x="15" y="6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27" y="100"/>
                    <a:pt x="39" y="115"/>
                    <a:pt x="54" y="119"/>
                  </a:cubicBezTo>
                  <a:cubicBezTo>
                    <a:pt x="51" y="121"/>
                    <a:pt x="48" y="126"/>
                    <a:pt x="48" y="130"/>
                  </a:cubicBezTo>
                  <a:cubicBezTo>
                    <a:pt x="48" y="137"/>
                    <a:pt x="54" y="143"/>
                    <a:pt x="61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4"/>
                    <a:pt x="69" y="145"/>
                    <a:pt x="69" y="146"/>
                  </a:cubicBezTo>
                  <a:cubicBezTo>
                    <a:pt x="69" y="153"/>
                    <a:pt x="74" y="159"/>
                    <a:pt x="82" y="159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118" y="159"/>
                    <a:pt x="118" y="159"/>
                    <a:pt x="118" y="159"/>
                  </a:cubicBezTo>
                  <a:lnTo>
                    <a:pt x="130" y="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65" name="Rectangle 76"/>
          <p:cNvSpPr/>
          <p:nvPr/>
        </p:nvSpPr>
        <p:spPr>
          <a:xfrm>
            <a:off x="466726" y="2901535"/>
            <a:ext cx="796928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id-ID" sz="1200" dirty="0">
                <a:latin typeface="+mj-lt"/>
              </a:rPr>
              <a:t>INVEST</a:t>
            </a:r>
            <a:endParaRPr lang="en-US" sz="1200" dirty="0">
              <a:latin typeface="+mj-lt"/>
            </a:endParaRPr>
          </a:p>
        </p:txBody>
      </p:sp>
      <p:sp>
        <p:nvSpPr>
          <p:cNvPr id="66" name="Rectangle 77"/>
          <p:cNvSpPr/>
          <p:nvPr/>
        </p:nvSpPr>
        <p:spPr>
          <a:xfrm>
            <a:off x="827321" y="1313599"/>
            <a:ext cx="249372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7" name="Rectangle 78"/>
          <p:cNvSpPr/>
          <p:nvPr/>
        </p:nvSpPr>
        <p:spPr>
          <a:xfrm>
            <a:off x="1989596" y="3724500"/>
            <a:ext cx="1927132" cy="6015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3794014" y="4177244"/>
            <a:ext cx="1409783" cy="1596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ectangle 80"/>
          <p:cNvSpPr/>
          <p:nvPr/>
        </p:nvSpPr>
        <p:spPr>
          <a:xfrm>
            <a:off x="3725742" y="4341838"/>
            <a:ext cx="1927132" cy="6015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0" name="Text Placeholder 33"/>
          <p:cNvSpPr txBox="1"/>
          <p:nvPr/>
        </p:nvSpPr>
        <p:spPr>
          <a:xfrm>
            <a:off x="5189394" y="1116162"/>
            <a:ext cx="1684928" cy="1596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Rectangle 82"/>
          <p:cNvSpPr/>
          <p:nvPr/>
        </p:nvSpPr>
        <p:spPr>
          <a:xfrm>
            <a:off x="5112131" y="1284309"/>
            <a:ext cx="292829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2" name="Text Placeholder 33"/>
          <p:cNvSpPr txBox="1"/>
          <p:nvPr/>
        </p:nvSpPr>
        <p:spPr>
          <a:xfrm>
            <a:off x="7197586" y="2193280"/>
            <a:ext cx="1684928" cy="15969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Rectangle 84"/>
          <p:cNvSpPr/>
          <p:nvPr/>
        </p:nvSpPr>
        <p:spPr>
          <a:xfrm>
            <a:off x="7120323" y="2361427"/>
            <a:ext cx="1668175" cy="6015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74" name="Group 38"/>
          <p:cNvGrpSpPr/>
          <p:nvPr/>
        </p:nvGrpSpPr>
        <p:grpSpPr>
          <a:xfrm>
            <a:off x="1336938" y="1834899"/>
            <a:ext cx="255943" cy="213180"/>
            <a:chOff x="1692593" y="2354984"/>
            <a:chExt cx="523821" cy="436300"/>
          </a:xfrm>
        </p:grpSpPr>
        <p:sp>
          <p:nvSpPr>
            <p:cNvPr id="75" name="Freeform 134"/>
            <p:cNvSpPr/>
            <p:nvPr/>
          </p:nvSpPr>
          <p:spPr bwMode="auto">
            <a:xfrm>
              <a:off x="1692593" y="2354984"/>
              <a:ext cx="403643" cy="436300"/>
            </a:xfrm>
            <a:custGeom>
              <a:avLst/>
              <a:gdLst>
                <a:gd name="T0" fmla="*/ 87 w 219"/>
                <a:gd name="T1" fmla="*/ 224 h 236"/>
                <a:gd name="T2" fmla="*/ 105 w 219"/>
                <a:gd name="T3" fmla="*/ 229 h 236"/>
                <a:gd name="T4" fmla="*/ 150 w 219"/>
                <a:gd name="T5" fmla="*/ 183 h 236"/>
                <a:gd name="T6" fmla="*/ 172 w 219"/>
                <a:gd name="T7" fmla="*/ 184 h 236"/>
                <a:gd name="T8" fmla="*/ 176 w 219"/>
                <a:gd name="T9" fmla="*/ 150 h 236"/>
                <a:gd name="T10" fmla="*/ 152 w 219"/>
                <a:gd name="T11" fmla="*/ 128 h 236"/>
                <a:gd name="T12" fmla="*/ 147 w 219"/>
                <a:gd name="T13" fmla="*/ 115 h 236"/>
                <a:gd name="T14" fmla="*/ 158 w 219"/>
                <a:gd name="T15" fmla="*/ 106 h 236"/>
                <a:gd name="T16" fmla="*/ 190 w 219"/>
                <a:gd name="T17" fmla="*/ 99 h 236"/>
                <a:gd name="T18" fmla="*/ 205 w 219"/>
                <a:gd name="T19" fmla="*/ 69 h 236"/>
                <a:gd name="T20" fmla="*/ 206 w 219"/>
                <a:gd name="T21" fmla="*/ 67 h 236"/>
                <a:gd name="T22" fmla="*/ 215 w 219"/>
                <a:gd name="T23" fmla="*/ 49 h 236"/>
                <a:gd name="T24" fmla="*/ 204 w 219"/>
                <a:gd name="T25" fmla="*/ 36 h 236"/>
                <a:gd name="T26" fmla="*/ 140 w 219"/>
                <a:gd name="T27" fmla="*/ 49 h 236"/>
                <a:gd name="T28" fmla="*/ 89 w 219"/>
                <a:gd name="T29" fmla="*/ 7 h 236"/>
                <a:gd name="T30" fmla="*/ 72 w 219"/>
                <a:gd name="T31" fmla="*/ 14 h 236"/>
                <a:gd name="T32" fmla="*/ 64 w 219"/>
                <a:gd name="T33" fmla="*/ 80 h 236"/>
                <a:gd name="T34" fmla="*/ 9 w 219"/>
                <a:gd name="T35" fmla="*/ 115 h 236"/>
                <a:gd name="T36" fmla="*/ 10 w 219"/>
                <a:gd name="T37" fmla="*/ 132 h 236"/>
                <a:gd name="T38" fmla="*/ 72 w 219"/>
                <a:gd name="T39" fmla="*/ 157 h 236"/>
                <a:gd name="T40" fmla="*/ 87 w 219"/>
                <a:gd name="T41" fmla="*/ 22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" h="236">
                  <a:moveTo>
                    <a:pt x="87" y="224"/>
                  </a:moveTo>
                  <a:cubicBezTo>
                    <a:pt x="89" y="234"/>
                    <a:pt x="97" y="236"/>
                    <a:pt x="105" y="229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6" y="150"/>
                    <a:pt x="176" y="150"/>
                    <a:pt x="176" y="150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47" y="124"/>
                    <a:pt x="146" y="119"/>
                    <a:pt x="147" y="115"/>
                  </a:cubicBezTo>
                  <a:cubicBezTo>
                    <a:pt x="148" y="110"/>
                    <a:pt x="152" y="107"/>
                    <a:pt x="158" y="106"/>
                  </a:cubicBezTo>
                  <a:cubicBezTo>
                    <a:pt x="190" y="99"/>
                    <a:pt x="190" y="99"/>
                    <a:pt x="190" y="99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68"/>
                    <a:pt x="206" y="67"/>
                    <a:pt x="206" y="67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9" y="40"/>
                    <a:pt x="215" y="34"/>
                    <a:pt x="204" y="36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1" y="0"/>
                    <a:pt x="73" y="3"/>
                    <a:pt x="72" y="14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0" y="120"/>
                    <a:pt x="1" y="128"/>
                    <a:pt x="10" y="132"/>
                  </a:cubicBezTo>
                  <a:cubicBezTo>
                    <a:pt x="72" y="157"/>
                    <a:pt x="72" y="157"/>
                    <a:pt x="72" y="157"/>
                  </a:cubicBezTo>
                  <a:lnTo>
                    <a:pt x="87" y="2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135"/>
            <p:cNvSpPr/>
            <p:nvPr/>
          </p:nvSpPr>
          <p:spPr bwMode="auto">
            <a:xfrm>
              <a:off x="1972139" y="2480388"/>
              <a:ext cx="244275" cy="228601"/>
            </a:xfrm>
            <a:custGeom>
              <a:avLst/>
              <a:gdLst>
                <a:gd name="T0" fmla="*/ 125 w 132"/>
                <a:gd name="T1" fmla="*/ 41 h 124"/>
                <a:gd name="T2" fmla="*/ 89 w 132"/>
                <a:gd name="T3" fmla="*/ 36 h 124"/>
                <a:gd name="T4" fmla="*/ 70 w 132"/>
                <a:gd name="T5" fmla="*/ 4 h 124"/>
                <a:gd name="T6" fmla="*/ 65 w 132"/>
                <a:gd name="T7" fmla="*/ 0 h 124"/>
                <a:gd name="T8" fmla="*/ 60 w 132"/>
                <a:gd name="T9" fmla="*/ 4 h 124"/>
                <a:gd name="T10" fmla="*/ 43 w 132"/>
                <a:gd name="T11" fmla="*/ 37 h 124"/>
                <a:gd name="T12" fmla="*/ 35 w 132"/>
                <a:gd name="T13" fmla="*/ 39 h 124"/>
                <a:gd name="T14" fmla="*/ 7 w 132"/>
                <a:gd name="T15" fmla="*/ 45 h 124"/>
                <a:gd name="T16" fmla="*/ 5 w 132"/>
                <a:gd name="T17" fmla="*/ 54 h 124"/>
                <a:gd name="T18" fmla="*/ 32 w 132"/>
                <a:gd name="T19" fmla="*/ 79 h 124"/>
                <a:gd name="T20" fmla="*/ 28 w 132"/>
                <a:gd name="T21" fmla="*/ 116 h 124"/>
                <a:gd name="T22" fmla="*/ 27 w 132"/>
                <a:gd name="T23" fmla="*/ 117 h 124"/>
                <a:gd name="T24" fmla="*/ 32 w 132"/>
                <a:gd name="T25" fmla="*/ 124 h 124"/>
                <a:gd name="T26" fmla="*/ 36 w 132"/>
                <a:gd name="T27" fmla="*/ 123 h 124"/>
                <a:gd name="T28" fmla="*/ 51 w 132"/>
                <a:gd name="T29" fmla="*/ 116 h 124"/>
                <a:gd name="T30" fmla="*/ 68 w 132"/>
                <a:gd name="T31" fmla="*/ 108 h 124"/>
                <a:gd name="T32" fmla="*/ 74 w 132"/>
                <a:gd name="T33" fmla="*/ 110 h 124"/>
                <a:gd name="T34" fmla="*/ 102 w 132"/>
                <a:gd name="T35" fmla="*/ 121 h 124"/>
                <a:gd name="T36" fmla="*/ 105 w 132"/>
                <a:gd name="T37" fmla="*/ 122 h 124"/>
                <a:gd name="T38" fmla="*/ 109 w 132"/>
                <a:gd name="T39" fmla="*/ 115 h 124"/>
                <a:gd name="T40" fmla="*/ 100 w 132"/>
                <a:gd name="T41" fmla="*/ 77 h 124"/>
                <a:gd name="T42" fmla="*/ 128 w 132"/>
                <a:gd name="T43" fmla="*/ 50 h 124"/>
                <a:gd name="T44" fmla="*/ 125 w 132"/>
                <a:gd name="T45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2" h="124">
                  <a:moveTo>
                    <a:pt x="125" y="41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1"/>
                    <a:pt x="67" y="0"/>
                    <a:pt x="65" y="0"/>
                  </a:cubicBezTo>
                  <a:cubicBezTo>
                    <a:pt x="63" y="0"/>
                    <a:pt x="61" y="1"/>
                    <a:pt x="60" y="4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2" y="46"/>
                    <a:pt x="0" y="50"/>
                    <a:pt x="5" y="54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22"/>
                    <a:pt x="29" y="124"/>
                    <a:pt x="32" y="124"/>
                  </a:cubicBezTo>
                  <a:cubicBezTo>
                    <a:pt x="33" y="124"/>
                    <a:pt x="34" y="124"/>
                    <a:pt x="36" y="123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102" y="121"/>
                    <a:pt x="102" y="121"/>
                    <a:pt x="102" y="121"/>
                  </a:cubicBezTo>
                  <a:cubicBezTo>
                    <a:pt x="103" y="122"/>
                    <a:pt x="104" y="122"/>
                    <a:pt x="105" y="122"/>
                  </a:cubicBezTo>
                  <a:cubicBezTo>
                    <a:pt x="109" y="122"/>
                    <a:pt x="110" y="119"/>
                    <a:pt x="109" y="11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32" y="46"/>
                    <a:pt x="131" y="42"/>
                    <a:pt x="125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7" name="Shape 4385"/>
          <p:cNvSpPr/>
          <p:nvPr/>
        </p:nvSpPr>
        <p:spPr>
          <a:xfrm>
            <a:off x="4140100" y="3822216"/>
            <a:ext cx="231611" cy="2038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algn="ctr" defTabSz="3429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</a:p>
        </p:txBody>
      </p:sp>
      <p:sp>
        <p:nvSpPr>
          <p:cNvPr id="78" name="Shape 4443"/>
          <p:cNvSpPr/>
          <p:nvPr/>
        </p:nvSpPr>
        <p:spPr>
          <a:xfrm>
            <a:off x="2719602" y="3163054"/>
            <a:ext cx="222751" cy="222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algn="ctr" defTabSz="3429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</a:p>
        </p:txBody>
      </p:sp>
      <p:sp>
        <p:nvSpPr>
          <p:cNvPr id="79" name="Shape 4457"/>
          <p:cNvSpPr/>
          <p:nvPr/>
        </p:nvSpPr>
        <p:spPr>
          <a:xfrm>
            <a:off x="5486773" y="1852951"/>
            <a:ext cx="198915" cy="2035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1" h="20433" extrusionOk="0">
                <a:moveTo>
                  <a:pt x="14102" y="6331"/>
                </a:moveTo>
                <a:cubicBezTo>
                  <a:pt x="13391" y="5619"/>
                  <a:pt x="13391" y="4469"/>
                  <a:pt x="14102" y="3759"/>
                </a:cubicBezTo>
                <a:cubicBezTo>
                  <a:pt x="14812" y="3049"/>
                  <a:pt x="15965" y="3049"/>
                  <a:pt x="16674" y="3759"/>
                </a:cubicBezTo>
                <a:cubicBezTo>
                  <a:pt x="17385" y="4469"/>
                  <a:pt x="17385" y="5619"/>
                  <a:pt x="16674" y="6331"/>
                </a:cubicBezTo>
                <a:cubicBezTo>
                  <a:pt x="15965" y="7041"/>
                  <a:pt x="14812" y="7041"/>
                  <a:pt x="14102" y="6331"/>
                </a:cubicBezTo>
                <a:close/>
                <a:moveTo>
                  <a:pt x="12904" y="13199"/>
                </a:moveTo>
                <a:cubicBezTo>
                  <a:pt x="12904" y="13199"/>
                  <a:pt x="21289" y="7286"/>
                  <a:pt x="20359" y="518"/>
                </a:cubicBezTo>
                <a:cubicBezTo>
                  <a:pt x="20339" y="369"/>
                  <a:pt x="20289" y="271"/>
                  <a:pt x="20226" y="206"/>
                </a:cubicBezTo>
                <a:cubicBezTo>
                  <a:pt x="20162" y="145"/>
                  <a:pt x="20065" y="93"/>
                  <a:pt x="19914" y="72"/>
                </a:cubicBezTo>
                <a:cubicBezTo>
                  <a:pt x="13147" y="-856"/>
                  <a:pt x="7233" y="7529"/>
                  <a:pt x="7233" y="7529"/>
                </a:cubicBezTo>
                <a:cubicBezTo>
                  <a:pt x="2104" y="6928"/>
                  <a:pt x="2478" y="7929"/>
                  <a:pt x="137" y="13421"/>
                </a:cubicBezTo>
                <a:cubicBezTo>
                  <a:pt x="-311" y="14470"/>
                  <a:pt x="416" y="14829"/>
                  <a:pt x="1211" y="14536"/>
                </a:cubicBezTo>
                <a:cubicBezTo>
                  <a:pt x="2006" y="14242"/>
                  <a:pt x="3764" y="13593"/>
                  <a:pt x="3764" y="13593"/>
                </a:cubicBezTo>
                <a:lnTo>
                  <a:pt x="6840" y="16669"/>
                </a:lnTo>
                <a:cubicBezTo>
                  <a:pt x="6840" y="16669"/>
                  <a:pt x="6192" y="18426"/>
                  <a:pt x="5897" y="19222"/>
                </a:cubicBezTo>
                <a:cubicBezTo>
                  <a:pt x="5604" y="20018"/>
                  <a:pt x="5963" y="20744"/>
                  <a:pt x="7012" y="20297"/>
                </a:cubicBezTo>
                <a:cubicBezTo>
                  <a:pt x="12505" y="17955"/>
                  <a:pt x="13504" y="18328"/>
                  <a:pt x="12904" y="1319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algn="ctr" defTabSz="3429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</a:p>
        </p:txBody>
      </p:sp>
      <p:sp>
        <p:nvSpPr>
          <p:cNvPr id="80" name="Shape 4415"/>
          <p:cNvSpPr/>
          <p:nvPr/>
        </p:nvSpPr>
        <p:spPr>
          <a:xfrm>
            <a:off x="6743336" y="2493587"/>
            <a:ext cx="188834" cy="196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30" h="21387" extrusionOk="0">
                <a:moveTo>
                  <a:pt x="15651" y="10439"/>
                </a:moveTo>
                <a:cubicBezTo>
                  <a:pt x="14876" y="10985"/>
                  <a:pt x="13809" y="10794"/>
                  <a:pt x="13267" y="10015"/>
                </a:cubicBezTo>
                <a:cubicBezTo>
                  <a:pt x="12724" y="9235"/>
                  <a:pt x="12913" y="8160"/>
                  <a:pt x="13688" y="7614"/>
                </a:cubicBezTo>
                <a:cubicBezTo>
                  <a:pt x="14302" y="7180"/>
                  <a:pt x="15100" y="7212"/>
                  <a:pt x="15674" y="7633"/>
                </a:cubicBezTo>
                <a:cubicBezTo>
                  <a:pt x="15386" y="7808"/>
                  <a:pt x="15187" y="7909"/>
                  <a:pt x="15149" y="7927"/>
                </a:cubicBezTo>
                <a:cubicBezTo>
                  <a:pt x="14829" y="8080"/>
                  <a:pt x="14692" y="8465"/>
                  <a:pt x="14842" y="8787"/>
                </a:cubicBezTo>
                <a:cubicBezTo>
                  <a:pt x="14952" y="9021"/>
                  <a:pt x="15183" y="9159"/>
                  <a:pt x="15425" y="9159"/>
                </a:cubicBezTo>
                <a:cubicBezTo>
                  <a:pt x="15515" y="9159"/>
                  <a:pt x="15608" y="9138"/>
                  <a:pt x="15698" y="9096"/>
                </a:cubicBezTo>
                <a:cubicBezTo>
                  <a:pt x="15903" y="8999"/>
                  <a:pt x="16125" y="8881"/>
                  <a:pt x="16356" y="8743"/>
                </a:cubicBezTo>
                <a:cubicBezTo>
                  <a:pt x="16460" y="9377"/>
                  <a:pt x="16209" y="10045"/>
                  <a:pt x="15651" y="10439"/>
                </a:cubicBezTo>
                <a:close/>
                <a:moveTo>
                  <a:pt x="20298" y="434"/>
                </a:moveTo>
                <a:cubicBezTo>
                  <a:pt x="20181" y="97"/>
                  <a:pt x="19814" y="-81"/>
                  <a:pt x="19481" y="36"/>
                </a:cubicBezTo>
                <a:cubicBezTo>
                  <a:pt x="19146" y="153"/>
                  <a:pt x="18970" y="523"/>
                  <a:pt x="19086" y="859"/>
                </a:cubicBezTo>
                <a:cubicBezTo>
                  <a:pt x="20075" y="3715"/>
                  <a:pt x="18112" y="5846"/>
                  <a:pt x="16617" y="6988"/>
                </a:cubicBezTo>
                <a:lnTo>
                  <a:pt x="16012" y="6118"/>
                </a:lnTo>
                <a:cubicBezTo>
                  <a:pt x="15810" y="5827"/>
                  <a:pt x="15355" y="5583"/>
                  <a:pt x="15003" y="5578"/>
                </a:cubicBezTo>
                <a:lnTo>
                  <a:pt x="11612" y="5594"/>
                </a:lnTo>
                <a:cubicBezTo>
                  <a:pt x="11260" y="5588"/>
                  <a:pt x="10735" y="5751"/>
                  <a:pt x="10445" y="5955"/>
                </a:cubicBezTo>
                <a:lnTo>
                  <a:pt x="457" y="13000"/>
                </a:lnTo>
                <a:cubicBezTo>
                  <a:pt x="-27" y="13341"/>
                  <a:pt x="-145" y="14013"/>
                  <a:pt x="194" y="14500"/>
                </a:cubicBezTo>
                <a:lnTo>
                  <a:pt x="4734" y="21032"/>
                </a:lnTo>
                <a:cubicBezTo>
                  <a:pt x="5073" y="21519"/>
                  <a:pt x="5618" y="21461"/>
                  <a:pt x="6101" y="21120"/>
                </a:cubicBezTo>
                <a:lnTo>
                  <a:pt x="16090" y="14075"/>
                </a:lnTo>
                <a:cubicBezTo>
                  <a:pt x="16378" y="13870"/>
                  <a:pt x="16709" y="13429"/>
                  <a:pt x="16826" y="13093"/>
                </a:cubicBezTo>
                <a:lnTo>
                  <a:pt x="17888" y="9729"/>
                </a:lnTo>
                <a:cubicBezTo>
                  <a:pt x="18003" y="9393"/>
                  <a:pt x="17932" y="8880"/>
                  <a:pt x="17730" y="8589"/>
                </a:cubicBezTo>
                <a:lnTo>
                  <a:pt x="17361" y="8058"/>
                </a:lnTo>
                <a:cubicBezTo>
                  <a:pt x="19371" y="6513"/>
                  <a:pt x="21455" y="3778"/>
                  <a:pt x="20298" y="4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algn="ctr" defTabSz="3429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0" grpId="0"/>
      <p:bldP spid="42" grpId="0"/>
      <p:bldP spid="43" grpId="0"/>
      <p:bldP spid="49" grpId="0" animBg="1"/>
      <p:bldP spid="50" grpId="0" animBg="1"/>
      <p:bldP spid="51" grpId="0" animBg="1"/>
      <p:bldP spid="52" grpId="0" animBg="1"/>
      <p:bldP spid="53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7" grpId="0" animBg="1"/>
      <p:bldP spid="78" grpId="0" animBg="1"/>
      <p:bldP spid="79" grpId="0" animBg="1"/>
      <p:bldP spid="8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00400"/>
            <a:ext cx="9144000" cy="1943100"/>
          </a:xfrm>
          <a:prstGeom prst="rect">
            <a:avLst/>
          </a:prstGeom>
          <a:solidFill>
            <a:srgbClr val="E94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790785" y="1173193"/>
            <a:ext cx="18978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>
                <a:solidFill>
                  <a:srgbClr val="009999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0" b="1" dirty="0">
              <a:solidFill>
                <a:srgbClr val="009999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43"/>
          <p:cNvSpPr txBox="1"/>
          <p:nvPr/>
        </p:nvSpPr>
        <p:spPr>
          <a:xfrm>
            <a:off x="3307371" y="2241355"/>
            <a:ext cx="3877985" cy="959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rgbClr val="E9474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4800" b="1" dirty="0">
              <a:solidFill>
                <a:srgbClr val="E9474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671" y="3438591"/>
            <a:ext cx="267533" cy="26753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23156" y="4562242"/>
            <a:ext cx="258791" cy="2587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7216" y="4406966"/>
            <a:ext cx="414067" cy="4140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25470" y="3910699"/>
            <a:ext cx="432591" cy="4325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6763" y="4743923"/>
            <a:ext cx="229548" cy="2295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03723" y="3910699"/>
            <a:ext cx="280152" cy="280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工作总体思路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 bwMode="blackWhite">
          <a:xfrm>
            <a:off x="2301290" y="3519234"/>
            <a:ext cx="942144" cy="9421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7200"/>
          </a:p>
        </p:txBody>
      </p:sp>
      <p:sp>
        <p:nvSpPr>
          <p:cNvPr id="10" name="椭圆 9"/>
          <p:cNvSpPr/>
          <p:nvPr/>
        </p:nvSpPr>
        <p:spPr bwMode="blackWhite">
          <a:xfrm>
            <a:off x="3152775" y="2333701"/>
            <a:ext cx="942144" cy="9421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7200"/>
          </a:p>
        </p:txBody>
      </p:sp>
      <p:sp>
        <p:nvSpPr>
          <p:cNvPr id="11" name="椭圆 10"/>
          <p:cNvSpPr/>
          <p:nvPr/>
        </p:nvSpPr>
        <p:spPr bwMode="blackWhite">
          <a:xfrm>
            <a:off x="2038350" y="1222596"/>
            <a:ext cx="942144" cy="9421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7200"/>
          </a:p>
        </p:txBody>
      </p:sp>
      <p:sp>
        <p:nvSpPr>
          <p:cNvPr id="12" name="椭圆 11"/>
          <p:cNvSpPr/>
          <p:nvPr/>
        </p:nvSpPr>
        <p:spPr bwMode="blackWhite">
          <a:xfrm>
            <a:off x="824425" y="1963342"/>
            <a:ext cx="1703783" cy="17037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720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834029" y="2049407"/>
            <a:ext cx="465211" cy="355997"/>
          </a:xfrm>
          <a:prstGeom prst="straightConnector1">
            <a:avLst/>
          </a:prstGeom>
          <a:ln w="19050">
            <a:solidFill>
              <a:srgbClr val="E947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92232" y="1718414"/>
            <a:ext cx="0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599351" y="1688647"/>
            <a:ext cx="438150" cy="263129"/>
            <a:chOff x="2132468" y="2251530"/>
            <a:chExt cx="584200" cy="350838"/>
          </a:xfrm>
        </p:grpSpPr>
        <p:cxnSp>
          <p:nvCxnSpPr>
            <p:cNvPr id="16" name="直接连接符 15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箭头连接符 17"/>
          <p:cNvCxnSpPr/>
          <p:nvPr/>
        </p:nvCxnSpPr>
        <p:spPr>
          <a:xfrm flipH="1">
            <a:off x="3051641" y="3179820"/>
            <a:ext cx="244350" cy="339582"/>
          </a:xfrm>
          <a:prstGeom prst="straightConnector1">
            <a:avLst/>
          </a:prstGeom>
          <a:ln w="19050">
            <a:solidFill>
              <a:srgbClr val="E9474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985239" y="1290817"/>
            <a:ext cx="4798049" cy="799327"/>
            <a:chOff x="3980318" y="1721089"/>
            <a:chExt cx="6397399" cy="1065769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980318" y="2251530"/>
              <a:ext cx="1228725" cy="0"/>
            </a:xfrm>
            <a:prstGeom prst="line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左中括号 29"/>
            <p:cNvSpPr/>
            <p:nvPr/>
          </p:nvSpPr>
          <p:spPr>
            <a:xfrm>
              <a:off x="5264605" y="1744778"/>
              <a:ext cx="123825" cy="1042080"/>
            </a:xfrm>
            <a:prstGeom prst="leftBracket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5"/>
            <p:cNvSpPr/>
            <p:nvPr/>
          </p:nvSpPr>
          <p:spPr bwMode="auto">
            <a:xfrm>
              <a:off x="5580519" y="1721089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90139" y="2474978"/>
            <a:ext cx="4422491" cy="758591"/>
            <a:chOff x="5453518" y="3299971"/>
            <a:chExt cx="5896655" cy="1011454"/>
          </a:xfrm>
        </p:grpSpPr>
        <p:cxnSp>
          <p:nvCxnSpPr>
            <p:cNvPr id="33" name="直接连接符 32"/>
            <p:cNvCxnSpPr/>
            <p:nvPr/>
          </p:nvCxnSpPr>
          <p:spPr>
            <a:xfrm flipH="1">
              <a:off x="5453518" y="3806372"/>
              <a:ext cx="893762" cy="0"/>
            </a:xfrm>
            <a:prstGeom prst="line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左中括号 33"/>
            <p:cNvSpPr/>
            <p:nvPr/>
          </p:nvSpPr>
          <p:spPr>
            <a:xfrm>
              <a:off x="6411915" y="3309485"/>
              <a:ext cx="123825" cy="989920"/>
            </a:xfrm>
            <a:prstGeom prst="leftBracket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5"/>
            <p:cNvSpPr/>
            <p:nvPr/>
          </p:nvSpPr>
          <p:spPr bwMode="auto">
            <a:xfrm>
              <a:off x="6654802" y="3299971"/>
              <a:ext cx="4695371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50406" y="3648882"/>
            <a:ext cx="4587309" cy="773952"/>
            <a:chOff x="4333875" y="4865176"/>
            <a:chExt cx="6116412" cy="1031936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4333875" y="5361443"/>
              <a:ext cx="893763" cy="0"/>
            </a:xfrm>
            <a:prstGeom prst="line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左中括号 37"/>
            <p:cNvSpPr/>
            <p:nvPr/>
          </p:nvSpPr>
          <p:spPr>
            <a:xfrm>
              <a:off x="5327650" y="4865176"/>
              <a:ext cx="123825" cy="992534"/>
            </a:xfrm>
            <a:prstGeom prst="leftBracket">
              <a:avLst/>
            </a:prstGeom>
            <a:ln w="1905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5"/>
            <p:cNvSpPr/>
            <p:nvPr/>
          </p:nvSpPr>
          <p:spPr bwMode="auto">
            <a:xfrm>
              <a:off x="5653089" y="4885658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31146" y="2070063"/>
            <a:ext cx="1490340" cy="1490340"/>
            <a:chOff x="931146" y="2070063"/>
            <a:chExt cx="1490340" cy="1490340"/>
          </a:xfrm>
        </p:grpSpPr>
        <p:grpSp>
          <p:nvGrpSpPr>
            <p:cNvPr id="41" name="组合 40"/>
            <p:cNvGrpSpPr/>
            <p:nvPr/>
          </p:nvGrpSpPr>
          <p:grpSpPr>
            <a:xfrm>
              <a:off x="931146" y="2070063"/>
              <a:ext cx="1490340" cy="14903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1132477" y="2271394"/>
              <a:ext cx="1087679" cy="1087679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124673" y="1322563"/>
            <a:ext cx="741767" cy="741767"/>
            <a:chOff x="1775793" y="4523754"/>
            <a:chExt cx="449065" cy="449065"/>
          </a:xfrm>
        </p:grpSpPr>
        <p:sp>
          <p:nvSpPr>
            <p:cNvPr id="46" name="椭圆 45"/>
            <p:cNvSpPr/>
            <p:nvPr/>
          </p:nvSpPr>
          <p:spPr>
            <a:xfrm rot="9480000">
              <a:off x="1775793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852912" y="4528044"/>
              <a:ext cx="344644" cy="42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223262" y="2428452"/>
            <a:ext cx="771626" cy="771625"/>
            <a:chOff x="2456706" y="4523754"/>
            <a:chExt cx="449065" cy="449065"/>
          </a:xfrm>
        </p:grpSpPr>
        <p:sp>
          <p:nvSpPr>
            <p:cNvPr id="49" name="椭圆 48"/>
            <p:cNvSpPr/>
            <p:nvPr/>
          </p:nvSpPr>
          <p:spPr>
            <a:xfrm rot="9480000">
              <a:off x="2456706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530265" y="4542301"/>
              <a:ext cx="344644" cy="41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79545" y="3605923"/>
            <a:ext cx="773230" cy="773231"/>
            <a:chOff x="3137619" y="4523754"/>
            <a:chExt cx="449065" cy="449065"/>
          </a:xfrm>
        </p:grpSpPr>
        <p:sp>
          <p:nvSpPr>
            <p:cNvPr id="52" name="椭圆 51"/>
            <p:cNvSpPr/>
            <p:nvPr/>
          </p:nvSpPr>
          <p:spPr>
            <a:xfrm rot="9480000">
              <a:off x="3137619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219656" y="4541434"/>
              <a:ext cx="344644" cy="41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97840" y="2622833"/>
            <a:ext cx="1223538" cy="368530"/>
            <a:chOff x="3838575" y="2712368"/>
            <a:chExt cx="1604974" cy="36853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E947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475784" y="2088733"/>
            <a:ext cx="1423450" cy="1423450"/>
          </a:xfrm>
          <a:prstGeom prst="ellipse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508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18900000" scaled="1"/>
              <a:tileRect/>
            </a:gradFill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22335" y="1419622"/>
            <a:ext cx="2846358" cy="284635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49570" y="144861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94618" y="2488506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49570" y="3579954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TextBox 20"/>
          <p:cNvSpPr txBox="1"/>
          <p:nvPr/>
        </p:nvSpPr>
        <p:spPr>
          <a:xfrm>
            <a:off x="697274" y="2411914"/>
            <a:ext cx="84044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5391970" y="1341120"/>
            <a:ext cx="3084553" cy="896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5756724" y="2411914"/>
            <a:ext cx="2852530" cy="896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5391970" y="3631245"/>
            <a:ext cx="3137908" cy="896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3109409" y="2107471"/>
            <a:ext cx="1752111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1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3" grpId="0" animBg="1"/>
          <p:bldP spid="26" grpId="0"/>
          <p:bldP spid="27" grpId="0"/>
          <p:bldP spid="28" grpId="0"/>
          <p:bldP spid="29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1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1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3" grpId="0" animBg="1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主要工作计划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8585" y="2217281"/>
            <a:ext cx="1100122" cy="990278"/>
            <a:chOff x="3905687" y="3111763"/>
            <a:chExt cx="1466829" cy="1320370"/>
          </a:xfrm>
        </p:grpSpPr>
        <p:grpSp>
          <p:nvGrpSpPr>
            <p:cNvPr id="51" name="组合 50"/>
            <p:cNvGrpSpPr/>
            <p:nvPr/>
          </p:nvGrpSpPr>
          <p:grpSpPr>
            <a:xfrm rot="1800000">
              <a:off x="3905687" y="3111763"/>
              <a:ext cx="1466829" cy="1320370"/>
              <a:chOff x="7568104" y="1986367"/>
              <a:chExt cx="2509488" cy="2258921"/>
            </a:xfrm>
          </p:grpSpPr>
          <p:sp>
            <p:nvSpPr>
              <p:cNvPr id="53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>
                <a:off x="7599645" y="2014758"/>
                <a:ext cx="2446406" cy="2202138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4332713" y="3466860"/>
              <a:ext cx="612775" cy="614363"/>
            </a:xfrm>
            <a:custGeom>
              <a:avLst/>
              <a:gdLst>
                <a:gd name="T0" fmla="*/ 504 w 1008"/>
                <a:gd name="T1" fmla="*/ 1009 h 1009"/>
                <a:gd name="T2" fmla="*/ 0 w 1008"/>
                <a:gd name="T3" fmla="*/ 504 h 1009"/>
                <a:gd name="T4" fmla="*/ 504 w 1008"/>
                <a:gd name="T5" fmla="*/ 0 h 1009"/>
                <a:gd name="T6" fmla="*/ 1008 w 1008"/>
                <a:gd name="T7" fmla="*/ 504 h 1009"/>
                <a:gd name="T8" fmla="*/ 504 w 1008"/>
                <a:gd name="T9" fmla="*/ 1009 h 1009"/>
                <a:gd name="T10" fmla="*/ 725 w 1008"/>
                <a:gd name="T11" fmla="*/ 769 h 1009"/>
                <a:gd name="T12" fmla="*/ 725 w 1008"/>
                <a:gd name="T13" fmla="*/ 769 h 1009"/>
                <a:gd name="T14" fmla="*/ 538 w 1008"/>
                <a:gd name="T15" fmla="*/ 586 h 1009"/>
                <a:gd name="T16" fmla="*/ 504 w 1008"/>
                <a:gd name="T17" fmla="*/ 592 h 1009"/>
                <a:gd name="T18" fmla="*/ 416 w 1008"/>
                <a:gd name="T19" fmla="*/ 504 h 1009"/>
                <a:gd name="T20" fmla="*/ 456 w 1008"/>
                <a:gd name="T21" fmla="*/ 431 h 1009"/>
                <a:gd name="T22" fmla="*/ 456 w 1008"/>
                <a:gd name="T23" fmla="*/ 179 h 1009"/>
                <a:gd name="T24" fmla="*/ 553 w 1008"/>
                <a:gd name="T25" fmla="*/ 179 h 1009"/>
                <a:gd name="T26" fmla="*/ 553 w 1008"/>
                <a:gd name="T27" fmla="*/ 431 h 1009"/>
                <a:gd name="T28" fmla="*/ 592 w 1008"/>
                <a:gd name="T29" fmla="*/ 504 h 1009"/>
                <a:gd name="T30" fmla="*/ 586 w 1008"/>
                <a:gd name="T31" fmla="*/ 536 h 1009"/>
                <a:gd name="T32" fmla="*/ 774 w 1008"/>
                <a:gd name="T33" fmla="*/ 719 h 1009"/>
                <a:gd name="T34" fmla="*/ 725 w 1008"/>
                <a:gd name="T35" fmla="*/ 769 h 1009"/>
                <a:gd name="T36" fmla="*/ 168 w 1008"/>
                <a:gd name="T37" fmla="*/ 471 h 1009"/>
                <a:gd name="T38" fmla="*/ 168 w 1008"/>
                <a:gd name="T39" fmla="*/ 471 h 1009"/>
                <a:gd name="T40" fmla="*/ 234 w 1008"/>
                <a:gd name="T41" fmla="*/ 471 h 1009"/>
                <a:gd name="T42" fmla="*/ 234 w 1008"/>
                <a:gd name="T43" fmla="*/ 538 h 1009"/>
                <a:gd name="T44" fmla="*/ 168 w 1008"/>
                <a:gd name="T45" fmla="*/ 538 h 1009"/>
                <a:gd name="T46" fmla="*/ 168 w 1008"/>
                <a:gd name="T47" fmla="*/ 471 h 1009"/>
                <a:gd name="T48" fmla="*/ 774 w 1008"/>
                <a:gd name="T49" fmla="*/ 471 h 1009"/>
                <a:gd name="T50" fmla="*/ 774 w 1008"/>
                <a:gd name="T51" fmla="*/ 471 h 1009"/>
                <a:gd name="T52" fmla="*/ 840 w 1008"/>
                <a:gd name="T53" fmla="*/ 471 h 1009"/>
                <a:gd name="T54" fmla="*/ 840 w 1008"/>
                <a:gd name="T55" fmla="*/ 538 h 1009"/>
                <a:gd name="T56" fmla="*/ 774 w 1008"/>
                <a:gd name="T57" fmla="*/ 538 h 1009"/>
                <a:gd name="T58" fmla="*/ 774 w 1008"/>
                <a:gd name="T59" fmla="*/ 471 h 1009"/>
                <a:gd name="T60" fmla="*/ 470 w 1008"/>
                <a:gd name="T61" fmla="*/ 840 h 1009"/>
                <a:gd name="T62" fmla="*/ 470 w 1008"/>
                <a:gd name="T63" fmla="*/ 840 h 1009"/>
                <a:gd name="T64" fmla="*/ 470 w 1008"/>
                <a:gd name="T65" fmla="*/ 775 h 1009"/>
                <a:gd name="T66" fmla="*/ 538 w 1008"/>
                <a:gd name="T67" fmla="*/ 775 h 1009"/>
                <a:gd name="T68" fmla="*/ 538 w 1008"/>
                <a:gd name="T69" fmla="*/ 840 h 1009"/>
                <a:gd name="T70" fmla="*/ 470 w 1008"/>
                <a:gd name="T71" fmla="*/ 840 h 1009"/>
                <a:gd name="T72" fmla="*/ 504 w 1008"/>
                <a:gd name="T73" fmla="*/ 912 h 1009"/>
                <a:gd name="T74" fmla="*/ 504 w 1008"/>
                <a:gd name="T75" fmla="*/ 912 h 1009"/>
                <a:gd name="T76" fmla="*/ 912 w 1008"/>
                <a:gd name="T77" fmla="*/ 504 h 1009"/>
                <a:gd name="T78" fmla="*/ 504 w 1008"/>
                <a:gd name="T79" fmla="*/ 97 h 1009"/>
                <a:gd name="T80" fmla="*/ 96 w 1008"/>
                <a:gd name="T81" fmla="*/ 504 h 1009"/>
                <a:gd name="T82" fmla="*/ 504 w 1008"/>
                <a:gd name="T83" fmla="*/ 912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08" h="1009">
                  <a:moveTo>
                    <a:pt x="504" y="1009"/>
                  </a:moveTo>
                  <a:cubicBezTo>
                    <a:pt x="226" y="1009"/>
                    <a:pt x="0" y="783"/>
                    <a:pt x="0" y="504"/>
                  </a:cubicBezTo>
                  <a:cubicBezTo>
                    <a:pt x="0" y="226"/>
                    <a:pt x="226" y="0"/>
                    <a:pt x="504" y="0"/>
                  </a:cubicBezTo>
                  <a:cubicBezTo>
                    <a:pt x="782" y="0"/>
                    <a:pt x="1008" y="226"/>
                    <a:pt x="1008" y="504"/>
                  </a:cubicBezTo>
                  <a:cubicBezTo>
                    <a:pt x="1008" y="783"/>
                    <a:pt x="782" y="1009"/>
                    <a:pt x="504" y="1009"/>
                  </a:cubicBezTo>
                  <a:close/>
                  <a:moveTo>
                    <a:pt x="725" y="769"/>
                  </a:moveTo>
                  <a:lnTo>
                    <a:pt x="725" y="769"/>
                  </a:lnTo>
                  <a:lnTo>
                    <a:pt x="538" y="586"/>
                  </a:lnTo>
                  <a:cubicBezTo>
                    <a:pt x="528" y="590"/>
                    <a:pt x="516" y="592"/>
                    <a:pt x="504" y="592"/>
                  </a:cubicBezTo>
                  <a:cubicBezTo>
                    <a:pt x="455" y="592"/>
                    <a:pt x="416" y="553"/>
                    <a:pt x="416" y="504"/>
                  </a:cubicBezTo>
                  <a:cubicBezTo>
                    <a:pt x="416" y="474"/>
                    <a:pt x="432" y="447"/>
                    <a:pt x="456" y="431"/>
                  </a:cubicBezTo>
                  <a:lnTo>
                    <a:pt x="456" y="179"/>
                  </a:lnTo>
                  <a:cubicBezTo>
                    <a:pt x="456" y="115"/>
                    <a:pt x="553" y="115"/>
                    <a:pt x="553" y="179"/>
                  </a:cubicBezTo>
                  <a:lnTo>
                    <a:pt x="553" y="431"/>
                  </a:lnTo>
                  <a:cubicBezTo>
                    <a:pt x="576" y="447"/>
                    <a:pt x="592" y="474"/>
                    <a:pt x="592" y="504"/>
                  </a:cubicBezTo>
                  <a:cubicBezTo>
                    <a:pt x="592" y="516"/>
                    <a:pt x="590" y="526"/>
                    <a:pt x="586" y="536"/>
                  </a:cubicBezTo>
                  <a:lnTo>
                    <a:pt x="774" y="719"/>
                  </a:lnTo>
                  <a:cubicBezTo>
                    <a:pt x="806" y="751"/>
                    <a:pt x="758" y="801"/>
                    <a:pt x="725" y="769"/>
                  </a:cubicBezTo>
                  <a:close/>
                  <a:moveTo>
                    <a:pt x="168" y="471"/>
                  </a:moveTo>
                  <a:lnTo>
                    <a:pt x="168" y="471"/>
                  </a:lnTo>
                  <a:lnTo>
                    <a:pt x="234" y="471"/>
                  </a:lnTo>
                  <a:cubicBezTo>
                    <a:pt x="278" y="471"/>
                    <a:pt x="278" y="538"/>
                    <a:pt x="234" y="538"/>
                  </a:cubicBezTo>
                  <a:lnTo>
                    <a:pt x="168" y="538"/>
                  </a:lnTo>
                  <a:cubicBezTo>
                    <a:pt x="123" y="538"/>
                    <a:pt x="123" y="471"/>
                    <a:pt x="168" y="471"/>
                  </a:cubicBezTo>
                  <a:close/>
                  <a:moveTo>
                    <a:pt x="774" y="471"/>
                  </a:moveTo>
                  <a:lnTo>
                    <a:pt x="774" y="471"/>
                  </a:lnTo>
                  <a:lnTo>
                    <a:pt x="840" y="471"/>
                  </a:lnTo>
                  <a:cubicBezTo>
                    <a:pt x="885" y="471"/>
                    <a:pt x="885" y="538"/>
                    <a:pt x="840" y="538"/>
                  </a:cubicBezTo>
                  <a:lnTo>
                    <a:pt x="774" y="538"/>
                  </a:lnTo>
                  <a:cubicBezTo>
                    <a:pt x="730" y="538"/>
                    <a:pt x="730" y="471"/>
                    <a:pt x="774" y="471"/>
                  </a:cubicBezTo>
                  <a:close/>
                  <a:moveTo>
                    <a:pt x="470" y="840"/>
                  </a:moveTo>
                  <a:lnTo>
                    <a:pt x="470" y="840"/>
                  </a:lnTo>
                  <a:lnTo>
                    <a:pt x="470" y="775"/>
                  </a:lnTo>
                  <a:cubicBezTo>
                    <a:pt x="470" y="730"/>
                    <a:pt x="538" y="730"/>
                    <a:pt x="538" y="775"/>
                  </a:cubicBezTo>
                  <a:lnTo>
                    <a:pt x="538" y="840"/>
                  </a:lnTo>
                  <a:cubicBezTo>
                    <a:pt x="538" y="885"/>
                    <a:pt x="470" y="885"/>
                    <a:pt x="470" y="840"/>
                  </a:cubicBezTo>
                  <a:close/>
                  <a:moveTo>
                    <a:pt x="504" y="912"/>
                  </a:moveTo>
                  <a:lnTo>
                    <a:pt x="504" y="912"/>
                  </a:lnTo>
                  <a:cubicBezTo>
                    <a:pt x="729" y="912"/>
                    <a:pt x="912" y="730"/>
                    <a:pt x="912" y="504"/>
                  </a:cubicBezTo>
                  <a:cubicBezTo>
                    <a:pt x="912" y="279"/>
                    <a:pt x="729" y="97"/>
                    <a:pt x="504" y="97"/>
                  </a:cubicBezTo>
                  <a:cubicBezTo>
                    <a:pt x="279" y="97"/>
                    <a:pt x="96" y="279"/>
                    <a:pt x="96" y="504"/>
                  </a:cubicBezTo>
                  <a:cubicBezTo>
                    <a:pt x="96" y="730"/>
                    <a:pt x="279" y="912"/>
                    <a:pt x="504" y="912"/>
                  </a:cubicBezTo>
                  <a:close/>
                </a:path>
              </a:pathLst>
            </a:custGeom>
            <a:solidFill>
              <a:srgbClr val="C34A3D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4046" y="3154977"/>
            <a:ext cx="1100122" cy="990278"/>
            <a:chOff x="4659635" y="4362024"/>
            <a:chExt cx="1466829" cy="1320370"/>
          </a:xfrm>
        </p:grpSpPr>
        <p:grpSp>
          <p:nvGrpSpPr>
            <p:cNvPr id="56" name="组合 55"/>
            <p:cNvGrpSpPr/>
            <p:nvPr/>
          </p:nvGrpSpPr>
          <p:grpSpPr>
            <a:xfrm rot="1800000">
              <a:off x="4659635" y="4362024"/>
              <a:ext cx="1466829" cy="1320370"/>
              <a:chOff x="7568104" y="1986367"/>
              <a:chExt cx="2509488" cy="2258921"/>
            </a:xfrm>
          </p:grpSpPr>
          <p:sp>
            <p:nvSpPr>
              <p:cNvPr id="58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5"/>
              <p:cNvSpPr/>
              <p:nvPr/>
            </p:nvSpPr>
            <p:spPr bwMode="auto">
              <a:xfrm>
                <a:off x="7599645" y="2014758"/>
                <a:ext cx="2446406" cy="2202138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5093805" y="4801701"/>
              <a:ext cx="598488" cy="446088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94046" y="1294717"/>
            <a:ext cx="1100122" cy="990278"/>
            <a:chOff x="4659635" y="1881677"/>
            <a:chExt cx="1466829" cy="1320370"/>
          </a:xfrm>
        </p:grpSpPr>
        <p:grpSp>
          <p:nvGrpSpPr>
            <p:cNvPr id="61" name="组合 60"/>
            <p:cNvGrpSpPr/>
            <p:nvPr/>
          </p:nvGrpSpPr>
          <p:grpSpPr>
            <a:xfrm rot="1800000">
              <a:off x="4659635" y="1881677"/>
              <a:ext cx="1466829" cy="1320370"/>
              <a:chOff x="7568104" y="1986367"/>
              <a:chExt cx="2509488" cy="2258921"/>
            </a:xfrm>
          </p:grpSpPr>
          <p:sp>
            <p:nvSpPr>
              <p:cNvPr id="63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>
                <a:off x="7599647" y="2014756"/>
                <a:ext cx="2446407" cy="2202137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Freeform 14"/>
            <p:cNvSpPr>
              <a:spLocks noEditPoints="1"/>
            </p:cNvSpPr>
            <p:nvPr/>
          </p:nvSpPr>
          <p:spPr bwMode="auto">
            <a:xfrm>
              <a:off x="5149068" y="2177419"/>
              <a:ext cx="484039" cy="660529"/>
            </a:xfrm>
            <a:custGeom>
              <a:avLst/>
              <a:gdLst>
                <a:gd name="T0" fmla="*/ 95 w 723"/>
                <a:gd name="T1" fmla="*/ 160 h 986"/>
                <a:gd name="T2" fmla="*/ 80 w 723"/>
                <a:gd name="T3" fmla="*/ 986 h 986"/>
                <a:gd name="T4" fmla="*/ 723 w 723"/>
                <a:gd name="T5" fmla="*/ 242 h 986"/>
                <a:gd name="T6" fmla="*/ 668 w 723"/>
                <a:gd name="T7" fmla="*/ 260 h 986"/>
                <a:gd name="T8" fmla="*/ 83 w 723"/>
                <a:gd name="T9" fmla="*/ 929 h 986"/>
                <a:gd name="T10" fmla="*/ 313 w 723"/>
                <a:gd name="T11" fmla="*/ 105 h 986"/>
                <a:gd name="T12" fmla="*/ 410 w 723"/>
                <a:gd name="T13" fmla="*/ 105 h 986"/>
                <a:gd name="T14" fmla="*/ 360 w 723"/>
                <a:gd name="T15" fmla="*/ 157 h 986"/>
                <a:gd name="T16" fmla="*/ 253 w 723"/>
                <a:gd name="T17" fmla="*/ 107 h 986"/>
                <a:gd name="T18" fmla="*/ 133 w 723"/>
                <a:gd name="T19" fmla="*/ 250 h 986"/>
                <a:gd name="T20" fmla="*/ 590 w 723"/>
                <a:gd name="T21" fmla="*/ 250 h 986"/>
                <a:gd name="T22" fmla="*/ 470 w 723"/>
                <a:gd name="T23" fmla="*/ 107 h 986"/>
                <a:gd name="T24" fmla="*/ 253 w 723"/>
                <a:gd name="T25" fmla="*/ 107 h 986"/>
                <a:gd name="T26" fmla="*/ 255 w 723"/>
                <a:gd name="T27" fmla="*/ 749 h 986"/>
                <a:gd name="T28" fmla="*/ 175 w 723"/>
                <a:gd name="T29" fmla="*/ 771 h 986"/>
                <a:gd name="T30" fmla="*/ 158 w 723"/>
                <a:gd name="T31" fmla="*/ 789 h 986"/>
                <a:gd name="T32" fmla="*/ 255 w 723"/>
                <a:gd name="T33" fmla="*/ 796 h 986"/>
                <a:gd name="T34" fmla="*/ 153 w 723"/>
                <a:gd name="T35" fmla="*/ 846 h 986"/>
                <a:gd name="T36" fmla="*/ 280 w 723"/>
                <a:gd name="T37" fmla="*/ 784 h 986"/>
                <a:gd name="T38" fmla="*/ 280 w 723"/>
                <a:gd name="T39" fmla="*/ 744 h 986"/>
                <a:gd name="T40" fmla="*/ 128 w 723"/>
                <a:gd name="T41" fmla="*/ 751 h 986"/>
                <a:gd name="T42" fmla="*/ 248 w 723"/>
                <a:gd name="T43" fmla="*/ 879 h 986"/>
                <a:gd name="T44" fmla="*/ 248 w 723"/>
                <a:gd name="T45" fmla="*/ 387 h 986"/>
                <a:gd name="T46" fmla="*/ 175 w 723"/>
                <a:gd name="T47" fmla="*/ 409 h 986"/>
                <a:gd name="T48" fmla="*/ 200 w 723"/>
                <a:gd name="T49" fmla="*/ 474 h 986"/>
                <a:gd name="T50" fmla="*/ 153 w 723"/>
                <a:gd name="T51" fmla="*/ 492 h 986"/>
                <a:gd name="T52" fmla="*/ 248 w 723"/>
                <a:gd name="T53" fmla="*/ 362 h 986"/>
                <a:gd name="T54" fmla="*/ 128 w 723"/>
                <a:gd name="T55" fmla="*/ 489 h 986"/>
                <a:gd name="T56" fmla="*/ 279 w 723"/>
                <a:gd name="T57" fmla="*/ 416 h 986"/>
                <a:gd name="T58" fmla="*/ 278 w 723"/>
                <a:gd name="T59" fmla="*/ 382 h 986"/>
                <a:gd name="T60" fmla="*/ 255 w 723"/>
                <a:gd name="T61" fmla="*/ 582 h 986"/>
                <a:gd name="T62" fmla="*/ 158 w 723"/>
                <a:gd name="T63" fmla="*/ 607 h 986"/>
                <a:gd name="T64" fmla="*/ 255 w 723"/>
                <a:gd name="T65" fmla="*/ 672 h 986"/>
                <a:gd name="T66" fmla="*/ 280 w 723"/>
                <a:gd name="T67" fmla="*/ 563 h 986"/>
                <a:gd name="T68" fmla="*/ 128 w 723"/>
                <a:gd name="T69" fmla="*/ 569 h 986"/>
                <a:gd name="T70" fmla="*/ 255 w 723"/>
                <a:gd name="T71" fmla="*/ 696 h 986"/>
                <a:gd name="T72" fmla="*/ 334 w 723"/>
                <a:gd name="T73" fmla="*/ 538 h 986"/>
                <a:gd name="T74" fmla="*/ 378 w 723"/>
                <a:gd name="T75" fmla="*/ 836 h 986"/>
                <a:gd name="T76" fmla="*/ 580 w 723"/>
                <a:gd name="T77" fmla="*/ 774 h 986"/>
                <a:gd name="T78" fmla="*/ 370 w 723"/>
                <a:gd name="T79" fmla="*/ 829 h 986"/>
                <a:gd name="T80" fmla="*/ 580 w 723"/>
                <a:gd name="T81" fmla="*/ 587 h 986"/>
                <a:gd name="T82" fmla="*/ 370 w 723"/>
                <a:gd name="T83" fmla="*/ 474 h 986"/>
                <a:gd name="T84" fmla="*/ 370 w 723"/>
                <a:gd name="T85" fmla="*/ 40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3" h="986">
                  <a:moveTo>
                    <a:pt x="55" y="260"/>
                  </a:moveTo>
                  <a:cubicBezTo>
                    <a:pt x="55" y="232"/>
                    <a:pt x="68" y="218"/>
                    <a:pt x="95" y="217"/>
                  </a:cubicBezTo>
                  <a:lnTo>
                    <a:pt x="95" y="160"/>
                  </a:lnTo>
                  <a:cubicBezTo>
                    <a:pt x="45" y="161"/>
                    <a:pt x="0" y="193"/>
                    <a:pt x="0" y="242"/>
                  </a:cubicBezTo>
                  <a:lnTo>
                    <a:pt x="0" y="906"/>
                  </a:lnTo>
                  <a:cubicBezTo>
                    <a:pt x="0" y="947"/>
                    <a:pt x="40" y="986"/>
                    <a:pt x="80" y="986"/>
                  </a:cubicBezTo>
                  <a:lnTo>
                    <a:pt x="643" y="986"/>
                  </a:lnTo>
                  <a:cubicBezTo>
                    <a:pt x="683" y="986"/>
                    <a:pt x="723" y="947"/>
                    <a:pt x="723" y="906"/>
                  </a:cubicBezTo>
                  <a:lnTo>
                    <a:pt x="723" y="242"/>
                  </a:lnTo>
                  <a:cubicBezTo>
                    <a:pt x="723" y="193"/>
                    <a:pt x="678" y="161"/>
                    <a:pt x="628" y="160"/>
                  </a:cubicBezTo>
                  <a:lnTo>
                    <a:pt x="628" y="217"/>
                  </a:lnTo>
                  <a:cubicBezTo>
                    <a:pt x="655" y="218"/>
                    <a:pt x="668" y="232"/>
                    <a:pt x="668" y="260"/>
                  </a:cubicBezTo>
                  <a:lnTo>
                    <a:pt x="668" y="889"/>
                  </a:lnTo>
                  <a:cubicBezTo>
                    <a:pt x="668" y="908"/>
                    <a:pt x="659" y="929"/>
                    <a:pt x="640" y="929"/>
                  </a:cubicBezTo>
                  <a:lnTo>
                    <a:pt x="83" y="929"/>
                  </a:lnTo>
                  <a:cubicBezTo>
                    <a:pt x="61" y="929"/>
                    <a:pt x="55" y="906"/>
                    <a:pt x="55" y="884"/>
                  </a:cubicBezTo>
                  <a:lnTo>
                    <a:pt x="55" y="260"/>
                  </a:lnTo>
                  <a:close/>
                  <a:moveTo>
                    <a:pt x="313" y="105"/>
                  </a:moveTo>
                  <a:cubicBezTo>
                    <a:pt x="313" y="82"/>
                    <a:pt x="335" y="60"/>
                    <a:pt x="358" y="60"/>
                  </a:cubicBezTo>
                  <a:lnTo>
                    <a:pt x="365" y="60"/>
                  </a:lnTo>
                  <a:cubicBezTo>
                    <a:pt x="388" y="60"/>
                    <a:pt x="410" y="82"/>
                    <a:pt x="410" y="105"/>
                  </a:cubicBezTo>
                  <a:lnTo>
                    <a:pt x="410" y="110"/>
                  </a:lnTo>
                  <a:cubicBezTo>
                    <a:pt x="410" y="135"/>
                    <a:pt x="388" y="157"/>
                    <a:pt x="363" y="157"/>
                  </a:cubicBezTo>
                  <a:lnTo>
                    <a:pt x="360" y="157"/>
                  </a:lnTo>
                  <a:cubicBezTo>
                    <a:pt x="335" y="157"/>
                    <a:pt x="313" y="135"/>
                    <a:pt x="313" y="110"/>
                  </a:cubicBezTo>
                  <a:lnTo>
                    <a:pt x="313" y="105"/>
                  </a:lnTo>
                  <a:close/>
                  <a:moveTo>
                    <a:pt x="253" y="107"/>
                  </a:moveTo>
                  <a:lnTo>
                    <a:pt x="173" y="107"/>
                  </a:lnTo>
                  <a:cubicBezTo>
                    <a:pt x="145" y="107"/>
                    <a:pt x="133" y="120"/>
                    <a:pt x="133" y="147"/>
                  </a:cubicBezTo>
                  <a:lnTo>
                    <a:pt x="133" y="250"/>
                  </a:lnTo>
                  <a:cubicBezTo>
                    <a:pt x="133" y="267"/>
                    <a:pt x="144" y="285"/>
                    <a:pt x="160" y="285"/>
                  </a:cubicBezTo>
                  <a:lnTo>
                    <a:pt x="563" y="285"/>
                  </a:lnTo>
                  <a:cubicBezTo>
                    <a:pt x="579" y="285"/>
                    <a:pt x="590" y="267"/>
                    <a:pt x="590" y="250"/>
                  </a:cubicBezTo>
                  <a:lnTo>
                    <a:pt x="590" y="147"/>
                  </a:lnTo>
                  <a:cubicBezTo>
                    <a:pt x="590" y="120"/>
                    <a:pt x="578" y="107"/>
                    <a:pt x="550" y="107"/>
                  </a:cubicBezTo>
                  <a:lnTo>
                    <a:pt x="470" y="107"/>
                  </a:lnTo>
                  <a:cubicBezTo>
                    <a:pt x="470" y="52"/>
                    <a:pt x="423" y="0"/>
                    <a:pt x="370" y="0"/>
                  </a:cubicBezTo>
                  <a:lnTo>
                    <a:pt x="353" y="0"/>
                  </a:lnTo>
                  <a:cubicBezTo>
                    <a:pt x="300" y="0"/>
                    <a:pt x="253" y="52"/>
                    <a:pt x="253" y="107"/>
                  </a:cubicBezTo>
                  <a:close/>
                  <a:moveTo>
                    <a:pt x="153" y="756"/>
                  </a:moveTo>
                  <a:cubicBezTo>
                    <a:pt x="153" y="751"/>
                    <a:pt x="154" y="749"/>
                    <a:pt x="160" y="749"/>
                  </a:cubicBezTo>
                  <a:lnTo>
                    <a:pt x="255" y="749"/>
                  </a:lnTo>
                  <a:lnTo>
                    <a:pt x="255" y="756"/>
                  </a:lnTo>
                  <a:cubicBezTo>
                    <a:pt x="255" y="764"/>
                    <a:pt x="216" y="787"/>
                    <a:pt x="208" y="791"/>
                  </a:cubicBezTo>
                  <a:cubicBezTo>
                    <a:pt x="201" y="786"/>
                    <a:pt x="186" y="771"/>
                    <a:pt x="175" y="771"/>
                  </a:cubicBezTo>
                  <a:lnTo>
                    <a:pt x="173" y="771"/>
                  </a:lnTo>
                  <a:cubicBezTo>
                    <a:pt x="167" y="771"/>
                    <a:pt x="158" y="780"/>
                    <a:pt x="158" y="786"/>
                  </a:cubicBezTo>
                  <a:lnTo>
                    <a:pt x="158" y="789"/>
                  </a:lnTo>
                  <a:cubicBezTo>
                    <a:pt x="158" y="795"/>
                    <a:pt x="193" y="834"/>
                    <a:pt x="200" y="834"/>
                  </a:cubicBezTo>
                  <a:lnTo>
                    <a:pt x="203" y="834"/>
                  </a:lnTo>
                  <a:cubicBezTo>
                    <a:pt x="208" y="834"/>
                    <a:pt x="247" y="802"/>
                    <a:pt x="255" y="796"/>
                  </a:cubicBezTo>
                  <a:cubicBezTo>
                    <a:pt x="255" y="810"/>
                    <a:pt x="261" y="854"/>
                    <a:pt x="248" y="854"/>
                  </a:cubicBezTo>
                  <a:lnTo>
                    <a:pt x="160" y="854"/>
                  </a:lnTo>
                  <a:cubicBezTo>
                    <a:pt x="154" y="854"/>
                    <a:pt x="153" y="852"/>
                    <a:pt x="153" y="846"/>
                  </a:cubicBezTo>
                  <a:lnTo>
                    <a:pt x="153" y="756"/>
                  </a:lnTo>
                  <a:close/>
                  <a:moveTo>
                    <a:pt x="248" y="879"/>
                  </a:moveTo>
                  <a:cubicBezTo>
                    <a:pt x="295" y="879"/>
                    <a:pt x="277" y="827"/>
                    <a:pt x="280" y="784"/>
                  </a:cubicBezTo>
                  <a:cubicBezTo>
                    <a:pt x="282" y="762"/>
                    <a:pt x="337" y="742"/>
                    <a:pt x="343" y="721"/>
                  </a:cubicBezTo>
                  <a:lnTo>
                    <a:pt x="335" y="721"/>
                  </a:lnTo>
                  <a:cubicBezTo>
                    <a:pt x="318" y="721"/>
                    <a:pt x="293" y="737"/>
                    <a:pt x="280" y="744"/>
                  </a:cubicBezTo>
                  <a:cubicBezTo>
                    <a:pt x="274" y="735"/>
                    <a:pt x="268" y="724"/>
                    <a:pt x="253" y="724"/>
                  </a:cubicBezTo>
                  <a:lnTo>
                    <a:pt x="155" y="724"/>
                  </a:lnTo>
                  <a:cubicBezTo>
                    <a:pt x="141" y="724"/>
                    <a:pt x="128" y="737"/>
                    <a:pt x="128" y="751"/>
                  </a:cubicBezTo>
                  <a:lnTo>
                    <a:pt x="128" y="851"/>
                  </a:lnTo>
                  <a:cubicBezTo>
                    <a:pt x="128" y="868"/>
                    <a:pt x="143" y="879"/>
                    <a:pt x="160" y="879"/>
                  </a:cubicBezTo>
                  <a:lnTo>
                    <a:pt x="248" y="879"/>
                  </a:lnTo>
                  <a:close/>
                  <a:moveTo>
                    <a:pt x="153" y="394"/>
                  </a:moveTo>
                  <a:cubicBezTo>
                    <a:pt x="153" y="389"/>
                    <a:pt x="154" y="387"/>
                    <a:pt x="160" y="387"/>
                  </a:cubicBezTo>
                  <a:lnTo>
                    <a:pt x="248" y="387"/>
                  </a:lnTo>
                  <a:cubicBezTo>
                    <a:pt x="253" y="387"/>
                    <a:pt x="255" y="389"/>
                    <a:pt x="255" y="394"/>
                  </a:cubicBezTo>
                  <a:cubicBezTo>
                    <a:pt x="255" y="401"/>
                    <a:pt x="213" y="429"/>
                    <a:pt x="208" y="429"/>
                  </a:cubicBezTo>
                  <a:cubicBezTo>
                    <a:pt x="203" y="429"/>
                    <a:pt x="190" y="409"/>
                    <a:pt x="175" y="409"/>
                  </a:cubicBezTo>
                  <a:cubicBezTo>
                    <a:pt x="168" y="409"/>
                    <a:pt x="158" y="417"/>
                    <a:pt x="158" y="424"/>
                  </a:cubicBezTo>
                  <a:lnTo>
                    <a:pt x="158" y="427"/>
                  </a:lnTo>
                  <a:cubicBezTo>
                    <a:pt x="158" y="437"/>
                    <a:pt x="192" y="470"/>
                    <a:pt x="200" y="474"/>
                  </a:cubicBezTo>
                  <a:lnTo>
                    <a:pt x="255" y="434"/>
                  </a:lnTo>
                  <a:lnTo>
                    <a:pt x="255" y="492"/>
                  </a:lnTo>
                  <a:lnTo>
                    <a:pt x="153" y="492"/>
                  </a:lnTo>
                  <a:lnTo>
                    <a:pt x="153" y="394"/>
                  </a:lnTo>
                  <a:close/>
                  <a:moveTo>
                    <a:pt x="278" y="382"/>
                  </a:moveTo>
                  <a:cubicBezTo>
                    <a:pt x="275" y="369"/>
                    <a:pt x="264" y="362"/>
                    <a:pt x="248" y="362"/>
                  </a:cubicBezTo>
                  <a:lnTo>
                    <a:pt x="160" y="362"/>
                  </a:lnTo>
                  <a:cubicBezTo>
                    <a:pt x="143" y="362"/>
                    <a:pt x="128" y="373"/>
                    <a:pt x="128" y="390"/>
                  </a:cubicBezTo>
                  <a:lnTo>
                    <a:pt x="128" y="489"/>
                  </a:lnTo>
                  <a:cubicBezTo>
                    <a:pt x="128" y="504"/>
                    <a:pt x="141" y="517"/>
                    <a:pt x="155" y="517"/>
                  </a:cubicBezTo>
                  <a:lnTo>
                    <a:pt x="253" y="517"/>
                  </a:lnTo>
                  <a:cubicBezTo>
                    <a:pt x="292" y="517"/>
                    <a:pt x="280" y="455"/>
                    <a:pt x="279" y="416"/>
                  </a:cubicBezTo>
                  <a:lnTo>
                    <a:pt x="343" y="362"/>
                  </a:lnTo>
                  <a:cubicBezTo>
                    <a:pt x="343" y="362"/>
                    <a:pt x="338" y="360"/>
                    <a:pt x="338" y="360"/>
                  </a:cubicBezTo>
                  <a:cubicBezTo>
                    <a:pt x="313" y="360"/>
                    <a:pt x="293" y="381"/>
                    <a:pt x="278" y="382"/>
                  </a:cubicBezTo>
                  <a:close/>
                  <a:moveTo>
                    <a:pt x="153" y="569"/>
                  </a:moveTo>
                  <a:lnTo>
                    <a:pt x="255" y="569"/>
                  </a:lnTo>
                  <a:lnTo>
                    <a:pt x="255" y="582"/>
                  </a:lnTo>
                  <a:lnTo>
                    <a:pt x="208" y="612"/>
                  </a:lnTo>
                  <a:lnTo>
                    <a:pt x="176" y="588"/>
                  </a:lnTo>
                  <a:cubicBezTo>
                    <a:pt x="168" y="593"/>
                    <a:pt x="158" y="595"/>
                    <a:pt x="158" y="607"/>
                  </a:cubicBezTo>
                  <a:cubicBezTo>
                    <a:pt x="158" y="614"/>
                    <a:pt x="193" y="654"/>
                    <a:pt x="200" y="654"/>
                  </a:cubicBezTo>
                  <a:cubicBezTo>
                    <a:pt x="212" y="654"/>
                    <a:pt x="242" y="620"/>
                    <a:pt x="255" y="617"/>
                  </a:cubicBezTo>
                  <a:lnTo>
                    <a:pt x="255" y="672"/>
                  </a:lnTo>
                  <a:lnTo>
                    <a:pt x="153" y="672"/>
                  </a:lnTo>
                  <a:lnTo>
                    <a:pt x="153" y="569"/>
                  </a:lnTo>
                  <a:close/>
                  <a:moveTo>
                    <a:pt x="280" y="563"/>
                  </a:moveTo>
                  <a:cubicBezTo>
                    <a:pt x="275" y="555"/>
                    <a:pt x="269" y="544"/>
                    <a:pt x="255" y="544"/>
                  </a:cubicBezTo>
                  <a:lnTo>
                    <a:pt x="153" y="544"/>
                  </a:lnTo>
                  <a:cubicBezTo>
                    <a:pt x="140" y="544"/>
                    <a:pt x="128" y="557"/>
                    <a:pt x="128" y="569"/>
                  </a:cubicBezTo>
                  <a:lnTo>
                    <a:pt x="128" y="672"/>
                  </a:lnTo>
                  <a:cubicBezTo>
                    <a:pt x="128" y="684"/>
                    <a:pt x="140" y="696"/>
                    <a:pt x="153" y="696"/>
                  </a:cubicBezTo>
                  <a:lnTo>
                    <a:pt x="255" y="696"/>
                  </a:lnTo>
                  <a:cubicBezTo>
                    <a:pt x="291" y="696"/>
                    <a:pt x="280" y="632"/>
                    <a:pt x="279" y="596"/>
                  </a:cubicBezTo>
                  <a:lnTo>
                    <a:pt x="343" y="542"/>
                  </a:lnTo>
                  <a:lnTo>
                    <a:pt x="334" y="538"/>
                  </a:lnTo>
                  <a:lnTo>
                    <a:pt x="280" y="563"/>
                  </a:lnTo>
                  <a:close/>
                  <a:moveTo>
                    <a:pt x="370" y="829"/>
                  </a:moveTo>
                  <a:cubicBezTo>
                    <a:pt x="370" y="834"/>
                    <a:pt x="372" y="836"/>
                    <a:pt x="378" y="836"/>
                  </a:cubicBezTo>
                  <a:lnTo>
                    <a:pt x="573" y="836"/>
                  </a:lnTo>
                  <a:cubicBezTo>
                    <a:pt x="579" y="836"/>
                    <a:pt x="580" y="834"/>
                    <a:pt x="580" y="829"/>
                  </a:cubicBezTo>
                  <a:lnTo>
                    <a:pt x="580" y="774"/>
                  </a:lnTo>
                  <a:cubicBezTo>
                    <a:pt x="580" y="768"/>
                    <a:pt x="579" y="766"/>
                    <a:pt x="573" y="766"/>
                  </a:cubicBezTo>
                  <a:lnTo>
                    <a:pt x="370" y="766"/>
                  </a:lnTo>
                  <a:lnTo>
                    <a:pt x="370" y="829"/>
                  </a:lnTo>
                  <a:close/>
                  <a:moveTo>
                    <a:pt x="370" y="654"/>
                  </a:moveTo>
                  <a:lnTo>
                    <a:pt x="580" y="654"/>
                  </a:lnTo>
                  <a:lnTo>
                    <a:pt x="580" y="587"/>
                  </a:lnTo>
                  <a:lnTo>
                    <a:pt x="370" y="587"/>
                  </a:lnTo>
                  <a:lnTo>
                    <a:pt x="370" y="654"/>
                  </a:lnTo>
                  <a:close/>
                  <a:moveTo>
                    <a:pt x="370" y="474"/>
                  </a:moveTo>
                  <a:lnTo>
                    <a:pt x="523" y="474"/>
                  </a:lnTo>
                  <a:lnTo>
                    <a:pt x="523" y="407"/>
                  </a:lnTo>
                  <a:lnTo>
                    <a:pt x="370" y="407"/>
                  </a:lnTo>
                  <a:lnTo>
                    <a:pt x="370" y="474"/>
                  </a:lnTo>
                  <a:close/>
                </a:path>
              </a:pathLst>
            </a:custGeom>
            <a:solidFill>
              <a:srgbClr val="009999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65971" y="1294717"/>
            <a:ext cx="1100122" cy="990278"/>
            <a:chOff x="6088869" y="1881677"/>
            <a:chExt cx="1466829" cy="1320370"/>
          </a:xfrm>
        </p:grpSpPr>
        <p:grpSp>
          <p:nvGrpSpPr>
            <p:cNvPr id="66" name="组合 65"/>
            <p:cNvGrpSpPr/>
            <p:nvPr/>
          </p:nvGrpSpPr>
          <p:grpSpPr>
            <a:xfrm rot="1800000">
              <a:off x="6088869" y="1881677"/>
              <a:ext cx="1466829" cy="1320370"/>
              <a:chOff x="7568104" y="1986367"/>
              <a:chExt cx="2509488" cy="2258921"/>
            </a:xfrm>
          </p:grpSpPr>
          <p:sp>
            <p:nvSpPr>
              <p:cNvPr id="68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>
                <a:off x="7599645" y="2014758"/>
                <a:ext cx="2446406" cy="2202138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Freeform 15"/>
            <p:cNvSpPr>
              <a:spLocks noEditPoints="1"/>
            </p:cNvSpPr>
            <p:nvPr/>
          </p:nvSpPr>
          <p:spPr bwMode="auto">
            <a:xfrm>
              <a:off x="6501367" y="2283570"/>
              <a:ext cx="641831" cy="549933"/>
            </a:xfrm>
            <a:custGeom>
              <a:avLst/>
              <a:gdLst>
                <a:gd name="T0" fmla="*/ 737 w 1149"/>
                <a:gd name="T1" fmla="*/ 427 h 983"/>
                <a:gd name="T2" fmla="*/ 640 w 1149"/>
                <a:gd name="T3" fmla="*/ 427 h 983"/>
                <a:gd name="T4" fmla="*/ 616 w 1149"/>
                <a:gd name="T5" fmla="*/ 502 h 983"/>
                <a:gd name="T6" fmla="*/ 640 w 1149"/>
                <a:gd name="T7" fmla="*/ 810 h 983"/>
                <a:gd name="T8" fmla="*/ 575 w 1149"/>
                <a:gd name="T9" fmla="*/ 921 h 983"/>
                <a:gd name="T10" fmla="*/ 514 w 1149"/>
                <a:gd name="T11" fmla="*/ 810 h 983"/>
                <a:gd name="T12" fmla="*/ 549 w 1149"/>
                <a:gd name="T13" fmla="*/ 503 h 983"/>
                <a:gd name="T14" fmla="*/ 524 w 1149"/>
                <a:gd name="T15" fmla="*/ 427 h 983"/>
                <a:gd name="T16" fmla="*/ 417 w 1149"/>
                <a:gd name="T17" fmla="*/ 427 h 983"/>
                <a:gd name="T18" fmla="*/ 417 w 1149"/>
                <a:gd name="T19" fmla="*/ 427 h 983"/>
                <a:gd name="T20" fmla="*/ 241 w 1149"/>
                <a:gd name="T21" fmla="*/ 612 h 983"/>
                <a:gd name="T22" fmla="*/ 266 w 1149"/>
                <a:gd name="T23" fmla="*/ 801 h 983"/>
                <a:gd name="T24" fmla="*/ 443 w 1149"/>
                <a:gd name="T25" fmla="*/ 983 h 983"/>
                <a:gd name="T26" fmla="*/ 711 w 1149"/>
                <a:gd name="T27" fmla="*/ 983 h 983"/>
                <a:gd name="T28" fmla="*/ 888 w 1149"/>
                <a:gd name="T29" fmla="*/ 799 h 983"/>
                <a:gd name="T30" fmla="*/ 913 w 1149"/>
                <a:gd name="T31" fmla="*/ 609 h 983"/>
                <a:gd name="T32" fmla="*/ 737 w 1149"/>
                <a:gd name="T33" fmla="*/ 427 h 983"/>
                <a:gd name="T34" fmla="*/ 218 w 1149"/>
                <a:gd name="T35" fmla="*/ 308 h 983"/>
                <a:gd name="T36" fmla="*/ 330 w 1149"/>
                <a:gd name="T37" fmla="*/ 196 h 983"/>
                <a:gd name="T38" fmla="*/ 218 w 1149"/>
                <a:gd name="T39" fmla="*/ 83 h 983"/>
                <a:gd name="T40" fmla="*/ 105 w 1149"/>
                <a:gd name="T41" fmla="*/ 196 h 983"/>
                <a:gd name="T42" fmla="*/ 218 w 1149"/>
                <a:gd name="T43" fmla="*/ 308 h 983"/>
                <a:gd name="T44" fmla="*/ 318 w 1149"/>
                <a:gd name="T45" fmla="*/ 344 h 983"/>
                <a:gd name="T46" fmla="*/ 118 w 1149"/>
                <a:gd name="T47" fmla="*/ 344 h 983"/>
                <a:gd name="T48" fmla="*/ 118 w 1149"/>
                <a:gd name="T49" fmla="*/ 343 h 983"/>
                <a:gd name="T50" fmla="*/ 7 w 1149"/>
                <a:gd name="T51" fmla="*/ 458 h 983"/>
                <a:gd name="T52" fmla="*/ 23 w 1149"/>
                <a:gd name="T53" fmla="*/ 577 h 983"/>
                <a:gd name="T54" fmla="*/ 134 w 1149"/>
                <a:gd name="T55" fmla="*/ 689 h 983"/>
                <a:gd name="T56" fmla="*/ 191 w 1149"/>
                <a:gd name="T57" fmla="*/ 689 h 983"/>
                <a:gd name="T58" fmla="*/ 180 w 1149"/>
                <a:gd name="T59" fmla="*/ 606 h 983"/>
                <a:gd name="T60" fmla="*/ 180 w 1149"/>
                <a:gd name="T61" fmla="*/ 606 h 983"/>
                <a:gd name="T62" fmla="*/ 180 w 1149"/>
                <a:gd name="T63" fmla="*/ 606 h 983"/>
                <a:gd name="T64" fmla="*/ 231 w 1149"/>
                <a:gd name="T65" fmla="*/ 449 h 983"/>
                <a:gd name="T66" fmla="*/ 308 w 1149"/>
                <a:gd name="T67" fmla="*/ 393 h 983"/>
                <a:gd name="T68" fmla="*/ 387 w 1149"/>
                <a:gd name="T69" fmla="*/ 367 h 983"/>
                <a:gd name="T70" fmla="*/ 318 w 1149"/>
                <a:gd name="T71" fmla="*/ 344 h 983"/>
                <a:gd name="T72" fmla="*/ 931 w 1149"/>
                <a:gd name="T73" fmla="*/ 308 h 983"/>
                <a:gd name="T74" fmla="*/ 1043 w 1149"/>
                <a:gd name="T75" fmla="*/ 196 h 983"/>
                <a:gd name="T76" fmla="*/ 931 w 1149"/>
                <a:gd name="T77" fmla="*/ 83 h 983"/>
                <a:gd name="T78" fmla="*/ 819 w 1149"/>
                <a:gd name="T79" fmla="*/ 196 h 983"/>
                <a:gd name="T80" fmla="*/ 931 w 1149"/>
                <a:gd name="T81" fmla="*/ 308 h 983"/>
                <a:gd name="T82" fmla="*/ 1031 w 1149"/>
                <a:gd name="T83" fmla="*/ 344 h 983"/>
                <a:gd name="T84" fmla="*/ 831 w 1149"/>
                <a:gd name="T85" fmla="*/ 344 h 983"/>
                <a:gd name="T86" fmla="*/ 831 w 1149"/>
                <a:gd name="T87" fmla="*/ 343 h 983"/>
                <a:gd name="T88" fmla="*/ 763 w 1149"/>
                <a:gd name="T89" fmla="*/ 366 h 983"/>
                <a:gd name="T90" fmla="*/ 847 w 1149"/>
                <a:gd name="T91" fmla="*/ 393 h 983"/>
                <a:gd name="T92" fmla="*/ 925 w 1149"/>
                <a:gd name="T93" fmla="*/ 450 h 983"/>
                <a:gd name="T94" fmla="*/ 974 w 1149"/>
                <a:gd name="T95" fmla="*/ 603 h 983"/>
                <a:gd name="T96" fmla="*/ 974 w 1149"/>
                <a:gd name="T97" fmla="*/ 603 h 983"/>
                <a:gd name="T98" fmla="*/ 974 w 1149"/>
                <a:gd name="T99" fmla="*/ 603 h 983"/>
                <a:gd name="T100" fmla="*/ 962 w 1149"/>
                <a:gd name="T101" fmla="*/ 689 h 983"/>
                <a:gd name="T102" fmla="*/ 1015 w 1149"/>
                <a:gd name="T103" fmla="*/ 689 h 983"/>
                <a:gd name="T104" fmla="*/ 1126 w 1149"/>
                <a:gd name="T105" fmla="*/ 575 h 983"/>
                <a:gd name="T106" fmla="*/ 1142 w 1149"/>
                <a:gd name="T107" fmla="*/ 456 h 983"/>
                <a:gd name="T108" fmla="*/ 1031 w 1149"/>
                <a:gd name="T109" fmla="*/ 344 h 983"/>
                <a:gd name="T110" fmla="*/ 756 w 1149"/>
                <a:gd name="T111" fmla="*/ 184 h 983"/>
                <a:gd name="T112" fmla="*/ 577 w 1149"/>
                <a:gd name="T113" fmla="*/ 369 h 983"/>
                <a:gd name="T114" fmla="*/ 398 w 1149"/>
                <a:gd name="T115" fmla="*/ 184 h 983"/>
                <a:gd name="T116" fmla="*/ 577 w 1149"/>
                <a:gd name="T117" fmla="*/ 0 h 983"/>
                <a:gd name="T118" fmla="*/ 756 w 1149"/>
                <a:gd name="T119" fmla="*/ 184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9" h="983">
                  <a:moveTo>
                    <a:pt x="737" y="427"/>
                  </a:moveTo>
                  <a:lnTo>
                    <a:pt x="640" y="427"/>
                  </a:lnTo>
                  <a:cubicBezTo>
                    <a:pt x="641" y="437"/>
                    <a:pt x="642" y="483"/>
                    <a:pt x="616" y="502"/>
                  </a:cubicBezTo>
                  <a:cubicBezTo>
                    <a:pt x="616" y="502"/>
                    <a:pt x="658" y="735"/>
                    <a:pt x="640" y="810"/>
                  </a:cubicBezTo>
                  <a:cubicBezTo>
                    <a:pt x="633" y="842"/>
                    <a:pt x="606" y="921"/>
                    <a:pt x="575" y="921"/>
                  </a:cubicBezTo>
                  <a:cubicBezTo>
                    <a:pt x="544" y="920"/>
                    <a:pt x="520" y="841"/>
                    <a:pt x="514" y="810"/>
                  </a:cubicBezTo>
                  <a:cubicBezTo>
                    <a:pt x="499" y="735"/>
                    <a:pt x="549" y="503"/>
                    <a:pt x="549" y="503"/>
                  </a:cubicBezTo>
                  <a:cubicBezTo>
                    <a:pt x="541" y="500"/>
                    <a:pt x="527" y="486"/>
                    <a:pt x="524" y="427"/>
                  </a:cubicBezTo>
                  <a:lnTo>
                    <a:pt x="417" y="427"/>
                  </a:lnTo>
                  <a:lnTo>
                    <a:pt x="417" y="427"/>
                  </a:lnTo>
                  <a:cubicBezTo>
                    <a:pt x="320" y="427"/>
                    <a:pt x="229" y="510"/>
                    <a:pt x="241" y="612"/>
                  </a:cubicBezTo>
                  <a:lnTo>
                    <a:pt x="266" y="801"/>
                  </a:lnTo>
                  <a:cubicBezTo>
                    <a:pt x="286" y="902"/>
                    <a:pt x="345" y="983"/>
                    <a:pt x="443" y="983"/>
                  </a:cubicBezTo>
                  <a:lnTo>
                    <a:pt x="711" y="983"/>
                  </a:lnTo>
                  <a:cubicBezTo>
                    <a:pt x="809" y="983"/>
                    <a:pt x="868" y="899"/>
                    <a:pt x="888" y="799"/>
                  </a:cubicBezTo>
                  <a:lnTo>
                    <a:pt x="913" y="609"/>
                  </a:lnTo>
                  <a:cubicBezTo>
                    <a:pt x="925" y="510"/>
                    <a:pt x="834" y="427"/>
                    <a:pt x="737" y="427"/>
                  </a:cubicBezTo>
                  <a:close/>
                  <a:moveTo>
                    <a:pt x="218" y="308"/>
                  </a:moveTo>
                  <a:cubicBezTo>
                    <a:pt x="280" y="308"/>
                    <a:pt x="330" y="258"/>
                    <a:pt x="330" y="196"/>
                  </a:cubicBezTo>
                  <a:cubicBezTo>
                    <a:pt x="330" y="134"/>
                    <a:pt x="280" y="83"/>
                    <a:pt x="218" y="83"/>
                  </a:cubicBezTo>
                  <a:cubicBezTo>
                    <a:pt x="156" y="83"/>
                    <a:pt x="105" y="134"/>
                    <a:pt x="105" y="196"/>
                  </a:cubicBezTo>
                  <a:cubicBezTo>
                    <a:pt x="105" y="258"/>
                    <a:pt x="156" y="308"/>
                    <a:pt x="218" y="308"/>
                  </a:cubicBezTo>
                  <a:close/>
                  <a:moveTo>
                    <a:pt x="318" y="344"/>
                  </a:moveTo>
                  <a:lnTo>
                    <a:pt x="118" y="344"/>
                  </a:lnTo>
                  <a:lnTo>
                    <a:pt x="118" y="343"/>
                  </a:lnTo>
                  <a:cubicBezTo>
                    <a:pt x="57" y="343"/>
                    <a:pt x="0" y="395"/>
                    <a:pt x="7" y="458"/>
                  </a:cubicBezTo>
                  <a:lnTo>
                    <a:pt x="23" y="577"/>
                  </a:lnTo>
                  <a:cubicBezTo>
                    <a:pt x="35" y="639"/>
                    <a:pt x="73" y="689"/>
                    <a:pt x="134" y="689"/>
                  </a:cubicBezTo>
                  <a:lnTo>
                    <a:pt x="191" y="689"/>
                  </a:lnTo>
                  <a:lnTo>
                    <a:pt x="180" y="606"/>
                  </a:lnTo>
                  <a:lnTo>
                    <a:pt x="180" y="606"/>
                  </a:lnTo>
                  <a:lnTo>
                    <a:pt x="180" y="606"/>
                  </a:lnTo>
                  <a:cubicBezTo>
                    <a:pt x="173" y="549"/>
                    <a:pt x="191" y="493"/>
                    <a:pt x="231" y="449"/>
                  </a:cubicBezTo>
                  <a:cubicBezTo>
                    <a:pt x="252" y="425"/>
                    <a:pt x="279" y="406"/>
                    <a:pt x="308" y="393"/>
                  </a:cubicBezTo>
                  <a:cubicBezTo>
                    <a:pt x="333" y="379"/>
                    <a:pt x="359" y="371"/>
                    <a:pt x="387" y="367"/>
                  </a:cubicBezTo>
                  <a:cubicBezTo>
                    <a:pt x="367" y="352"/>
                    <a:pt x="343" y="344"/>
                    <a:pt x="318" y="344"/>
                  </a:cubicBezTo>
                  <a:close/>
                  <a:moveTo>
                    <a:pt x="931" y="308"/>
                  </a:moveTo>
                  <a:cubicBezTo>
                    <a:pt x="993" y="308"/>
                    <a:pt x="1043" y="258"/>
                    <a:pt x="1043" y="196"/>
                  </a:cubicBezTo>
                  <a:cubicBezTo>
                    <a:pt x="1043" y="134"/>
                    <a:pt x="993" y="83"/>
                    <a:pt x="931" y="83"/>
                  </a:cubicBezTo>
                  <a:cubicBezTo>
                    <a:pt x="869" y="83"/>
                    <a:pt x="819" y="134"/>
                    <a:pt x="819" y="196"/>
                  </a:cubicBezTo>
                  <a:cubicBezTo>
                    <a:pt x="819" y="258"/>
                    <a:pt x="869" y="308"/>
                    <a:pt x="931" y="308"/>
                  </a:cubicBezTo>
                  <a:close/>
                  <a:moveTo>
                    <a:pt x="1031" y="344"/>
                  </a:moveTo>
                  <a:lnTo>
                    <a:pt x="831" y="344"/>
                  </a:lnTo>
                  <a:lnTo>
                    <a:pt x="831" y="343"/>
                  </a:lnTo>
                  <a:cubicBezTo>
                    <a:pt x="806" y="343"/>
                    <a:pt x="782" y="352"/>
                    <a:pt x="763" y="366"/>
                  </a:cubicBezTo>
                  <a:cubicBezTo>
                    <a:pt x="792" y="370"/>
                    <a:pt x="821" y="379"/>
                    <a:pt x="847" y="393"/>
                  </a:cubicBezTo>
                  <a:cubicBezTo>
                    <a:pt x="877" y="406"/>
                    <a:pt x="903" y="426"/>
                    <a:pt x="925" y="450"/>
                  </a:cubicBezTo>
                  <a:cubicBezTo>
                    <a:pt x="963" y="494"/>
                    <a:pt x="981" y="548"/>
                    <a:pt x="974" y="603"/>
                  </a:cubicBezTo>
                  <a:lnTo>
                    <a:pt x="974" y="603"/>
                  </a:lnTo>
                  <a:lnTo>
                    <a:pt x="974" y="603"/>
                  </a:lnTo>
                  <a:lnTo>
                    <a:pt x="962" y="689"/>
                  </a:lnTo>
                  <a:lnTo>
                    <a:pt x="1015" y="689"/>
                  </a:lnTo>
                  <a:cubicBezTo>
                    <a:pt x="1076" y="689"/>
                    <a:pt x="1114" y="637"/>
                    <a:pt x="1126" y="575"/>
                  </a:cubicBezTo>
                  <a:lnTo>
                    <a:pt x="1142" y="456"/>
                  </a:lnTo>
                  <a:cubicBezTo>
                    <a:pt x="1149" y="395"/>
                    <a:pt x="1092" y="344"/>
                    <a:pt x="1031" y="344"/>
                  </a:cubicBezTo>
                  <a:close/>
                  <a:moveTo>
                    <a:pt x="756" y="184"/>
                  </a:moveTo>
                  <a:cubicBezTo>
                    <a:pt x="756" y="286"/>
                    <a:pt x="676" y="369"/>
                    <a:pt x="577" y="369"/>
                  </a:cubicBezTo>
                  <a:cubicBezTo>
                    <a:pt x="478" y="369"/>
                    <a:pt x="398" y="286"/>
                    <a:pt x="398" y="184"/>
                  </a:cubicBezTo>
                  <a:cubicBezTo>
                    <a:pt x="398" y="82"/>
                    <a:pt x="478" y="0"/>
                    <a:pt x="577" y="0"/>
                  </a:cubicBezTo>
                  <a:cubicBezTo>
                    <a:pt x="676" y="0"/>
                    <a:pt x="756" y="82"/>
                    <a:pt x="756" y="184"/>
                  </a:cubicBezTo>
                  <a:close/>
                </a:path>
              </a:pathLst>
            </a:custGeom>
            <a:solidFill>
              <a:srgbClr val="E9474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803642" y="2217281"/>
            <a:ext cx="1100122" cy="990278"/>
            <a:chOff x="6805763" y="3111763"/>
            <a:chExt cx="1466829" cy="1320370"/>
          </a:xfrm>
        </p:grpSpPr>
        <p:grpSp>
          <p:nvGrpSpPr>
            <p:cNvPr id="71" name="组合 70"/>
            <p:cNvGrpSpPr/>
            <p:nvPr/>
          </p:nvGrpSpPr>
          <p:grpSpPr>
            <a:xfrm rot="1800000">
              <a:off x="6805763" y="3111763"/>
              <a:ext cx="1466829" cy="1320370"/>
              <a:chOff x="7568104" y="1986367"/>
              <a:chExt cx="2509488" cy="2258921"/>
            </a:xfrm>
          </p:grpSpPr>
          <p:sp>
            <p:nvSpPr>
              <p:cNvPr id="73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>
                <a:off x="7599645" y="2014758"/>
                <a:ext cx="2446406" cy="2202138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7259252" y="3484907"/>
              <a:ext cx="586312" cy="578718"/>
            </a:xfrm>
            <a:custGeom>
              <a:avLst/>
              <a:gdLst>
                <a:gd name="T0" fmla="*/ 909 w 1006"/>
                <a:gd name="T1" fmla="*/ 858 h 995"/>
                <a:gd name="T2" fmla="*/ 805 w 1006"/>
                <a:gd name="T3" fmla="*/ 858 h 995"/>
                <a:gd name="T4" fmla="*/ 969 w 1006"/>
                <a:gd name="T5" fmla="*/ 97 h 995"/>
                <a:gd name="T6" fmla="*/ 834 w 1006"/>
                <a:gd name="T7" fmla="*/ 0 h 995"/>
                <a:gd name="T8" fmla="*/ 472 w 1006"/>
                <a:gd name="T9" fmla="*/ 323 h 995"/>
                <a:gd name="T10" fmla="*/ 421 w 1006"/>
                <a:gd name="T11" fmla="*/ 397 h 995"/>
                <a:gd name="T12" fmla="*/ 376 w 1006"/>
                <a:gd name="T13" fmla="*/ 419 h 995"/>
                <a:gd name="T14" fmla="*/ 381 w 1006"/>
                <a:gd name="T15" fmla="*/ 556 h 995"/>
                <a:gd name="T16" fmla="*/ 89 w 1006"/>
                <a:gd name="T17" fmla="*/ 810 h 995"/>
                <a:gd name="T18" fmla="*/ 57 w 1006"/>
                <a:gd name="T19" fmla="*/ 995 h 995"/>
                <a:gd name="T20" fmla="*/ 208 w 1006"/>
                <a:gd name="T21" fmla="*/ 844 h 995"/>
                <a:gd name="T22" fmla="*/ 445 w 1006"/>
                <a:gd name="T23" fmla="*/ 621 h 995"/>
                <a:gd name="T24" fmla="*/ 578 w 1006"/>
                <a:gd name="T25" fmla="*/ 621 h 995"/>
                <a:gd name="T26" fmla="*/ 616 w 1006"/>
                <a:gd name="T27" fmla="*/ 537 h 995"/>
                <a:gd name="T28" fmla="*/ 674 w 1006"/>
                <a:gd name="T29" fmla="*/ 525 h 995"/>
                <a:gd name="T30" fmla="*/ 969 w 1006"/>
                <a:gd name="T31" fmla="*/ 97 h 995"/>
                <a:gd name="T32" fmla="*/ 392 w 1006"/>
                <a:gd name="T33" fmla="*/ 325 h 995"/>
                <a:gd name="T34" fmla="*/ 404 w 1006"/>
                <a:gd name="T35" fmla="*/ 312 h 995"/>
                <a:gd name="T36" fmla="*/ 436 w 1006"/>
                <a:gd name="T37" fmla="*/ 281 h 995"/>
                <a:gd name="T38" fmla="*/ 215 w 1006"/>
                <a:gd name="T39" fmla="*/ 1 h 995"/>
                <a:gd name="T40" fmla="*/ 280 w 1006"/>
                <a:gd name="T41" fmla="*/ 160 h 995"/>
                <a:gd name="T42" fmla="*/ 21 w 1006"/>
                <a:gd name="T43" fmla="*/ 195 h 995"/>
                <a:gd name="T44" fmla="*/ 232 w 1006"/>
                <a:gd name="T45" fmla="*/ 447 h 995"/>
                <a:gd name="T46" fmla="*/ 303 w 1006"/>
                <a:gd name="T47" fmla="*/ 433 h 995"/>
                <a:gd name="T48" fmla="*/ 363 w 1006"/>
                <a:gd name="T49" fmla="*/ 354 h 995"/>
                <a:gd name="T50" fmla="*/ 672 w 1006"/>
                <a:gd name="T51" fmla="*/ 606 h 995"/>
                <a:gd name="T52" fmla="*/ 617 w 1006"/>
                <a:gd name="T53" fmla="*/ 660 h 995"/>
                <a:gd name="T54" fmla="*/ 741 w 1006"/>
                <a:gd name="T55" fmla="*/ 871 h 995"/>
                <a:gd name="T56" fmla="*/ 869 w 1006"/>
                <a:gd name="T57" fmla="*/ 995 h 995"/>
                <a:gd name="T58" fmla="*/ 980 w 1006"/>
                <a:gd name="T59" fmla="*/ 825 h 995"/>
                <a:gd name="T60" fmla="*/ 702 w 1006"/>
                <a:gd name="T61" fmla="*/ 576 h 995"/>
                <a:gd name="T62" fmla="*/ 658 w 1006"/>
                <a:gd name="T63" fmla="*/ 579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6" h="995">
                  <a:moveTo>
                    <a:pt x="857" y="806"/>
                  </a:moveTo>
                  <a:cubicBezTo>
                    <a:pt x="886" y="806"/>
                    <a:pt x="909" y="829"/>
                    <a:pt x="909" y="858"/>
                  </a:cubicBezTo>
                  <a:cubicBezTo>
                    <a:pt x="909" y="887"/>
                    <a:pt x="886" y="910"/>
                    <a:pt x="857" y="910"/>
                  </a:cubicBezTo>
                  <a:cubicBezTo>
                    <a:pt x="828" y="910"/>
                    <a:pt x="805" y="887"/>
                    <a:pt x="805" y="858"/>
                  </a:cubicBezTo>
                  <a:cubicBezTo>
                    <a:pt x="805" y="829"/>
                    <a:pt x="828" y="806"/>
                    <a:pt x="857" y="806"/>
                  </a:cubicBezTo>
                  <a:close/>
                  <a:moveTo>
                    <a:pt x="969" y="97"/>
                  </a:moveTo>
                  <a:lnTo>
                    <a:pt x="900" y="28"/>
                  </a:lnTo>
                  <a:cubicBezTo>
                    <a:pt x="882" y="9"/>
                    <a:pt x="858" y="0"/>
                    <a:pt x="834" y="0"/>
                  </a:cubicBezTo>
                  <a:cubicBezTo>
                    <a:pt x="810" y="0"/>
                    <a:pt x="786" y="9"/>
                    <a:pt x="767" y="28"/>
                  </a:cubicBezTo>
                  <a:lnTo>
                    <a:pt x="472" y="323"/>
                  </a:lnTo>
                  <a:cubicBezTo>
                    <a:pt x="481" y="340"/>
                    <a:pt x="475" y="367"/>
                    <a:pt x="460" y="381"/>
                  </a:cubicBezTo>
                  <a:cubicBezTo>
                    <a:pt x="451" y="391"/>
                    <a:pt x="435" y="397"/>
                    <a:pt x="421" y="397"/>
                  </a:cubicBezTo>
                  <a:cubicBezTo>
                    <a:pt x="414" y="397"/>
                    <a:pt x="408" y="396"/>
                    <a:pt x="402" y="393"/>
                  </a:cubicBezTo>
                  <a:lnTo>
                    <a:pt x="376" y="419"/>
                  </a:lnTo>
                  <a:cubicBezTo>
                    <a:pt x="340" y="455"/>
                    <a:pt x="340" y="515"/>
                    <a:pt x="376" y="552"/>
                  </a:cubicBezTo>
                  <a:lnTo>
                    <a:pt x="381" y="556"/>
                  </a:lnTo>
                  <a:lnTo>
                    <a:pt x="151" y="787"/>
                  </a:lnTo>
                  <a:lnTo>
                    <a:pt x="89" y="810"/>
                  </a:lnTo>
                  <a:lnTo>
                    <a:pt x="0" y="938"/>
                  </a:lnTo>
                  <a:lnTo>
                    <a:pt x="57" y="995"/>
                  </a:lnTo>
                  <a:lnTo>
                    <a:pt x="185" y="906"/>
                  </a:lnTo>
                  <a:lnTo>
                    <a:pt x="208" y="844"/>
                  </a:lnTo>
                  <a:lnTo>
                    <a:pt x="439" y="614"/>
                  </a:lnTo>
                  <a:lnTo>
                    <a:pt x="445" y="621"/>
                  </a:lnTo>
                  <a:cubicBezTo>
                    <a:pt x="464" y="639"/>
                    <a:pt x="488" y="648"/>
                    <a:pt x="512" y="648"/>
                  </a:cubicBezTo>
                  <a:cubicBezTo>
                    <a:pt x="536" y="648"/>
                    <a:pt x="560" y="639"/>
                    <a:pt x="578" y="621"/>
                  </a:cubicBezTo>
                  <a:lnTo>
                    <a:pt x="604" y="595"/>
                  </a:lnTo>
                  <a:cubicBezTo>
                    <a:pt x="596" y="577"/>
                    <a:pt x="602" y="551"/>
                    <a:pt x="616" y="537"/>
                  </a:cubicBezTo>
                  <a:cubicBezTo>
                    <a:pt x="626" y="527"/>
                    <a:pt x="642" y="521"/>
                    <a:pt x="656" y="521"/>
                  </a:cubicBezTo>
                  <a:cubicBezTo>
                    <a:pt x="662" y="521"/>
                    <a:pt x="669" y="522"/>
                    <a:pt x="674" y="525"/>
                  </a:cubicBezTo>
                  <a:lnTo>
                    <a:pt x="969" y="230"/>
                  </a:lnTo>
                  <a:cubicBezTo>
                    <a:pt x="1006" y="193"/>
                    <a:pt x="1006" y="133"/>
                    <a:pt x="969" y="97"/>
                  </a:cubicBezTo>
                  <a:close/>
                  <a:moveTo>
                    <a:pt x="363" y="354"/>
                  </a:moveTo>
                  <a:lnTo>
                    <a:pt x="392" y="325"/>
                  </a:lnTo>
                  <a:lnTo>
                    <a:pt x="418" y="338"/>
                  </a:lnTo>
                  <a:lnTo>
                    <a:pt x="404" y="312"/>
                  </a:lnTo>
                  <a:lnTo>
                    <a:pt x="433" y="284"/>
                  </a:lnTo>
                  <a:lnTo>
                    <a:pt x="436" y="281"/>
                  </a:lnTo>
                  <a:cubicBezTo>
                    <a:pt x="442" y="264"/>
                    <a:pt x="446" y="248"/>
                    <a:pt x="446" y="233"/>
                  </a:cubicBezTo>
                  <a:cubicBezTo>
                    <a:pt x="446" y="115"/>
                    <a:pt x="333" y="0"/>
                    <a:pt x="215" y="1"/>
                  </a:cubicBezTo>
                  <a:cubicBezTo>
                    <a:pt x="214" y="1"/>
                    <a:pt x="201" y="15"/>
                    <a:pt x="193" y="22"/>
                  </a:cubicBezTo>
                  <a:cubicBezTo>
                    <a:pt x="288" y="117"/>
                    <a:pt x="280" y="102"/>
                    <a:pt x="280" y="160"/>
                  </a:cubicBezTo>
                  <a:cubicBezTo>
                    <a:pt x="280" y="207"/>
                    <a:pt x="205" y="282"/>
                    <a:pt x="159" y="282"/>
                  </a:cubicBezTo>
                  <a:cubicBezTo>
                    <a:pt x="99" y="282"/>
                    <a:pt x="118" y="291"/>
                    <a:pt x="21" y="195"/>
                  </a:cubicBezTo>
                  <a:cubicBezTo>
                    <a:pt x="14" y="202"/>
                    <a:pt x="0" y="215"/>
                    <a:pt x="0" y="216"/>
                  </a:cubicBezTo>
                  <a:cubicBezTo>
                    <a:pt x="2" y="334"/>
                    <a:pt x="113" y="447"/>
                    <a:pt x="232" y="447"/>
                  </a:cubicBezTo>
                  <a:cubicBezTo>
                    <a:pt x="253" y="447"/>
                    <a:pt x="276" y="440"/>
                    <a:pt x="299" y="429"/>
                  </a:cubicBezTo>
                  <a:lnTo>
                    <a:pt x="303" y="433"/>
                  </a:lnTo>
                  <a:cubicBezTo>
                    <a:pt x="310" y="414"/>
                    <a:pt x="322" y="395"/>
                    <a:pt x="337" y="380"/>
                  </a:cubicBezTo>
                  <a:lnTo>
                    <a:pt x="363" y="354"/>
                  </a:lnTo>
                  <a:close/>
                  <a:moveTo>
                    <a:pt x="658" y="579"/>
                  </a:moveTo>
                  <a:lnTo>
                    <a:pt x="672" y="606"/>
                  </a:lnTo>
                  <a:lnTo>
                    <a:pt x="644" y="634"/>
                  </a:lnTo>
                  <a:lnTo>
                    <a:pt x="617" y="660"/>
                  </a:lnTo>
                  <a:cubicBezTo>
                    <a:pt x="602" y="675"/>
                    <a:pt x="584" y="687"/>
                    <a:pt x="564" y="694"/>
                  </a:cubicBezTo>
                  <a:lnTo>
                    <a:pt x="741" y="871"/>
                  </a:lnTo>
                  <a:lnTo>
                    <a:pt x="824" y="983"/>
                  </a:lnTo>
                  <a:lnTo>
                    <a:pt x="869" y="995"/>
                  </a:lnTo>
                  <a:lnTo>
                    <a:pt x="992" y="871"/>
                  </a:lnTo>
                  <a:lnTo>
                    <a:pt x="980" y="825"/>
                  </a:lnTo>
                  <a:lnTo>
                    <a:pt x="869" y="743"/>
                  </a:lnTo>
                  <a:lnTo>
                    <a:pt x="702" y="576"/>
                  </a:lnTo>
                  <a:lnTo>
                    <a:pt x="685" y="592"/>
                  </a:lnTo>
                  <a:lnTo>
                    <a:pt x="658" y="579"/>
                  </a:lnTo>
                  <a:close/>
                </a:path>
              </a:pathLst>
            </a:custGeom>
            <a:solidFill>
              <a:srgbClr val="015A7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265971" y="3154977"/>
            <a:ext cx="1100122" cy="990278"/>
            <a:chOff x="6088869" y="4362024"/>
            <a:chExt cx="1466829" cy="1320370"/>
          </a:xfrm>
        </p:grpSpPr>
        <p:grpSp>
          <p:nvGrpSpPr>
            <p:cNvPr id="76" name="组合 75"/>
            <p:cNvGrpSpPr/>
            <p:nvPr/>
          </p:nvGrpSpPr>
          <p:grpSpPr>
            <a:xfrm rot="1800000">
              <a:off x="6088869" y="4362024"/>
              <a:ext cx="1466829" cy="1320370"/>
              <a:chOff x="7568104" y="1986367"/>
              <a:chExt cx="2509488" cy="2258921"/>
            </a:xfrm>
          </p:grpSpPr>
          <p:sp>
            <p:nvSpPr>
              <p:cNvPr id="78" name="Freeform 5"/>
              <p:cNvSpPr/>
              <p:nvPr/>
            </p:nvSpPr>
            <p:spPr bwMode="auto">
              <a:xfrm>
                <a:off x="7568104" y="1986367"/>
                <a:ext cx="2509488" cy="2258921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317500" dist="190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5"/>
              <p:cNvSpPr/>
              <p:nvPr/>
            </p:nvSpPr>
            <p:spPr bwMode="auto">
              <a:xfrm>
                <a:off x="7599645" y="2014758"/>
                <a:ext cx="2446406" cy="2202138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83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15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Freeform 16"/>
            <p:cNvSpPr>
              <a:spLocks noEditPoints="1"/>
            </p:cNvSpPr>
            <p:nvPr/>
          </p:nvSpPr>
          <p:spPr bwMode="auto">
            <a:xfrm>
              <a:off x="6475143" y="4749849"/>
              <a:ext cx="700977" cy="559007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009999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15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TextBox 45"/>
          <p:cNvSpPr txBox="1"/>
          <p:nvPr/>
        </p:nvSpPr>
        <p:spPr>
          <a:xfrm>
            <a:off x="1478519" y="1321931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1" name="TextBox 46"/>
          <p:cNvSpPr txBox="1"/>
          <p:nvPr/>
        </p:nvSpPr>
        <p:spPr>
          <a:xfrm>
            <a:off x="751336" y="1617001"/>
            <a:ext cx="220801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47"/>
          <p:cNvSpPr txBox="1"/>
          <p:nvPr/>
        </p:nvSpPr>
        <p:spPr>
          <a:xfrm>
            <a:off x="5545106" y="1321931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3" name="TextBox 48"/>
          <p:cNvSpPr txBox="1"/>
          <p:nvPr/>
        </p:nvSpPr>
        <p:spPr>
          <a:xfrm>
            <a:off x="5830545" y="1608167"/>
            <a:ext cx="2377846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49"/>
          <p:cNvSpPr txBox="1"/>
          <p:nvPr/>
        </p:nvSpPr>
        <p:spPr>
          <a:xfrm>
            <a:off x="6065368" y="2374279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5" name="TextBox 50"/>
          <p:cNvSpPr txBox="1"/>
          <p:nvPr/>
        </p:nvSpPr>
        <p:spPr>
          <a:xfrm>
            <a:off x="6071334" y="2669349"/>
            <a:ext cx="255142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52"/>
          <p:cNvSpPr txBox="1"/>
          <p:nvPr/>
        </p:nvSpPr>
        <p:spPr>
          <a:xfrm>
            <a:off x="5521458" y="3379331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TextBox 53"/>
          <p:cNvSpPr txBox="1"/>
          <p:nvPr/>
        </p:nvSpPr>
        <p:spPr>
          <a:xfrm>
            <a:off x="5527425" y="3674401"/>
            <a:ext cx="2035954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54"/>
          <p:cNvSpPr txBox="1"/>
          <p:nvPr/>
        </p:nvSpPr>
        <p:spPr>
          <a:xfrm>
            <a:off x="1573113" y="3391155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9" name="TextBox 56"/>
          <p:cNvSpPr txBox="1"/>
          <p:nvPr/>
        </p:nvSpPr>
        <p:spPr>
          <a:xfrm>
            <a:off x="827079" y="3686225"/>
            <a:ext cx="222686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57"/>
          <p:cNvSpPr txBox="1"/>
          <p:nvPr/>
        </p:nvSpPr>
        <p:spPr>
          <a:xfrm>
            <a:off x="1088323" y="2374280"/>
            <a:ext cx="14980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gradFill>
                  <a:gsLst>
                    <a:gs pos="1000">
                      <a:srgbClr val="4EE4D2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b="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zh-CN" altLang="en-US" sz="15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TextBox 58"/>
          <p:cNvSpPr txBox="1"/>
          <p:nvPr/>
        </p:nvSpPr>
        <p:spPr>
          <a:xfrm>
            <a:off x="361140" y="2669350"/>
            <a:ext cx="220801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点击输入简要文字内容，文字内容需概括精炼，不用多余的文字修饰，言简意赅的说明该项内容。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Freeform 39"/>
          <p:cNvSpPr>
            <a:spLocks noEditPoints="1"/>
          </p:cNvSpPr>
          <p:nvPr/>
        </p:nvSpPr>
        <p:spPr bwMode="auto">
          <a:xfrm flipH="1">
            <a:off x="7676201" y="3314165"/>
            <a:ext cx="469917" cy="1393532"/>
          </a:xfrm>
          <a:custGeom>
            <a:avLst/>
            <a:gdLst>
              <a:gd name="T0" fmla="*/ 150 w 175"/>
              <a:gd name="T1" fmla="*/ 476 h 519"/>
              <a:gd name="T2" fmla="*/ 138 w 175"/>
              <a:gd name="T3" fmla="*/ 459 h 519"/>
              <a:gd name="T4" fmla="*/ 144 w 175"/>
              <a:gd name="T5" fmla="*/ 444 h 519"/>
              <a:gd name="T6" fmla="*/ 132 w 175"/>
              <a:gd name="T7" fmla="*/ 286 h 519"/>
              <a:gd name="T8" fmla="*/ 121 w 175"/>
              <a:gd name="T9" fmla="*/ 216 h 519"/>
              <a:gd name="T10" fmla="*/ 126 w 175"/>
              <a:gd name="T11" fmla="*/ 205 h 519"/>
              <a:gd name="T12" fmla="*/ 136 w 175"/>
              <a:gd name="T13" fmla="*/ 214 h 519"/>
              <a:gd name="T14" fmla="*/ 150 w 175"/>
              <a:gd name="T15" fmla="*/ 200 h 519"/>
              <a:gd name="T16" fmla="*/ 148 w 175"/>
              <a:gd name="T17" fmla="*/ 183 h 519"/>
              <a:gd name="T18" fmla="*/ 147 w 175"/>
              <a:gd name="T19" fmla="*/ 175 h 519"/>
              <a:gd name="T20" fmla="*/ 172 w 175"/>
              <a:gd name="T21" fmla="*/ 142 h 519"/>
              <a:gd name="T22" fmla="*/ 130 w 175"/>
              <a:gd name="T23" fmla="*/ 119 h 519"/>
              <a:gd name="T24" fmla="*/ 117 w 175"/>
              <a:gd name="T25" fmla="*/ 99 h 519"/>
              <a:gd name="T26" fmla="*/ 92 w 175"/>
              <a:gd name="T27" fmla="*/ 87 h 519"/>
              <a:gd name="T28" fmla="*/ 94 w 175"/>
              <a:gd name="T29" fmla="*/ 113 h 519"/>
              <a:gd name="T30" fmla="*/ 89 w 175"/>
              <a:gd name="T31" fmla="*/ 92 h 519"/>
              <a:gd name="T32" fmla="*/ 87 w 175"/>
              <a:gd name="T33" fmla="*/ 82 h 519"/>
              <a:gd name="T34" fmla="*/ 95 w 175"/>
              <a:gd name="T35" fmla="*/ 78 h 519"/>
              <a:gd name="T36" fmla="*/ 109 w 175"/>
              <a:gd name="T37" fmla="*/ 54 h 519"/>
              <a:gd name="T38" fmla="*/ 116 w 175"/>
              <a:gd name="T39" fmla="*/ 31 h 519"/>
              <a:gd name="T40" fmla="*/ 117 w 175"/>
              <a:gd name="T41" fmla="*/ 16 h 519"/>
              <a:gd name="T42" fmla="*/ 110 w 175"/>
              <a:gd name="T43" fmla="*/ 11 h 519"/>
              <a:gd name="T44" fmla="*/ 99 w 175"/>
              <a:gd name="T45" fmla="*/ 4 h 519"/>
              <a:gd name="T46" fmla="*/ 89 w 175"/>
              <a:gd name="T47" fmla="*/ 0 h 519"/>
              <a:gd name="T48" fmla="*/ 72 w 175"/>
              <a:gd name="T49" fmla="*/ 10 h 519"/>
              <a:gd name="T50" fmla="*/ 63 w 175"/>
              <a:gd name="T51" fmla="*/ 31 h 519"/>
              <a:gd name="T52" fmla="*/ 63 w 175"/>
              <a:gd name="T53" fmla="*/ 55 h 519"/>
              <a:gd name="T54" fmla="*/ 78 w 175"/>
              <a:gd name="T55" fmla="*/ 81 h 519"/>
              <a:gd name="T56" fmla="*/ 83 w 175"/>
              <a:gd name="T57" fmla="*/ 97 h 519"/>
              <a:gd name="T58" fmla="*/ 62 w 175"/>
              <a:gd name="T59" fmla="*/ 80 h 519"/>
              <a:gd name="T60" fmla="*/ 53 w 175"/>
              <a:gd name="T61" fmla="*/ 69 h 519"/>
              <a:gd name="T62" fmla="*/ 39 w 175"/>
              <a:gd name="T63" fmla="*/ 79 h 519"/>
              <a:gd name="T64" fmla="*/ 2 w 175"/>
              <a:gd name="T65" fmla="*/ 100 h 519"/>
              <a:gd name="T66" fmla="*/ 4 w 175"/>
              <a:gd name="T67" fmla="*/ 157 h 519"/>
              <a:gd name="T68" fmla="*/ 23 w 175"/>
              <a:gd name="T69" fmla="*/ 194 h 519"/>
              <a:gd name="T70" fmla="*/ 21 w 175"/>
              <a:gd name="T71" fmla="*/ 234 h 519"/>
              <a:gd name="T72" fmla="*/ 20 w 175"/>
              <a:gd name="T73" fmla="*/ 298 h 519"/>
              <a:gd name="T74" fmla="*/ 21 w 175"/>
              <a:gd name="T75" fmla="*/ 430 h 519"/>
              <a:gd name="T76" fmla="*/ 28 w 175"/>
              <a:gd name="T77" fmla="*/ 468 h 519"/>
              <a:gd name="T78" fmla="*/ 32 w 175"/>
              <a:gd name="T79" fmla="*/ 490 h 519"/>
              <a:gd name="T80" fmla="*/ 38 w 175"/>
              <a:gd name="T81" fmla="*/ 506 h 519"/>
              <a:gd name="T82" fmla="*/ 71 w 175"/>
              <a:gd name="T83" fmla="*/ 517 h 519"/>
              <a:gd name="T84" fmla="*/ 71 w 175"/>
              <a:gd name="T85" fmla="*/ 503 h 519"/>
              <a:gd name="T86" fmla="*/ 61 w 175"/>
              <a:gd name="T87" fmla="*/ 482 h 519"/>
              <a:gd name="T88" fmla="*/ 66 w 175"/>
              <a:gd name="T89" fmla="*/ 469 h 519"/>
              <a:gd name="T90" fmla="*/ 61 w 175"/>
              <a:gd name="T91" fmla="*/ 434 h 519"/>
              <a:gd name="T92" fmla="*/ 56 w 175"/>
              <a:gd name="T93" fmla="*/ 408 h 519"/>
              <a:gd name="T94" fmla="*/ 86 w 175"/>
              <a:gd name="T95" fmla="*/ 378 h 519"/>
              <a:gd name="T96" fmla="*/ 104 w 175"/>
              <a:gd name="T97" fmla="*/ 468 h 519"/>
              <a:gd name="T98" fmla="*/ 105 w 175"/>
              <a:gd name="T99" fmla="*/ 485 h 519"/>
              <a:gd name="T100" fmla="*/ 131 w 175"/>
              <a:gd name="T101" fmla="*/ 489 h 519"/>
              <a:gd name="T102" fmla="*/ 170 w 175"/>
              <a:gd name="T103" fmla="*/ 499 h 519"/>
              <a:gd name="T104" fmla="*/ 170 w 175"/>
              <a:gd name="T105" fmla="*/ 146 h 519"/>
              <a:gd name="T106" fmla="*/ 140 w 175"/>
              <a:gd name="T107" fmla="*/ 169 h 519"/>
              <a:gd name="T108" fmla="*/ 135 w 175"/>
              <a:gd name="T109" fmla="*/ 176 h 519"/>
              <a:gd name="T110" fmla="*/ 130 w 175"/>
              <a:gd name="T111" fmla="*/ 175 h 519"/>
              <a:gd name="T112" fmla="*/ 115 w 175"/>
              <a:gd name="T113" fmla="*/ 178 h 519"/>
              <a:gd name="T114" fmla="*/ 115 w 175"/>
              <a:gd name="T115" fmla="*/ 187 h 519"/>
              <a:gd name="T116" fmla="*/ 120 w 175"/>
              <a:gd name="T117" fmla="*/ 194 h 519"/>
              <a:gd name="T118" fmla="*/ 113 w 175"/>
              <a:gd name="T119" fmla="*/ 203 h 519"/>
              <a:gd name="T120" fmla="*/ 66 w 175"/>
              <a:gd name="T121" fmla="*/ 201 h 519"/>
              <a:gd name="T122" fmla="*/ 122 w 175"/>
              <a:gd name="T123" fmla="*/ 138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" h="519">
                <a:moveTo>
                  <a:pt x="173" y="491"/>
                </a:moveTo>
                <a:lnTo>
                  <a:pt x="173" y="491"/>
                </a:lnTo>
                <a:lnTo>
                  <a:pt x="172" y="489"/>
                </a:lnTo>
                <a:lnTo>
                  <a:pt x="172" y="489"/>
                </a:lnTo>
                <a:lnTo>
                  <a:pt x="164" y="484"/>
                </a:lnTo>
                <a:lnTo>
                  <a:pt x="164" y="484"/>
                </a:lnTo>
                <a:lnTo>
                  <a:pt x="157" y="480"/>
                </a:lnTo>
                <a:lnTo>
                  <a:pt x="157" y="480"/>
                </a:lnTo>
                <a:lnTo>
                  <a:pt x="150" y="476"/>
                </a:lnTo>
                <a:lnTo>
                  <a:pt x="150" y="476"/>
                </a:lnTo>
                <a:lnTo>
                  <a:pt x="148" y="473"/>
                </a:lnTo>
                <a:lnTo>
                  <a:pt x="148" y="473"/>
                </a:lnTo>
                <a:lnTo>
                  <a:pt x="144" y="470"/>
                </a:lnTo>
                <a:lnTo>
                  <a:pt x="145" y="469"/>
                </a:lnTo>
                <a:lnTo>
                  <a:pt x="145" y="469"/>
                </a:lnTo>
                <a:lnTo>
                  <a:pt x="141" y="466"/>
                </a:lnTo>
                <a:lnTo>
                  <a:pt x="141" y="466"/>
                </a:lnTo>
                <a:lnTo>
                  <a:pt x="140" y="462"/>
                </a:lnTo>
                <a:lnTo>
                  <a:pt x="140" y="462"/>
                </a:lnTo>
                <a:lnTo>
                  <a:pt x="138" y="459"/>
                </a:lnTo>
                <a:lnTo>
                  <a:pt x="138" y="459"/>
                </a:lnTo>
                <a:lnTo>
                  <a:pt x="139" y="457"/>
                </a:lnTo>
                <a:lnTo>
                  <a:pt x="139" y="457"/>
                </a:lnTo>
                <a:lnTo>
                  <a:pt x="141" y="456"/>
                </a:lnTo>
                <a:lnTo>
                  <a:pt x="143" y="454"/>
                </a:lnTo>
                <a:lnTo>
                  <a:pt x="143" y="454"/>
                </a:lnTo>
                <a:lnTo>
                  <a:pt x="144" y="447"/>
                </a:lnTo>
                <a:lnTo>
                  <a:pt x="144" y="447"/>
                </a:lnTo>
                <a:lnTo>
                  <a:pt x="144" y="444"/>
                </a:lnTo>
                <a:lnTo>
                  <a:pt x="144" y="444"/>
                </a:lnTo>
                <a:lnTo>
                  <a:pt x="133" y="402"/>
                </a:lnTo>
                <a:lnTo>
                  <a:pt x="133" y="402"/>
                </a:lnTo>
                <a:lnTo>
                  <a:pt x="131" y="384"/>
                </a:lnTo>
                <a:lnTo>
                  <a:pt x="131" y="384"/>
                </a:lnTo>
                <a:lnTo>
                  <a:pt x="131" y="332"/>
                </a:lnTo>
                <a:lnTo>
                  <a:pt x="131" y="332"/>
                </a:lnTo>
                <a:lnTo>
                  <a:pt x="131" y="308"/>
                </a:lnTo>
                <a:lnTo>
                  <a:pt x="131" y="296"/>
                </a:lnTo>
                <a:lnTo>
                  <a:pt x="130" y="288"/>
                </a:lnTo>
                <a:lnTo>
                  <a:pt x="132" y="286"/>
                </a:lnTo>
                <a:lnTo>
                  <a:pt x="132" y="286"/>
                </a:lnTo>
                <a:lnTo>
                  <a:pt x="131" y="277"/>
                </a:lnTo>
                <a:lnTo>
                  <a:pt x="131" y="277"/>
                </a:lnTo>
                <a:lnTo>
                  <a:pt x="126" y="256"/>
                </a:lnTo>
                <a:lnTo>
                  <a:pt x="126" y="256"/>
                </a:lnTo>
                <a:lnTo>
                  <a:pt x="124" y="246"/>
                </a:lnTo>
                <a:lnTo>
                  <a:pt x="124" y="246"/>
                </a:lnTo>
                <a:lnTo>
                  <a:pt x="122" y="224"/>
                </a:lnTo>
                <a:lnTo>
                  <a:pt x="122" y="224"/>
                </a:lnTo>
                <a:lnTo>
                  <a:pt x="121" y="216"/>
                </a:lnTo>
                <a:lnTo>
                  <a:pt x="121" y="216"/>
                </a:lnTo>
                <a:lnTo>
                  <a:pt x="120" y="212"/>
                </a:lnTo>
                <a:lnTo>
                  <a:pt x="120" y="212"/>
                </a:lnTo>
                <a:lnTo>
                  <a:pt x="120" y="203"/>
                </a:lnTo>
                <a:lnTo>
                  <a:pt x="120" y="203"/>
                </a:lnTo>
                <a:lnTo>
                  <a:pt x="121" y="205"/>
                </a:lnTo>
                <a:lnTo>
                  <a:pt x="123" y="202"/>
                </a:lnTo>
                <a:lnTo>
                  <a:pt x="123" y="202"/>
                </a:lnTo>
                <a:lnTo>
                  <a:pt x="126" y="205"/>
                </a:lnTo>
                <a:lnTo>
                  <a:pt x="126" y="205"/>
                </a:lnTo>
                <a:lnTo>
                  <a:pt x="128" y="205"/>
                </a:lnTo>
                <a:lnTo>
                  <a:pt x="129" y="205"/>
                </a:lnTo>
                <a:lnTo>
                  <a:pt x="129" y="205"/>
                </a:lnTo>
                <a:lnTo>
                  <a:pt x="130" y="205"/>
                </a:lnTo>
                <a:lnTo>
                  <a:pt x="130" y="205"/>
                </a:lnTo>
                <a:lnTo>
                  <a:pt x="131" y="206"/>
                </a:lnTo>
                <a:lnTo>
                  <a:pt x="132" y="209"/>
                </a:lnTo>
                <a:lnTo>
                  <a:pt x="132" y="209"/>
                </a:lnTo>
                <a:lnTo>
                  <a:pt x="136" y="214"/>
                </a:lnTo>
                <a:lnTo>
                  <a:pt x="136" y="214"/>
                </a:lnTo>
                <a:lnTo>
                  <a:pt x="138" y="214"/>
                </a:lnTo>
                <a:lnTo>
                  <a:pt x="138" y="214"/>
                </a:lnTo>
                <a:lnTo>
                  <a:pt x="140" y="216"/>
                </a:lnTo>
                <a:lnTo>
                  <a:pt x="140" y="216"/>
                </a:lnTo>
                <a:lnTo>
                  <a:pt x="143" y="214"/>
                </a:lnTo>
                <a:lnTo>
                  <a:pt x="143" y="214"/>
                </a:lnTo>
                <a:lnTo>
                  <a:pt x="147" y="206"/>
                </a:lnTo>
                <a:lnTo>
                  <a:pt x="147" y="206"/>
                </a:lnTo>
                <a:lnTo>
                  <a:pt x="150" y="200"/>
                </a:lnTo>
                <a:lnTo>
                  <a:pt x="150" y="200"/>
                </a:lnTo>
                <a:lnTo>
                  <a:pt x="151" y="193"/>
                </a:lnTo>
                <a:lnTo>
                  <a:pt x="151" y="193"/>
                </a:lnTo>
                <a:lnTo>
                  <a:pt x="151" y="189"/>
                </a:lnTo>
                <a:lnTo>
                  <a:pt x="151" y="189"/>
                </a:lnTo>
                <a:lnTo>
                  <a:pt x="149" y="185"/>
                </a:lnTo>
                <a:lnTo>
                  <a:pt x="149" y="185"/>
                </a:lnTo>
                <a:lnTo>
                  <a:pt x="148" y="183"/>
                </a:lnTo>
                <a:lnTo>
                  <a:pt x="148" y="183"/>
                </a:lnTo>
                <a:lnTo>
                  <a:pt x="148" y="183"/>
                </a:lnTo>
                <a:lnTo>
                  <a:pt x="148" y="183"/>
                </a:lnTo>
                <a:lnTo>
                  <a:pt x="148" y="180"/>
                </a:lnTo>
                <a:lnTo>
                  <a:pt x="148" y="180"/>
                </a:lnTo>
                <a:lnTo>
                  <a:pt x="147" y="178"/>
                </a:lnTo>
                <a:lnTo>
                  <a:pt x="147" y="178"/>
                </a:lnTo>
                <a:lnTo>
                  <a:pt x="147" y="178"/>
                </a:lnTo>
                <a:lnTo>
                  <a:pt x="147" y="178"/>
                </a:lnTo>
                <a:lnTo>
                  <a:pt x="147" y="175"/>
                </a:lnTo>
                <a:lnTo>
                  <a:pt x="147" y="175"/>
                </a:lnTo>
                <a:lnTo>
                  <a:pt x="147" y="175"/>
                </a:lnTo>
                <a:lnTo>
                  <a:pt x="147" y="175"/>
                </a:lnTo>
                <a:lnTo>
                  <a:pt x="163" y="161"/>
                </a:lnTo>
                <a:lnTo>
                  <a:pt x="163" y="161"/>
                </a:lnTo>
                <a:lnTo>
                  <a:pt x="170" y="155"/>
                </a:lnTo>
                <a:lnTo>
                  <a:pt x="174" y="149"/>
                </a:lnTo>
                <a:lnTo>
                  <a:pt x="174" y="149"/>
                </a:lnTo>
                <a:lnTo>
                  <a:pt x="175" y="147"/>
                </a:lnTo>
                <a:lnTo>
                  <a:pt x="175" y="145"/>
                </a:lnTo>
                <a:lnTo>
                  <a:pt x="175" y="145"/>
                </a:lnTo>
                <a:lnTo>
                  <a:pt x="174" y="143"/>
                </a:lnTo>
                <a:lnTo>
                  <a:pt x="172" y="142"/>
                </a:lnTo>
                <a:lnTo>
                  <a:pt x="172" y="142"/>
                </a:lnTo>
                <a:lnTo>
                  <a:pt x="133" y="135"/>
                </a:lnTo>
                <a:lnTo>
                  <a:pt x="133" y="135"/>
                </a:lnTo>
                <a:lnTo>
                  <a:pt x="133" y="135"/>
                </a:lnTo>
                <a:lnTo>
                  <a:pt x="133" y="135"/>
                </a:lnTo>
                <a:lnTo>
                  <a:pt x="132" y="130"/>
                </a:lnTo>
                <a:lnTo>
                  <a:pt x="132" y="130"/>
                </a:lnTo>
                <a:lnTo>
                  <a:pt x="131" y="126"/>
                </a:lnTo>
                <a:lnTo>
                  <a:pt x="131" y="126"/>
                </a:lnTo>
                <a:lnTo>
                  <a:pt x="130" y="119"/>
                </a:lnTo>
                <a:lnTo>
                  <a:pt x="130" y="119"/>
                </a:lnTo>
                <a:lnTo>
                  <a:pt x="130" y="113"/>
                </a:lnTo>
                <a:lnTo>
                  <a:pt x="130" y="113"/>
                </a:lnTo>
                <a:lnTo>
                  <a:pt x="129" y="110"/>
                </a:lnTo>
                <a:lnTo>
                  <a:pt x="126" y="108"/>
                </a:lnTo>
                <a:lnTo>
                  <a:pt x="126" y="108"/>
                </a:lnTo>
                <a:lnTo>
                  <a:pt x="123" y="104"/>
                </a:lnTo>
                <a:lnTo>
                  <a:pt x="123" y="104"/>
                </a:lnTo>
                <a:lnTo>
                  <a:pt x="117" y="99"/>
                </a:lnTo>
                <a:lnTo>
                  <a:pt x="117" y="99"/>
                </a:lnTo>
                <a:lnTo>
                  <a:pt x="104" y="93"/>
                </a:lnTo>
                <a:lnTo>
                  <a:pt x="104" y="93"/>
                </a:lnTo>
                <a:lnTo>
                  <a:pt x="98" y="88"/>
                </a:lnTo>
                <a:lnTo>
                  <a:pt x="98" y="88"/>
                </a:lnTo>
                <a:lnTo>
                  <a:pt x="96" y="87"/>
                </a:lnTo>
                <a:lnTo>
                  <a:pt x="93" y="82"/>
                </a:lnTo>
                <a:lnTo>
                  <a:pt x="92" y="81"/>
                </a:lnTo>
                <a:lnTo>
                  <a:pt x="92" y="81"/>
                </a:lnTo>
                <a:lnTo>
                  <a:pt x="92" y="87"/>
                </a:lnTo>
                <a:lnTo>
                  <a:pt x="92" y="87"/>
                </a:lnTo>
                <a:lnTo>
                  <a:pt x="93" y="93"/>
                </a:lnTo>
                <a:lnTo>
                  <a:pt x="93" y="93"/>
                </a:lnTo>
                <a:lnTo>
                  <a:pt x="98" y="111"/>
                </a:lnTo>
                <a:lnTo>
                  <a:pt x="98" y="111"/>
                </a:lnTo>
                <a:lnTo>
                  <a:pt x="99" y="117"/>
                </a:lnTo>
                <a:lnTo>
                  <a:pt x="99" y="122"/>
                </a:lnTo>
                <a:lnTo>
                  <a:pt x="99" y="122"/>
                </a:lnTo>
                <a:lnTo>
                  <a:pt x="98" y="118"/>
                </a:lnTo>
                <a:lnTo>
                  <a:pt x="94" y="113"/>
                </a:lnTo>
                <a:lnTo>
                  <a:pt x="94" y="113"/>
                </a:lnTo>
                <a:lnTo>
                  <a:pt x="91" y="108"/>
                </a:lnTo>
                <a:lnTo>
                  <a:pt x="91" y="108"/>
                </a:lnTo>
                <a:lnTo>
                  <a:pt x="90" y="101"/>
                </a:lnTo>
                <a:lnTo>
                  <a:pt x="90" y="101"/>
                </a:lnTo>
                <a:lnTo>
                  <a:pt x="89" y="96"/>
                </a:lnTo>
                <a:lnTo>
                  <a:pt x="89" y="96"/>
                </a:lnTo>
                <a:lnTo>
                  <a:pt x="88" y="95"/>
                </a:lnTo>
                <a:lnTo>
                  <a:pt x="88" y="95"/>
                </a:lnTo>
                <a:lnTo>
                  <a:pt x="89" y="92"/>
                </a:lnTo>
                <a:lnTo>
                  <a:pt x="89" y="92"/>
                </a:lnTo>
                <a:lnTo>
                  <a:pt x="89" y="90"/>
                </a:lnTo>
                <a:lnTo>
                  <a:pt x="89" y="90"/>
                </a:lnTo>
                <a:lnTo>
                  <a:pt x="88" y="88"/>
                </a:lnTo>
                <a:lnTo>
                  <a:pt x="88" y="88"/>
                </a:lnTo>
                <a:lnTo>
                  <a:pt x="87" y="87"/>
                </a:lnTo>
                <a:lnTo>
                  <a:pt x="85" y="86"/>
                </a:lnTo>
                <a:lnTo>
                  <a:pt x="85" y="86"/>
                </a:lnTo>
                <a:lnTo>
                  <a:pt x="84" y="85"/>
                </a:lnTo>
                <a:lnTo>
                  <a:pt x="84" y="85"/>
                </a:lnTo>
                <a:lnTo>
                  <a:pt x="87" y="82"/>
                </a:lnTo>
                <a:lnTo>
                  <a:pt x="87" y="82"/>
                </a:lnTo>
                <a:lnTo>
                  <a:pt x="89" y="81"/>
                </a:lnTo>
                <a:lnTo>
                  <a:pt x="89" y="81"/>
                </a:lnTo>
                <a:lnTo>
                  <a:pt x="91" y="81"/>
                </a:lnTo>
                <a:lnTo>
                  <a:pt x="91" y="81"/>
                </a:lnTo>
                <a:lnTo>
                  <a:pt x="92" y="80"/>
                </a:lnTo>
                <a:lnTo>
                  <a:pt x="92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8"/>
                </a:lnTo>
                <a:lnTo>
                  <a:pt x="98" y="74"/>
                </a:lnTo>
                <a:lnTo>
                  <a:pt x="98" y="74"/>
                </a:lnTo>
                <a:lnTo>
                  <a:pt x="101" y="71"/>
                </a:lnTo>
                <a:lnTo>
                  <a:pt x="101" y="71"/>
                </a:lnTo>
                <a:lnTo>
                  <a:pt x="105" y="65"/>
                </a:lnTo>
                <a:lnTo>
                  <a:pt x="105" y="65"/>
                </a:lnTo>
                <a:lnTo>
                  <a:pt x="108" y="59"/>
                </a:lnTo>
                <a:lnTo>
                  <a:pt x="108" y="59"/>
                </a:lnTo>
                <a:lnTo>
                  <a:pt x="109" y="54"/>
                </a:lnTo>
                <a:lnTo>
                  <a:pt x="109" y="54"/>
                </a:lnTo>
                <a:lnTo>
                  <a:pt x="110" y="51"/>
                </a:lnTo>
                <a:lnTo>
                  <a:pt x="110" y="51"/>
                </a:lnTo>
                <a:lnTo>
                  <a:pt x="113" y="49"/>
                </a:lnTo>
                <a:lnTo>
                  <a:pt x="113" y="49"/>
                </a:lnTo>
                <a:lnTo>
                  <a:pt x="114" y="48"/>
                </a:lnTo>
                <a:lnTo>
                  <a:pt x="114" y="48"/>
                </a:lnTo>
                <a:lnTo>
                  <a:pt x="115" y="41"/>
                </a:lnTo>
                <a:lnTo>
                  <a:pt x="115" y="41"/>
                </a:lnTo>
                <a:lnTo>
                  <a:pt x="116" y="31"/>
                </a:lnTo>
                <a:lnTo>
                  <a:pt x="116" y="31"/>
                </a:lnTo>
                <a:lnTo>
                  <a:pt x="118" y="26"/>
                </a:lnTo>
                <a:lnTo>
                  <a:pt x="118" y="26"/>
                </a:lnTo>
                <a:lnTo>
                  <a:pt x="119" y="23"/>
                </a:lnTo>
                <a:lnTo>
                  <a:pt x="119" y="23"/>
                </a:lnTo>
                <a:lnTo>
                  <a:pt x="118" y="20"/>
                </a:lnTo>
                <a:lnTo>
                  <a:pt x="118" y="20"/>
                </a:lnTo>
                <a:lnTo>
                  <a:pt x="117" y="18"/>
                </a:lnTo>
                <a:lnTo>
                  <a:pt x="117" y="18"/>
                </a:lnTo>
                <a:lnTo>
                  <a:pt x="117" y="16"/>
                </a:lnTo>
                <a:lnTo>
                  <a:pt x="117" y="16"/>
                </a:lnTo>
                <a:lnTo>
                  <a:pt x="115" y="14"/>
                </a:lnTo>
                <a:lnTo>
                  <a:pt x="115" y="13"/>
                </a:lnTo>
                <a:lnTo>
                  <a:pt x="115" y="13"/>
                </a:lnTo>
                <a:lnTo>
                  <a:pt x="114" y="13"/>
                </a:lnTo>
                <a:lnTo>
                  <a:pt x="113" y="13"/>
                </a:lnTo>
                <a:lnTo>
                  <a:pt x="111" y="11"/>
                </a:lnTo>
                <a:lnTo>
                  <a:pt x="111" y="11"/>
                </a:lnTo>
                <a:lnTo>
                  <a:pt x="110" y="11"/>
                </a:lnTo>
                <a:lnTo>
                  <a:pt x="110" y="11"/>
                </a:lnTo>
                <a:lnTo>
                  <a:pt x="106" y="7"/>
                </a:lnTo>
                <a:lnTo>
                  <a:pt x="106" y="7"/>
                </a:lnTo>
                <a:lnTo>
                  <a:pt x="105" y="6"/>
                </a:lnTo>
                <a:lnTo>
                  <a:pt x="104" y="5"/>
                </a:lnTo>
                <a:lnTo>
                  <a:pt x="104" y="5"/>
                </a:lnTo>
                <a:lnTo>
                  <a:pt x="103" y="5"/>
                </a:lnTo>
                <a:lnTo>
                  <a:pt x="102" y="5"/>
                </a:lnTo>
                <a:lnTo>
                  <a:pt x="102" y="5"/>
                </a:lnTo>
                <a:lnTo>
                  <a:pt x="99" y="4"/>
                </a:lnTo>
                <a:lnTo>
                  <a:pt x="99" y="4"/>
                </a:lnTo>
                <a:lnTo>
                  <a:pt x="96" y="3"/>
                </a:lnTo>
                <a:lnTo>
                  <a:pt x="96" y="3"/>
                </a:lnTo>
                <a:lnTo>
                  <a:pt x="95" y="3"/>
                </a:lnTo>
                <a:lnTo>
                  <a:pt x="95" y="3"/>
                </a:lnTo>
                <a:lnTo>
                  <a:pt x="93" y="1"/>
                </a:lnTo>
                <a:lnTo>
                  <a:pt x="93" y="1"/>
                </a:lnTo>
                <a:lnTo>
                  <a:pt x="92" y="0"/>
                </a:lnTo>
                <a:lnTo>
                  <a:pt x="92" y="0"/>
                </a:lnTo>
                <a:lnTo>
                  <a:pt x="89" y="0"/>
                </a:lnTo>
                <a:lnTo>
                  <a:pt x="89" y="0"/>
                </a:lnTo>
                <a:lnTo>
                  <a:pt x="87" y="0"/>
                </a:lnTo>
                <a:lnTo>
                  <a:pt x="87" y="0"/>
                </a:lnTo>
                <a:lnTo>
                  <a:pt x="84" y="0"/>
                </a:lnTo>
                <a:lnTo>
                  <a:pt x="84" y="0"/>
                </a:lnTo>
                <a:lnTo>
                  <a:pt x="83" y="1"/>
                </a:lnTo>
                <a:lnTo>
                  <a:pt x="83" y="1"/>
                </a:lnTo>
                <a:lnTo>
                  <a:pt x="77" y="4"/>
                </a:lnTo>
                <a:lnTo>
                  <a:pt x="77" y="4"/>
                </a:lnTo>
                <a:lnTo>
                  <a:pt x="72" y="10"/>
                </a:lnTo>
                <a:lnTo>
                  <a:pt x="72" y="10"/>
                </a:lnTo>
                <a:lnTo>
                  <a:pt x="69" y="16"/>
                </a:lnTo>
                <a:lnTo>
                  <a:pt x="69" y="16"/>
                </a:lnTo>
                <a:lnTo>
                  <a:pt x="66" y="23"/>
                </a:lnTo>
                <a:lnTo>
                  <a:pt x="66" y="23"/>
                </a:lnTo>
                <a:lnTo>
                  <a:pt x="64" y="28"/>
                </a:lnTo>
                <a:lnTo>
                  <a:pt x="64" y="28"/>
                </a:lnTo>
                <a:lnTo>
                  <a:pt x="64" y="30"/>
                </a:lnTo>
                <a:lnTo>
                  <a:pt x="64" y="30"/>
                </a:lnTo>
                <a:lnTo>
                  <a:pt x="63" y="31"/>
                </a:lnTo>
                <a:lnTo>
                  <a:pt x="63" y="31"/>
                </a:lnTo>
                <a:lnTo>
                  <a:pt x="62" y="37"/>
                </a:lnTo>
                <a:lnTo>
                  <a:pt x="62" y="37"/>
                </a:lnTo>
                <a:lnTo>
                  <a:pt x="62" y="39"/>
                </a:lnTo>
                <a:lnTo>
                  <a:pt x="62" y="41"/>
                </a:lnTo>
                <a:lnTo>
                  <a:pt x="62" y="41"/>
                </a:lnTo>
                <a:lnTo>
                  <a:pt x="63" y="45"/>
                </a:lnTo>
                <a:lnTo>
                  <a:pt x="63" y="45"/>
                </a:lnTo>
                <a:lnTo>
                  <a:pt x="63" y="50"/>
                </a:lnTo>
                <a:lnTo>
                  <a:pt x="63" y="50"/>
                </a:lnTo>
                <a:lnTo>
                  <a:pt x="63" y="55"/>
                </a:lnTo>
                <a:lnTo>
                  <a:pt x="63" y="55"/>
                </a:lnTo>
                <a:lnTo>
                  <a:pt x="62" y="60"/>
                </a:lnTo>
                <a:lnTo>
                  <a:pt x="61" y="65"/>
                </a:lnTo>
                <a:lnTo>
                  <a:pt x="61" y="65"/>
                </a:lnTo>
                <a:lnTo>
                  <a:pt x="61" y="66"/>
                </a:lnTo>
                <a:lnTo>
                  <a:pt x="62" y="67"/>
                </a:lnTo>
                <a:lnTo>
                  <a:pt x="62" y="67"/>
                </a:lnTo>
                <a:lnTo>
                  <a:pt x="72" y="74"/>
                </a:lnTo>
                <a:lnTo>
                  <a:pt x="72" y="74"/>
                </a:lnTo>
                <a:lnTo>
                  <a:pt x="78" y="81"/>
                </a:lnTo>
                <a:lnTo>
                  <a:pt x="78" y="81"/>
                </a:lnTo>
                <a:lnTo>
                  <a:pt x="83" y="85"/>
                </a:lnTo>
                <a:lnTo>
                  <a:pt x="81" y="86"/>
                </a:lnTo>
                <a:lnTo>
                  <a:pt x="81" y="86"/>
                </a:lnTo>
                <a:lnTo>
                  <a:pt x="77" y="92"/>
                </a:lnTo>
                <a:lnTo>
                  <a:pt x="77" y="92"/>
                </a:lnTo>
                <a:lnTo>
                  <a:pt x="78" y="93"/>
                </a:lnTo>
                <a:lnTo>
                  <a:pt x="80" y="94"/>
                </a:lnTo>
                <a:lnTo>
                  <a:pt x="80" y="94"/>
                </a:lnTo>
                <a:lnTo>
                  <a:pt x="83" y="97"/>
                </a:lnTo>
                <a:lnTo>
                  <a:pt x="83" y="97"/>
                </a:lnTo>
                <a:lnTo>
                  <a:pt x="83" y="98"/>
                </a:lnTo>
                <a:lnTo>
                  <a:pt x="83" y="98"/>
                </a:lnTo>
                <a:lnTo>
                  <a:pt x="81" y="102"/>
                </a:lnTo>
                <a:lnTo>
                  <a:pt x="81" y="102"/>
                </a:lnTo>
                <a:lnTo>
                  <a:pt x="80" y="105"/>
                </a:lnTo>
                <a:lnTo>
                  <a:pt x="80" y="105"/>
                </a:lnTo>
                <a:lnTo>
                  <a:pt x="74" y="96"/>
                </a:lnTo>
                <a:lnTo>
                  <a:pt x="74" y="96"/>
                </a:lnTo>
                <a:lnTo>
                  <a:pt x="62" y="80"/>
                </a:lnTo>
                <a:lnTo>
                  <a:pt x="62" y="80"/>
                </a:lnTo>
                <a:lnTo>
                  <a:pt x="57" y="72"/>
                </a:lnTo>
                <a:lnTo>
                  <a:pt x="57" y="72"/>
                </a:lnTo>
                <a:lnTo>
                  <a:pt x="56" y="70"/>
                </a:lnTo>
                <a:lnTo>
                  <a:pt x="56" y="70"/>
                </a:lnTo>
                <a:lnTo>
                  <a:pt x="56" y="68"/>
                </a:lnTo>
                <a:lnTo>
                  <a:pt x="56" y="68"/>
                </a:lnTo>
                <a:lnTo>
                  <a:pt x="54" y="68"/>
                </a:lnTo>
                <a:lnTo>
                  <a:pt x="54" y="68"/>
                </a:lnTo>
                <a:lnTo>
                  <a:pt x="53" y="69"/>
                </a:lnTo>
                <a:lnTo>
                  <a:pt x="51" y="70"/>
                </a:lnTo>
                <a:lnTo>
                  <a:pt x="51" y="70"/>
                </a:lnTo>
                <a:lnTo>
                  <a:pt x="49" y="73"/>
                </a:lnTo>
                <a:lnTo>
                  <a:pt x="49" y="73"/>
                </a:lnTo>
                <a:lnTo>
                  <a:pt x="46" y="75"/>
                </a:lnTo>
                <a:lnTo>
                  <a:pt x="46" y="75"/>
                </a:lnTo>
                <a:lnTo>
                  <a:pt x="46" y="76"/>
                </a:lnTo>
                <a:lnTo>
                  <a:pt x="46" y="76"/>
                </a:lnTo>
                <a:lnTo>
                  <a:pt x="39" y="79"/>
                </a:lnTo>
                <a:lnTo>
                  <a:pt x="39" y="79"/>
                </a:lnTo>
                <a:lnTo>
                  <a:pt x="27" y="80"/>
                </a:lnTo>
                <a:lnTo>
                  <a:pt x="27" y="80"/>
                </a:lnTo>
                <a:lnTo>
                  <a:pt x="14" y="83"/>
                </a:lnTo>
                <a:lnTo>
                  <a:pt x="14" y="83"/>
                </a:lnTo>
                <a:lnTo>
                  <a:pt x="9" y="87"/>
                </a:lnTo>
                <a:lnTo>
                  <a:pt x="9" y="87"/>
                </a:lnTo>
                <a:lnTo>
                  <a:pt x="3" y="92"/>
                </a:lnTo>
                <a:lnTo>
                  <a:pt x="3" y="92"/>
                </a:lnTo>
                <a:lnTo>
                  <a:pt x="2" y="100"/>
                </a:lnTo>
                <a:lnTo>
                  <a:pt x="2" y="100"/>
                </a:lnTo>
                <a:lnTo>
                  <a:pt x="1" y="108"/>
                </a:lnTo>
                <a:lnTo>
                  <a:pt x="1" y="108"/>
                </a:lnTo>
                <a:lnTo>
                  <a:pt x="1" y="113"/>
                </a:lnTo>
                <a:lnTo>
                  <a:pt x="1" y="113"/>
                </a:lnTo>
                <a:lnTo>
                  <a:pt x="1" y="126"/>
                </a:lnTo>
                <a:lnTo>
                  <a:pt x="1" y="126"/>
                </a:lnTo>
                <a:lnTo>
                  <a:pt x="0" y="135"/>
                </a:lnTo>
                <a:lnTo>
                  <a:pt x="1" y="146"/>
                </a:lnTo>
                <a:lnTo>
                  <a:pt x="1" y="146"/>
                </a:lnTo>
                <a:lnTo>
                  <a:pt x="4" y="157"/>
                </a:lnTo>
                <a:lnTo>
                  <a:pt x="8" y="168"/>
                </a:lnTo>
                <a:lnTo>
                  <a:pt x="8" y="168"/>
                </a:lnTo>
                <a:lnTo>
                  <a:pt x="15" y="182"/>
                </a:lnTo>
                <a:lnTo>
                  <a:pt x="15" y="182"/>
                </a:lnTo>
                <a:lnTo>
                  <a:pt x="16" y="183"/>
                </a:lnTo>
                <a:lnTo>
                  <a:pt x="19" y="184"/>
                </a:lnTo>
                <a:lnTo>
                  <a:pt x="24" y="186"/>
                </a:lnTo>
                <a:lnTo>
                  <a:pt x="24" y="186"/>
                </a:lnTo>
                <a:lnTo>
                  <a:pt x="24" y="189"/>
                </a:lnTo>
                <a:lnTo>
                  <a:pt x="23" y="194"/>
                </a:lnTo>
                <a:lnTo>
                  <a:pt x="23" y="194"/>
                </a:lnTo>
                <a:lnTo>
                  <a:pt x="24" y="214"/>
                </a:lnTo>
                <a:lnTo>
                  <a:pt x="24" y="214"/>
                </a:lnTo>
                <a:lnTo>
                  <a:pt x="24" y="215"/>
                </a:lnTo>
                <a:lnTo>
                  <a:pt x="24" y="215"/>
                </a:lnTo>
                <a:lnTo>
                  <a:pt x="24" y="216"/>
                </a:lnTo>
                <a:lnTo>
                  <a:pt x="24" y="216"/>
                </a:lnTo>
                <a:lnTo>
                  <a:pt x="23" y="221"/>
                </a:lnTo>
                <a:lnTo>
                  <a:pt x="21" y="234"/>
                </a:lnTo>
                <a:lnTo>
                  <a:pt x="21" y="234"/>
                </a:lnTo>
                <a:lnTo>
                  <a:pt x="17" y="272"/>
                </a:lnTo>
                <a:lnTo>
                  <a:pt x="17" y="272"/>
                </a:lnTo>
                <a:lnTo>
                  <a:pt x="15" y="280"/>
                </a:lnTo>
                <a:lnTo>
                  <a:pt x="15" y="288"/>
                </a:lnTo>
                <a:lnTo>
                  <a:pt x="15" y="288"/>
                </a:lnTo>
                <a:lnTo>
                  <a:pt x="16" y="289"/>
                </a:lnTo>
                <a:lnTo>
                  <a:pt x="17" y="289"/>
                </a:lnTo>
                <a:lnTo>
                  <a:pt x="19" y="290"/>
                </a:lnTo>
                <a:lnTo>
                  <a:pt x="19" y="290"/>
                </a:lnTo>
                <a:lnTo>
                  <a:pt x="20" y="298"/>
                </a:lnTo>
                <a:lnTo>
                  <a:pt x="20" y="311"/>
                </a:lnTo>
                <a:lnTo>
                  <a:pt x="20" y="311"/>
                </a:lnTo>
                <a:lnTo>
                  <a:pt x="20" y="354"/>
                </a:lnTo>
                <a:lnTo>
                  <a:pt x="20" y="354"/>
                </a:lnTo>
                <a:lnTo>
                  <a:pt x="19" y="393"/>
                </a:lnTo>
                <a:lnTo>
                  <a:pt x="19" y="393"/>
                </a:lnTo>
                <a:lnTo>
                  <a:pt x="18" y="405"/>
                </a:lnTo>
                <a:lnTo>
                  <a:pt x="19" y="416"/>
                </a:lnTo>
                <a:lnTo>
                  <a:pt x="19" y="416"/>
                </a:lnTo>
                <a:lnTo>
                  <a:pt x="21" y="430"/>
                </a:lnTo>
                <a:lnTo>
                  <a:pt x="23" y="444"/>
                </a:lnTo>
                <a:lnTo>
                  <a:pt x="23" y="444"/>
                </a:lnTo>
                <a:lnTo>
                  <a:pt x="25" y="449"/>
                </a:lnTo>
                <a:lnTo>
                  <a:pt x="27" y="454"/>
                </a:lnTo>
                <a:lnTo>
                  <a:pt x="31" y="460"/>
                </a:lnTo>
                <a:lnTo>
                  <a:pt x="31" y="460"/>
                </a:lnTo>
                <a:lnTo>
                  <a:pt x="31" y="462"/>
                </a:lnTo>
                <a:lnTo>
                  <a:pt x="31" y="465"/>
                </a:lnTo>
                <a:lnTo>
                  <a:pt x="31" y="465"/>
                </a:lnTo>
                <a:lnTo>
                  <a:pt x="28" y="468"/>
                </a:lnTo>
                <a:lnTo>
                  <a:pt x="26" y="470"/>
                </a:lnTo>
                <a:lnTo>
                  <a:pt x="25" y="472"/>
                </a:lnTo>
                <a:lnTo>
                  <a:pt x="25" y="472"/>
                </a:lnTo>
                <a:lnTo>
                  <a:pt x="25" y="474"/>
                </a:lnTo>
                <a:lnTo>
                  <a:pt x="26" y="475"/>
                </a:lnTo>
                <a:lnTo>
                  <a:pt x="26" y="475"/>
                </a:lnTo>
                <a:lnTo>
                  <a:pt x="29" y="480"/>
                </a:lnTo>
                <a:lnTo>
                  <a:pt x="29" y="480"/>
                </a:lnTo>
                <a:lnTo>
                  <a:pt x="32" y="485"/>
                </a:lnTo>
                <a:lnTo>
                  <a:pt x="32" y="490"/>
                </a:lnTo>
                <a:lnTo>
                  <a:pt x="32" y="490"/>
                </a:lnTo>
                <a:lnTo>
                  <a:pt x="32" y="491"/>
                </a:lnTo>
                <a:lnTo>
                  <a:pt x="34" y="497"/>
                </a:lnTo>
                <a:lnTo>
                  <a:pt x="34" y="497"/>
                </a:lnTo>
                <a:lnTo>
                  <a:pt x="36" y="497"/>
                </a:lnTo>
                <a:lnTo>
                  <a:pt x="36" y="497"/>
                </a:lnTo>
                <a:lnTo>
                  <a:pt x="36" y="501"/>
                </a:lnTo>
                <a:lnTo>
                  <a:pt x="36" y="501"/>
                </a:lnTo>
                <a:lnTo>
                  <a:pt x="38" y="506"/>
                </a:lnTo>
                <a:lnTo>
                  <a:pt x="38" y="506"/>
                </a:lnTo>
                <a:lnTo>
                  <a:pt x="41" y="511"/>
                </a:lnTo>
                <a:lnTo>
                  <a:pt x="44" y="513"/>
                </a:lnTo>
                <a:lnTo>
                  <a:pt x="48" y="515"/>
                </a:lnTo>
                <a:lnTo>
                  <a:pt x="48" y="515"/>
                </a:lnTo>
                <a:lnTo>
                  <a:pt x="53" y="517"/>
                </a:lnTo>
                <a:lnTo>
                  <a:pt x="56" y="518"/>
                </a:lnTo>
                <a:lnTo>
                  <a:pt x="61" y="519"/>
                </a:lnTo>
                <a:lnTo>
                  <a:pt x="61" y="519"/>
                </a:lnTo>
                <a:lnTo>
                  <a:pt x="66" y="518"/>
                </a:lnTo>
                <a:lnTo>
                  <a:pt x="71" y="517"/>
                </a:lnTo>
                <a:lnTo>
                  <a:pt x="71" y="517"/>
                </a:lnTo>
                <a:lnTo>
                  <a:pt x="74" y="515"/>
                </a:lnTo>
                <a:lnTo>
                  <a:pt x="75" y="514"/>
                </a:lnTo>
                <a:lnTo>
                  <a:pt x="75" y="514"/>
                </a:lnTo>
                <a:lnTo>
                  <a:pt x="74" y="512"/>
                </a:lnTo>
                <a:lnTo>
                  <a:pt x="73" y="509"/>
                </a:lnTo>
                <a:lnTo>
                  <a:pt x="73" y="509"/>
                </a:lnTo>
                <a:lnTo>
                  <a:pt x="73" y="509"/>
                </a:lnTo>
                <a:lnTo>
                  <a:pt x="71" y="503"/>
                </a:lnTo>
                <a:lnTo>
                  <a:pt x="71" y="503"/>
                </a:lnTo>
                <a:lnTo>
                  <a:pt x="68" y="496"/>
                </a:lnTo>
                <a:lnTo>
                  <a:pt x="68" y="496"/>
                </a:lnTo>
                <a:lnTo>
                  <a:pt x="64" y="491"/>
                </a:lnTo>
                <a:lnTo>
                  <a:pt x="64" y="491"/>
                </a:lnTo>
                <a:lnTo>
                  <a:pt x="64" y="488"/>
                </a:lnTo>
                <a:lnTo>
                  <a:pt x="64" y="488"/>
                </a:lnTo>
                <a:lnTo>
                  <a:pt x="62" y="484"/>
                </a:lnTo>
                <a:lnTo>
                  <a:pt x="62" y="484"/>
                </a:lnTo>
                <a:lnTo>
                  <a:pt x="61" y="482"/>
                </a:lnTo>
                <a:lnTo>
                  <a:pt x="61" y="482"/>
                </a:lnTo>
                <a:lnTo>
                  <a:pt x="61" y="481"/>
                </a:lnTo>
                <a:lnTo>
                  <a:pt x="61" y="481"/>
                </a:lnTo>
                <a:lnTo>
                  <a:pt x="61" y="480"/>
                </a:lnTo>
                <a:lnTo>
                  <a:pt x="62" y="479"/>
                </a:lnTo>
                <a:lnTo>
                  <a:pt x="62" y="479"/>
                </a:lnTo>
                <a:lnTo>
                  <a:pt x="63" y="476"/>
                </a:lnTo>
                <a:lnTo>
                  <a:pt x="64" y="473"/>
                </a:lnTo>
                <a:lnTo>
                  <a:pt x="64" y="473"/>
                </a:lnTo>
                <a:lnTo>
                  <a:pt x="66" y="469"/>
                </a:lnTo>
                <a:lnTo>
                  <a:pt x="66" y="469"/>
                </a:lnTo>
                <a:lnTo>
                  <a:pt x="65" y="462"/>
                </a:lnTo>
                <a:lnTo>
                  <a:pt x="65" y="462"/>
                </a:lnTo>
                <a:lnTo>
                  <a:pt x="62" y="455"/>
                </a:lnTo>
                <a:lnTo>
                  <a:pt x="62" y="455"/>
                </a:lnTo>
                <a:lnTo>
                  <a:pt x="60" y="449"/>
                </a:lnTo>
                <a:lnTo>
                  <a:pt x="60" y="449"/>
                </a:lnTo>
                <a:lnTo>
                  <a:pt x="60" y="444"/>
                </a:lnTo>
                <a:lnTo>
                  <a:pt x="60" y="444"/>
                </a:lnTo>
                <a:lnTo>
                  <a:pt x="61" y="434"/>
                </a:lnTo>
                <a:lnTo>
                  <a:pt x="61" y="434"/>
                </a:lnTo>
                <a:lnTo>
                  <a:pt x="58" y="424"/>
                </a:lnTo>
                <a:lnTo>
                  <a:pt x="58" y="424"/>
                </a:lnTo>
                <a:lnTo>
                  <a:pt x="56" y="418"/>
                </a:lnTo>
                <a:lnTo>
                  <a:pt x="56" y="418"/>
                </a:lnTo>
                <a:lnTo>
                  <a:pt x="55" y="416"/>
                </a:lnTo>
                <a:lnTo>
                  <a:pt x="55" y="414"/>
                </a:lnTo>
                <a:lnTo>
                  <a:pt x="55" y="414"/>
                </a:lnTo>
                <a:lnTo>
                  <a:pt x="56" y="409"/>
                </a:lnTo>
                <a:lnTo>
                  <a:pt x="56" y="409"/>
                </a:lnTo>
                <a:lnTo>
                  <a:pt x="56" y="408"/>
                </a:lnTo>
                <a:lnTo>
                  <a:pt x="57" y="406"/>
                </a:lnTo>
                <a:lnTo>
                  <a:pt x="57" y="406"/>
                </a:lnTo>
                <a:lnTo>
                  <a:pt x="59" y="399"/>
                </a:lnTo>
                <a:lnTo>
                  <a:pt x="61" y="391"/>
                </a:lnTo>
                <a:lnTo>
                  <a:pt x="61" y="391"/>
                </a:lnTo>
                <a:lnTo>
                  <a:pt x="64" y="369"/>
                </a:lnTo>
                <a:lnTo>
                  <a:pt x="64" y="369"/>
                </a:lnTo>
                <a:lnTo>
                  <a:pt x="76" y="321"/>
                </a:lnTo>
                <a:lnTo>
                  <a:pt x="76" y="321"/>
                </a:lnTo>
                <a:lnTo>
                  <a:pt x="86" y="378"/>
                </a:lnTo>
                <a:lnTo>
                  <a:pt x="86" y="378"/>
                </a:lnTo>
                <a:lnTo>
                  <a:pt x="94" y="446"/>
                </a:lnTo>
                <a:lnTo>
                  <a:pt x="94" y="446"/>
                </a:lnTo>
                <a:lnTo>
                  <a:pt x="95" y="452"/>
                </a:lnTo>
                <a:lnTo>
                  <a:pt x="99" y="456"/>
                </a:lnTo>
                <a:lnTo>
                  <a:pt x="99" y="456"/>
                </a:lnTo>
                <a:lnTo>
                  <a:pt x="104" y="460"/>
                </a:lnTo>
                <a:lnTo>
                  <a:pt x="105" y="461"/>
                </a:lnTo>
                <a:lnTo>
                  <a:pt x="105" y="461"/>
                </a:lnTo>
                <a:lnTo>
                  <a:pt x="104" y="468"/>
                </a:lnTo>
                <a:lnTo>
                  <a:pt x="104" y="468"/>
                </a:lnTo>
                <a:lnTo>
                  <a:pt x="104" y="473"/>
                </a:lnTo>
                <a:lnTo>
                  <a:pt x="104" y="473"/>
                </a:lnTo>
                <a:lnTo>
                  <a:pt x="105" y="477"/>
                </a:lnTo>
                <a:lnTo>
                  <a:pt x="105" y="477"/>
                </a:lnTo>
                <a:lnTo>
                  <a:pt x="104" y="479"/>
                </a:lnTo>
                <a:lnTo>
                  <a:pt x="104" y="479"/>
                </a:lnTo>
                <a:lnTo>
                  <a:pt x="104" y="484"/>
                </a:lnTo>
                <a:lnTo>
                  <a:pt x="104" y="484"/>
                </a:lnTo>
                <a:lnTo>
                  <a:pt x="105" y="485"/>
                </a:lnTo>
                <a:lnTo>
                  <a:pt x="108" y="486"/>
                </a:lnTo>
                <a:lnTo>
                  <a:pt x="108" y="486"/>
                </a:lnTo>
                <a:lnTo>
                  <a:pt x="121" y="489"/>
                </a:lnTo>
                <a:lnTo>
                  <a:pt x="121" y="489"/>
                </a:lnTo>
                <a:lnTo>
                  <a:pt x="122" y="489"/>
                </a:lnTo>
                <a:lnTo>
                  <a:pt x="124" y="487"/>
                </a:lnTo>
                <a:lnTo>
                  <a:pt x="124" y="487"/>
                </a:lnTo>
                <a:lnTo>
                  <a:pt x="128" y="488"/>
                </a:lnTo>
                <a:lnTo>
                  <a:pt x="131" y="489"/>
                </a:lnTo>
                <a:lnTo>
                  <a:pt x="131" y="489"/>
                </a:lnTo>
                <a:lnTo>
                  <a:pt x="134" y="492"/>
                </a:lnTo>
                <a:lnTo>
                  <a:pt x="139" y="496"/>
                </a:lnTo>
                <a:lnTo>
                  <a:pt x="139" y="496"/>
                </a:lnTo>
                <a:lnTo>
                  <a:pt x="145" y="498"/>
                </a:lnTo>
                <a:lnTo>
                  <a:pt x="151" y="499"/>
                </a:lnTo>
                <a:lnTo>
                  <a:pt x="162" y="501"/>
                </a:lnTo>
                <a:lnTo>
                  <a:pt x="162" y="501"/>
                </a:lnTo>
                <a:lnTo>
                  <a:pt x="166" y="500"/>
                </a:lnTo>
                <a:lnTo>
                  <a:pt x="170" y="499"/>
                </a:lnTo>
                <a:lnTo>
                  <a:pt x="170" y="499"/>
                </a:lnTo>
                <a:lnTo>
                  <a:pt x="173" y="497"/>
                </a:lnTo>
                <a:lnTo>
                  <a:pt x="175" y="496"/>
                </a:lnTo>
                <a:lnTo>
                  <a:pt x="175" y="496"/>
                </a:lnTo>
                <a:lnTo>
                  <a:pt x="174" y="492"/>
                </a:lnTo>
                <a:lnTo>
                  <a:pt x="174" y="492"/>
                </a:lnTo>
                <a:lnTo>
                  <a:pt x="173" y="491"/>
                </a:lnTo>
                <a:lnTo>
                  <a:pt x="173" y="491"/>
                </a:lnTo>
                <a:close/>
                <a:moveTo>
                  <a:pt x="169" y="146"/>
                </a:moveTo>
                <a:lnTo>
                  <a:pt x="169" y="146"/>
                </a:lnTo>
                <a:lnTo>
                  <a:pt x="170" y="146"/>
                </a:lnTo>
                <a:lnTo>
                  <a:pt x="170" y="146"/>
                </a:lnTo>
                <a:lnTo>
                  <a:pt x="170" y="147"/>
                </a:lnTo>
                <a:lnTo>
                  <a:pt x="170" y="147"/>
                </a:lnTo>
                <a:lnTo>
                  <a:pt x="166" y="152"/>
                </a:lnTo>
                <a:lnTo>
                  <a:pt x="160" y="158"/>
                </a:lnTo>
                <a:lnTo>
                  <a:pt x="160" y="158"/>
                </a:lnTo>
                <a:lnTo>
                  <a:pt x="145" y="172"/>
                </a:lnTo>
                <a:lnTo>
                  <a:pt x="145" y="172"/>
                </a:lnTo>
                <a:lnTo>
                  <a:pt x="140" y="169"/>
                </a:lnTo>
                <a:lnTo>
                  <a:pt x="140" y="169"/>
                </a:lnTo>
                <a:lnTo>
                  <a:pt x="136" y="167"/>
                </a:lnTo>
                <a:lnTo>
                  <a:pt x="136" y="167"/>
                </a:lnTo>
                <a:lnTo>
                  <a:pt x="134" y="167"/>
                </a:lnTo>
                <a:lnTo>
                  <a:pt x="131" y="168"/>
                </a:lnTo>
                <a:lnTo>
                  <a:pt x="131" y="168"/>
                </a:lnTo>
                <a:lnTo>
                  <a:pt x="130" y="171"/>
                </a:lnTo>
                <a:lnTo>
                  <a:pt x="131" y="174"/>
                </a:lnTo>
                <a:lnTo>
                  <a:pt x="131" y="174"/>
                </a:lnTo>
                <a:lnTo>
                  <a:pt x="133" y="176"/>
                </a:lnTo>
                <a:lnTo>
                  <a:pt x="135" y="176"/>
                </a:lnTo>
                <a:lnTo>
                  <a:pt x="135" y="176"/>
                </a:lnTo>
                <a:lnTo>
                  <a:pt x="136" y="177"/>
                </a:lnTo>
                <a:lnTo>
                  <a:pt x="136" y="177"/>
                </a:lnTo>
                <a:lnTo>
                  <a:pt x="136" y="178"/>
                </a:lnTo>
                <a:lnTo>
                  <a:pt x="136" y="178"/>
                </a:lnTo>
                <a:lnTo>
                  <a:pt x="134" y="177"/>
                </a:lnTo>
                <a:lnTo>
                  <a:pt x="134" y="177"/>
                </a:lnTo>
                <a:lnTo>
                  <a:pt x="131" y="176"/>
                </a:lnTo>
                <a:lnTo>
                  <a:pt x="131" y="176"/>
                </a:lnTo>
                <a:lnTo>
                  <a:pt x="130" y="175"/>
                </a:lnTo>
                <a:lnTo>
                  <a:pt x="130" y="175"/>
                </a:lnTo>
                <a:lnTo>
                  <a:pt x="126" y="175"/>
                </a:lnTo>
                <a:lnTo>
                  <a:pt x="126" y="175"/>
                </a:lnTo>
                <a:lnTo>
                  <a:pt x="124" y="174"/>
                </a:lnTo>
                <a:lnTo>
                  <a:pt x="124" y="174"/>
                </a:lnTo>
                <a:lnTo>
                  <a:pt x="122" y="174"/>
                </a:lnTo>
                <a:lnTo>
                  <a:pt x="119" y="174"/>
                </a:lnTo>
                <a:lnTo>
                  <a:pt x="119" y="174"/>
                </a:lnTo>
                <a:lnTo>
                  <a:pt x="116" y="175"/>
                </a:lnTo>
                <a:lnTo>
                  <a:pt x="115" y="178"/>
                </a:lnTo>
                <a:lnTo>
                  <a:pt x="115" y="178"/>
                </a:lnTo>
                <a:lnTo>
                  <a:pt x="116" y="179"/>
                </a:lnTo>
                <a:lnTo>
                  <a:pt x="116" y="179"/>
                </a:lnTo>
                <a:lnTo>
                  <a:pt x="115" y="180"/>
                </a:lnTo>
                <a:lnTo>
                  <a:pt x="115" y="180"/>
                </a:lnTo>
                <a:lnTo>
                  <a:pt x="114" y="182"/>
                </a:lnTo>
                <a:lnTo>
                  <a:pt x="114" y="184"/>
                </a:lnTo>
                <a:lnTo>
                  <a:pt x="114" y="184"/>
                </a:lnTo>
                <a:lnTo>
                  <a:pt x="115" y="187"/>
                </a:lnTo>
                <a:lnTo>
                  <a:pt x="115" y="187"/>
                </a:lnTo>
                <a:lnTo>
                  <a:pt x="115" y="189"/>
                </a:lnTo>
                <a:lnTo>
                  <a:pt x="115" y="189"/>
                </a:lnTo>
                <a:lnTo>
                  <a:pt x="116" y="191"/>
                </a:lnTo>
                <a:lnTo>
                  <a:pt x="118" y="192"/>
                </a:lnTo>
                <a:lnTo>
                  <a:pt x="118" y="192"/>
                </a:lnTo>
                <a:lnTo>
                  <a:pt x="119" y="193"/>
                </a:lnTo>
                <a:lnTo>
                  <a:pt x="119" y="193"/>
                </a:lnTo>
                <a:lnTo>
                  <a:pt x="120" y="194"/>
                </a:lnTo>
                <a:lnTo>
                  <a:pt x="120" y="194"/>
                </a:lnTo>
                <a:lnTo>
                  <a:pt x="120" y="194"/>
                </a:lnTo>
                <a:lnTo>
                  <a:pt x="121" y="196"/>
                </a:lnTo>
                <a:lnTo>
                  <a:pt x="121" y="196"/>
                </a:lnTo>
                <a:lnTo>
                  <a:pt x="122" y="197"/>
                </a:lnTo>
                <a:lnTo>
                  <a:pt x="121" y="198"/>
                </a:lnTo>
                <a:lnTo>
                  <a:pt x="120" y="197"/>
                </a:lnTo>
                <a:lnTo>
                  <a:pt x="117" y="201"/>
                </a:lnTo>
                <a:lnTo>
                  <a:pt x="116" y="200"/>
                </a:lnTo>
                <a:lnTo>
                  <a:pt x="113" y="203"/>
                </a:lnTo>
                <a:lnTo>
                  <a:pt x="113" y="203"/>
                </a:lnTo>
                <a:lnTo>
                  <a:pt x="113" y="203"/>
                </a:lnTo>
                <a:lnTo>
                  <a:pt x="104" y="201"/>
                </a:lnTo>
                <a:lnTo>
                  <a:pt x="89" y="200"/>
                </a:lnTo>
                <a:lnTo>
                  <a:pt x="89" y="200"/>
                </a:lnTo>
                <a:lnTo>
                  <a:pt x="85" y="200"/>
                </a:lnTo>
                <a:lnTo>
                  <a:pt x="85" y="200"/>
                </a:lnTo>
                <a:lnTo>
                  <a:pt x="74" y="201"/>
                </a:lnTo>
                <a:lnTo>
                  <a:pt x="75" y="200"/>
                </a:lnTo>
                <a:lnTo>
                  <a:pt x="69" y="201"/>
                </a:lnTo>
                <a:lnTo>
                  <a:pt x="66" y="201"/>
                </a:lnTo>
                <a:lnTo>
                  <a:pt x="66" y="201"/>
                </a:lnTo>
                <a:lnTo>
                  <a:pt x="103" y="160"/>
                </a:lnTo>
                <a:lnTo>
                  <a:pt x="103" y="160"/>
                </a:lnTo>
                <a:lnTo>
                  <a:pt x="121" y="141"/>
                </a:lnTo>
                <a:lnTo>
                  <a:pt x="121" y="140"/>
                </a:lnTo>
                <a:lnTo>
                  <a:pt x="121" y="139"/>
                </a:lnTo>
                <a:lnTo>
                  <a:pt x="121" y="139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33" y="140"/>
                </a:lnTo>
                <a:lnTo>
                  <a:pt x="133" y="140"/>
                </a:lnTo>
                <a:lnTo>
                  <a:pt x="169" y="146"/>
                </a:lnTo>
                <a:lnTo>
                  <a:pt x="169" y="146"/>
                </a:lnTo>
                <a:close/>
              </a:path>
            </a:pathLst>
          </a:custGeom>
          <a:solidFill>
            <a:srgbClr val="015A75"/>
          </a:solidFill>
          <a:ln>
            <a:noFill/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1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19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4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639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159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459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979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279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799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3099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619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TextBox 21"/>
          <p:cNvSpPr txBox="1"/>
          <p:nvPr/>
        </p:nvSpPr>
        <p:spPr>
          <a:xfrm>
            <a:off x="904733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22"/>
          <p:cNvSpPr txBox="1"/>
          <p:nvPr/>
        </p:nvSpPr>
        <p:spPr>
          <a:xfrm>
            <a:off x="2912509" y="357986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4907111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29"/>
          <p:cNvSpPr txBox="1"/>
          <p:nvPr/>
        </p:nvSpPr>
        <p:spPr>
          <a:xfrm>
            <a:off x="6870379" y="358782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燕尾形箭头 10"/>
          <p:cNvSpPr/>
          <p:nvPr/>
        </p:nvSpPr>
        <p:spPr>
          <a:xfrm>
            <a:off x="467544" y="2427734"/>
            <a:ext cx="8208912" cy="228600"/>
          </a:xfrm>
          <a:prstGeom prst="notchedRightArrow">
            <a:avLst/>
          </a:prstGeom>
          <a:solidFill>
            <a:srgbClr val="E9474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3076" y="1635646"/>
            <a:ext cx="1697385" cy="1697385"/>
            <a:chOff x="1278794" y="3334906"/>
            <a:chExt cx="914014" cy="914014"/>
          </a:xfrm>
        </p:grpSpPr>
        <p:grpSp>
          <p:nvGrpSpPr>
            <p:cNvPr id="13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TextBox 33"/>
            <p:cNvSpPr txBox="1"/>
            <p:nvPr/>
          </p:nvSpPr>
          <p:spPr>
            <a:xfrm>
              <a:off x="1477938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46134" y="1639356"/>
            <a:ext cx="1697385" cy="1697385"/>
            <a:chOff x="1278794" y="3334906"/>
            <a:chExt cx="914014" cy="914014"/>
          </a:xfrm>
        </p:grpSpPr>
        <p:grpSp>
          <p:nvGrpSpPr>
            <p:cNvPr id="18" name="组合 1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88516" y="1635646"/>
            <a:ext cx="1697385" cy="1697385"/>
            <a:chOff x="1278794" y="3334906"/>
            <a:chExt cx="914014" cy="9140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TextBox 48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19031" y="1642521"/>
            <a:ext cx="1697385" cy="1697385"/>
            <a:chOff x="1278794" y="3334906"/>
            <a:chExt cx="914014" cy="914014"/>
          </a:xfrm>
        </p:grpSpPr>
        <p:grpSp>
          <p:nvGrpSpPr>
            <p:cNvPr id="28" name="组合 2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53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824277" y="1491630"/>
            <a:ext cx="645364" cy="645364"/>
          </a:xfrm>
          <a:prstGeom prst="ellipse">
            <a:avLst/>
          </a:prstGeom>
          <a:solidFill>
            <a:srgbClr val="E9474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783180" y="1491630"/>
            <a:ext cx="645364" cy="645364"/>
          </a:xfrm>
          <a:prstGeom prst="ellipse">
            <a:avLst/>
          </a:prstGeom>
          <a:solidFill>
            <a:srgbClr val="015A7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760524" y="1498175"/>
            <a:ext cx="645364" cy="645364"/>
          </a:xfrm>
          <a:prstGeom prst="ellipse">
            <a:avLst/>
          </a:prstGeom>
          <a:solidFill>
            <a:srgbClr val="F1744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707078" y="1498175"/>
            <a:ext cx="645364" cy="645364"/>
          </a:xfrm>
          <a:prstGeom prst="ellipse">
            <a:avLst/>
          </a:prstGeom>
          <a:solidFill>
            <a:srgbClr val="00999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1000830" y="1642521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26"/>
          <p:cNvSpPr>
            <a:spLocks noEditPoints="1"/>
          </p:cNvSpPr>
          <p:nvPr/>
        </p:nvSpPr>
        <p:spPr bwMode="auto">
          <a:xfrm>
            <a:off x="2952968" y="1663271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6895784" y="1679567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20"/>
          <p:cNvSpPr>
            <a:spLocks noEditPoints="1"/>
          </p:cNvSpPr>
          <p:nvPr/>
        </p:nvSpPr>
        <p:spPr bwMode="auto">
          <a:xfrm>
            <a:off x="4949998" y="1635646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4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7" grpId="0"/>
          <p:bldP spid="8" grpId="0"/>
          <p:bldP spid="9" grpId="0"/>
          <p:bldP spid="10" grpId="0"/>
          <p:bldP spid="1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7" grpId="0"/>
          <p:bldP spid="8" grpId="0"/>
          <p:bldP spid="9" grpId="0"/>
          <p:bldP spid="10" grpId="0"/>
          <p:bldP spid="1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5" name="椭圆 4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94"/>
          <p:cNvSpPr txBox="1"/>
          <p:nvPr/>
        </p:nvSpPr>
        <p:spPr>
          <a:xfrm>
            <a:off x="2668930" y="747496"/>
            <a:ext cx="428639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一切以客户需求为中心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5"/>
          <p:cNvSpPr txBox="1"/>
          <p:nvPr/>
        </p:nvSpPr>
        <p:spPr>
          <a:xfrm>
            <a:off x="1484031" y="1486229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" name="TextBox 116"/>
          <p:cNvSpPr txBox="1"/>
          <p:nvPr/>
        </p:nvSpPr>
        <p:spPr>
          <a:xfrm>
            <a:off x="556705" y="1688121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17"/>
          <p:cNvSpPr txBox="1"/>
          <p:nvPr/>
        </p:nvSpPr>
        <p:spPr>
          <a:xfrm>
            <a:off x="7006029" y="1517460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4" name="TextBox 118"/>
          <p:cNvSpPr txBox="1"/>
          <p:nvPr/>
        </p:nvSpPr>
        <p:spPr>
          <a:xfrm>
            <a:off x="6942310" y="1719352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19"/>
          <p:cNvSpPr txBox="1"/>
          <p:nvPr/>
        </p:nvSpPr>
        <p:spPr>
          <a:xfrm>
            <a:off x="1484029" y="2525374"/>
            <a:ext cx="75405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6" name="TextBox 120"/>
          <p:cNvSpPr txBox="1"/>
          <p:nvPr/>
        </p:nvSpPr>
        <p:spPr>
          <a:xfrm>
            <a:off x="556704" y="2727266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121"/>
          <p:cNvSpPr txBox="1"/>
          <p:nvPr/>
        </p:nvSpPr>
        <p:spPr>
          <a:xfrm>
            <a:off x="6955323" y="2539844"/>
            <a:ext cx="75405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TextBox 122"/>
          <p:cNvSpPr txBox="1"/>
          <p:nvPr/>
        </p:nvSpPr>
        <p:spPr>
          <a:xfrm>
            <a:off x="6948721" y="2730069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23"/>
          <p:cNvSpPr txBox="1"/>
          <p:nvPr/>
        </p:nvSpPr>
        <p:spPr>
          <a:xfrm>
            <a:off x="1484030" y="3557158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0" name="TextBox 124"/>
          <p:cNvSpPr txBox="1"/>
          <p:nvPr/>
        </p:nvSpPr>
        <p:spPr>
          <a:xfrm>
            <a:off x="556704" y="3759049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125"/>
          <p:cNvSpPr txBox="1"/>
          <p:nvPr/>
        </p:nvSpPr>
        <p:spPr>
          <a:xfrm>
            <a:off x="6978354" y="3553435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TextBox 126"/>
          <p:cNvSpPr txBox="1"/>
          <p:nvPr/>
        </p:nvSpPr>
        <p:spPr>
          <a:xfrm>
            <a:off x="6948721" y="3756280"/>
            <a:ext cx="16797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3" name="Group 1"/>
          <p:cNvGrpSpPr/>
          <p:nvPr/>
        </p:nvGrpSpPr>
        <p:grpSpPr>
          <a:xfrm>
            <a:off x="3628507" y="3541662"/>
            <a:ext cx="1822955" cy="1601839"/>
            <a:chOff x="4838008" y="4722215"/>
            <a:chExt cx="2430607" cy="2135785"/>
          </a:xfrm>
        </p:grpSpPr>
        <p:sp>
          <p:nvSpPr>
            <p:cNvPr id="24" name="Freeform 5"/>
            <p:cNvSpPr/>
            <p:nvPr/>
          </p:nvSpPr>
          <p:spPr bwMode="auto">
            <a:xfrm>
              <a:off x="5727808" y="5501290"/>
              <a:ext cx="541617" cy="675020"/>
            </a:xfrm>
            <a:custGeom>
              <a:avLst/>
              <a:gdLst>
                <a:gd name="T0" fmla="*/ 0 w 268"/>
                <a:gd name="T1" fmla="*/ 334 h 334"/>
                <a:gd name="T2" fmla="*/ 234 w 268"/>
                <a:gd name="T3" fmla="*/ 230 h 334"/>
                <a:gd name="T4" fmla="*/ 213 w 268"/>
                <a:gd name="T5" fmla="*/ 0 h 334"/>
                <a:gd name="T6" fmla="*/ 7 w 268"/>
                <a:gd name="T7" fmla="*/ 32 h 334"/>
                <a:gd name="T8" fmla="*/ 0 w 268"/>
                <a:gd name="T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334">
                  <a:moveTo>
                    <a:pt x="0" y="334"/>
                  </a:moveTo>
                  <a:cubicBezTo>
                    <a:pt x="0" y="334"/>
                    <a:pt x="201" y="323"/>
                    <a:pt x="234" y="230"/>
                  </a:cubicBezTo>
                  <a:cubicBezTo>
                    <a:pt x="268" y="136"/>
                    <a:pt x="213" y="0"/>
                    <a:pt x="213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5825192" y="4722215"/>
              <a:ext cx="660346" cy="1286007"/>
            </a:xfrm>
            <a:custGeom>
              <a:avLst/>
              <a:gdLst>
                <a:gd name="T0" fmla="*/ 296 w 327"/>
                <a:gd name="T1" fmla="*/ 637 h 637"/>
                <a:gd name="T2" fmla="*/ 31 w 327"/>
                <a:gd name="T3" fmla="*/ 637 h 637"/>
                <a:gd name="T4" fmla="*/ 0 w 327"/>
                <a:gd name="T5" fmla="*/ 606 h 637"/>
                <a:gd name="T6" fmla="*/ 0 w 327"/>
                <a:gd name="T7" fmla="*/ 32 h 637"/>
                <a:gd name="T8" fmla="*/ 31 w 327"/>
                <a:gd name="T9" fmla="*/ 0 h 637"/>
                <a:gd name="T10" fmla="*/ 296 w 327"/>
                <a:gd name="T11" fmla="*/ 0 h 637"/>
                <a:gd name="T12" fmla="*/ 327 w 327"/>
                <a:gd name="T13" fmla="*/ 32 h 637"/>
                <a:gd name="T14" fmla="*/ 327 w 327"/>
                <a:gd name="T15" fmla="*/ 606 h 637"/>
                <a:gd name="T16" fmla="*/ 296 w 327"/>
                <a:gd name="T17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637">
                  <a:moveTo>
                    <a:pt x="296" y="637"/>
                  </a:moveTo>
                  <a:cubicBezTo>
                    <a:pt x="31" y="637"/>
                    <a:pt x="31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13" y="0"/>
                    <a:pt x="327" y="14"/>
                    <a:pt x="327" y="32"/>
                  </a:cubicBezTo>
                  <a:cubicBezTo>
                    <a:pt x="327" y="606"/>
                    <a:pt x="327" y="606"/>
                    <a:pt x="327" y="606"/>
                  </a:cubicBezTo>
                  <a:cubicBezTo>
                    <a:pt x="327" y="623"/>
                    <a:pt x="313" y="637"/>
                    <a:pt x="296" y="637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5834530" y="4732888"/>
              <a:ext cx="640335" cy="1265996"/>
            </a:xfrm>
            <a:custGeom>
              <a:avLst/>
              <a:gdLst>
                <a:gd name="T0" fmla="*/ 317 w 317"/>
                <a:gd name="T1" fmla="*/ 601 h 627"/>
                <a:gd name="T2" fmla="*/ 291 w 317"/>
                <a:gd name="T3" fmla="*/ 627 h 627"/>
                <a:gd name="T4" fmla="*/ 26 w 317"/>
                <a:gd name="T5" fmla="*/ 627 h 627"/>
                <a:gd name="T6" fmla="*/ 0 w 317"/>
                <a:gd name="T7" fmla="*/ 601 h 627"/>
                <a:gd name="T8" fmla="*/ 0 w 317"/>
                <a:gd name="T9" fmla="*/ 27 h 627"/>
                <a:gd name="T10" fmla="*/ 26 w 317"/>
                <a:gd name="T11" fmla="*/ 0 h 627"/>
                <a:gd name="T12" fmla="*/ 291 w 317"/>
                <a:gd name="T13" fmla="*/ 0 h 627"/>
                <a:gd name="T14" fmla="*/ 317 w 317"/>
                <a:gd name="T15" fmla="*/ 27 h 627"/>
                <a:gd name="T16" fmla="*/ 317 w 317"/>
                <a:gd name="T17" fmla="*/ 601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627">
                  <a:moveTo>
                    <a:pt x="317" y="601"/>
                  </a:moveTo>
                  <a:cubicBezTo>
                    <a:pt x="317" y="615"/>
                    <a:pt x="305" y="627"/>
                    <a:pt x="291" y="627"/>
                  </a:cubicBezTo>
                  <a:cubicBezTo>
                    <a:pt x="26" y="627"/>
                    <a:pt x="26" y="627"/>
                    <a:pt x="26" y="627"/>
                  </a:cubicBezTo>
                  <a:cubicBezTo>
                    <a:pt x="12" y="627"/>
                    <a:pt x="0" y="615"/>
                    <a:pt x="0" y="60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05" y="0"/>
                    <a:pt x="317" y="12"/>
                    <a:pt x="317" y="27"/>
                  </a:cubicBezTo>
                  <a:cubicBezTo>
                    <a:pt x="317" y="601"/>
                    <a:pt x="317" y="601"/>
                    <a:pt x="317" y="60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6057313" y="4778245"/>
              <a:ext cx="196103" cy="34685"/>
            </a:xfrm>
            <a:custGeom>
              <a:avLst/>
              <a:gdLst>
                <a:gd name="T0" fmla="*/ 8 w 97"/>
                <a:gd name="T1" fmla="*/ 17 h 17"/>
                <a:gd name="T2" fmla="*/ 0 w 97"/>
                <a:gd name="T3" fmla="*/ 8 h 17"/>
                <a:gd name="T4" fmla="*/ 8 w 97"/>
                <a:gd name="T5" fmla="*/ 0 h 17"/>
                <a:gd name="T6" fmla="*/ 89 w 97"/>
                <a:gd name="T7" fmla="*/ 0 h 17"/>
                <a:gd name="T8" fmla="*/ 97 w 97"/>
                <a:gd name="T9" fmla="*/ 8 h 17"/>
                <a:gd name="T10" fmla="*/ 89 w 97"/>
                <a:gd name="T11" fmla="*/ 17 h 17"/>
                <a:gd name="T12" fmla="*/ 8 w 9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3" y="0"/>
                    <a:pt x="97" y="4"/>
                    <a:pt x="97" y="8"/>
                  </a:cubicBezTo>
                  <a:cubicBezTo>
                    <a:pt x="97" y="13"/>
                    <a:pt x="93" y="17"/>
                    <a:pt x="89" y="17"/>
                  </a:cubicBezTo>
                  <a:cubicBezTo>
                    <a:pt x="8" y="17"/>
                    <a:pt x="8" y="17"/>
                    <a:pt x="8" y="17"/>
                  </a:cubicBezTo>
                </a:path>
              </a:pathLst>
            </a:custGeom>
            <a:solidFill>
              <a:srgbClr val="54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5287577" y="5234484"/>
              <a:ext cx="676354" cy="1145933"/>
            </a:xfrm>
            <a:custGeom>
              <a:avLst/>
              <a:gdLst>
                <a:gd name="T0" fmla="*/ 327 w 335"/>
                <a:gd name="T1" fmla="*/ 0 h 567"/>
                <a:gd name="T2" fmla="*/ 323 w 335"/>
                <a:gd name="T3" fmla="*/ 1 h 567"/>
                <a:gd name="T4" fmla="*/ 191 w 335"/>
                <a:gd name="T5" fmla="*/ 62 h 567"/>
                <a:gd name="T6" fmla="*/ 159 w 335"/>
                <a:gd name="T7" fmla="*/ 106 h 567"/>
                <a:gd name="T8" fmla="*/ 159 w 335"/>
                <a:gd name="T9" fmla="*/ 106 h 567"/>
                <a:gd name="T10" fmla="*/ 149 w 335"/>
                <a:gd name="T11" fmla="*/ 173 h 567"/>
                <a:gd name="T12" fmla="*/ 112 w 335"/>
                <a:gd name="T13" fmla="*/ 337 h 567"/>
                <a:gd name="T14" fmla="*/ 0 w 335"/>
                <a:gd name="T15" fmla="*/ 518 h 567"/>
                <a:gd name="T16" fmla="*/ 15 w 335"/>
                <a:gd name="T17" fmla="*/ 567 h 567"/>
                <a:gd name="T18" fmla="*/ 29 w 335"/>
                <a:gd name="T19" fmla="*/ 567 h 567"/>
                <a:gd name="T20" fmla="*/ 16 w 335"/>
                <a:gd name="T21" fmla="*/ 526 h 567"/>
                <a:gd name="T22" fmla="*/ 128 w 335"/>
                <a:gd name="T23" fmla="*/ 345 h 567"/>
                <a:gd name="T24" fmla="*/ 165 w 335"/>
                <a:gd name="T25" fmla="*/ 181 h 567"/>
                <a:gd name="T26" fmla="*/ 175 w 335"/>
                <a:gd name="T27" fmla="*/ 114 h 567"/>
                <a:gd name="T28" fmla="*/ 175 w 335"/>
                <a:gd name="T29" fmla="*/ 114 h 567"/>
                <a:gd name="T30" fmla="*/ 207 w 335"/>
                <a:gd name="T31" fmla="*/ 70 h 567"/>
                <a:gd name="T32" fmla="*/ 335 w 335"/>
                <a:gd name="T33" fmla="*/ 11 h 567"/>
                <a:gd name="T34" fmla="*/ 333 w 335"/>
                <a:gd name="T35" fmla="*/ 6 h 567"/>
                <a:gd name="T36" fmla="*/ 333 w 335"/>
                <a:gd name="T37" fmla="*/ 6 h 567"/>
                <a:gd name="T38" fmla="*/ 327 w 335"/>
                <a:gd name="T39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567">
                  <a:moveTo>
                    <a:pt x="327" y="0"/>
                  </a:moveTo>
                  <a:cubicBezTo>
                    <a:pt x="326" y="0"/>
                    <a:pt x="325" y="1"/>
                    <a:pt x="323" y="1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73" y="70"/>
                    <a:pt x="161" y="88"/>
                    <a:pt x="159" y="106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0" y="225"/>
                    <a:pt x="126" y="300"/>
                    <a:pt x="112" y="337"/>
                  </a:cubicBezTo>
                  <a:cubicBezTo>
                    <a:pt x="93" y="387"/>
                    <a:pt x="52" y="443"/>
                    <a:pt x="0" y="518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29" y="567"/>
                    <a:pt x="29" y="567"/>
                    <a:pt x="29" y="567"/>
                  </a:cubicBezTo>
                  <a:cubicBezTo>
                    <a:pt x="16" y="526"/>
                    <a:pt x="16" y="526"/>
                    <a:pt x="16" y="526"/>
                  </a:cubicBezTo>
                  <a:cubicBezTo>
                    <a:pt x="68" y="451"/>
                    <a:pt x="109" y="395"/>
                    <a:pt x="128" y="345"/>
                  </a:cubicBezTo>
                  <a:cubicBezTo>
                    <a:pt x="142" y="308"/>
                    <a:pt x="156" y="233"/>
                    <a:pt x="165" y="18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7" y="96"/>
                    <a:pt x="189" y="78"/>
                    <a:pt x="207" y="70"/>
                  </a:cubicBezTo>
                  <a:cubicBezTo>
                    <a:pt x="335" y="11"/>
                    <a:pt x="335" y="11"/>
                    <a:pt x="335" y="11"/>
                  </a:cubicBezTo>
                  <a:cubicBezTo>
                    <a:pt x="334" y="9"/>
                    <a:pt x="334" y="7"/>
                    <a:pt x="333" y="6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2" y="2"/>
                    <a:pt x="330" y="0"/>
                    <a:pt x="327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42"/>
            <p:cNvSpPr>
              <a:spLocks noEditPoints="1"/>
            </p:cNvSpPr>
            <p:nvPr/>
          </p:nvSpPr>
          <p:spPr bwMode="auto">
            <a:xfrm>
              <a:off x="6232072" y="6052245"/>
              <a:ext cx="58697" cy="133403"/>
            </a:xfrm>
            <a:custGeom>
              <a:avLst/>
              <a:gdLst>
                <a:gd name="T0" fmla="*/ 21 w 29"/>
                <a:gd name="T1" fmla="*/ 44 h 66"/>
                <a:gd name="T2" fmla="*/ 29 w 29"/>
                <a:gd name="T3" fmla="*/ 66 h 66"/>
                <a:gd name="T4" fmla="*/ 21 w 29"/>
                <a:gd name="T5" fmla="*/ 44 h 66"/>
                <a:gd name="T6" fmla="*/ 21 w 29"/>
                <a:gd name="T7" fmla="*/ 43 h 66"/>
                <a:gd name="T8" fmla="*/ 21 w 29"/>
                <a:gd name="T9" fmla="*/ 43 h 66"/>
                <a:gd name="T10" fmla="*/ 21 w 29"/>
                <a:gd name="T11" fmla="*/ 43 h 66"/>
                <a:gd name="T12" fmla="*/ 21 w 29"/>
                <a:gd name="T13" fmla="*/ 43 h 66"/>
                <a:gd name="T14" fmla="*/ 21 w 29"/>
                <a:gd name="T15" fmla="*/ 43 h 66"/>
                <a:gd name="T16" fmla="*/ 21 w 29"/>
                <a:gd name="T17" fmla="*/ 43 h 66"/>
                <a:gd name="T18" fmla="*/ 0 w 29"/>
                <a:gd name="T19" fmla="*/ 0 h 66"/>
                <a:gd name="T20" fmla="*/ 0 w 29"/>
                <a:gd name="T21" fmla="*/ 0 h 66"/>
                <a:gd name="T22" fmla="*/ 7 w 29"/>
                <a:gd name="T23" fmla="*/ 14 h 66"/>
                <a:gd name="T24" fmla="*/ 0 w 29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66">
                  <a:moveTo>
                    <a:pt x="21" y="44"/>
                  </a:moveTo>
                  <a:cubicBezTo>
                    <a:pt x="24" y="52"/>
                    <a:pt x="27" y="60"/>
                    <a:pt x="29" y="66"/>
                  </a:cubicBezTo>
                  <a:cubicBezTo>
                    <a:pt x="27" y="60"/>
                    <a:pt x="24" y="52"/>
                    <a:pt x="21" y="44"/>
                  </a:cubicBezTo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5" y="9"/>
                    <a:pt x="7" y="14"/>
                  </a:cubicBezTo>
                  <a:cubicBezTo>
                    <a:pt x="5" y="9"/>
                    <a:pt x="2" y="5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43"/>
            <p:cNvSpPr/>
            <p:nvPr/>
          </p:nvSpPr>
          <p:spPr bwMode="auto">
            <a:xfrm>
              <a:off x="6041305" y="5649367"/>
              <a:ext cx="270809" cy="554957"/>
            </a:xfrm>
            <a:custGeom>
              <a:avLst/>
              <a:gdLst>
                <a:gd name="T0" fmla="*/ 1 w 134"/>
                <a:gd name="T1" fmla="*/ 0 h 275"/>
                <a:gd name="T2" fmla="*/ 0 w 134"/>
                <a:gd name="T3" fmla="*/ 10 h 275"/>
                <a:gd name="T4" fmla="*/ 0 w 134"/>
                <a:gd name="T5" fmla="*/ 10 h 275"/>
                <a:gd name="T6" fmla="*/ 0 w 134"/>
                <a:gd name="T7" fmla="*/ 10 h 275"/>
                <a:gd name="T8" fmla="*/ 0 w 134"/>
                <a:gd name="T9" fmla="*/ 10 h 275"/>
                <a:gd name="T10" fmla="*/ 0 w 134"/>
                <a:gd name="T11" fmla="*/ 10 h 275"/>
                <a:gd name="T12" fmla="*/ 0 w 134"/>
                <a:gd name="T13" fmla="*/ 11 h 275"/>
                <a:gd name="T14" fmla="*/ 0 w 134"/>
                <a:gd name="T15" fmla="*/ 11 h 275"/>
                <a:gd name="T16" fmla="*/ 0 w 134"/>
                <a:gd name="T17" fmla="*/ 11 h 275"/>
                <a:gd name="T18" fmla="*/ 0 w 134"/>
                <a:gd name="T19" fmla="*/ 11 h 275"/>
                <a:gd name="T20" fmla="*/ 11 w 134"/>
                <a:gd name="T21" fmla="*/ 39 h 275"/>
                <a:gd name="T22" fmla="*/ 11 w 134"/>
                <a:gd name="T23" fmla="*/ 39 h 275"/>
                <a:gd name="T24" fmla="*/ 70 w 134"/>
                <a:gd name="T25" fmla="*/ 156 h 275"/>
                <a:gd name="T26" fmla="*/ 71 w 134"/>
                <a:gd name="T27" fmla="*/ 158 h 275"/>
                <a:gd name="T28" fmla="*/ 71 w 134"/>
                <a:gd name="T29" fmla="*/ 158 h 275"/>
                <a:gd name="T30" fmla="*/ 80 w 134"/>
                <a:gd name="T31" fmla="*/ 173 h 275"/>
                <a:gd name="T32" fmla="*/ 83 w 134"/>
                <a:gd name="T33" fmla="*/ 178 h 275"/>
                <a:gd name="T34" fmla="*/ 83 w 134"/>
                <a:gd name="T35" fmla="*/ 179 h 275"/>
                <a:gd name="T36" fmla="*/ 95 w 134"/>
                <a:gd name="T37" fmla="*/ 200 h 275"/>
                <a:gd name="T38" fmla="*/ 102 w 134"/>
                <a:gd name="T39" fmla="*/ 214 h 275"/>
                <a:gd name="T40" fmla="*/ 116 w 134"/>
                <a:gd name="T41" fmla="*/ 243 h 275"/>
                <a:gd name="T42" fmla="*/ 116 w 134"/>
                <a:gd name="T43" fmla="*/ 243 h 275"/>
                <a:gd name="T44" fmla="*/ 116 w 134"/>
                <a:gd name="T45" fmla="*/ 243 h 275"/>
                <a:gd name="T46" fmla="*/ 116 w 134"/>
                <a:gd name="T47" fmla="*/ 243 h 275"/>
                <a:gd name="T48" fmla="*/ 116 w 134"/>
                <a:gd name="T49" fmla="*/ 244 h 275"/>
                <a:gd name="T50" fmla="*/ 124 w 134"/>
                <a:gd name="T51" fmla="*/ 266 h 275"/>
                <a:gd name="T52" fmla="*/ 124 w 134"/>
                <a:gd name="T53" fmla="*/ 266 h 275"/>
                <a:gd name="T54" fmla="*/ 127 w 134"/>
                <a:gd name="T55" fmla="*/ 274 h 275"/>
                <a:gd name="T56" fmla="*/ 131 w 134"/>
                <a:gd name="T57" fmla="*/ 275 h 275"/>
                <a:gd name="T58" fmla="*/ 123 w 134"/>
                <a:gd name="T59" fmla="*/ 245 h 275"/>
                <a:gd name="T60" fmla="*/ 69 w 134"/>
                <a:gd name="T61" fmla="*/ 135 h 275"/>
                <a:gd name="T62" fmla="*/ 9 w 134"/>
                <a:gd name="T63" fmla="*/ 18 h 275"/>
                <a:gd name="T64" fmla="*/ 1 w 13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75">
                  <a:moveTo>
                    <a:pt x="1" y="0"/>
                  </a:moveTo>
                  <a:cubicBezTo>
                    <a:pt x="0" y="3"/>
                    <a:pt x="0" y="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8"/>
                    <a:pt x="4" y="28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31" y="74"/>
                    <a:pt x="56" y="131"/>
                    <a:pt x="70" y="156"/>
                  </a:cubicBezTo>
                  <a:cubicBezTo>
                    <a:pt x="71" y="157"/>
                    <a:pt x="71" y="157"/>
                    <a:pt x="71" y="158"/>
                  </a:cubicBezTo>
                  <a:cubicBezTo>
                    <a:pt x="71" y="158"/>
                    <a:pt x="71" y="158"/>
                    <a:pt x="71" y="158"/>
                  </a:cubicBezTo>
                  <a:cubicBezTo>
                    <a:pt x="74" y="162"/>
                    <a:pt x="77" y="167"/>
                    <a:pt x="80" y="173"/>
                  </a:cubicBezTo>
                  <a:cubicBezTo>
                    <a:pt x="81" y="175"/>
                    <a:pt x="82" y="176"/>
                    <a:pt x="83" y="178"/>
                  </a:cubicBezTo>
                  <a:cubicBezTo>
                    <a:pt x="83" y="178"/>
                    <a:pt x="83" y="179"/>
                    <a:pt x="83" y="179"/>
                  </a:cubicBezTo>
                  <a:cubicBezTo>
                    <a:pt x="90" y="191"/>
                    <a:pt x="95" y="199"/>
                    <a:pt x="95" y="200"/>
                  </a:cubicBezTo>
                  <a:cubicBezTo>
                    <a:pt x="97" y="205"/>
                    <a:pt x="100" y="209"/>
                    <a:pt x="102" y="214"/>
                  </a:cubicBezTo>
                  <a:cubicBezTo>
                    <a:pt x="107" y="224"/>
                    <a:pt x="112" y="234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4"/>
                  </a:cubicBezTo>
                  <a:cubicBezTo>
                    <a:pt x="119" y="252"/>
                    <a:pt x="122" y="260"/>
                    <a:pt x="124" y="266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5" y="269"/>
                    <a:pt x="126" y="272"/>
                    <a:pt x="127" y="274"/>
                  </a:cubicBezTo>
                  <a:cubicBezTo>
                    <a:pt x="129" y="275"/>
                    <a:pt x="130" y="275"/>
                    <a:pt x="131" y="275"/>
                  </a:cubicBezTo>
                  <a:cubicBezTo>
                    <a:pt x="134" y="275"/>
                    <a:pt x="130" y="269"/>
                    <a:pt x="123" y="245"/>
                  </a:cubicBezTo>
                  <a:cubicBezTo>
                    <a:pt x="113" y="213"/>
                    <a:pt x="84" y="160"/>
                    <a:pt x="69" y="135"/>
                  </a:cubicBezTo>
                  <a:cubicBezTo>
                    <a:pt x="54" y="110"/>
                    <a:pt x="30" y="53"/>
                    <a:pt x="9" y="18"/>
                  </a:cubicBezTo>
                  <a:cubicBezTo>
                    <a:pt x="5" y="12"/>
                    <a:pt x="2" y="5"/>
                    <a:pt x="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4"/>
            <p:cNvSpPr/>
            <p:nvPr/>
          </p:nvSpPr>
          <p:spPr bwMode="auto">
            <a:xfrm>
              <a:off x="6129351" y="62069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5"/>
            <p:cNvSpPr/>
            <p:nvPr/>
          </p:nvSpPr>
          <p:spPr bwMode="auto">
            <a:xfrm>
              <a:off x="6121347" y="6161635"/>
              <a:ext cx="811091" cy="525609"/>
            </a:xfrm>
            <a:custGeom>
              <a:avLst/>
              <a:gdLst>
                <a:gd name="T0" fmla="*/ 3 w 401"/>
                <a:gd name="T1" fmla="*/ 0 h 260"/>
                <a:gd name="T2" fmla="*/ 4 w 401"/>
                <a:gd name="T3" fmla="*/ 22 h 260"/>
                <a:gd name="T4" fmla="*/ 4 w 401"/>
                <a:gd name="T5" fmla="*/ 22 h 260"/>
                <a:gd name="T6" fmla="*/ 5 w 401"/>
                <a:gd name="T7" fmla="*/ 22 h 260"/>
                <a:gd name="T8" fmla="*/ 44 w 401"/>
                <a:gd name="T9" fmla="*/ 91 h 260"/>
                <a:gd name="T10" fmla="*/ 117 w 401"/>
                <a:gd name="T11" fmla="*/ 140 h 260"/>
                <a:gd name="T12" fmla="*/ 231 w 401"/>
                <a:gd name="T13" fmla="*/ 201 h 260"/>
                <a:gd name="T14" fmla="*/ 274 w 401"/>
                <a:gd name="T15" fmla="*/ 260 h 260"/>
                <a:gd name="T16" fmla="*/ 324 w 401"/>
                <a:gd name="T17" fmla="*/ 257 h 260"/>
                <a:gd name="T18" fmla="*/ 401 w 401"/>
                <a:gd name="T19" fmla="*/ 198 h 260"/>
                <a:gd name="T20" fmla="*/ 396 w 401"/>
                <a:gd name="T21" fmla="*/ 192 h 260"/>
                <a:gd name="T22" fmla="*/ 340 w 401"/>
                <a:gd name="T23" fmla="*/ 235 h 260"/>
                <a:gd name="T24" fmla="*/ 273 w 401"/>
                <a:gd name="T25" fmla="*/ 239 h 260"/>
                <a:gd name="T26" fmla="*/ 230 w 401"/>
                <a:gd name="T27" fmla="*/ 180 h 260"/>
                <a:gd name="T28" fmla="*/ 115 w 401"/>
                <a:gd name="T29" fmla="*/ 119 h 260"/>
                <a:gd name="T30" fmla="*/ 43 w 401"/>
                <a:gd name="T31" fmla="*/ 70 h 260"/>
                <a:gd name="T32" fmla="*/ 3 w 401"/>
                <a:gd name="T33" fmla="*/ 1 h 260"/>
                <a:gd name="T34" fmla="*/ 3 w 401"/>
                <a:gd name="T3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1" h="260">
                  <a:moveTo>
                    <a:pt x="3" y="0"/>
                  </a:moveTo>
                  <a:cubicBezTo>
                    <a:pt x="0" y="7"/>
                    <a:pt x="0" y="14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7" y="43"/>
                    <a:pt x="37" y="78"/>
                    <a:pt x="44" y="91"/>
                  </a:cubicBezTo>
                  <a:cubicBezTo>
                    <a:pt x="51" y="104"/>
                    <a:pt x="84" y="129"/>
                    <a:pt x="117" y="140"/>
                  </a:cubicBezTo>
                  <a:cubicBezTo>
                    <a:pt x="149" y="151"/>
                    <a:pt x="208" y="174"/>
                    <a:pt x="231" y="201"/>
                  </a:cubicBezTo>
                  <a:cubicBezTo>
                    <a:pt x="239" y="211"/>
                    <a:pt x="256" y="234"/>
                    <a:pt x="274" y="260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401" y="198"/>
                    <a:pt x="401" y="198"/>
                    <a:pt x="401" y="198"/>
                  </a:cubicBezTo>
                  <a:cubicBezTo>
                    <a:pt x="399" y="196"/>
                    <a:pt x="397" y="194"/>
                    <a:pt x="396" y="192"/>
                  </a:cubicBezTo>
                  <a:cubicBezTo>
                    <a:pt x="340" y="235"/>
                    <a:pt x="340" y="235"/>
                    <a:pt x="340" y="235"/>
                  </a:cubicBezTo>
                  <a:cubicBezTo>
                    <a:pt x="273" y="239"/>
                    <a:pt x="273" y="239"/>
                    <a:pt x="273" y="239"/>
                  </a:cubicBezTo>
                  <a:cubicBezTo>
                    <a:pt x="254" y="213"/>
                    <a:pt x="238" y="190"/>
                    <a:pt x="230" y="180"/>
                  </a:cubicBezTo>
                  <a:cubicBezTo>
                    <a:pt x="207" y="153"/>
                    <a:pt x="148" y="131"/>
                    <a:pt x="115" y="119"/>
                  </a:cubicBezTo>
                  <a:cubicBezTo>
                    <a:pt x="83" y="108"/>
                    <a:pt x="50" y="83"/>
                    <a:pt x="43" y="70"/>
                  </a:cubicBezTo>
                  <a:cubicBezTo>
                    <a:pt x="36" y="57"/>
                    <a:pt x="15" y="23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6"/>
            <p:cNvSpPr/>
            <p:nvPr/>
          </p:nvSpPr>
          <p:spPr bwMode="auto">
            <a:xfrm>
              <a:off x="6964455" y="6515154"/>
              <a:ext cx="20011" cy="30682"/>
            </a:xfrm>
            <a:custGeom>
              <a:avLst/>
              <a:gdLst>
                <a:gd name="T0" fmla="*/ 0 w 10"/>
                <a:gd name="T1" fmla="*/ 0 h 15"/>
                <a:gd name="T2" fmla="*/ 0 w 10"/>
                <a:gd name="T3" fmla="*/ 0 h 15"/>
                <a:gd name="T4" fmla="*/ 10 w 10"/>
                <a:gd name="T5" fmla="*/ 15 h 15"/>
                <a:gd name="T6" fmla="*/ 0 w 1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6" y="9"/>
                    <a:pt x="10" y="15"/>
                  </a:cubicBezTo>
                  <a:cubicBezTo>
                    <a:pt x="6" y="9"/>
                    <a:pt x="3" y="4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9"/>
            <p:cNvSpPr>
              <a:spLocks noEditPoints="1"/>
            </p:cNvSpPr>
            <p:nvPr/>
          </p:nvSpPr>
          <p:spPr bwMode="auto">
            <a:xfrm>
              <a:off x="6309445" y="5820123"/>
              <a:ext cx="30683" cy="2668"/>
            </a:xfrm>
            <a:custGeom>
              <a:avLst/>
              <a:gdLst>
                <a:gd name="T0" fmla="*/ 0 w 15"/>
                <a:gd name="T1" fmla="*/ 1 h 1"/>
                <a:gd name="T2" fmla="*/ 0 w 15"/>
                <a:gd name="T3" fmla="*/ 1 h 1"/>
                <a:gd name="T4" fmla="*/ 0 w 15"/>
                <a:gd name="T5" fmla="*/ 1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1 h 1"/>
                <a:gd name="T12" fmla="*/ 15 w 15"/>
                <a:gd name="T13" fmla="*/ 1 h 1"/>
                <a:gd name="T14" fmla="*/ 15 w 15"/>
                <a:gd name="T15" fmla="*/ 1 h 1"/>
                <a:gd name="T16" fmla="*/ 15 w 15"/>
                <a:gd name="T17" fmla="*/ 1 h 1"/>
                <a:gd name="T18" fmla="*/ 15 w 15"/>
                <a:gd name="T19" fmla="*/ 1 h 1"/>
                <a:gd name="T20" fmla="*/ 15 w 15"/>
                <a:gd name="T21" fmla="*/ 1 h 1"/>
                <a:gd name="T22" fmla="*/ 8 w 15"/>
                <a:gd name="T23" fmla="*/ 0 h 1"/>
                <a:gd name="T24" fmla="*/ 4 w 15"/>
                <a:gd name="T25" fmla="*/ 0 h 1"/>
                <a:gd name="T26" fmla="*/ 8 w 15"/>
                <a:gd name="T27" fmla="*/ 0 h 1"/>
                <a:gd name="T28" fmla="*/ 15 w 15"/>
                <a:gd name="T29" fmla="*/ 1 h 1"/>
                <a:gd name="T30" fmla="*/ 8 w 1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10" y="0"/>
                    <a:pt x="12" y="0"/>
                    <a:pt x="15" y="1"/>
                  </a:cubicBezTo>
                  <a:cubicBezTo>
                    <a:pt x="12" y="0"/>
                    <a:pt x="10" y="0"/>
                    <a:pt x="8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50"/>
            <p:cNvSpPr/>
            <p:nvPr/>
          </p:nvSpPr>
          <p:spPr bwMode="auto">
            <a:xfrm>
              <a:off x="6278762" y="5820123"/>
              <a:ext cx="86712" cy="58697"/>
            </a:xfrm>
            <a:custGeom>
              <a:avLst/>
              <a:gdLst>
                <a:gd name="T0" fmla="*/ 23 w 43"/>
                <a:gd name="T1" fmla="*/ 0 h 29"/>
                <a:gd name="T2" fmla="*/ 19 w 43"/>
                <a:gd name="T3" fmla="*/ 0 h 29"/>
                <a:gd name="T4" fmla="*/ 15 w 43"/>
                <a:gd name="T5" fmla="*/ 1 h 29"/>
                <a:gd name="T6" fmla="*/ 15 w 43"/>
                <a:gd name="T7" fmla="*/ 1 h 29"/>
                <a:gd name="T8" fmla="*/ 15 w 43"/>
                <a:gd name="T9" fmla="*/ 1 h 29"/>
                <a:gd name="T10" fmla="*/ 0 w 43"/>
                <a:gd name="T11" fmla="*/ 8 h 29"/>
                <a:gd name="T12" fmla="*/ 26 w 43"/>
                <a:gd name="T13" fmla="*/ 29 h 29"/>
                <a:gd name="T14" fmla="*/ 43 w 43"/>
                <a:gd name="T15" fmla="*/ 9 h 29"/>
                <a:gd name="T16" fmla="*/ 30 w 43"/>
                <a:gd name="T17" fmla="*/ 1 h 29"/>
                <a:gd name="T18" fmla="*/ 30 w 43"/>
                <a:gd name="T19" fmla="*/ 1 h 29"/>
                <a:gd name="T20" fmla="*/ 30 w 43"/>
                <a:gd name="T21" fmla="*/ 1 h 29"/>
                <a:gd name="T22" fmla="*/ 30 w 43"/>
                <a:gd name="T23" fmla="*/ 1 h 29"/>
                <a:gd name="T24" fmla="*/ 30 w 43"/>
                <a:gd name="T25" fmla="*/ 1 h 29"/>
                <a:gd name="T26" fmla="*/ 23 w 43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9">
                  <a:moveTo>
                    <a:pt x="23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3"/>
                    <a:pt x="3" y="6"/>
                    <a:pt x="0" y="8"/>
                  </a:cubicBezTo>
                  <a:cubicBezTo>
                    <a:pt x="16" y="11"/>
                    <a:pt x="26" y="29"/>
                    <a:pt x="26" y="29"/>
                  </a:cubicBezTo>
                  <a:cubicBezTo>
                    <a:pt x="26" y="29"/>
                    <a:pt x="26" y="17"/>
                    <a:pt x="43" y="9"/>
                  </a:cubicBezTo>
                  <a:cubicBezTo>
                    <a:pt x="39" y="5"/>
                    <a:pt x="35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51"/>
            <p:cNvSpPr/>
            <p:nvPr/>
          </p:nvSpPr>
          <p:spPr bwMode="auto">
            <a:xfrm>
              <a:off x="6474865" y="5826794"/>
              <a:ext cx="6671" cy="4002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A6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52"/>
            <p:cNvSpPr/>
            <p:nvPr/>
          </p:nvSpPr>
          <p:spPr bwMode="auto">
            <a:xfrm>
              <a:off x="6426840" y="5814787"/>
              <a:ext cx="48025" cy="12006"/>
            </a:xfrm>
            <a:custGeom>
              <a:avLst/>
              <a:gdLst>
                <a:gd name="T0" fmla="*/ 7 w 24"/>
                <a:gd name="T1" fmla="*/ 0 h 6"/>
                <a:gd name="T2" fmla="*/ 0 w 24"/>
                <a:gd name="T3" fmla="*/ 2 h 6"/>
                <a:gd name="T4" fmla="*/ 0 w 24"/>
                <a:gd name="T5" fmla="*/ 2 h 6"/>
                <a:gd name="T6" fmla="*/ 0 w 24"/>
                <a:gd name="T7" fmla="*/ 2 h 6"/>
                <a:gd name="T8" fmla="*/ 7 w 24"/>
                <a:gd name="T9" fmla="*/ 0 h 6"/>
                <a:gd name="T10" fmla="*/ 24 w 24"/>
                <a:gd name="T11" fmla="*/ 6 h 6"/>
                <a:gd name="T12" fmla="*/ 24 w 24"/>
                <a:gd name="T13" fmla="*/ 6 h 6"/>
                <a:gd name="T14" fmla="*/ 7 w 2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">
                  <a:moveTo>
                    <a:pt x="7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12" y="0"/>
                    <a:pt x="18" y="3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3"/>
                    <a:pt x="12" y="0"/>
                    <a:pt x="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53"/>
            <p:cNvSpPr/>
            <p:nvPr/>
          </p:nvSpPr>
          <p:spPr bwMode="auto">
            <a:xfrm>
              <a:off x="6485538" y="5833464"/>
              <a:ext cx="20011" cy="13340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10 w 10"/>
                <a:gd name="T7" fmla="*/ 7 h 7"/>
                <a:gd name="T8" fmla="*/ 0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7" y="5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4"/>
            <p:cNvSpPr/>
            <p:nvPr/>
          </p:nvSpPr>
          <p:spPr bwMode="auto">
            <a:xfrm>
              <a:off x="6481535" y="5830795"/>
              <a:ext cx="4003" cy="266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A6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5"/>
            <p:cNvSpPr>
              <a:spLocks noEditPoints="1"/>
            </p:cNvSpPr>
            <p:nvPr/>
          </p:nvSpPr>
          <p:spPr bwMode="auto">
            <a:xfrm>
              <a:off x="6400160" y="5814787"/>
              <a:ext cx="125399" cy="70703"/>
            </a:xfrm>
            <a:custGeom>
              <a:avLst/>
              <a:gdLst>
                <a:gd name="T0" fmla="*/ 62 w 62"/>
                <a:gd name="T1" fmla="*/ 26 h 35"/>
                <a:gd name="T2" fmla="*/ 62 w 62"/>
                <a:gd name="T3" fmla="*/ 26 h 35"/>
                <a:gd name="T4" fmla="*/ 62 w 62"/>
                <a:gd name="T5" fmla="*/ 26 h 35"/>
                <a:gd name="T6" fmla="*/ 20 w 62"/>
                <a:gd name="T7" fmla="*/ 0 h 35"/>
                <a:gd name="T8" fmla="*/ 13 w 62"/>
                <a:gd name="T9" fmla="*/ 2 h 35"/>
                <a:gd name="T10" fmla="*/ 13 w 62"/>
                <a:gd name="T11" fmla="*/ 2 h 35"/>
                <a:gd name="T12" fmla="*/ 0 w 62"/>
                <a:gd name="T13" fmla="*/ 10 h 35"/>
                <a:gd name="T14" fmla="*/ 35 w 62"/>
                <a:gd name="T15" fmla="*/ 35 h 35"/>
                <a:gd name="T16" fmla="*/ 38 w 62"/>
                <a:gd name="T17" fmla="*/ 35 h 35"/>
                <a:gd name="T18" fmla="*/ 62 w 62"/>
                <a:gd name="T19" fmla="*/ 26 h 35"/>
                <a:gd name="T20" fmla="*/ 62 w 62"/>
                <a:gd name="T21" fmla="*/ 26 h 35"/>
                <a:gd name="T22" fmla="*/ 52 w 62"/>
                <a:gd name="T23" fmla="*/ 16 h 35"/>
                <a:gd name="T24" fmla="*/ 42 w 62"/>
                <a:gd name="T25" fmla="*/ 9 h 35"/>
                <a:gd name="T26" fmla="*/ 40 w 62"/>
                <a:gd name="T27" fmla="*/ 8 h 35"/>
                <a:gd name="T28" fmla="*/ 40 w 62"/>
                <a:gd name="T29" fmla="*/ 8 h 35"/>
                <a:gd name="T30" fmla="*/ 40 w 62"/>
                <a:gd name="T31" fmla="*/ 8 h 35"/>
                <a:gd name="T32" fmla="*/ 40 w 62"/>
                <a:gd name="T33" fmla="*/ 8 h 35"/>
                <a:gd name="T34" fmla="*/ 37 w 62"/>
                <a:gd name="T35" fmla="*/ 6 h 35"/>
                <a:gd name="T36" fmla="*/ 20 w 62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35">
                  <a:moveTo>
                    <a:pt x="62" y="26"/>
                  </a:move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4"/>
                    <a:pt x="3" y="7"/>
                    <a:pt x="0" y="10"/>
                  </a:cubicBezTo>
                  <a:cubicBezTo>
                    <a:pt x="17" y="14"/>
                    <a:pt x="35" y="35"/>
                    <a:pt x="35" y="35"/>
                  </a:cubicBezTo>
                  <a:cubicBezTo>
                    <a:pt x="35" y="35"/>
                    <a:pt x="36" y="35"/>
                    <a:pt x="38" y="35"/>
                  </a:cubicBezTo>
                  <a:cubicBezTo>
                    <a:pt x="42" y="35"/>
                    <a:pt x="50" y="34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9" y="14"/>
                    <a:pt x="46" y="11"/>
                    <a:pt x="42" y="9"/>
                  </a:cubicBezTo>
                  <a:cubicBezTo>
                    <a:pt x="42" y="9"/>
                    <a:pt x="41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1" y="3"/>
                    <a:pt x="25" y="0"/>
                    <a:pt x="20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6"/>
            <p:cNvSpPr/>
            <p:nvPr/>
          </p:nvSpPr>
          <p:spPr bwMode="auto">
            <a:xfrm>
              <a:off x="6537564" y="5824126"/>
              <a:ext cx="426890" cy="725713"/>
            </a:xfrm>
            <a:custGeom>
              <a:avLst/>
              <a:gdLst>
                <a:gd name="T0" fmla="*/ 18 w 211"/>
                <a:gd name="T1" fmla="*/ 0 h 359"/>
                <a:gd name="T2" fmla="*/ 10 w 211"/>
                <a:gd name="T3" fmla="*/ 3 h 359"/>
                <a:gd name="T4" fmla="*/ 10 w 211"/>
                <a:gd name="T5" fmla="*/ 3 h 359"/>
                <a:gd name="T6" fmla="*/ 0 w 211"/>
                <a:gd name="T7" fmla="*/ 11 h 359"/>
                <a:gd name="T8" fmla="*/ 42 w 211"/>
                <a:gd name="T9" fmla="*/ 47 h 359"/>
                <a:gd name="T10" fmla="*/ 88 w 211"/>
                <a:gd name="T11" fmla="*/ 134 h 359"/>
                <a:gd name="T12" fmla="*/ 133 w 211"/>
                <a:gd name="T13" fmla="*/ 271 h 359"/>
                <a:gd name="T14" fmla="*/ 181 w 211"/>
                <a:gd name="T15" fmla="*/ 344 h 359"/>
                <a:gd name="T16" fmla="*/ 190 w 211"/>
                <a:gd name="T17" fmla="*/ 359 h 359"/>
                <a:gd name="T18" fmla="*/ 211 w 211"/>
                <a:gd name="T19" fmla="*/ 342 h 359"/>
                <a:gd name="T20" fmla="*/ 207 w 211"/>
                <a:gd name="T21" fmla="*/ 336 h 359"/>
                <a:gd name="T22" fmla="*/ 160 w 211"/>
                <a:gd name="T23" fmla="*/ 263 h 359"/>
                <a:gd name="T24" fmla="*/ 115 w 211"/>
                <a:gd name="T25" fmla="*/ 126 h 359"/>
                <a:gd name="T26" fmla="*/ 69 w 211"/>
                <a:gd name="T27" fmla="*/ 39 h 359"/>
                <a:gd name="T28" fmla="*/ 18 w 211"/>
                <a:gd name="T2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1" h="359">
                  <a:moveTo>
                    <a:pt x="18" y="0"/>
                  </a:moveTo>
                  <a:cubicBezTo>
                    <a:pt x="15" y="0"/>
                    <a:pt x="13" y="1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6"/>
                    <a:pt x="2" y="8"/>
                    <a:pt x="0" y="11"/>
                  </a:cubicBezTo>
                  <a:cubicBezTo>
                    <a:pt x="14" y="16"/>
                    <a:pt x="28" y="34"/>
                    <a:pt x="42" y="47"/>
                  </a:cubicBezTo>
                  <a:cubicBezTo>
                    <a:pt x="62" y="65"/>
                    <a:pt x="78" y="96"/>
                    <a:pt x="88" y="134"/>
                  </a:cubicBezTo>
                  <a:cubicBezTo>
                    <a:pt x="98" y="173"/>
                    <a:pt x="114" y="244"/>
                    <a:pt x="133" y="271"/>
                  </a:cubicBezTo>
                  <a:cubicBezTo>
                    <a:pt x="152" y="299"/>
                    <a:pt x="173" y="327"/>
                    <a:pt x="181" y="344"/>
                  </a:cubicBezTo>
                  <a:cubicBezTo>
                    <a:pt x="182" y="347"/>
                    <a:pt x="186" y="352"/>
                    <a:pt x="190" y="359"/>
                  </a:cubicBezTo>
                  <a:cubicBezTo>
                    <a:pt x="211" y="342"/>
                    <a:pt x="211" y="342"/>
                    <a:pt x="211" y="342"/>
                  </a:cubicBezTo>
                  <a:cubicBezTo>
                    <a:pt x="209" y="340"/>
                    <a:pt x="208" y="338"/>
                    <a:pt x="207" y="336"/>
                  </a:cubicBezTo>
                  <a:cubicBezTo>
                    <a:pt x="199" y="319"/>
                    <a:pt x="179" y="291"/>
                    <a:pt x="160" y="263"/>
                  </a:cubicBezTo>
                  <a:cubicBezTo>
                    <a:pt x="141" y="235"/>
                    <a:pt x="125" y="165"/>
                    <a:pt x="115" y="126"/>
                  </a:cubicBezTo>
                  <a:cubicBezTo>
                    <a:pt x="105" y="87"/>
                    <a:pt x="88" y="57"/>
                    <a:pt x="69" y="39"/>
                  </a:cubicBezTo>
                  <a:cubicBezTo>
                    <a:pt x="52" y="23"/>
                    <a:pt x="34" y="0"/>
                    <a:pt x="18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7"/>
            <p:cNvSpPr/>
            <p:nvPr/>
          </p:nvSpPr>
          <p:spPr bwMode="auto">
            <a:xfrm>
              <a:off x="6776357" y="6679240"/>
              <a:ext cx="34685" cy="1334"/>
            </a:xfrm>
            <a:custGeom>
              <a:avLst/>
              <a:gdLst>
                <a:gd name="T0" fmla="*/ 26 w 26"/>
                <a:gd name="T1" fmla="*/ 0 h 1"/>
                <a:gd name="T2" fmla="*/ 0 w 26"/>
                <a:gd name="T3" fmla="*/ 1 h 1"/>
                <a:gd name="T4" fmla="*/ 0 w 26"/>
                <a:gd name="T5" fmla="*/ 1 h 1"/>
                <a:gd name="T6" fmla="*/ 26 w 2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">
                  <a:moveTo>
                    <a:pt x="26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8"/>
            <p:cNvSpPr/>
            <p:nvPr/>
          </p:nvSpPr>
          <p:spPr bwMode="auto">
            <a:xfrm>
              <a:off x="6776357" y="6679240"/>
              <a:ext cx="34685" cy="1334"/>
            </a:xfrm>
            <a:custGeom>
              <a:avLst/>
              <a:gdLst>
                <a:gd name="T0" fmla="*/ 26 w 26"/>
                <a:gd name="T1" fmla="*/ 0 h 1"/>
                <a:gd name="T2" fmla="*/ 0 w 26"/>
                <a:gd name="T3" fmla="*/ 1 h 1"/>
                <a:gd name="T4" fmla="*/ 0 w 26"/>
                <a:gd name="T5" fmla="*/ 1 h 1"/>
                <a:gd name="T6" fmla="*/ 26 w 2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">
                  <a:moveTo>
                    <a:pt x="26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9"/>
            <p:cNvSpPr/>
            <p:nvPr/>
          </p:nvSpPr>
          <p:spPr bwMode="auto">
            <a:xfrm>
              <a:off x="6776357" y="6515154"/>
              <a:ext cx="208109" cy="165420"/>
            </a:xfrm>
            <a:custGeom>
              <a:avLst/>
              <a:gdLst>
                <a:gd name="T0" fmla="*/ 93 w 103"/>
                <a:gd name="T1" fmla="*/ 0 h 82"/>
                <a:gd name="T2" fmla="*/ 72 w 103"/>
                <a:gd name="T3" fmla="*/ 17 h 82"/>
                <a:gd name="T4" fmla="*/ 77 w 103"/>
                <a:gd name="T5" fmla="*/ 23 h 82"/>
                <a:gd name="T6" fmla="*/ 0 w 103"/>
                <a:gd name="T7" fmla="*/ 82 h 82"/>
                <a:gd name="T8" fmla="*/ 17 w 103"/>
                <a:gd name="T9" fmla="*/ 81 h 82"/>
                <a:gd name="T10" fmla="*/ 103 w 103"/>
                <a:gd name="T11" fmla="*/ 15 h 82"/>
                <a:gd name="T12" fmla="*/ 93 w 103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2">
                  <a:moveTo>
                    <a:pt x="93" y="0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3" y="19"/>
                    <a:pt x="75" y="21"/>
                    <a:pt x="77" y="2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99" y="9"/>
                    <a:pt x="96" y="4"/>
                    <a:pt x="93" y="0"/>
                  </a:cubicBezTo>
                </a:path>
              </a:pathLst>
            </a:custGeom>
            <a:solidFill>
              <a:srgbClr val="F5D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62"/>
            <p:cNvSpPr/>
            <p:nvPr/>
          </p:nvSpPr>
          <p:spPr bwMode="auto">
            <a:xfrm>
              <a:off x="6650958" y="6531163"/>
              <a:ext cx="617657" cy="326837"/>
            </a:xfrm>
            <a:custGeom>
              <a:avLst/>
              <a:gdLst>
                <a:gd name="T0" fmla="*/ 463 w 463"/>
                <a:gd name="T1" fmla="*/ 245 h 245"/>
                <a:gd name="T2" fmla="*/ 61 w 463"/>
                <a:gd name="T3" fmla="*/ 245 h 245"/>
                <a:gd name="T4" fmla="*/ 0 w 463"/>
                <a:gd name="T5" fmla="*/ 170 h 245"/>
                <a:gd name="T6" fmla="*/ 277 w 463"/>
                <a:gd name="T7" fmla="*/ 0 h 245"/>
                <a:gd name="T8" fmla="*/ 463 w 463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245">
                  <a:moveTo>
                    <a:pt x="463" y="245"/>
                  </a:moveTo>
                  <a:lnTo>
                    <a:pt x="61" y="245"/>
                  </a:lnTo>
                  <a:lnTo>
                    <a:pt x="0" y="170"/>
                  </a:lnTo>
                  <a:lnTo>
                    <a:pt x="277" y="0"/>
                  </a:lnTo>
                  <a:lnTo>
                    <a:pt x="463" y="245"/>
                  </a:lnTo>
                  <a:close/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63"/>
            <p:cNvSpPr/>
            <p:nvPr/>
          </p:nvSpPr>
          <p:spPr bwMode="auto">
            <a:xfrm>
              <a:off x="6650958" y="6695248"/>
              <a:ext cx="254800" cy="162752"/>
            </a:xfrm>
            <a:custGeom>
              <a:avLst/>
              <a:gdLst>
                <a:gd name="T0" fmla="*/ 76 w 191"/>
                <a:gd name="T1" fmla="*/ 0 h 122"/>
                <a:gd name="T2" fmla="*/ 0 w 191"/>
                <a:gd name="T3" fmla="*/ 47 h 122"/>
                <a:gd name="T4" fmla="*/ 61 w 191"/>
                <a:gd name="T5" fmla="*/ 122 h 122"/>
                <a:gd name="T6" fmla="*/ 191 w 191"/>
                <a:gd name="T7" fmla="*/ 122 h 122"/>
                <a:gd name="T8" fmla="*/ 76 w 191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2">
                  <a:moveTo>
                    <a:pt x="76" y="0"/>
                  </a:moveTo>
                  <a:lnTo>
                    <a:pt x="0" y="47"/>
                  </a:lnTo>
                  <a:lnTo>
                    <a:pt x="61" y="122"/>
                  </a:lnTo>
                  <a:lnTo>
                    <a:pt x="191" y="12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D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64"/>
            <p:cNvSpPr/>
            <p:nvPr/>
          </p:nvSpPr>
          <p:spPr bwMode="auto">
            <a:xfrm>
              <a:off x="6569581" y="6413768"/>
              <a:ext cx="516271" cy="388203"/>
            </a:xfrm>
            <a:custGeom>
              <a:avLst/>
              <a:gdLst>
                <a:gd name="T0" fmla="*/ 387 w 387"/>
                <a:gd name="T1" fmla="*/ 147 h 291"/>
                <a:gd name="T2" fmla="*/ 67 w 387"/>
                <a:gd name="T3" fmla="*/ 291 h 291"/>
                <a:gd name="T4" fmla="*/ 0 w 387"/>
                <a:gd name="T5" fmla="*/ 182 h 291"/>
                <a:gd name="T6" fmla="*/ 297 w 387"/>
                <a:gd name="T7" fmla="*/ 0 h 291"/>
                <a:gd name="T8" fmla="*/ 387 w 387"/>
                <a:gd name="T9" fmla="*/ 1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91">
                  <a:moveTo>
                    <a:pt x="387" y="147"/>
                  </a:moveTo>
                  <a:lnTo>
                    <a:pt x="67" y="291"/>
                  </a:lnTo>
                  <a:lnTo>
                    <a:pt x="0" y="182"/>
                  </a:lnTo>
                  <a:lnTo>
                    <a:pt x="297" y="0"/>
                  </a:lnTo>
                  <a:lnTo>
                    <a:pt x="387" y="147"/>
                  </a:ln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5"/>
            <p:cNvSpPr/>
            <p:nvPr/>
          </p:nvSpPr>
          <p:spPr bwMode="auto">
            <a:xfrm>
              <a:off x="6569581" y="6597864"/>
              <a:ext cx="192101" cy="204106"/>
            </a:xfrm>
            <a:custGeom>
              <a:avLst/>
              <a:gdLst>
                <a:gd name="T0" fmla="*/ 72 w 144"/>
                <a:gd name="T1" fmla="*/ 0 h 153"/>
                <a:gd name="T2" fmla="*/ 0 w 144"/>
                <a:gd name="T3" fmla="*/ 44 h 153"/>
                <a:gd name="T4" fmla="*/ 67 w 144"/>
                <a:gd name="T5" fmla="*/ 153 h 153"/>
                <a:gd name="T6" fmla="*/ 144 w 144"/>
                <a:gd name="T7" fmla="*/ 118 h 153"/>
                <a:gd name="T8" fmla="*/ 72 w 144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3">
                  <a:moveTo>
                    <a:pt x="72" y="0"/>
                  </a:moveTo>
                  <a:lnTo>
                    <a:pt x="0" y="44"/>
                  </a:lnTo>
                  <a:lnTo>
                    <a:pt x="67" y="153"/>
                  </a:lnTo>
                  <a:lnTo>
                    <a:pt x="144" y="11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A9E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6"/>
            <p:cNvSpPr/>
            <p:nvPr/>
          </p:nvSpPr>
          <p:spPr bwMode="auto">
            <a:xfrm>
              <a:off x="6630947" y="6671236"/>
              <a:ext cx="72038" cy="70703"/>
            </a:xfrm>
            <a:custGeom>
              <a:avLst/>
              <a:gdLst>
                <a:gd name="T0" fmla="*/ 31 w 36"/>
                <a:gd name="T1" fmla="*/ 9 h 35"/>
                <a:gd name="T2" fmla="*/ 26 w 36"/>
                <a:gd name="T3" fmla="*/ 31 h 35"/>
                <a:gd name="T4" fmla="*/ 5 w 36"/>
                <a:gd name="T5" fmla="*/ 25 h 35"/>
                <a:gd name="T6" fmla="*/ 10 w 36"/>
                <a:gd name="T7" fmla="*/ 4 h 35"/>
                <a:gd name="T8" fmla="*/ 31 w 36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31" y="9"/>
                  </a:moveTo>
                  <a:cubicBezTo>
                    <a:pt x="36" y="17"/>
                    <a:pt x="33" y="26"/>
                    <a:pt x="26" y="31"/>
                  </a:cubicBezTo>
                  <a:cubicBezTo>
                    <a:pt x="19" y="35"/>
                    <a:pt x="9" y="33"/>
                    <a:pt x="5" y="25"/>
                  </a:cubicBezTo>
                  <a:cubicBezTo>
                    <a:pt x="0" y="18"/>
                    <a:pt x="3" y="9"/>
                    <a:pt x="10" y="4"/>
                  </a:cubicBezTo>
                  <a:cubicBezTo>
                    <a:pt x="17" y="0"/>
                    <a:pt x="27" y="2"/>
                    <a:pt x="3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1"/>
            <p:cNvSpPr/>
            <p:nvPr/>
          </p:nvSpPr>
          <p:spPr bwMode="auto">
            <a:xfrm>
              <a:off x="6078658" y="4722215"/>
              <a:ext cx="37353" cy="10672"/>
            </a:xfrm>
            <a:custGeom>
              <a:avLst/>
              <a:gdLst>
                <a:gd name="T0" fmla="*/ 14 w 18"/>
                <a:gd name="T1" fmla="*/ 0 h 5"/>
                <a:gd name="T2" fmla="*/ 0 w 18"/>
                <a:gd name="T3" fmla="*/ 0 h 5"/>
                <a:gd name="T4" fmla="*/ 4 w 18"/>
                <a:gd name="T5" fmla="*/ 5 h 5"/>
                <a:gd name="T6" fmla="*/ 18 w 18"/>
                <a:gd name="T7" fmla="*/ 5 h 5"/>
                <a:gd name="T8" fmla="*/ 14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4"/>
                    <a:pt x="15" y="2"/>
                    <a:pt x="14" y="0"/>
                  </a:cubicBezTo>
                </a:path>
              </a:pathLst>
            </a:custGeom>
            <a:solidFill>
              <a:srgbClr val="767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2"/>
            <p:cNvSpPr>
              <a:spLocks noEditPoints="1"/>
            </p:cNvSpPr>
            <p:nvPr/>
          </p:nvSpPr>
          <p:spPr bwMode="auto">
            <a:xfrm>
              <a:off x="6086662" y="4732888"/>
              <a:ext cx="73372" cy="128067"/>
            </a:xfrm>
            <a:custGeom>
              <a:avLst/>
              <a:gdLst>
                <a:gd name="T0" fmla="*/ 31 w 36"/>
                <a:gd name="T1" fmla="*/ 40 h 64"/>
                <a:gd name="T2" fmla="*/ 24 w 36"/>
                <a:gd name="T3" fmla="*/ 40 h 64"/>
                <a:gd name="T4" fmla="*/ 32 w 36"/>
                <a:gd name="T5" fmla="*/ 64 h 64"/>
                <a:gd name="T6" fmla="*/ 36 w 36"/>
                <a:gd name="T7" fmla="*/ 64 h 64"/>
                <a:gd name="T8" fmla="*/ 31 w 36"/>
                <a:gd name="T9" fmla="*/ 40 h 64"/>
                <a:gd name="T10" fmla="*/ 14 w 36"/>
                <a:gd name="T11" fmla="*/ 0 h 64"/>
                <a:gd name="T12" fmla="*/ 0 w 36"/>
                <a:gd name="T13" fmla="*/ 0 h 64"/>
                <a:gd name="T14" fmla="*/ 16 w 36"/>
                <a:gd name="T15" fmla="*/ 23 h 64"/>
                <a:gd name="T16" fmla="*/ 25 w 36"/>
                <a:gd name="T17" fmla="*/ 23 h 64"/>
                <a:gd name="T18" fmla="*/ 14 w 3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64">
                  <a:moveTo>
                    <a:pt x="31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7" y="48"/>
                    <a:pt x="30" y="56"/>
                    <a:pt x="32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56"/>
                    <a:pt x="34" y="48"/>
                    <a:pt x="31" y="40"/>
                  </a:cubicBezTo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8"/>
                    <a:pt x="11" y="15"/>
                    <a:pt x="1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2" y="15"/>
                    <a:pt x="18" y="8"/>
                    <a:pt x="14" y="0"/>
                  </a:cubicBezTo>
                </a:path>
              </a:pathLst>
            </a:custGeom>
            <a:solidFill>
              <a:srgbClr val="373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2" name="Picture 7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4026" y="4851616"/>
              <a:ext cx="25347" cy="78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Freeform 74"/>
            <p:cNvSpPr/>
            <p:nvPr/>
          </p:nvSpPr>
          <p:spPr bwMode="auto">
            <a:xfrm>
              <a:off x="6120013" y="4778245"/>
              <a:ext cx="29349" cy="34685"/>
            </a:xfrm>
            <a:custGeom>
              <a:avLst/>
              <a:gdLst>
                <a:gd name="T0" fmla="*/ 9 w 15"/>
                <a:gd name="T1" fmla="*/ 0 h 17"/>
                <a:gd name="T2" fmla="*/ 0 w 15"/>
                <a:gd name="T3" fmla="*/ 0 h 17"/>
                <a:gd name="T4" fmla="*/ 8 w 15"/>
                <a:gd name="T5" fmla="*/ 17 h 17"/>
                <a:gd name="T6" fmla="*/ 15 w 15"/>
                <a:gd name="T7" fmla="*/ 17 h 17"/>
                <a:gd name="T8" fmla="*/ 9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5"/>
                    <a:pt x="5" y="11"/>
                    <a:pt x="8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1"/>
                    <a:pt x="12" y="5"/>
                    <a:pt x="9" y="0"/>
                  </a:cubicBezTo>
                </a:path>
              </a:pathLst>
            </a:custGeom>
            <a:solidFill>
              <a:srgbClr val="61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34"/>
            <p:cNvSpPr/>
            <p:nvPr/>
          </p:nvSpPr>
          <p:spPr>
            <a:xfrm>
              <a:off x="5866547" y="4851616"/>
              <a:ext cx="574968" cy="969841"/>
            </a:xfrm>
            <a:custGeom>
              <a:avLst/>
              <a:gdLst>
                <a:gd name="connsiteX0" fmla="*/ 0 w 574968"/>
                <a:gd name="connsiteY0" fmla="*/ 0 h 969841"/>
                <a:gd name="connsiteX1" fmla="*/ 574968 w 574968"/>
                <a:gd name="connsiteY1" fmla="*/ 0 h 969841"/>
                <a:gd name="connsiteX2" fmla="*/ 574968 w 574968"/>
                <a:gd name="connsiteY2" fmla="*/ 969841 h 969841"/>
                <a:gd name="connsiteX3" fmla="*/ 0 w 574968"/>
                <a:gd name="connsiteY3" fmla="*/ 969841 h 9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968" h="969841">
                  <a:moveTo>
                    <a:pt x="0" y="0"/>
                  </a:moveTo>
                  <a:lnTo>
                    <a:pt x="574968" y="0"/>
                  </a:lnTo>
                  <a:lnTo>
                    <a:pt x="574968" y="969841"/>
                  </a:lnTo>
                  <a:lnTo>
                    <a:pt x="0" y="9698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6094666" y="5842802"/>
              <a:ext cx="120063" cy="118728"/>
            </a:xfrm>
            <a:custGeom>
              <a:avLst/>
              <a:gdLst>
                <a:gd name="T0" fmla="*/ 59 w 59"/>
                <a:gd name="T1" fmla="*/ 46 h 59"/>
                <a:gd name="T2" fmla="*/ 46 w 59"/>
                <a:gd name="T3" fmla="*/ 59 h 59"/>
                <a:gd name="T4" fmla="*/ 13 w 59"/>
                <a:gd name="T5" fmla="*/ 59 h 59"/>
                <a:gd name="T6" fmla="*/ 0 w 59"/>
                <a:gd name="T7" fmla="*/ 46 h 59"/>
                <a:gd name="T8" fmla="*/ 0 w 59"/>
                <a:gd name="T9" fmla="*/ 13 h 59"/>
                <a:gd name="T10" fmla="*/ 13 w 59"/>
                <a:gd name="T11" fmla="*/ 0 h 59"/>
                <a:gd name="T12" fmla="*/ 46 w 59"/>
                <a:gd name="T13" fmla="*/ 0 h 59"/>
                <a:gd name="T14" fmla="*/ 59 w 59"/>
                <a:gd name="T15" fmla="*/ 13 h 59"/>
                <a:gd name="T16" fmla="*/ 59 w 59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59" y="46"/>
                  </a:moveTo>
                  <a:cubicBezTo>
                    <a:pt x="59" y="53"/>
                    <a:pt x="53" y="59"/>
                    <a:pt x="46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6" y="59"/>
                    <a:pt x="0" y="53"/>
                    <a:pt x="0" y="4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0"/>
                    <a:pt x="59" y="6"/>
                    <a:pt x="59" y="13"/>
                  </a:cubicBezTo>
                  <a:cubicBezTo>
                    <a:pt x="59" y="46"/>
                    <a:pt x="59" y="46"/>
                    <a:pt x="59" y="46"/>
                  </a:cubicBezTo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6105338" y="5853474"/>
              <a:ext cx="98718" cy="98718"/>
            </a:xfrm>
            <a:custGeom>
              <a:avLst/>
              <a:gdLst>
                <a:gd name="T0" fmla="*/ 8 w 49"/>
                <a:gd name="T1" fmla="*/ 0 h 49"/>
                <a:gd name="T2" fmla="*/ 0 w 49"/>
                <a:gd name="T3" fmla="*/ 8 h 49"/>
                <a:gd name="T4" fmla="*/ 0 w 49"/>
                <a:gd name="T5" fmla="*/ 41 h 49"/>
                <a:gd name="T6" fmla="*/ 8 w 49"/>
                <a:gd name="T7" fmla="*/ 49 h 49"/>
                <a:gd name="T8" fmla="*/ 41 w 49"/>
                <a:gd name="T9" fmla="*/ 49 h 49"/>
                <a:gd name="T10" fmla="*/ 49 w 49"/>
                <a:gd name="T11" fmla="*/ 41 h 49"/>
                <a:gd name="T12" fmla="*/ 49 w 49"/>
                <a:gd name="T13" fmla="*/ 8 h 49"/>
                <a:gd name="T14" fmla="*/ 41 w 49"/>
                <a:gd name="T15" fmla="*/ 0 h 49"/>
                <a:gd name="T16" fmla="*/ 8 w 49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4" y="49"/>
                    <a:pt x="8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5" y="49"/>
                    <a:pt x="49" y="45"/>
                    <a:pt x="49" y="41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"/>
                    <a:pt x="45" y="0"/>
                    <a:pt x="41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6019960" y="5604010"/>
              <a:ext cx="964505" cy="1083234"/>
            </a:xfrm>
            <a:custGeom>
              <a:avLst/>
              <a:gdLst>
                <a:gd name="T0" fmla="*/ 477 w 477"/>
                <a:gd name="T1" fmla="*/ 466 h 536"/>
                <a:gd name="T2" fmla="*/ 463 w 477"/>
                <a:gd name="T3" fmla="*/ 445 h 536"/>
                <a:gd name="T4" fmla="*/ 416 w 477"/>
                <a:gd name="T5" fmla="*/ 372 h 536"/>
                <a:gd name="T6" fmla="*/ 371 w 477"/>
                <a:gd name="T7" fmla="*/ 235 h 536"/>
                <a:gd name="T8" fmla="*/ 325 w 477"/>
                <a:gd name="T9" fmla="*/ 148 h 536"/>
                <a:gd name="T10" fmla="*/ 266 w 477"/>
                <a:gd name="T11" fmla="*/ 112 h 536"/>
                <a:gd name="T12" fmla="*/ 250 w 477"/>
                <a:gd name="T13" fmla="*/ 130 h 536"/>
                <a:gd name="T14" fmla="*/ 201 w 477"/>
                <a:gd name="T15" fmla="*/ 106 h 536"/>
                <a:gd name="T16" fmla="*/ 181 w 477"/>
                <a:gd name="T17" fmla="*/ 128 h 536"/>
                <a:gd name="T18" fmla="*/ 143 w 477"/>
                <a:gd name="T19" fmla="*/ 108 h 536"/>
                <a:gd name="T20" fmla="*/ 121 w 477"/>
                <a:gd name="T21" fmla="*/ 126 h 536"/>
                <a:gd name="T22" fmla="*/ 64 w 477"/>
                <a:gd name="T23" fmla="*/ 40 h 536"/>
                <a:gd name="T24" fmla="*/ 26 w 477"/>
                <a:gd name="T25" fmla="*/ 5 h 536"/>
                <a:gd name="T26" fmla="*/ 21 w 477"/>
                <a:gd name="T27" fmla="*/ 61 h 536"/>
                <a:gd name="T28" fmla="*/ 80 w 477"/>
                <a:gd name="T29" fmla="*/ 178 h 536"/>
                <a:gd name="T30" fmla="*/ 134 w 477"/>
                <a:gd name="T31" fmla="*/ 288 h 536"/>
                <a:gd name="T32" fmla="*/ 136 w 477"/>
                <a:gd name="T33" fmla="*/ 316 h 536"/>
                <a:gd name="T34" fmla="*/ 115 w 477"/>
                <a:gd name="T35" fmla="*/ 282 h 536"/>
                <a:gd name="T36" fmla="*/ 106 w 477"/>
                <a:gd name="T37" fmla="*/ 240 h 536"/>
                <a:gd name="T38" fmla="*/ 77 w 477"/>
                <a:gd name="T39" fmla="*/ 199 h 536"/>
                <a:gd name="T40" fmla="*/ 65 w 477"/>
                <a:gd name="T41" fmla="*/ 233 h 536"/>
                <a:gd name="T42" fmla="*/ 55 w 477"/>
                <a:gd name="T43" fmla="*/ 298 h 536"/>
                <a:gd name="T44" fmla="*/ 94 w 477"/>
                <a:gd name="T45" fmla="*/ 367 h 536"/>
                <a:gd name="T46" fmla="*/ 167 w 477"/>
                <a:gd name="T47" fmla="*/ 416 h 536"/>
                <a:gd name="T48" fmla="*/ 281 w 477"/>
                <a:gd name="T49" fmla="*/ 477 h 536"/>
                <a:gd name="T50" fmla="*/ 324 w 477"/>
                <a:gd name="T51" fmla="*/ 536 h 536"/>
                <a:gd name="T52" fmla="*/ 391 w 477"/>
                <a:gd name="T53" fmla="*/ 532 h 536"/>
                <a:gd name="T54" fmla="*/ 477 w 477"/>
                <a:gd name="T55" fmla="*/ 46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7" h="536">
                  <a:moveTo>
                    <a:pt x="477" y="466"/>
                  </a:moveTo>
                  <a:cubicBezTo>
                    <a:pt x="470" y="456"/>
                    <a:pt x="465" y="449"/>
                    <a:pt x="463" y="445"/>
                  </a:cubicBezTo>
                  <a:cubicBezTo>
                    <a:pt x="455" y="428"/>
                    <a:pt x="435" y="400"/>
                    <a:pt x="416" y="372"/>
                  </a:cubicBezTo>
                  <a:cubicBezTo>
                    <a:pt x="397" y="344"/>
                    <a:pt x="381" y="274"/>
                    <a:pt x="371" y="235"/>
                  </a:cubicBezTo>
                  <a:cubicBezTo>
                    <a:pt x="361" y="196"/>
                    <a:pt x="344" y="166"/>
                    <a:pt x="325" y="148"/>
                  </a:cubicBezTo>
                  <a:cubicBezTo>
                    <a:pt x="305" y="129"/>
                    <a:pt x="283" y="101"/>
                    <a:pt x="266" y="112"/>
                  </a:cubicBezTo>
                  <a:cubicBezTo>
                    <a:pt x="249" y="123"/>
                    <a:pt x="250" y="130"/>
                    <a:pt x="250" y="130"/>
                  </a:cubicBezTo>
                  <a:cubicBezTo>
                    <a:pt x="250" y="130"/>
                    <a:pt x="221" y="98"/>
                    <a:pt x="201" y="106"/>
                  </a:cubicBezTo>
                  <a:cubicBezTo>
                    <a:pt x="181" y="113"/>
                    <a:pt x="181" y="128"/>
                    <a:pt x="181" y="128"/>
                  </a:cubicBezTo>
                  <a:cubicBezTo>
                    <a:pt x="181" y="128"/>
                    <a:pt x="165" y="101"/>
                    <a:pt x="143" y="108"/>
                  </a:cubicBezTo>
                  <a:cubicBezTo>
                    <a:pt x="121" y="115"/>
                    <a:pt x="121" y="126"/>
                    <a:pt x="121" y="126"/>
                  </a:cubicBezTo>
                  <a:cubicBezTo>
                    <a:pt x="121" y="126"/>
                    <a:pt x="80" y="67"/>
                    <a:pt x="64" y="40"/>
                  </a:cubicBezTo>
                  <a:cubicBezTo>
                    <a:pt x="48" y="13"/>
                    <a:pt x="38" y="0"/>
                    <a:pt x="26" y="5"/>
                  </a:cubicBezTo>
                  <a:cubicBezTo>
                    <a:pt x="13" y="10"/>
                    <a:pt x="0" y="27"/>
                    <a:pt x="21" y="61"/>
                  </a:cubicBezTo>
                  <a:cubicBezTo>
                    <a:pt x="41" y="96"/>
                    <a:pt x="66" y="153"/>
                    <a:pt x="80" y="178"/>
                  </a:cubicBezTo>
                  <a:cubicBezTo>
                    <a:pt x="95" y="203"/>
                    <a:pt x="125" y="256"/>
                    <a:pt x="134" y="288"/>
                  </a:cubicBezTo>
                  <a:cubicBezTo>
                    <a:pt x="144" y="321"/>
                    <a:pt x="147" y="320"/>
                    <a:pt x="136" y="316"/>
                  </a:cubicBezTo>
                  <a:cubicBezTo>
                    <a:pt x="126" y="312"/>
                    <a:pt x="124" y="290"/>
                    <a:pt x="115" y="282"/>
                  </a:cubicBezTo>
                  <a:cubicBezTo>
                    <a:pt x="107" y="274"/>
                    <a:pt x="104" y="251"/>
                    <a:pt x="106" y="240"/>
                  </a:cubicBezTo>
                  <a:cubicBezTo>
                    <a:pt x="109" y="229"/>
                    <a:pt x="89" y="201"/>
                    <a:pt x="77" y="199"/>
                  </a:cubicBezTo>
                  <a:cubicBezTo>
                    <a:pt x="66" y="197"/>
                    <a:pt x="64" y="206"/>
                    <a:pt x="65" y="233"/>
                  </a:cubicBezTo>
                  <a:cubicBezTo>
                    <a:pt x="66" y="260"/>
                    <a:pt x="42" y="277"/>
                    <a:pt x="55" y="298"/>
                  </a:cubicBezTo>
                  <a:cubicBezTo>
                    <a:pt x="67" y="319"/>
                    <a:pt x="87" y="354"/>
                    <a:pt x="94" y="367"/>
                  </a:cubicBezTo>
                  <a:cubicBezTo>
                    <a:pt x="101" y="380"/>
                    <a:pt x="134" y="405"/>
                    <a:pt x="167" y="416"/>
                  </a:cubicBezTo>
                  <a:cubicBezTo>
                    <a:pt x="199" y="427"/>
                    <a:pt x="258" y="450"/>
                    <a:pt x="281" y="477"/>
                  </a:cubicBezTo>
                  <a:cubicBezTo>
                    <a:pt x="289" y="487"/>
                    <a:pt x="306" y="510"/>
                    <a:pt x="324" y="536"/>
                  </a:cubicBezTo>
                  <a:cubicBezTo>
                    <a:pt x="391" y="532"/>
                    <a:pt x="391" y="532"/>
                    <a:pt x="391" y="532"/>
                  </a:cubicBezTo>
                  <a:cubicBezTo>
                    <a:pt x="477" y="466"/>
                    <a:pt x="477" y="466"/>
                    <a:pt x="477" y="466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8" name="Picture 3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1967" y="5664042"/>
              <a:ext cx="37353" cy="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Freeform 39"/>
            <p:cNvSpPr/>
            <p:nvPr/>
          </p:nvSpPr>
          <p:spPr bwMode="auto">
            <a:xfrm>
              <a:off x="6208059" y="6008222"/>
              <a:ext cx="0" cy="266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6202723" y="5998883"/>
              <a:ext cx="5336" cy="93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3 w 3"/>
                <a:gd name="T5" fmla="*/ 5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797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6184047" y="5968201"/>
              <a:ext cx="18676" cy="30682"/>
            </a:xfrm>
            <a:custGeom>
              <a:avLst/>
              <a:gdLst>
                <a:gd name="T0" fmla="*/ 0 w 9"/>
                <a:gd name="T1" fmla="*/ 0 h 15"/>
                <a:gd name="T2" fmla="*/ 9 w 9"/>
                <a:gd name="T3" fmla="*/ 15 h 15"/>
                <a:gd name="T4" fmla="*/ 9 w 9"/>
                <a:gd name="T5" fmla="*/ 15 h 15"/>
                <a:gd name="T6" fmla="*/ 0 w 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3" y="5"/>
                    <a:pt x="6" y="10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9"/>
                    <a:pt x="3" y="4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47"/>
            <p:cNvSpPr>
              <a:spLocks noEditPoints="1"/>
            </p:cNvSpPr>
            <p:nvPr/>
          </p:nvSpPr>
          <p:spPr bwMode="auto">
            <a:xfrm>
              <a:off x="6234740" y="6077592"/>
              <a:ext cx="1334" cy="20010"/>
            </a:xfrm>
            <a:custGeom>
              <a:avLst/>
              <a:gdLst>
                <a:gd name="T0" fmla="*/ 0 w 1"/>
                <a:gd name="T1" fmla="*/ 6 h 10"/>
                <a:gd name="T2" fmla="*/ 0 w 1"/>
                <a:gd name="T3" fmla="*/ 10 h 10"/>
                <a:gd name="T4" fmla="*/ 0 w 1"/>
                <a:gd name="T5" fmla="*/ 10 h 10"/>
                <a:gd name="T6" fmla="*/ 0 w 1"/>
                <a:gd name="T7" fmla="*/ 6 h 10"/>
                <a:gd name="T8" fmla="*/ 0 w 1"/>
                <a:gd name="T9" fmla="*/ 0 h 10"/>
                <a:gd name="T10" fmla="*/ 0 w 1"/>
                <a:gd name="T11" fmla="*/ 6 h 10"/>
                <a:gd name="T12" fmla="*/ 0 w 1"/>
                <a:gd name="T13" fmla="*/ 0 h 10"/>
                <a:gd name="T14" fmla="*/ 0 w 1"/>
                <a:gd name="T15" fmla="*/ 0 h 10"/>
                <a:gd name="T16" fmla="*/ 0 w 1"/>
                <a:gd name="T17" fmla="*/ 0 h 10"/>
                <a:gd name="T18" fmla="*/ 0 w 1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0">
                  <a:moveTo>
                    <a:pt x="0" y="6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moveTo>
                    <a:pt x="0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8"/>
            <p:cNvSpPr/>
            <p:nvPr/>
          </p:nvSpPr>
          <p:spPr bwMode="auto">
            <a:xfrm>
              <a:off x="6230737" y="6065585"/>
              <a:ext cx="5336" cy="32017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16 h 16"/>
                <a:gd name="T4" fmla="*/ 2 w 3"/>
                <a:gd name="T5" fmla="*/ 12 h 16"/>
                <a:gd name="T6" fmla="*/ 2 w 3"/>
                <a:gd name="T7" fmla="*/ 12 h 16"/>
                <a:gd name="T8" fmla="*/ 2 w 3"/>
                <a:gd name="T9" fmla="*/ 12 h 16"/>
                <a:gd name="T10" fmla="*/ 2 w 3"/>
                <a:gd name="T11" fmla="*/ 6 h 16"/>
                <a:gd name="T12" fmla="*/ 2 w 3"/>
                <a:gd name="T13" fmla="*/ 6 h 16"/>
                <a:gd name="T14" fmla="*/ 2 w 3"/>
                <a:gd name="T15" fmla="*/ 6 h 16"/>
                <a:gd name="T16" fmla="*/ 0 w 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5"/>
                    <a:pt x="1" y="11"/>
                    <a:pt x="2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0"/>
                    <a:pt x="3" y="8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1" y="3"/>
                    <a:pt x="0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6038637" y="5606678"/>
              <a:ext cx="78708" cy="82710"/>
            </a:xfrm>
            <a:custGeom>
              <a:avLst/>
              <a:gdLst>
                <a:gd name="T0" fmla="*/ 14 w 39"/>
                <a:gd name="T1" fmla="*/ 4 h 41"/>
                <a:gd name="T2" fmla="*/ 5 w 39"/>
                <a:gd name="T3" fmla="*/ 22 h 41"/>
                <a:gd name="T4" fmla="*/ 29 w 39"/>
                <a:gd name="T5" fmla="*/ 37 h 41"/>
                <a:gd name="T6" fmla="*/ 32 w 39"/>
                <a:gd name="T7" fmla="*/ 13 h 41"/>
                <a:gd name="T8" fmla="*/ 14 w 39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1">
                  <a:moveTo>
                    <a:pt x="14" y="4"/>
                  </a:moveTo>
                  <a:cubicBezTo>
                    <a:pt x="7" y="8"/>
                    <a:pt x="0" y="14"/>
                    <a:pt x="5" y="22"/>
                  </a:cubicBezTo>
                  <a:cubicBezTo>
                    <a:pt x="10" y="30"/>
                    <a:pt x="21" y="41"/>
                    <a:pt x="29" y="37"/>
                  </a:cubicBezTo>
                  <a:cubicBezTo>
                    <a:pt x="38" y="33"/>
                    <a:pt x="39" y="23"/>
                    <a:pt x="32" y="13"/>
                  </a:cubicBezTo>
                  <a:cubicBezTo>
                    <a:pt x="25" y="3"/>
                    <a:pt x="21" y="0"/>
                    <a:pt x="14" y="4"/>
                  </a:cubicBezTo>
                  <a:close/>
                </a:path>
              </a:pathLst>
            </a:custGeom>
            <a:solidFill>
              <a:srgbClr val="FFE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1"/>
            <p:cNvSpPr/>
            <p:nvPr/>
          </p:nvSpPr>
          <p:spPr bwMode="auto">
            <a:xfrm>
              <a:off x="6149362" y="6010890"/>
              <a:ext cx="21345" cy="64034"/>
            </a:xfrm>
            <a:custGeom>
              <a:avLst/>
              <a:gdLst>
                <a:gd name="T0" fmla="*/ 5 w 10"/>
                <a:gd name="T1" fmla="*/ 0 h 32"/>
                <a:gd name="T2" fmla="*/ 1 w 10"/>
                <a:gd name="T3" fmla="*/ 32 h 32"/>
                <a:gd name="T4" fmla="*/ 1 w 10"/>
                <a:gd name="T5" fmla="*/ 32 h 32"/>
                <a:gd name="T6" fmla="*/ 9 w 10"/>
                <a:gd name="T7" fmla="*/ 14 h 32"/>
                <a:gd name="T8" fmla="*/ 5 w 1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2">
                  <a:moveTo>
                    <a:pt x="5" y="0"/>
                  </a:moveTo>
                  <a:cubicBezTo>
                    <a:pt x="1" y="4"/>
                    <a:pt x="0" y="1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8" y="29"/>
                    <a:pt x="9" y="20"/>
                    <a:pt x="9" y="14"/>
                  </a:cubicBezTo>
                  <a:cubicBezTo>
                    <a:pt x="10" y="7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FFE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6368143" y="5331868"/>
              <a:ext cx="329506" cy="294821"/>
            </a:xfrm>
            <a:custGeom>
              <a:avLst/>
              <a:gdLst>
                <a:gd name="T0" fmla="*/ 153 w 163"/>
                <a:gd name="T1" fmla="*/ 19 h 146"/>
                <a:gd name="T2" fmla="*/ 145 w 163"/>
                <a:gd name="T3" fmla="*/ 65 h 146"/>
                <a:gd name="T4" fmla="*/ 57 w 163"/>
                <a:gd name="T5" fmla="*/ 136 h 146"/>
                <a:gd name="T6" fmla="*/ 11 w 163"/>
                <a:gd name="T7" fmla="*/ 128 h 146"/>
                <a:gd name="T8" fmla="*/ 19 w 163"/>
                <a:gd name="T9" fmla="*/ 82 h 146"/>
                <a:gd name="T10" fmla="*/ 107 w 163"/>
                <a:gd name="T11" fmla="*/ 11 h 146"/>
                <a:gd name="T12" fmla="*/ 153 w 163"/>
                <a:gd name="T13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46">
                  <a:moveTo>
                    <a:pt x="153" y="19"/>
                  </a:moveTo>
                  <a:cubicBezTo>
                    <a:pt x="163" y="34"/>
                    <a:pt x="160" y="54"/>
                    <a:pt x="145" y="65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42" y="146"/>
                    <a:pt x="21" y="143"/>
                    <a:pt x="11" y="128"/>
                  </a:cubicBezTo>
                  <a:cubicBezTo>
                    <a:pt x="0" y="113"/>
                    <a:pt x="4" y="92"/>
                    <a:pt x="19" y="8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22" y="0"/>
                    <a:pt x="142" y="4"/>
                    <a:pt x="153" y="19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6673636" y="5366552"/>
              <a:ext cx="16008" cy="42689"/>
            </a:xfrm>
            <a:custGeom>
              <a:avLst/>
              <a:gdLst>
                <a:gd name="T0" fmla="*/ 0 w 8"/>
                <a:gd name="T1" fmla="*/ 0 h 21"/>
                <a:gd name="T2" fmla="*/ 2 w 8"/>
                <a:gd name="T3" fmla="*/ 2 h 21"/>
                <a:gd name="T4" fmla="*/ 8 w 8"/>
                <a:gd name="T5" fmla="*/ 21 h 21"/>
                <a:gd name="T6" fmla="*/ 2 w 8"/>
                <a:gd name="T7" fmla="*/ 2 h 21"/>
                <a:gd name="T8" fmla="*/ 0 w 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6" y="7"/>
                    <a:pt x="8" y="14"/>
                    <a:pt x="8" y="21"/>
                  </a:cubicBezTo>
                  <a:cubicBezTo>
                    <a:pt x="8" y="14"/>
                    <a:pt x="6" y="7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6428174" y="5342540"/>
              <a:ext cx="261470" cy="276144"/>
            </a:xfrm>
            <a:custGeom>
              <a:avLst/>
              <a:gdLst>
                <a:gd name="T0" fmla="*/ 96 w 129"/>
                <a:gd name="T1" fmla="*/ 0 h 137"/>
                <a:gd name="T2" fmla="*/ 84 w 129"/>
                <a:gd name="T3" fmla="*/ 2 h 137"/>
                <a:gd name="T4" fmla="*/ 83 w 129"/>
                <a:gd name="T5" fmla="*/ 3 h 137"/>
                <a:gd name="T6" fmla="*/ 102 w 129"/>
                <a:gd name="T7" fmla="*/ 15 h 137"/>
                <a:gd name="T8" fmla="*/ 94 w 129"/>
                <a:gd name="T9" fmla="*/ 61 h 137"/>
                <a:gd name="T10" fmla="*/ 42 w 129"/>
                <a:gd name="T11" fmla="*/ 103 h 137"/>
                <a:gd name="T12" fmla="*/ 30 w 129"/>
                <a:gd name="T13" fmla="*/ 121 h 137"/>
                <a:gd name="T14" fmla="*/ 26 w 129"/>
                <a:gd name="T15" fmla="*/ 124 h 137"/>
                <a:gd name="T16" fmla="*/ 10 w 129"/>
                <a:gd name="T17" fmla="*/ 129 h 137"/>
                <a:gd name="T18" fmla="*/ 10 w 129"/>
                <a:gd name="T19" fmla="*/ 129 h 137"/>
                <a:gd name="T20" fmla="*/ 6 w 129"/>
                <a:gd name="T21" fmla="*/ 132 h 137"/>
                <a:gd name="T22" fmla="*/ 0 w 129"/>
                <a:gd name="T23" fmla="*/ 136 h 137"/>
                <a:gd name="T24" fmla="*/ 8 w 129"/>
                <a:gd name="T25" fmla="*/ 137 h 137"/>
                <a:gd name="T26" fmla="*/ 11 w 129"/>
                <a:gd name="T27" fmla="*/ 137 h 137"/>
                <a:gd name="T28" fmla="*/ 11 w 129"/>
                <a:gd name="T29" fmla="*/ 137 h 137"/>
                <a:gd name="T30" fmla="*/ 91 w 129"/>
                <a:gd name="T31" fmla="*/ 72 h 137"/>
                <a:gd name="T32" fmla="*/ 106 w 129"/>
                <a:gd name="T33" fmla="*/ 66 h 137"/>
                <a:gd name="T34" fmla="*/ 115 w 129"/>
                <a:gd name="T35" fmla="*/ 60 h 137"/>
                <a:gd name="T36" fmla="*/ 129 w 129"/>
                <a:gd name="T37" fmla="*/ 33 h 137"/>
                <a:gd name="T38" fmla="*/ 123 w 129"/>
                <a:gd name="T39" fmla="*/ 14 h 137"/>
                <a:gd name="T40" fmla="*/ 121 w 129"/>
                <a:gd name="T41" fmla="*/ 12 h 137"/>
                <a:gd name="T42" fmla="*/ 96 w 129"/>
                <a:gd name="T4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137">
                  <a:moveTo>
                    <a:pt x="96" y="0"/>
                  </a:moveTo>
                  <a:cubicBezTo>
                    <a:pt x="92" y="0"/>
                    <a:pt x="88" y="1"/>
                    <a:pt x="84" y="2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90" y="5"/>
                    <a:pt x="97" y="9"/>
                    <a:pt x="102" y="15"/>
                  </a:cubicBezTo>
                  <a:cubicBezTo>
                    <a:pt x="112" y="30"/>
                    <a:pt x="108" y="51"/>
                    <a:pt x="94" y="61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0" y="110"/>
                    <a:pt x="36" y="116"/>
                    <a:pt x="30" y="121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1" y="128"/>
                    <a:pt x="15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4" y="134"/>
                    <a:pt x="2" y="135"/>
                    <a:pt x="0" y="136"/>
                  </a:cubicBezTo>
                  <a:cubicBezTo>
                    <a:pt x="2" y="136"/>
                    <a:pt x="5" y="137"/>
                    <a:pt x="8" y="137"/>
                  </a:cubicBezTo>
                  <a:cubicBezTo>
                    <a:pt x="9" y="137"/>
                    <a:pt x="10" y="137"/>
                    <a:pt x="11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6" y="69"/>
                    <a:pt x="101" y="67"/>
                    <a:pt x="106" y="66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24" y="53"/>
                    <a:pt x="129" y="43"/>
                    <a:pt x="129" y="33"/>
                  </a:cubicBezTo>
                  <a:cubicBezTo>
                    <a:pt x="129" y="26"/>
                    <a:pt x="127" y="19"/>
                    <a:pt x="123" y="14"/>
                  </a:cubicBezTo>
                  <a:cubicBezTo>
                    <a:pt x="122" y="13"/>
                    <a:pt x="122" y="12"/>
                    <a:pt x="121" y="12"/>
                  </a:cubicBezTo>
                  <a:cubicBezTo>
                    <a:pt x="115" y="4"/>
                    <a:pt x="105" y="0"/>
                    <a:pt x="9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6384151" y="5475943"/>
              <a:ext cx="137406" cy="134737"/>
            </a:xfrm>
            <a:custGeom>
              <a:avLst/>
              <a:gdLst>
                <a:gd name="T0" fmla="*/ 59 w 68"/>
                <a:gd name="T1" fmla="*/ 16 h 67"/>
                <a:gd name="T2" fmla="*/ 52 w 68"/>
                <a:gd name="T3" fmla="*/ 55 h 67"/>
                <a:gd name="T4" fmla="*/ 48 w 68"/>
                <a:gd name="T5" fmla="*/ 58 h 67"/>
                <a:gd name="T6" fmla="*/ 9 w 68"/>
                <a:gd name="T7" fmla="*/ 51 h 67"/>
                <a:gd name="T8" fmla="*/ 15 w 68"/>
                <a:gd name="T9" fmla="*/ 12 h 67"/>
                <a:gd name="T10" fmla="*/ 20 w 68"/>
                <a:gd name="T11" fmla="*/ 9 h 67"/>
                <a:gd name="T12" fmla="*/ 59 w 68"/>
                <a:gd name="T13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7">
                  <a:moveTo>
                    <a:pt x="59" y="16"/>
                  </a:moveTo>
                  <a:cubicBezTo>
                    <a:pt x="68" y="28"/>
                    <a:pt x="65" y="46"/>
                    <a:pt x="52" y="5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5" y="67"/>
                    <a:pt x="18" y="64"/>
                    <a:pt x="9" y="51"/>
                  </a:cubicBezTo>
                  <a:cubicBezTo>
                    <a:pt x="0" y="39"/>
                    <a:pt x="3" y="21"/>
                    <a:pt x="15" y="1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33" y="0"/>
                    <a:pt x="50" y="3"/>
                    <a:pt x="59" y="16"/>
                  </a:cubicBezTo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6416168" y="5467939"/>
              <a:ext cx="298823" cy="268140"/>
            </a:xfrm>
            <a:custGeom>
              <a:avLst/>
              <a:gdLst>
                <a:gd name="T0" fmla="*/ 139 w 148"/>
                <a:gd name="T1" fmla="*/ 17 h 133"/>
                <a:gd name="T2" fmla="*/ 132 w 148"/>
                <a:gd name="T3" fmla="*/ 59 h 133"/>
                <a:gd name="T4" fmla="*/ 52 w 148"/>
                <a:gd name="T5" fmla="*/ 123 h 133"/>
                <a:gd name="T6" fmla="*/ 10 w 148"/>
                <a:gd name="T7" fmla="*/ 116 h 133"/>
                <a:gd name="T8" fmla="*/ 17 w 148"/>
                <a:gd name="T9" fmla="*/ 75 h 133"/>
                <a:gd name="T10" fmla="*/ 97 w 148"/>
                <a:gd name="T11" fmla="*/ 10 h 133"/>
                <a:gd name="T12" fmla="*/ 139 w 148"/>
                <a:gd name="T13" fmla="*/ 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33">
                  <a:moveTo>
                    <a:pt x="139" y="17"/>
                  </a:moveTo>
                  <a:cubicBezTo>
                    <a:pt x="148" y="31"/>
                    <a:pt x="145" y="49"/>
                    <a:pt x="132" y="59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38" y="133"/>
                    <a:pt x="19" y="130"/>
                    <a:pt x="10" y="116"/>
                  </a:cubicBezTo>
                  <a:cubicBezTo>
                    <a:pt x="0" y="103"/>
                    <a:pt x="4" y="84"/>
                    <a:pt x="17" y="7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11" y="0"/>
                    <a:pt x="129" y="4"/>
                    <a:pt x="139" y="17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"/>
            <p:cNvSpPr>
              <a:spLocks noEditPoints="1"/>
            </p:cNvSpPr>
            <p:nvPr/>
          </p:nvSpPr>
          <p:spPr bwMode="auto">
            <a:xfrm>
              <a:off x="6505548" y="5491951"/>
              <a:ext cx="201439" cy="233455"/>
            </a:xfrm>
            <a:custGeom>
              <a:avLst/>
              <a:gdLst>
                <a:gd name="T0" fmla="*/ 8 w 100"/>
                <a:gd name="T1" fmla="*/ 111 h 116"/>
                <a:gd name="T2" fmla="*/ 0 w 100"/>
                <a:gd name="T3" fmla="*/ 116 h 116"/>
                <a:gd name="T4" fmla="*/ 8 w 100"/>
                <a:gd name="T5" fmla="*/ 111 h 116"/>
                <a:gd name="T6" fmla="*/ 91 w 100"/>
                <a:gd name="T7" fmla="*/ 0 h 116"/>
                <a:gd name="T8" fmla="*/ 95 w 100"/>
                <a:gd name="T9" fmla="*/ 5 h 116"/>
                <a:gd name="T10" fmla="*/ 100 w 100"/>
                <a:gd name="T11" fmla="*/ 22 h 116"/>
                <a:gd name="T12" fmla="*/ 95 w 100"/>
                <a:gd name="T13" fmla="*/ 5 h 116"/>
                <a:gd name="T14" fmla="*/ 91 w 100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6">
                  <a:moveTo>
                    <a:pt x="8" y="111"/>
                  </a:moveTo>
                  <a:cubicBezTo>
                    <a:pt x="5" y="113"/>
                    <a:pt x="2" y="115"/>
                    <a:pt x="0" y="116"/>
                  </a:cubicBezTo>
                  <a:cubicBezTo>
                    <a:pt x="2" y="115"/>
                    <a:pt x="5" y="113"/>
                    <a:pt x="8" y="111"/>
                  </a:cubicBezTo>
                  <a:moveTo>
                    <a:pt x="91" y="0"/>
                  </a:moveTo>
                  <a:cubicBezTo>
                    <a:pt x="92" y="2"/>
                    <a:pt x="94" y="3"/>
                    <a:pt x="95" y="5"/>
                  </a:cubicBezTo>
                  <a:cubicBezTo>
                    <a:pt x="99" y="10"/>
                    <a:pt x="100" y="16"/>
                    <a:pt x="100" y="22"/>
                  </a:cubicBezTo>
                  <a:cubicBezTo>
                    <a:pt x="100" y="16"/>
                    <a:pt x="99" y="10"/>
                    <a:pt x="95" y="5"/>
                  </a:cubicBezTo>
                  <a:cubicBezTo>
                    <a:pt x="94" y="3"/>
                    <a:pt x="92" y="2"/>
                    <a:pt x="9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470863" y="5475943"/>
              <a:ext cx="236124" cy="252132"/>
            </a:xfrm>
            <a:custGeom>
              <a:avLst/>
              <a:gdLst>
                <a:gd name="T0" fmla="*/ 87 w 117"/>
                <a:gd name="T1" fmla="*/ 0 h 125"/>
                <a:gd name="T2" fmla="*/ 76 w 117"/>
                <a:gd name="T3" fmla="*/ 3 h 125"/>
                <a:gd name="T4" fmla="*/ 93 w 117"/>
                <a:gd name="T5" fmla="*/ 15 h 125"/>
                <a:gd name="T6" fmla="*/ 85 w 117"/>
                <a:gd name="T7" fmla="*/ 56 h 125"/>
                <a:gd name="T8" fmla="*/ 5 w 117"/>
                <a:gd name="T9" fmla="*/ 121 h 125"/>
                <a:gd name="T10" fmla="*/ 0 w 117"/>
                <a:gd name="T11" fmla="*/ 124 h 125"/>
                <a:gd name="T12" fmla="*/ 7 w 117"/>
                <a:gd name="T13" fmla="*/ 125 h 125"/>
                <a:gd name="T14" fmla="*/ 17 w 117"/>
                <a:gd name="T15" fmla="*/ 124 h 125"/>
                <a:gd name="T16" fmla="*/ 25 w 117"/>
                <a:gd name="T17" fmla="*/ 119 h 125"/>
                <a:gd name="T18" fmla="*/ 25 w 117"/>
                <a:gd name="T19" fmla="*/ 119 h 125"/>
                <a:gd name="T20" fmla="*/ 105 w 117"/>
                <a:gd name="T21" fmla="*/ 55 h 125"/>
                <a:gd name="T22" fmla="*/ 117 w 117"/>
                <a:gd name="T23" fmla="*/ 30 h 125"/>
                <a:gd name="T24" fmla="*/ 112 w 117"/>
                <a:gd name="T25" fmla="*/ 13 h 125"/>
                <a:gd name="T26" fmla="*/ 108 w 117"/>
                <a:gd name="T27" fmla="*/ 8 h 125"/>
                <a:gd name="T28" fmla="*/ 87 w 117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25">
                  <a:moveTo>
                    <a:pt x="87" y="0"/>
                  </a:moveTo>
                  <a:cubicBezTo>
                    <a:pt x="83" y="0"/>
                    <a:pt x="79" y="1"/>
                    <a:pt x="76" y="3"/>
                  </a:cubicBezTo>
                  <a:cubicBezTo>
                    <a:pt x="82" y="5"/>
                    <a:pt x="88" y="9"/>
                    <a:pt x="93" y="15"/>
                  </a:cubicBezTo>
                  <a:cubicBezTo>
                    <a:pt x="102" y="28"/>
                    <a:pt x="99" y="47"/>
                    <a:pt x="85" y="56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2"/>
                    <a:pt x="2" y="123"/>
                    <a:pt x="0" y="124"/>
                  </a:cubicBezTo>
                  <a:cubicBezTo>
                    <a:pt x="2" y="125"/>
                    <a:pt x="5" y="125"/>
                    <a:pt x="7" y="125"/>
                  </a:cubicBezTo>
                  <a:cubicBezTo>
                    <a:pt x="11" y="125"/>
                    <a:pt x="14" y="125"/>
                    <a:pt x="17" y="124"/>
                  </a:cubicBezTo>
                  <a:cubicBezTo>
                    <a:pt x="19" y="123"/>
                    <a:pt x="22" y="121"/>
                    <a:pt x="25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13" y="49"/>
                    <a:pt x="117" y="40"/>
                    <a:pt x="117" y="30"/>
                  </a:cubicBezTo>
                  <a:cubicBezTo>
                    <a:pt x="117" y="24"/>
                    <a:pt x="116" y="18"/>
                    <a:pt x="112" y="13"/>
                  </a:cubicBezTo>
                  <a:cubicBezTo>
                    <a:pt x="111" y="11"/>
                    <a:pt x="109" y="10"/>
                    <a:pt x="108" y="8"/>
                  </a:cubicBezTo>
                  <a:cubicBezTo>
                    <a:pt x="102" y="3"/>
                    <a:pt x="95" y="0"/>
                    <a:pt x="87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6430842" y="5598674"/>
              <a:ext cx="125399" cy="122731"/>
            </a:xfrm>
            <a:custGeom>
              <a:avLst/>
              <a:gdLst>
                <a:gd name="T0" fmla="*/ 54 w 62"/>
                <a:gd name="T1" fmla="*/ 14 h 61"/>
                <a:gd name="T2" fmla="*/ 54 w 62"/>
                <a:gd name="T3" fmla="*/ 14 h 61"/>
                <a:gd name="T4" fmla="*/ 48 w 62"/>
                <a:gd name="T5" fmla="*/ 49 h 61"/>
                <a:gd name="T6" fmla="*/ 44 w 62"/>
                <a:gd name="T7" fmla="*/ 52 h 61"/>
                <a:gd name="T8" fmla="*/ 8 w 62"/>
                <a:gd name="T9" fmla="*/ 46 h 61"/>
                <a:gd name="T10" fmla="*/ 14 w 62"/>
                <a:gd name="T11" fmla="*/ 11 h 61"/>
                <a:gd name="T12" fmla="*/ 18 w 62"/>
                <a:gd name="T13" fmla="*/ 8 h 61"/>
                <a:gd name="T14" fmla="*/ 54 w 62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1">
                  <a:moveTo>
                    <a:pt x="54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62" y="25"/>
                    <a:pt x="59" y="41"/>
                    <a:pt x="48" y="49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2" y="61"/>
                    <a:pt x="16" y="58"/>
                    <a:pt x="8" y="46"/>
                  </a:cubicBezTo>
                  <a:cubicBezTo>
                    <a:pt x="0" y="35"/>
                    <a:pt x="3" y="19"/>
                    <a:pt x="14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0" y="0"/>
                    <a:pt x="46" y="3"/>
                    <a:pt x="54" y="14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6313447" y="5178454"/>
              <a:ext cx="369527" cy="325504"/>
            </a:xfrm>
            <a:custGeom>
              <a:avLst/>
              <a:gdLst>
                <a:gd name="T0" fmla="*/ 173 w 183"/>
                <a:gd name="T1" fmla="*/ 18 h 161"/>
                <a:gd name="T2" fmla="*/ 165 w 183"/>
                <a:gd name="T3" fmla="*/ 64 h 161"/>
                <a:gd name="T4" fmla="*/ 57 w 183"/>
                <a:gd name="T5" fmla="*/ 151 h 161"/>
                <a:gd name="T6" fmla="*/ 11 w 183"/>
                <a:gd name="T7" fmla="*/ 143 h 161"/>
                <a:gd name="T8" fmla="*/ 19 w 183"/>
                <a:gd name="T9" fmla="*/ 97 h 161"/>
                <a:gd name="T10" fmla="*/ 127 w 183"/>
                <a:gd name="T11" fmla="*/ 10 h 161"/>
                <a:gd name="T12" fmla="*/ 173 w 183"/>
                <a:gd name="T13" fmla="*/ 1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1">
                  <a:moveTo>
                    <a:pt x="173" y="18"/>
                  </a:moveTo>
                  <a:cubicBezTo>
                    <a:pt x="183" y="33"/>
                    <a:pt x="179" y="53"/>
                    <a:pt x="165" y="64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42" y="161"/>
                    <a:pt x="21" y="158"/>
                    <a:pt x="11" y="143"/>
                  </a:cubicBezTo>
                  <a:cubicBezTo>
                    <a:pt x="0" y="128"/>
                    <a:pt x="4" y="108"/>
                    <a:pt x="19" y="97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41" y="0"/>
                    <a:pt x="162" y="3"/>
                    <a:pt x="173" y="18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6661630" y="5214473"/>
              <a:ext cx="13340" cy="38687"/>
            </a:xfrm>
            <a:custGeom>
              <a:avLst/>
              <a:gdLst>
                <a:gd name="T0" fmla="*/ 0 w 7"/>
                <a:gd name="T1" fmla="*/ 0 h 19"/>
                <a:gd name="T2" fmla="*/ 1 w 7"/>
                <a:gd name="T3" fmla="*/ 0 h 19"/>
                <a:gd name="T4" fmla="*/ 7 w 7"/>
                <a:gd name="T5" fmla="*/ 19 h 19"/>
                <a:gd name="T6" fmla="*/ 1 w 7"/>
                <a:gd name="T7" fmla="*/ 0 h 19"/>
                <a:gd name="T8" fmla="*/ 0 w 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9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5" y="6"/>
                    <a:pt x="7" y="12"/>
                    <a:pt x="7" y="19"/>
                  </a:cubicBezTo>
                  <a:cubicBezTo>
                    <a:pt x="7" y="12"/>
                    <a:pt x="5" y="6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6373479" y="5186459"/>
              <a:ext cx="301491" cy="309495"/>
            </a:xfrm>
            <a:custGeom>
              <a:avLst/>
              <a:gdLst>
                <a:gd name="T0" fmla="*/ 116 w 149"/>
                <a:gd name="T1" fmla="*/ 0 h 153"/>
                <a:gd name="T2" fmla="*/ 103 w 149"/>
                <a:gd name="T3" fmla="*/ 2 h 153"/>
                <a:gd name="T4" fmla="*/ 103 w 149"/>
                <a:gd name="T5" fmla="*/ 3 h 153"/>
                <a:gd name="T6" fmla="*/ 121 w 149"/>
                <a:gd name="T7" fmla="*/ 16 h 153"/>
                <a:gd name="T8" fmla="*/ 114 w 149"/>
                <a:gd name="T9" fmla="*/ 62 h 153"/>
                <a:gd name="T10" fmla="*/ 6 w 149"/>
                <a:gd name="T11" fmla="*/ 149 h 153"/>
                <a:gd name="T12" fmla="*/ 0 w 149"/>
                <a:gd name="T13" fmla="*/ 152 h 153"/>
                <a:gd name="T14" fmla="*/ 8 w 149"/>
                <a:gd name="T15" fmla="*/ 153 h 153"/>
                <a:gd name="T16" fmla="*/ 27 w 149"/>
                <a:gd name="T17" fmla="*/ 147 h 153"/>
                <a:gd name="T18" fmla="*/ 135 w 149"/>
                <a:gd name="T19" fmla="*/ 60 h 153"/>
                <a:gd name="T20" fmla="*/ 149 w 149"/>
                <a:gd name="T21" fmla="*/ 33 h 153"/>
                <a:gd name="T22" fmla="*/ 143 w 149"/>
                <a:gd name="T23" fmla="*/ 14 h 153"/>
                <a:gd name="T24" fmla="*/ 142 w 149"/>
                <a:gd name="T25" fmla="*/ 14 h 153"/>
                <a:gd name="T26" fmla="*/ 116 w 149"/>
                <a:gd name="T2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53">
                  <a:moveTo>
                    <a:pt x="116" y="0"/>
                  </a:moveTo>
                  <a:cubicBezTo>
                    <a:pt x="112" y="0"/>
                    <a:pt x="107" y="1"/>
                    <a:pt x="103" y="2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10" y="5"/>
                    <a:pt x="117" y="9"/>
                    <a:pt x="121" y="16"/>
                  </a:cubicBezTo>
                  <a:cubicBezTo>
                    <a:pt x="132" y="30"/>
                    <a:pt x="128" y="51"/>
                    <a:pt x="114" y="62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4" y="150"/>
                    <a:pt x="2" y="151"/>
                    <a:pt x="0" y="152"/>
                  </a:cubicBezTo>
                  <a:cubicBezTo>
                    <a:pt x="2" y="153"/>
                    <a:pt x="5" y="153"/>
                    <a:pt x="8" y="153"/>
                  </a:cubicBezTo>
                  <a:cubicBezTo>
                    <a:pt x="15" y="153"/>
                    <a:pt x="21" y="151"/>
                    <a:pt x="27" y="147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44" y="54"/>
                    <a:pt x="149" y="43"/>
                    <a:pt x="149" y="33"/>
                  </a:cubicBezTo>
                  <a:cubicBezTo>
                    <a:pt x="149" y="26"/>
                    <a:pt x="147" y="20"/>
                    <a:pt x="143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36" y="5"/>
                    <a:pt x="126" y="0"/>
                    <a:pt x="11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6329456" y="5354547"/>
              <a:ext cx="137406" cy="133403"/>
            </a:xfrm>
            <a:custGeom>
              <a:avLst/>
              <a:gdLst>
                <a:gd name="T0" fmla="*/ 59 w 68"/>
                <a:gd name="T1" fmla="*/ 15 h 66"/>
                <a:gd name="T2" fmla="*/ 59 w 68"/>
                <a:gd name="T3" fmla="*/ 15 h 66"/>
                <a:gd name="T4" fmla="*/ 52 w 68"/>
                <a:gd name="T5" fmla="*/ 54 h 66"/>
                <a:gd name="T6" fmla="*/ 48 w 68"/>
                <a:gd name="T7" fmla="*/ 57 h 66"/>
                <a:gd name="T8" fmla="*/ 9 w 68"/>
                <a:gd name="T9" fmla="*/ 51 h 66"/>
                <a:gd name="T10" fmla="*/ 15 w 68"/>
                <a:gd name="T11" fmla="*/ 12 h 66"/>
                <a:gd name="T12" fmla="*/ 20 w 68"/>
                <a:gd name="T13" fmla="*/ 8 h 66"/>
                <a:gd name="T14" fmla="*/ 59 w 68"/>
                <a:gd name="T15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59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68" y="28"/>
                    <a:pt x="65" y="45"/>
                    <a:pt x="52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5" y="66"/>
                    <a:pt x="18" y="63"/>
                    <a:pt x="9" y="51"/>
                  </a:cubicBezTo>
                  <a:cubicBezTo>
                    <a:pt x="0" y="38"/>
                    <a:pt x="3" y="21"/>
                    <a:pt x="15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3" y="0"/>
                    <a:pt x="50" y="3"/>
                    <a:pt x="59" y="1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6301441" y="5053055"/>
              <a:ext cx="329506" cy="294821"/>
            </a:xfrm>
            <a:custGeom>
              <a:avLst/>
              <a:gdLst>
                <a:gd name="T0" fmla="*/ 153 w 163"/>
                <a:gd name="T1" fmla="*/ 18 h 146"/>
                <a:gd name="T2" fmla="*/ 145 w 163"/>
                <a:gd name="T3" fmla="*/ 64 h 146"/>
                <a:gd name="T4" fmla="*/ 57 w 163"/>
                <a:gd name="T5" fmla="*/ 135 h 146"/>
                <a:gd name="T6" fmla="*/ 11 w 163"/>
                <a:gd name="T7" fmla="*/ 127 h 146"/>
                <a:gd name="T8" fmla="*/ 19 w 163"/>
                <a:gd name="T9" fmla="*/ 81 h 146"/>
                <a:gd name="T10" fmla="*/ 107 w 163"/>
                <a:gd name="T11" fmla="*/ 10 h 146"/>
                <a:gd name="T12" fmla="*/ 153 w 163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46">
                  <a:moveTo>
                    <a:pt x="153" y="18"/>
                  </a:moveTo>
                  <a:cubicBezTo>
                    <a:pt x="163" y="33"/>
                    <a:pt x="159" y="54"/>
                    <a:pt x="145" y="6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42" y="146"/>
                    <a:pt x="21" y="142"/>
                    <a:pt x="11" y="127"/>
                  </a:cubicBezTo>
                  <a:cubicBezTo>
                    <a:pt x="0" y="113"/>
                    <a:pt x="4" y="92"/>
                    <a:pt x="19" y="8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21" y="0"/>
                    <a:pt x="142" y="3"/>
                    <a:pt x="153" y="18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604266" y="5083738"/>
              <a:ext cx="18676" cy="44023"/>
            </a:xfrm>
            <a:custGeom>
              <a:avLst/>
              <a:gdLst>
                <a:gd name="T0" fmla="*/ 0 w 9"/>
                <a:gd name="T1" fmla="*/ 0 h 22"/>
                <a:gd name="T2" fmla="*/ 3 w 9"/>
                <a:gd name="T3" fmla="*/ 3 h 22"/>
                <a:gd name="T4" fmla="*/ 9 w 9"/>
                <a:gd name="T5" fmla="*/ 22 h 22"/>
                <a:gd name="T6" fmla="*/ 3 w 9"/>
                <a:gd name="T7" fmla="*/ 3 h 22"/>
                <a:gd name="T8" fmla="*/ 0 w 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7" y="9"/>
                    <a:pt x="9" y="16"/>
                    <a:pt x="9" y="22"/>
                  </a:cubicBezTo>
                  <a:cubicBezTo>
                    <a:pt x="9" y="16"/>
                    <a:pt x="7" y="9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6361472" y="5061060"/>
              <a:ext cx="261470" cy="277479"/>
            </a:xfrm>
            <a:custGeom>
              <a:avLst/>
              <a:gdLst>
                <a:gd name="T0" fmla="*/ 96 w 129"/>
                <a:gd name="T1" fmla="*/ 0 h 137"/>
                <a:gd name="T2" fmla="*/ 83 w 129"/>
                <a:gd name="T3" fmla="*/ 3 h 137"/>
                <a:gd name="T4" fmla="*/ 101 w 129"/>
                <a:gd name="T5" fmla="*/ 16 h 137"/>
                <a:gd name="T6" fmla="*/ 94 w 129"/>
                <a:gd name="T7" fmla="*/ 62 h 137"/>
                <a:gd name="T8" fmla="*/ 6 w 129"/>
                <a:gd name="T9" fmla="*/ 133 h 137"/>
                <a:gd name="T10" fmla="*/ 0 w 129"/>
                <a:gd name="T11" fmla="*/ 136 h 137"/>
                <a:gd name="T12" fmla="*/ 8 w 129"/>
                <a:gd name="T13" fmla="*/ 137 h 137"/>
                <a:gd name="T14" fmla="*/ 27 w 129"/>
                <a:gd name="T15" fmla="*/ 131 h 137"/>
                <a:gd name="T16" fmla="*/ 115 w 129"/>
                <a:gd name="T17" fmla="*/ 60 h 137"/>
                <a:gd name="T18" fmla="*/ 129 w 129"/>
                <a:gd name="T19" fmla="*/ 33 h 137"/>
                <a:gd name="T20" fmla="*/ 123 w 129"/>
                <a:gd name="T21" fmla="*/ 14 h 137"/>
                <a:gd name="T22" fmla="*/ 120 w 129"/>
                <a:gd name="T23" fmla="*/ 11 h 137"/>
                <a:gd name="T24" fmla="*/ 96 w 129"/>
                <a:gd name="T2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37">
                  <a:moveTo>
                    <a:pt x="96" y="0"/>
                  </a:moveTo>
                  <a:cubicBezTo>
                    <a:pt x="91" y="0"/>
                    <a:pt x="87" y="1"/>
                    <a:pt x="83" y="3"/>
                  </a:cubicBezTo>
                  <a:cubicBezTo>
                    <a:pt x="90" y="5"/>
                    <a:pt x="97" y="9"/>
                    <a:pt x="101" y="16"/>
                  </a:cubicBezTo>
                  <a:cubicBezTo>
                    <a:pt x="112" y="31"/>
                    <a:pt x="108" y="51"/>
                    <a:pt x="94" y="6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4" y="134"/>
                    <a:pt x="2" y="135"/>
                    <a:pt x="0" y="136"/>
                  </a:cubicBezTo>
                  <a:cubicBezTo>
                    <a:pt x="2" y="137"/>
                    <a:pt x="5" y="137"/>
                    <a:pt x="8" y="137"/>
                  </a:cubicBezTo>
                  <a:cubicBezTo>
                    <a:pt x="14" y="137"/>
                    <a:pt x="21" y="135"/>
                    <a:pt x="27" y="131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24" y="54"/>
                    <a:pt x="129" y="44"/>
                    <a:pt x="129" y="33"/>
                  </a:cubicBezTo>
                  <a:cubicBezTo>
                    <a:pt x="129" y="27"/>
                    <a:pt x="127" y="20"/>
                    <a:pt x="123" y="14"/>
                  </a:cubicBezTo>
                  <a:cubicBezTo>
                    <a:pt x="122" y="13"/>
                    <a:pt x="121" y="12"/>
                    <a:pt x="120" y="11"/>
                  </a:cubicBezTo>
                  <a:cubicBezTo>
                    <a:pt x="113" y="4"/>
                    <a:pt x="105" y="0"/>
                    <a:pt x="9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317450" y="5197131"/>
              <a:ext cx="137406" cy="133403"/>
            </a:xfrm>
            <a:custGeom>
              <a:avLst/>
              <a:gdLst>
                <a:gd name="T0" fmla="*/ 59 w 68"/>
                <a:gd name="T1" fmla="*/ 15 h 66"/>
                <a:gd name="T2" fmla="*/ 59 w 68"/>
                <a:gd name="T3" fmla="*/ 15 h 66"/>
                <a:gd name="T4" fmla="*/ 52 w 68"/>
                <a:gd name="T5" fmla="*/ 54 h 66"/>
                <a:gd name="T6" fmla="*/ 48 w 68"/>
                <a:gd name="T7" fmla="*/ 58 h 66"/>
                <a:gd name="T8" fmla="*/ 9 w 68"/>
                <a:gd name="T9" fmla="*/ 51 h 66"/>
                <a:gd name="T10" fmla="*/ 15 w 68"/>
                <a:gd name="T11" fmla="*/ 12 h 66"/>
                <a:gd name="T12" fmla="*/ 20 w 68"/>
                <a:gd name="T13" fmla="*/ 9 h 66"/>
                <a:gd name="T14" fmla="*/ 59 w 68"/>
                <a:gd name="T15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59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68" y="28"/>
                    <a:pt x="65" y="45"/>
                    <a:pt x="52" y="54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5" y="66"/>
                    <a:pt x="17" y="63"/>
                    <a:pt x="9" y="51"/>
                  </a:cubicBezTo>
                  <a:cubicBezTo>
                    <a:pt x="0" y="38"/>
                    <a:pt x="3" y="21"/>
                    <a:pt x="15" y="1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32" y="0"/>
                    <a:pt x="50" y="3"/>
                    <a:pt x="59" y="1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5287577" y="5233149"/>
              <a:ext cx="696365" cy="1147267"/>
            </a:xfrm>
            <a:custGeom>
              <a:avLst/>
              <a:gdLst>
                <a:gd name="T0" fmla="*/ 253 w 345"/>
                <a:gd name="T1" fmla="*/ 147 h 568"/>
                <a:gd name="T2" fmla="*/ 265 w 345"/>
                <a:gd name="T3" fmla="*/ 111 h 568"/>
                <a:gd name="T4" fmla="*/ 296 w 345"/>
                <a:gd name="T5" fmla="*/ 96 h 568"/>
                <a:gd name="T6" fmla="*/ 333 w 345"/>
                <a:gd name="T7" fmla="*/ 7 h 568"/>
                <a:gd name="T8" fmla="*/ 323 w 345"/>
                <a:gd name="T9" fmla="*/ 2 h 568"/>
                <a:gd name="T10" fmla="*/ 191 w 345"/>
                <a:gd name="T11" fmla="*/ 63 h 568"/>
                <a:gd name="T12" fmla="*/ 159 w 345"/>
                <a:gd name="T13" fmla="*/ 107 h 568"/>
                <a:gd name="T14" fmla="*/ 159 w 345"/>
                <a:gd name="T15" fmla="*/ 107 h 568"/>
                <a:gd name="T16" fmla="*/ 149 w 345"/>
                <a:gd name="T17" fmla="*/ 174 h 568"/>
                <a:gd name="T18" fmla="*/ 112 w 345"/>
                <a:gd name="T19" fmla="*/ 338 h 568"/>
                <a:gd name="T20" fmla="*/ 0 w 345"/>
                <a:gd name="T21" fmla="*/ 519 h 568"/>
                <a:gd name="T22" fmla="*/ 15 w 345"/>
                <a:gd name="T23" fmla="*/ 568 h 568"/>
                <a:gd name="T24" fmla="*/ 138 w 345"/>
                <a:gd name="T25" fmla="*/ 568 h 568"/>
                <a:gd name="T26" fmla="*/ 197 w 345"/>
                <a:gd name="T27" fmla="*/ 509 h 568"/>
                <a:gd name="T28" fmla="*/ 261 w 345"/>
                <a:gd name="T29" fmla="*/ 428 h 568"/>
                <a:gd name="T30" fmla="*/ 253 w 345"/>
                <a:gd name="T31" fmla="*/ 14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5" h="568">
                  <a:moveTo>
                    <a:pt x="253" y="147"/>
                  </a:moveTo>
                  <a:cubicBezTo>
                    <a:pt x="265" y="111"/>
                    <a:pt x="265" y="111"/>
                    <a:pt x="265" y="111"/>
                  </a:cubicBezTo>
                  <a:cubicBezTo>
                    <a:pt x="296" y="96"/>
                    <a:pt x="296" y="96"/>
                    <a:pt x="296" y="96"/>
                  </a:cubicBezTo>
                  <a:cubicBezTo>
                    <a:pt x="345" y="74"/>
                    <a:pt x="344" y="38"/>
                    <a:pt x="333" y="7"/>
                  </a:cubicBezTo>
                  <a:cubicBezTo>
                    <a:pt x="331" y="2"/>
                    <a:pt x="328" y="0"/>
                    <a:pt x="323" y="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73" y="71"/>
                    <a:pt x="161" y="89"/>
                    <a:pt x="159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40" y="226"/>
                    <a:pt x="126" y="301"/>
                    <a:pt x="112" y="338"/>
                  </a:cubicBezTo>
                  <a:cubicBezTo>
                    <a:pt x="93" y="388"/>
                    <a:pt x="52" y="444"/>
                    <a:pt x="0" y="519"/>
                  </a:cubicBezTo>
                  <a:cubicBezTo>
                    <a:pt x="15" y="568"/>
                    <a:pt x="15" y="568"/>
                    <a:pt x="15" y="568"/>
                  </a:cubicBezTo>
                  <a:cubicBezTo>
                    <a:pt x="138" y="568"/>
                    <a:pt x="138" y="568"/>
                    <a:pt x="138" y="568"/>
                  </a:cubicBezTo>
                  <a:cubicBezTo>
                    <a:pt x="162" y="548"/>
                    <a:pt x="182" y="529"/>
                    <a:pt x="197" y="509"/>
                  </a:cubicBezTo>
                  <a:cubicBezTo>
                    <a:pt x="245" y="444"/>
                    <a:pt x="222" y="498"/>
                    <a:pt x="261" y="428"/>
                  </a:cubicBezTo>
                  <a:cubicBezTo>
                    <a:pt x="342" y="285"/>
                    <a:pt x="253" y="147"/>
                    <a:pt x="253" y="147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30"/>
            <p:cNvSpPr/>
            <p:nvPr/>
          </p:nvSpPr>
          <p:spPr bwMode="auto">
            <a:xfrm>
              <a:off x="5838532" y="5230481"/>
              <a:ext cx="141407" cy="104054"/>
            </a:xfrm>
            <a:custGeom>
              <a:avLst/>
              <a:gdLst>
                <a:gd name="T0" fmla="*/ 68 w 70"/>
                <a:gd name="T1" fmla="*/ 5 h 51"/>
                <a:gd name="T2" fmla="*/ 60 w 70"/>
                <a:gd name="T3" fmla="*/ 2 h 51"/>
                <a:gd name="T4" fmla="*/ 0 w 70"/>
                <a:gd name="T5" fmla="*/ 30 h 51"/>
                <a:gd name="T6" fmla="*/ 65 w 70"/>
                <a:gd name="T7" fmla="*/ 22 h 51"/>
                <a:gd name="T8" fmla="*/ 68 w 70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1">
                  <a:moveTo>
                    <a:pt x="68" y="5"/>
                  </a:moveTo>
                  <a:cubicBezTo>
                    <a:pt x="66" y="0"/>
                    <a:pt x="62" y="1"/>
                    <a:pt x="6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51"/>
                    <a:pt x="44" y="40"/>
                    <a:pt x="65" y="22"/>
                  </a:cubicBezTo>
                  <a:cubicBezTo>
                    <a:pt x="68" y="20"/>
                    <a:pt x="70" y="12"/>
                    <a:pt x="68" y="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31"/>
            <p:cNvSpPr/>
            <p:nvPr/>
          </p:nvSpPr>
          <p:spPr bwMode="auto">
            <a:xfrm>
              <a:off x="4838008" y="6109609"/>
              <a:ext cx="905808" cy="748391"/>
            </a:xfrm>
            <a:custGeom>
              <a:avLst/>
              <a:gdLst>
                <a:gd name="T0" fmla="*/ 0 w 679"/>
                <a:gd name="T1" fmla="*/ 561 h 561"/>
                <a:gd name="T2" fmla="*/ 400 w 679"/>
                <a:gd name="T3" fmla="*/ 561 h 561"/>
                <a:gd name="T4" fmla="*/ 679 w 679"/>
                <a:gd name="T5" fmla="*/ 169 h 561"/>
                <a:gd name="T6" fmla="*/ 402 w 679"/>
                <a:gd name="T7" fmla="*/ 0 h 561"/>
                <a:gd name="T8" fmla="*/ 0 w 679"/>
                <a:gd name="T9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9" h="561">
                  <a:moveTo>
                    <a:pt x="0" y="561"/>
                  </a:moveTo>
                  <a:lnTo>
                    <a:pt x="400" y="561"/>
                  </a:lnTo>
                  <a:lnTo>
                    <a:pt x="679" y="169"/>
                  </a:lnTo>
                  <a:lnTo>
                    <a:pt x="402" y="0"/>
                  </a:lnTo>
                  <a:lnTo>
                    <a:pt x="0" y="561"/>
                  </a:lnTo>
                  <a:close/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32"/>
            <p:cNvSpPr/>
            <p:nvPr/>
          </p:nvSpPr>
          <p:spPr bwMode="auto">
            <a:xfrm>
              <a:off x="5234216" y="6272360"/>
              <a:ext cx="509600" cy="585640"/>
            </a:xfrm>
            <a:custGeom>
              <a:avLst/>
              <a:gdLst>
                <a:gd name="T0" fmla="*/ 305 w 382"/>
                <a:gd name="T1" fmla="*/ 0 h 439"/>
                <a:gd name="T2" fmla="*/ 382 w 382"/>
                <a:gd name="T3" fmla="*/ 47 h 439"/>
                <a:gd name="T4" fmla="*/ 103 w 382"/>
                <a:gd name="T5" fmla="*/ 439 h 439"/>
                <a:gd name="T6" fmla="*/ 0 w 382"/>
                <a:gd name="T7" fmla="*/ 439 h 439"/>
                <a:gd name="T8" fmla="*/ 305 w 382"/>
                <a:gd name="T9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439">
                  <a:moveTo>
                    <a:pt x="305" y="0"/>
                  </a:moveTo>
                  <a:lnTo>
                    <a:pt x="382" y="47"/>
                  </a:lnTo>
                  <a:lnTo>
                    <a:pt x="103" y="439"/>
                  </a:lnTo>
                  <a:lnTo>
                    <a:pt x="0" y="439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3D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5307587" y="5992214"/>
              <a:ext cx="517604" cy="388203"/>
            </a:xfrm>
            <a:custGeom>
              <a:avLst/>
              <a:gdLst>
                <a:gd name="T0" fmla="*/ 0 w 388"/>
                <a:gd name="T1" fmla="*/ 147 h 291"/>
                <a:gd name="T2" fmla="*/ 321 w 388"/>
                <a:gd name="T3" fmla="*/ 291 h 291"/>
                <a:gd name="T4" fmla="*/ 388 w 388"/>
                <a:gd name="T5" fmla="*/ 182 h 291"/>
                <a:gd name="T6" fmla="*/ 91 w 388"/>
                <a:gd name="T7" fmla="*/ 0 h 291"/>
                <a:gd name="T8" fmla="*/ 0 w 388"/>
                <a:gd name="T9" fmla="*/ 1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291">
                  <a:moveTo>
                    <a:pt x="0" y="147"/>
                  </a:moveTo>
                  <a:lnTo>
                    <a:pt x="321" y="291"/>
                  </a:lnTo>
                  <a:lnTo>
                    <a:pt x="388" y="182"/>
                  </a:lnTo>
                  <a:lnTo>
                    <a:pt x="91" y="0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4"/>
            <p:cNvSpPr/>
            <p:nvPr/>
          </p:nvSpPr>
          <p:spPr bwMode="auto">
            <a:xfrm>
              <a:off x="5633091" y="6176310"/>
              <a:ext cx="192101" cy="204106"/>
            </a:xfrm>
            <a:custGeom>
              <a:avLst/>
              <a:gdLst>
                <a:gd name="T0" fmla="*/ 71 w 144"/>
                <a:gd name="T1" fmla="*/ 0 h 153"/>
                <a:gd name="T2" fmla="*/ 144 w 144"/>
                <a:gd name="T3" fmla="*/ 44 h 153"/>
                <a:gd name="T4" fmla="*/ 77 w 144"/>
                <a:gd name="T5" fmla="*/ 153 h 153"/>
                <a:gd name="T6" fmla="*/ 0 w 144"/>
                <a:gd name="T7" fmla="*/ 118 h 153"/>
                <a:gd name="T8" fmla="*/ 71 w 144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3">
                  <a:moveTo>
                    <a:pt x="71" y="0"/>
                  </a:moveTo>
                  <a:lnTo>
                    <a:pt x="144" y="44"/>
                  </a:lnTo>
                  <a:lnTo>
                    <a:pt x="77" y="153"/>
                  </a:lnTo>
                  <a:lnTo>
                    <a:pt x="0" y="11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A9E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5"/>
            <p:cNvSpPr/>
            <p:nvPr/>
          </p:nvSpPr>
          <p:spPr bwMode="auto">
            <a:xfrm>
              <a:off x="5691788" y="6248348"/>
              <a:ext cx="70704" cy="70703"/>
            </a:xfrm>
            <a:custGeom>
              <a:avLst/>
              <a:gdLst>
                <a:gd name="T0" fmla="*/ 4 w 35"/>
                <a:gd name="T1" fmla="*/ 9 h 35"/>
                <a:gd name="T2" fmla="*/ 10 w 35"/>
                <a:gd name="T3" fmla="*/ 31 h 35"/>
                <a:gd name="T4" fmla="*/ 31 w 35"/>
                <a:gd name="T5" fmla="*/ 26 h 35"/>
                <a:gd name="T6" fmla="*/ 26 w 35"/>
                <a:gd name="T7" fmla="*/ 4 h 35"/>
                <a:gd name="T8" fmla="*/ 4 w 35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4" y="9"/>
                  </a:moveTo>
                  <a:cubicBezTo>
                    <a:pt x="0" y="17"/>
                    <a:pt x="2" y="26"/>
                    <a:pt x="10" y="31"/>
                  </a:cubicBezTo>
                  <a:cubicBezTo>
                    <a:pt x="17" y="35"/>
                    <a:pt x="26" y="33"/>
                    <a:pt x="31" y="26"/>
                  </a:cubicBezTo>
                  <a:cubicBezTo>
                    <a:pt x="35" y="18"/>
                    <a:pt x="33" y="9"/>
                    <a:pt x="26" y="4"/>
                  </a:cubicBezTo>
                  <a:cubicBezTo>
                    <a:pt x="18" y="0"/>
                    <a:pt x="9" y="2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Group 3"/>
          <p:cNvGrpSpPr/>
          <p:nvPr/>
        </p:nvGrpSpPr>
        <p:grpSpPr>
          <a:xfrm>
            <a:off x="2868108" y="1484585"/>
            <a:ext cx="3407784" cy="2174138"/>
            <a:chOff x="3824144" y="1979446"/>
            <a:chExt cx="4543712" cy="2898851"/>
          </a:xfrm>
        </p:grpSpPr>
        <p:sp>
          <p:nvSpPr>
            <p:cNvPr id="105" name="Freeform 68"/>
            <p:cNvSpPr/>
            <p:nvPr/>
          </p:nvSpPr>
          <p:spPr bwMode="auto">
            <a:xfrm>
              <a:off x="6161368" y="3318814"/>
              <a:ext cx="2206488" cy="981847"/>
            </a:xfrm>
            <a:custGeom>
              <a:avLst/>
              <a:gdLst>
                <a:gd name="T0" fmla="*/ 0 w 1092"/>
                <a:gd name="T1" fmla="*/ 103 h 486"/>
                <a:gd name="T2" fmla="*/ 103 w 1092"/>
                <a:gd name="T3" fmla="*/ 0 h 486"/>
                <a:gd name="T4" fmla="*/ 989 w 1092"/>
                <a:gd name="T5" fmla="*/ 0 h 486"/>
                <a:gd name="T6" fmla="*/ 1092 w 1092"/>
                <a:gd name="T7" fmla="*/ 103 h 486"/>
                <a:gd name="T8" fmla="*/ 1092 w 1092"/>
                <a:gd name="T9" fmla="*/ 260 h 486"/>
                <a:gd name="T10" fmla="*/ 989 w 1092"/>
                <a:gd name="T11" fmla="*/ 363 h 486"/>
                <a:gd name="T12" fmla="*/ 993 w 1092"/>
                <a:gd name="T13" fmla="*/ 363 h 486"/>
                <a:gd name="T14" fmla="*/ 131 w 1092"/>
                <a:gd name="T15" fmla="*/ 363 h 486"/>
                <a:gd name="T16" fmla="*/ 0 w 1092"/>
                <a:gd name="T17" fmla="*/ 486 h 486"/>
                <a:gd name="T18" fmla="*/ 0 w 1092"/>
                <a:gd name="T19" fmla="*/ 270 h 486"/>
                <a:gd name="T20" fmla="*/ 0 w 1092"/>
                <a:gd name="T21" fmla="*/ 270 h 486"/>
                <a:gd name="T22" fmla="*/ 0 w 1092"/>
                <a:gd name="T23" fmla="*/ 260 h 486"/>
                <a:gd name="T24" fmla="*/ 0 w 1092"/>
                <a:gd name="T25" fmla="*/ 10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48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989" y="0"/>
                    <a:pt x="989" y="0"/>
                    <a:pt x="989" y="0"/>
                  </a:cubicBezTo>
                  <a:cubicBezTo>
                    <a:pt x="1046" y="0"/>
                    <a:pt x="1092" y="46"/>
                    <a:pt x="1092" y="103"/>
                  </a:cubicBezTo>
                  <a:cubicBezTo>
                    <a:pt x="1092" y="260"/>
                    <a:pt x="1092" y="260"/>
                    <a:pt x="1092" y="260"/>
                  </a:cubicBezTo>
                  <a:cubicBezTo>
                    <a:pt x="1092" y="317"/>
                    <a:pt x="1046" y="363"/>
                    <a:pt x="989" y="363"/>
                  </a:cubicBezTo>
                  <a:cubicBezTo>
                    <a:pt x="993" y="363"/>
                    <a:pt x="993" y="363"/>
                    <a:pt x="993" y="363"/>
                  </a:cubicBezTo>
                  <a:cubicBezTo>
                    <a:pt x="131" y="363"/>
                    <a:pt x="131" y="363"/>
                    <a:pt x="131" y="363"/>
                  </a:cubicBezTo>
                  <a:cubicBezTo>
                    <a:pt x="61" y="363"/>
                    <a:pt x="4" y="417"/>
                    <a:pt x="0" y="48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66"/>
                    <a:pt x="0" y="263"/>
                    <a:pt x="0" y="260"/>
                  </a:cubicBezTo>
                  <a:cubicBezTo>
                    <a:pt x="0" y="103"/>
                    <a:pt x="0" y="103"/>
                    <a:pt x="0" y="103"/>
                  </a:cubicBezTo>
                </a:path>
              </a:pathLst>
            </a:custGeom>
            <a:solidFill>
              <a:srgbClr val="0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69"/>
            <p:cNvSpPr/>
            <p:nvPr/>
          </p:nvSpPr>
          <p:spPr bwMode="auto">
            <a:xfrm>
              <a:off x="6161368" y="3282795"/>
              <a:ext cx="2206488" cy="980513"/>
            </a:xfrm>
            <a:custGeom>
              <a:avLst/>
              <a:gdLst>
                <a:gd name="T0" fmla="*/ 0 w 1092"/>
                <a:gd name="T1" fmla="*/ 103 h 486"/>
                <a:gd name="T2" fmla="*/ 103 w 1092"/>
                <a:gd name="T3" fmla="*/ 0 h 486"/>
                <a:gd name="T4" fmla="*/ 989 w 1092"/>
                <a:gd name="T5" fmla="*/ 0 h 486"/>
                <a:gd name="T6" fmla="*/ 1092 w 1092"/>
                <a:gd name="T7" fmla="*/ 103 h 486"/>
                <a:gd name="T8" fmla="*/ 1092 w 1092"/>
                <a:gd name="T9" fmla="*/ 260 h 486"/>
                <a:gd name="T10" fmla="*/ 989 w 1092"/>
                <a:gd name="T11" fmla="*/ 363 h 486"/>
                <a:gd name="T12" fmla="*/ 993 w 1092"/>
                <a:gd name="T13" fmla="*/ 363 h 486"/>
                <a:gd name="T14" fmla="*/ 131 w 1092"/>
                <a:gd name="T15" fmla="*/ 363 h 486"/>
                <a:gd name="T16" fmla="*/ 0 w 1092"/>
                <a:gd name="T17" fmla="*/ 486 h 486"/>
                <a:gd name="T18" fmla="*/ 0 w 1092"/>
                <a:gd name="T19" fmla="*/ 270 h 486"/>
                <a:gd name="T20" fmla="*/ 0 w 1092"/>
                <a:gd name="T21" fmla="*/ 270 h 486"/>
                <a:gd name="T22" fmla="*/ 0 w 1092"/>
                <a:gd name="T23" fmla="*/ 260 h 486"/>
                <a:gd name="T24" fmla="*/ 0 w 1092"/>
                <a:gd name="T25" fmla="*/ 10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48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989" y="0"/>
                    <a:pt x="989" y="0"/>
                    <a:pt x="989" y="0"/>
                  </a:cubicBezTo>
                  <a:cubicBezTo>
                    <a:pt x="1046" y="0"/>
                    <a:pt x="1092" y="46"/>
                    <a:pt x="1092" y="103"/>
                  </a:cubicBezTo>
                  <a:cubicBezTo>
                    <a:pt x="1092" y="260"/>
                    <a:pt x="1092" y="260"/>
                    <a:pt x="1092" y="260"/>
                  </a:cubicBezTo>
                  <a:cubicBezTo>
                    <a:pt x="1092" y="317"/>
                    <a:pt x="1046" y="363"/>
                    <a:pt x="989" y="363"/>
                  </a:cubicBezTo>
                  <a:cubicBezTo>
                    <a:pt x="993" y="363"/>
                    <a:pt x="993" y="363"/>
                    <a:pt x="993" y="363"/>
                  </a:cubicBezTo>
                  <a:cubicBezTo>
                    <a:pt x="131" y="363"/>
                    <a:pt x="131" y="363"/>
                    <a:pt x="131" y="363"/>
                  </a:cubicBezTo>
                  <a:cubicBezTo>
                    <a:pt x="61" y="363"/>
                    <a:pt x="4" y="417"/>
                    <a:pt x="0" y="48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66"/>
                    <a:pt x="0" y="263"/>
                    <a:pt x="0" y="260"/>
                  </a:cubicBezTo>
                  <a:cubicBezTo>
                    <a:pt x="0" y="103"/>
                    <a:pt x="0" y="103"/>
                    <a:pt x="0" y="103"/>
                  </a:cubicBezTo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75"/>
            <p:cNvSpPr/>
            <p:nvPr/>
          </p:nvSpPr>
          <p:spPr bwMode="auto">
            <a:xfrm>
              <a:off x="3824144" y="3787059"/>
              <a:ext cx="2337224" cy="1091238"/>
            </a:xfrm>
            <a:custGeom>
              <a:avLst/>
              <a:gdLst>
                <a:gd name="T0" fmla="*/ 1157 w 1157"/>
                <a:gd name="T1" fmla="*/ 120 h 540"/>
                <a:gd name="T2" fmla="*/ 1038 w 1157"/>
                <a:gd name="T3" fmla="*/ 0 h 540"/>
                <a:gd name="T4" fmla="*/ 120 w 1157"/>
                <a:gd name="T5" fmla="*/ 0 h 540"/>
                <a:gd name="T6" fmla="*/ 0 w 1157"/>
                <a:gd name="T7" fmla="*/ 120 h 540"/>
                <a:gd name="T8" fmla="*/ 0 w 1157"/>
                <a:gd name="T9" fmla="*/ 278 h 540"/>
                <a:gd name="T10" fmla="*/ 120 w 1157"/>
                <a:gd name="T11" fmla="*/ 398 h 540"/>
                <a:gd name="T12" fmla="*/ 956 w 1157"/>
                <a:gd name="T13" fmla="*/ 398 h 540"/>
                <a:gd name="T14" fmla="*/ 1004 w 1157"/>
                <a:gd name="T15" fmla="*/ 398 h 540"/>
                <a:gd name="T16" fmla="*/ 1157 w 1157"/>
                <a:gd name="T17" fmla="*/ 540 h 540"/>
                <a:gd name="T18" fmla="*/ 1157 w 1157"/>
                <a:gd name="T19" fmla="*/ 290 h 540"/>
                <a:gd name="T20" fmla="*/ 1157 w 1157"/>
                <a:gd name="T21" fmla="*/ 290 h 540"/>
                <a:gd name="T22" fmla="*/ 1157 w 1157"/>
                <a:gd name="T23" fmla="*/ 278 h 540"/>
                <a:gd name="T24" fmla="*/ 1157 w 1157"/>
                <a:gd name="T25" fmla="*/ 12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7" h="540">
                  <a:moveTo>
                    <a:pt x="1157" y="120"/>
                  </a:moveTo>
                  <a:cubicBezTo>
                    <a:pt x="1157" y="54"/>
                    <a:pt x="1104" y="0"/>
                    <a:pt x="103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344"/>
                    <a:pt x="54" y="398"/>
                    <a:pt x="120" y="398"/>
                  </a:cubicBezTo>
                  <a:cubicBezTo>
                    <a:pt x="956" y="398"/>
                    <a:pt x="956" y="398"/>
                    <a:pt x="956" y="398"/>
                  </a:cubicBezTo>
                  <a:cubicBezTo>
                    <a:pt x="1004" y="398"/>
                    <a:pt x="1004" y="398"/>
                    <a:pt x="1004" y="398"/>
                  </a:cubicBezTo>
                  <a:cubicBezTo>
                    <a:pt x="1085" y="398"/>
                    <a:pt x="1152" y="461"/>
                    <a:pt x="1157" y="54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86"/>
                    <a:pt x="1157" y="282"/>
                    <a:pt x="1157" y="278"/>
                  </a:cubicBezTo>
                  <a:cubicBezTo>
                    <a:pt x="1157" y="120"/>
                    <a:pt x="1157" y="120"/>
                    <a:pt x="1157" y="1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76"/>
            <p:cNvSpPr/>
            <p:nvPr/>
          </p:nvSpPr>
          <p:spPr bwMode="auto">
            <a:xfrm>
              <a:off x="3824144" y="3732364"/>
              <a:ext cx="2337224" cy="1092572"/>
            </a:xfrm>
            <a:custGeom>
              <a:avLst/>
              <a:gdLst>
                <a:gd name="T0" fmla="*/ 1157 w 1157"/>
                <a:gd name="T1" fmla="*/ 120 h 541"/>
                <a:gd name="T2" fmla="*/ 1038 w 1157"/>
                <a:gd name="T3" fmla="*/ 0 h 541"/>
                <a:gd name="T4" fmla="*/ 120 w 1157"/>
                <a:gd name="T5" fmla="*/ 0 h 541"/>
                <a:gd name="T6" fmla="*/ 0 w 1157"/>
                <a:gd name="T7" fmla="*/ 120 h 541"/>
                <a:gd name="T8" fmla="*/ 0 w 1157"/>
                <a:gd name="T9" fmla="*/ 279 h 541"/>
                <a:gd name="T10" fmla="*/ 120 w 1157"/>
                <a:gd name="T11" fmla="*/ 398 h 541"/>
                <a:gd name="T12" fmla="*/ 956 w 1157"/>
                <a:gd name="T13" fmla="*/ 398 h 541"/>
                <a:gd name="T14" fmla="*/ 1004 w 1157"/>
                <a:gd name="T15" fmla="*/ 398 h 541"/>
                <a:gd name="T16" fmla="*/ 1157 w 1157"/>
                <a:gd name="T17" fmla="*/ 541 h 541"/>
                <a:gd name="T18" fmla="*/ 1157 w 1157"/>
                <a:gd name="T19" fmla="*/ 290 h 541"/>
                <a:gd name="T20" fmla="*/ 1157 w 1157"/>
                <a:gd name="T21" fmla="*/ 290 h 541"/>
                <a:gd name="T22" fmla="*/ 1157 w 1157"/>
                <a:gd name="T23" fmla="*/ 279 h 541"/>
                <a:gd name="T24" fmla="*/ 1157 w 1157"/>
                <a:gd name="T25" fmla="*/ 12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7" h="541">
                  <a:moveTo>
                    <a:pt x="1157" y="120"/>
                  </a:moveTo>
                  <a:cubicBezTo>
                    <a:pt x="1157" y="54"/>
                    <a:pt x="1104" y="0"/>
                    <a:pt x="103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344"/>
                    <a:pt x="54" y="398"/>
                    <a:pt x="120" y="398"/>
                  </a:cubicBezTo>
                  <a:cubicBezTo>
                    <a:pt x="956" y="398"/>
                    <a:pt x="956" y="398"/>
                    <a:pt x="956" y="398"/>
                  </a:cubicBezTo>
                  <a:cubicBezTo>
                    <a:pt x="1004" y="398"/>
                    <a:pt x="1004" y="398"/>
                    <a:pt x="1004" y="398"/>
                  </a:cubicBezTo>
                  <a:cubicBezTo>
                    <a:pt x="1085" y="398"/>
                    <a:pt x="1152" y="461"/>
                    <a:pt x="1157" y="541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86"/>
                    <a:pt x="1157" y="282"/>
                    <a:pt x="1157" y="279"/>
                  </a:cubicBezTo>
                  <a:cubicBezTo>
                    <a:pt x="1157" y="120"/>
                    <a:pt x="1157" y="120"/>
                    <a:pt x="1157" y="12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80"/>
            <p:cNvSpPr/>
            <p:nvPr/>
          </p:nvSpPr>
          <p:spPr bwMode="auto">
            <a:xfrm>
              <a:off x="6161368" y="2607775"/>
              <a:ext cx="1864976" cy="908475"/>
            </a:xfrm>
            <a:custGeom>
              <a:avLst/>
              <a:gdLst>
                <a:gd name="T0" fmla="*/ 0 w 923"/>
                <a:gd name="T1" fmla="*/ 95 h 450"/>
                <a:gd name="T2" fmla="*/ 95 w 923"/>
                <a:gd name="T3" fmla="*/ 0 h 450"/>
                <a:gd name="T4" fmla="*/ 828 w 923"/>
                <a:gd name="T5" fmla="*/ 0 h 450"/>
                <a:gd name="T6" fmla="*/ 923 w 923"/>
                <a:gd name="T7" fmla="*/ 95 h 450"/>
                <a:gd name="T8" fmla="*/ 923 w 923"/>
                <a:gd name="T9" fmla="*/ 240 h 450"/>
                <a:gd name="T10" fmla="*/ 828 w 923"/>
                <a:gd name="T11" fmla="*/ 336 h 450"/>
                <a:gd name="T12" fmla="*/ 161 w 923"/>
                <a:gd name="T13" fmla="*/ 336 h 450"/>
                <a:gd name="T14" fmla="*/ 122 w 923"/>
                <a:gd name="T15" fmla="*/ 336 h 450"/>
                <a:gd name="T16" fmla="*/ 0 w 923"/>
                <a:gd name="T17" fmla="*/ 450 h 450"/>
                <a:gd name="T18" fmla="*/ 0 w 923"/>
                <a:gd name="T19" fmla="*/ 250 h 450"/>
                <a:gd name="T20" fmla="*/ 0 w 923"/>
                <a:gd name="T21" fmla="*/ 250 h 450"/>
                <a:gd name="T22" fmla="*/ 0 w 923"/>
                <a:gd name="T23" fmla="*/ 240 h 450"/>
                <a:gd name="T24" fmla="*/ 0 w 923"/>
                <a:gd name="T25" fmla="*/ 9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3" h="450">
                  <a:moveTo>
                    <a:pt x="0" y="95"/>
                  </a:moveTo>
                  <a:cubicBezTo>
                    <a:pt x="0" y="42"/>
                    <a:pt x="42" y="0"/>
                    <a:pt x="95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881" y="0"/>
                    <a:pt x="923" y="42"/>
                    <a:pt x="923" y="95"/>
                  </a:cubicBezTo>
                  <a:cubicBezTo>
                    <a:pt x="923" y="240"/>
                    <a:pt x="923" y="240"/>
                    <a:pt x="923" y="240"/>
                  </a:cubicBezTo>
                  <a:cubicBezTo>
                    <a:pt x="923" y="293"/>
                    <a:pt x="881" y="336"/>
                    <a:pt x="828" y="336"/>
                  </a:cubicBezTo>
                  <a:cubicBezTo>
                    <a:pt x="161" y="336"/>
                    <a:pt x="161" y="336"/>
                    <a:pt x="161" y="336"/>
                  </a:cubicBezTo>
                  <a:cubicBezTo>
                    <a:pt x="122" y="336"/>
                    <a:pt x="122" y="336"/>
                    <a:pt x="122" y="336"/>
                  </a:cubicBezTo>
                  <a:cubicBezTo>
                    <a:pt x="57" y="336"/>
                    <a:pt x="4" y="386"/>
                    <a:pt x="0" y="4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47"/>
                    <a:pt x="0" y="244"/>
                    <a:pt x="0" y="240"/>
                  </a:cubicBezTo>
                  <a:cubicBezTo>
                    <a:pt x="0" y="95"/>
                    <a:pt x="0" y="95"/>
                    <a:pt x="0" y="9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81"/>
            <p:cNvSpPr/>
            <p:nvPr/>
          </p:nvSpPr>
          <p:spPr bwMode="auto">
            <a:xfrm>
              <a:off x="6161368" y="2577092"/>
              <a:ext cx="1864976" cy="911143"/>
            </a:xfrm>
            <a:custGeom>
              <a:avLst/>
              <a:gdLst>
                <a:gd name="T0" fmla="*/ 0 w 923"/>
                <a:gd name="T1" fmla="*/ 96 h 451"/>
                <a:gd name="T2" fmla="*/ 95 w 923"/>
                <a:gd name="T3" fmla="*/ 0 h 451"/>
                <a:gd name="T4" fmla="*/ 828 w 923"/>
                <a:gd name="T5" fmla="*/ 0 h 451"/>
                <a:gd name="T6" fmla="*/ 923 w 923"/>
                <a:gd name="T7" fmla="*/ 96 h 451"/>
                <a:gd name="T8" fmla="*/ 923 w 923"/>
                <a:gd name="T9" fmla="*/ 241 h 451"/>
                <a:gd name="T10" fmla="*/ 828 w 923"/>
                <a:gd name="T11" fmla="*/ 337 h 451"/>
                <a:gd name="T12" fmla="*/ 161 w 923"/>
                <a:gd name="T13" fmla="*/ 337 h 451"/>
                <a:gd name="T14" fmla="*/ 122 w 923"/>
                <a:gd name="T15" fmla="*/ 337 h 451"/>
                <a:gd name="T16" fmla="*/ 0 w 923"/>
                <a:gd name="T17" fmla="*/ 451 h 451"/>
                <a:gd name="T18" fmla="*/ 0 w 923"/>
                <a:gd name="T19" fmla="*/ 250 h 451"/>
                <a:gd name="T20" fmla="*/ 0 w 923"/>
                <a:gd name="T21" fmla="*/ 250 h 451"/>
                <a:gd name="T22" fmla="*/ 0 w 923"/>
                <a:gd name="T23" fmla="*/ 241 h 451"/>
                <a:gd name="T24" fmla="*/ 0 w 923"/>
                <a:gd name="T25" fmla="*/ 96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3" h="451">
                  <a:moveTo>
                    <a:pt x="0" y="96"/>
                  </a:moveTo>
                  <a:cubicBezTo>
                    <a:pt x="0" y="43"/>
                    <a:pt x="42" y="0"/>
                    <a:pt x="95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881" y="0"/>
                    <a:pt x="923" y="43"/>
                    <a:pt x="923" y="96"/>
                  </a:cubicBezTo>
                  <a:cubicBezTo>
                    <a:pt x="923" y="241"/>
                    <a:pt x="923" y="241"/>
                    <a:pt x="923" y="241"/>
                  </a:cubicBezTo>
                  <a:cubicBezTo>
                    <a:pt x="923" y="294"/>
                    <a:pt x="881" y="337"/>
                    <a:pt x="828" y="337"/>
                  </a:cubicBezTo>
                  <a:cubicBezTo>
                    <a:pt x="161" y="337"/>
                    <a:pt x="161" y="337"/>
                    <a:pt x="161" y="337"/>
                  </a:cubicBezTo>
                  <a:cubicBezTo>
                    <a:pt x="122" y="337"/>
                    <a:pt x="122" y="337"/>
                    <a:pt x="122" y="337"/>
                  </a:cubicBezTo>
                  <a:cubicBezTo>
                    <a:pt x="57" y="337"/>
                    <a:pt x="4" y="387"/>
                    <a:pt x="0" y="451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47"/>
                    <a:pt x="0" y="244"/>
                    <a:pt x="0" y="241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solidFill>
              <a:srgbClr val="F174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82"/>
            <p:cNvSpPr/>
            <p:nvPr/>
          </p:nvSpPr>
          <p:spPr bwMode="auto">
            <a:xfrm>
              <a:off x="4335079" y="3060012"/>
              <a:ext cx="1826290" cy="919148"/>
            </a:xfrm>
            <a:custGeom>
              <a:avLst/>
              <a:gdLst>
                <a:gd name="T0" fmla="*/ 904 w 904"/>
                <a:gd name="T1" fmla="*/ 96 h 455"/>
                <a:gd name="T2" fmla="*/ 808 w 904"/>
                <a:gd name="T3" fmla="*/ 0 h 455"/>
                <a:gd name="T4" fmla="*/ 96 w 904"/>
                <a:gd name="T5" fmla="*/ 0 h 455"/>
                <a:gd name="T6" fmla="*/ 0 w 904"/>
                <a:gd name="T7" fmla="*/ 96 h 455"/>
                <a:gd name="T8" fmla="*/ 0 w 904"/>
                <a:gd name="T9" fmla="*/ 243 h 455"/>
                <a:gd name="T10" fmla="*/ 96 w 904"/>
                <a:gd name="T11" fmla="*/ 339 h 455"/>
                <a:gd name="T12" fmla="*/ 741 w 904"/>
                <a:gd name="T13" fmla="*/ 339 h 455"/>
                <a:gd name="T14" fmla="*/ 781 w 904"/>
                <a:gd name="T15" fmla="*/ 339 h 455"/>
                <a:gd name="T16" fmla="*/ 904 w 904"/>
                <a:gd name="T17" fmla="*/ 455 h 455"/>
                <a:gd name="T18" fmla="*/ 904 w 904"/>
                <a:gd name="T19" fmla="*/ 252 h 455"/>
                <a:gd name="T20" fmla="*/ 904 w 904"/>
                <a:gd name="T21" fmla="*/ 252 h 455"/>
                <a:gd name="T22" fmla="*/ 904 w 904"/>
                <a:gd name="T23" fmla="*/ 243 h 455"/>
                <a:gd name="T24" fmla="*/ 904 w 904"/>
                <a:gd name="T25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4" h="455">
                  <a:moveTo>
                    <a:pt x="904" y="96"/>
                  </a:moveTo>
                  <a:cubicBezTo>
                    <a:pt x="904" y="43"/>
                    <a:pt x="861" y="0"/>
                    <a:pt x="80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6"/>
                    <a:pt x="43" y="339"/>
                    <a:pt x="96" y="339"/>
                  </a:cubicBezTo>
                  <a:cubicBezTo>
                    <a:pt x="741" y="339"/>
                    <a:pt x="741" y="339"/>
                    <a:pt x="741" y="339"/>
                  </a:cubicBezTo>
                  <a:cubicBezTo>
                    <a:pt x="781" y="339"/>
                    <a:pt x="781" y="339"/>
                    <a:pt x="781" y="339"/>
                  </a:cubicBezTo>
                  <a:cubicBezTo>
                    <a:pt x="846" y="339"/>
                    <a:pt x="900" y="390"/>
                    <a:pt x="904" y="455"/>
                  </a:cubicBezTo>
                  <a:cubicBezTo>
                    <a:pt x="904" y="252"/>
                    <a:pt x="904" y="252"/>
                    <a:pt x="904" y="252"/>
                  </a:cubicBezTo>
                  <a:cubicBezTo>
                    <a:pt x="904" y="252"/>
                    <a:pt x="904" y="252"/>
                    <a:pt x="904" y="252"/>
                  </a:cubicBezTo>
                  <a:cubicBezTo>
                    <a:pt x="904" y="249"/>
                    <a:pt x="904" y="246"/>
                    <a:pt x="904" y="243"/>
                  </a:cubicBezTo>
                  <a:cubicBezTo>
                    <a:pt x="904" y="96"/>
                    <a:pt x="904" y="96"/>
                    <a:pt x="904" y="96"/>
                  </a:cubicBezTo>
                </a:path>
              </a:pathLst>
            </a:custGeom>
            <a:solidFill>
              <a:srgbClr val="C34A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83"/>
            <p:cNvSpPr/>
            <p:nvPr/>
          </p:nvSpPr>
          <p:spPr bwMode="auto">
            <a:xfrm>
              <a:off x="4335079" y="3027995"/>
              <a:ext cx="1826290" cy="920482"/>
            </a:xfrm>
            <a:custGeom>
              <a:avLst/>
              <a:gdLst>
                <a:gd name="T0" fmla="*/ 904 w 904"/>
                <a:gd name="T1" fmla="*/ 97 h 456"/>
                <a:gd name="T2" fmla="*/ 808 w 904"/>
                <a:gd name="T3" fmla="*/ 0 h 456"/>
                <a:gd name="T4" fmla="*/ 96 w 904"/>
                <a:gd name="T5" fmla="*/ 0 h 456"/>
                <a:gd name="T6" fmla="*/ 0 w 904"/>
                <a:gd name="T7" fmla="*/ 97 h 456"/>
                <a:gd name="T8" fmla="*/ 0 w 904"/>
                <a:gd name="T9" fmla="*/ 244 h 456"/>
                <a:gd name="T10" fmla="*/ 96 w 904"/>
                <a:gd name="T11" fmla="*/ 340 h 456"/>
                <a:gd name="T12" fmla="*/ 741 w 904"/>
                <a:gd name="T13" fmla="*/ 340 h 456"/>
                <a:gd name="T14" fmla="*/ 781 w 904"/>
                <a:gd name="T15" fmla="*/ 340 h 456"/>
                <a:gd name="T16" fmla="*/ 904 w 904"/>
                <a:gd name="T17" fmla="*/ 456 h 456"/>
                <a:gd name="T18" fmla="*/ 904 w 904"/>
                <a:gd name="T19" fmla="*/ 253 h 456"/>
                <a:gd name="T20" fmla="*/ 904 w 904"/>
                <a:gd name="T21" fmla="*/ 253 h 456"/>
                <a:gd name="T22" fmla="*/ 904 w 904"/>
                <a:gd name="T23" fmla="*/ 244 h 456"/>
                <a:gd name="T24" fmla="*/ 904 w 904"/>
                <a:gd name="T25" fmla="*/ 9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4" h="456">
                  <a:moveTo>
                    <a:pt x="904" y="97"/>
                  </a:moveTo>
                  <a:cubicBezTo>
                    <a:pt x="904" y="44"/>
                    <a:pt x="861" y="0"/>
                    <a:pt x="80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97"/>
                    <a:pt x="43" y="340"/>
                    <a:pt x="96" y="340"/>
                  </a:cubicBezTo>
                  <a:cubicBezTo>
                    <a:pt x="741" y="340"/>
                    <a:pt x="741" y="340"/>
                    <a:pt x="741" y="340"/>
                  </a:cubicBezTo>
                  <a:cubicBezTo>
                    <a:pt x="781" y="340"/>
                    <a:pt x="781" y="340"/>
                    <a:pt x="781" y="340"/>
                  </a:cubicBezTo>
                  <a:cubicBezTo>
                    <a:pt x="846" y="340"/>
                    <a:pt x="900" y="391"/>
                    <a:pt x="904" y="456"/>
                  </a:cubicBezTo>
                  <a:cubicBezTo>
                    <a:pt x="904" y="253"/>
                    <a:pt x="904" y="253"/>
                    <a:pt x="904" y="253"/>
                  </a:cubicBezTo>
                  <a:cubicBezTo>
                    <a:pt x="904" y="253"/>
                    <a:pt x="904" y="253"/>
                    <a:pt x="904" y="253"/>
                  </a:cubicBezTo>
                  <a:cubicBezTo>
                    <a:pt x="904" y="250"/>
                    <a:pt x="904" y="247"/>
                    <a:pt x="904" y="244"/>
                  </a:cubicBezTo>
                  <a:cubicBezTo>
                    <a:pt x="904" y="97"/>
                    <a:pt x="904" y="97"/>
                    <a:pt x="904" y="97"/>
                  </a:cubicBezTo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86"/>
            <p:cNvSpPr/>
            <p:nvPr/>
          </p:nvSpPr>
          <p:spPr bwMode="auto">
            <a:xfrm>
              <a:off x="4076275" y="2263577"/>
              <a:ext cx="2085092" cy="997856"/>
            </a:xfrm>
            <a:custGeom>
              <a:avLst/>
              <a:gdLst>
                <a:gd name="T0" fmla="*/ 1032 w 1032"/>
                <a:gd name="T1" fmla="*/ 105 h 494"/>
                <a:gd name="T2" fmla="*/ 927 w 1032"/>
                <a:gd name="T3" fmla="*/ 0 h 494"/>
                <a:gd name="T4" fmla="*/ 105 w 1032"/>
                <a:gd name="T5" fmla="*/ 0 h 494"/>
                <a:gd name="T6" fmla="*/ 0 w 1032"/>
                <a:gd name="T7" fmla="*/ 105 h 494"/>
                <a:gd name="T8" fmla="*/ 0 w 1032"/>
                <a:gd name="T9" fmla="*/ 264 h 494"/>
                <a:gd name="T10" fmla="*/ 105 w 1032"/>
                <a:gd name="T11" fmla="*/ 369 h 494"/>
                <a:gd name="T12" fmla="*/ 855 w 1032"/>
                <a:gd name="T13" fmla="*/ 369 h 494"/>
                <a:gd name="T14" fmla="*/ 898 w 1032"/>
                <a:gd name="T15" fmla="*/ 369 h 494"/>
                <a:gd name="T16" fmla="*/ 1032 w 1032"/>
                <a:gd name="T17" fmla="*/ 494 h 494"/>
                <a:gd name="T18" fmla="*/ 1032 w 1032"/>
                <a:gd name="T19" fmla="*/ 274 h 494"/>
                <a:gd name="T20" fmla="*/ 1032 w 1032"/>
                <a:gd name="T21" fmla="*/ 274 h 494"/>
                <a:gd name="T22" fmla="*/ 1032 w 1032"/>
                <a:gd name="T23" fmla="*/ 264 h 494"/>
                <a:gd name="T24" fmla="*/ 1032 w 1032"/>
                <a:gd name="T25" fmla="*/ 10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2" h="494">
                  <a:moveTo>
                    <a:pt x="1032" y="105"/>
                  </a:moveTo>
                  <a:cubicBezTo>
                    <a:pt x="1032" y="47"/>
                    <a:pt x="985" y="0"/>
                    <a:pt x="9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22"/>
                    <a:pt x="47" y="369"/>
                    <a:pt x="105" y="369"/>
                  </a:cubicBezTo>
                  <a:cubicBezTo>
                    <a:pt x="855" y="369"/>
                    <a:pt x="855" y="369"/>
                    <a:pt x="855" y="369"/>
                  </a:cubicBezTo>
                  <a:cubicBezTo>
                    <a:pt x="898" y="369"/>
                    <a:pt x="898" y="369"/>
                    <a:pt x="898" y="369"/>
                  </a:cubicBezTo>
                  <a:cubicBezTo>
                    <a:pt x="969" y="369"/>
                    <a:pt x="1027" y="424"/>
                    <a:pt x="1032" y="494"/>
                  </a:cubicBezTo>
                  <a:cubicBezTo>
                    <a:pt x="1032" y="274"/>
                    <a:pt x="1032" y="274"/>
                    <a:pt x="1032" y="274"/>
                  </a:cubicBezTo>
                  <a:cubicBezTo>
                    <a:pt x="1032" y="274"/>
                    <a:pt x="1032" y="274"/>
                    <a:pt x="1032" y="274"/>
                  </a:cubicBezTo>
                  <a:cubicBezTo>
                    <a:pt x="1032" y="271"/>
                    <a:pt x="1032" y="268"/>
                    <a:pt x="1032" y="264"/>
                  </a:cubicBezTo>
                  <a:cubicBezTo>
                    <a:pt x="1032" y="105"/>
                    <a:pt x="1032" y="105"/>
                    <a:pt x="1032" y="105"/>
                  </a:cubicBezTo>
                </a:path>
              </a:pathLst>
            </a:custGeom>
            <a:solidFill>
              <a:srgbClr val="015A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87"/>
            <p:cNvSpPr/>
            <p:nvPr/>
          </p:nvSpPr>
          <p:spPr bwMode="auto">
            <a:xfrm>
              <a:off x="4076276" y="2787869"/>
              <a:ext cx="2085092" cy="500262"/>
            </a:xfrm>
            <a:custGeom>
              <a:avLst/>
              <a:gdLst>
                <a:gd name="T0" fmla="*/ 898 w 1032"/>
                <a:gd name="T1" fmla="*/ 105 h 248"/>
                <a:gd name="T2" fmla="*/ 855 w 1032"/>
                <a:gd name="T3" fmla="*/ 105 h 248"/>
                <a:gd name="T4" fmla="*/ 105 w 1032"/>
                <a:gd name="T5" fmla="*/ 105 h 248"/>
                <a:gd name="T6" fmla="*/ 0 w 1032"/>
                <a:gd name="T7" fmla="*/ 0 h 248"/>
                <a:gd name="T8" fmla="*/ 0 w 1032"/>
                <a:gd name="T9" fmla="*/ 18 h 248"/>
                <a:gd name="T10" fmla="*/ 105 w 1032"/>
                <a:gd name="T11" fmla="*/ 123 h 248"/>
                <a:gd name="T12" fmla="*/ 855 w 1032"/>
                <a:gd name="T13" fmla="*/ 123 h 248"/>
                <a:gd name="T14" fmla="*/ 898 w 1032"/>
                <a:gd name="T15" fmla="*/ 123 h 248"/>
                <a:gd name="T16" fmla="*/ 1032 w 1032"/>
                <a:gd name="T17" fmla="*/ 248 h 248"/>
                <a:gd name="T18" fmla="*/ 1032 w 1032"/>
                <a:gd name="T19" fmla="*/ 230 h 248"/>
                <a:gd name="T20" fmla="*/ 898 w 1032"/>
                <a:gd name="T21" fmla="*/ 10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248">
                  <a:moveTo>
                    <a:pt x="898" y="105"/>
                  </a:moveTo>
                  <a:cubicBezTo>
                    <a:pt x="855" y="105"/>
                    <a:pt x="855" y="105"/>
                    <a:pt x="85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47" y="105"/>
                    <a:pt x="0" y="58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6"/>
                    <a:pt x="47" y="123"/>
                    <a:pt x="105" y="123"/>
                  </a:cubicBezTo>
                  <a:cubicBezTo>
                    <a:pt x="855" y="123"/>
                    <a:pt x="855" y="123"/>
                    <a:pt x="855" y="123"/>
                  </a:cubicBezTo>
                  <a:cubicBezTo>
                    <a:pt x="898" y="123"/>
                    <a:pt x="898" y="123"/>
                    <a:pt x="898" y="123"/>
                  </a:cubicBezTo>
                  <a:cubicBezTo>
                    <a:pt x="969" y="123"/>
                    <a:pt x="1027" y="178"/>
                    <a:pt x="1032" y="248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27" y="160"/>
                    <a:pt x="969" y="105"/>
                    <a:pt x="898" y="10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90"/>
            <p:cNvSpPr/>
            <p:nvPr/>
          </p:nvSpPr>
          <p:spPr bwMode="auto">
            <a:xfrm>
              <a:off x="6165370" y="2577092"/>
              <a:ext cx="1514126" cy="242794"/>
            </a:xfrm>
            <a:custGeom>
              <a:avLst/>
              <a:gdLst>
                <a:gd name="T0" fmla="*/ 749 w 749"/>
                <a:gd name="T1" fmla="*/ 0 h 120"/>
                <a:gd name="T2" fmla="*/ 729 w 749"/>
                <a:gd name="T3" fmla="*/ 0 h 120"/>
                <a:gd name="T4" fmla="*/ 717 w 749"/>
                <a:gd name="T5" fmla="*/ 1 h 120"/>
                <a:gd name="T6" fmla="*/ 720 w 749"/>
                <a:gd name="T7" fmla="*/ 1 h 120"/>
                <a:gd name="T8" fmla="*/ 717 w 749"/>
                <a:gd name="T9" fmla="*/ 1 h 120"/>
                <a:gd name="T10" fmla="*/ 717 w 749"/>
                <a:gd name="T11" fmla="*/ 1 h 120"/>
                <a:gd name="T12" fmla="*/ 106 w 749"/>
                <a:gd name="T13" fmla="*/ 1 h 120"/>
                <a:gd name="T14" fmla="*/ 0 w 749"/>
                <a:gd name="T15" fmla="*/ 91 h 120"/>
                <a:gd name="T16" fmla="*/ 0 w 749"/>
                <a:gd name="T17" fmla="*/ 120 h 120"/>
                <a:gd name="T18" fmla="*/ 117 w 749"/>
                <a:gd name="T19" fmla="*/ 10 h 120"/>
                <a:gd name="T20" fmla="*/ 154 w 749"/>
                <a:gd name="T21" fmla="*/ 10 h 120"/>
                <a:gd name="T22" fmla="*/ 707 w 749"/>
                <a:gd name="T23" fmla="*/ 10 h 120"/>
                <a:gd name="T24" fmla="*/ 749 w 749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9" h="120">
                  <a:moveTo>
                    <a:pt x="749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25" y="1"/>
                    <a:pt x="721" y="1"/>
                    <a:pt x="717" y="1"/>
                  </a:cubicBezTo>
                  <a:cubicBezTo>
                    <a:pt x="720" y="1"/>
                    <a:pt x="720" y="1"/>
                    <a:pt x="720" y="1"/>
                  </a:cubicBezTo>
                  <a:cubicBezTo>
                    <a:pt x="717" y="1"/>
                    <a:pt x="717" y="1"/>
                    <a:pt x="717" y="1"/>
                  </a:cubicBezTo>
                  <a:cubicBezTo>
                    <a:pt x="717" y="1"/>
                    <a:pt x="717" y="1"/>
                    <a:pt x="717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53" y="1"/>
                    <a:pt x="8" y="40"/>
                    <a:pt x="0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" y="58"/>
                    <a:pt x="54" y="10"/>
                    <a:pt x="117" y="10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707" y="10"/>
                    <a:pt x="707" y="10"/>
                    <a:pt x="707" y="10"/>
                  </a:cubicBezTo>
                  <a:cubicBezTo>
                    <a:pt x="722" y="10"/>
                    <a:pt x="736" y="7"/>
                    <a:pt x="749" y="0"/>
                  </a:cubicBezTo>
                </a:path>
              </a:pathLst>
            </a:custGeom>
            <a:solidFill>
              <a:srgbClr val="0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91"/>
            <p:cNvSpPr/>
            <p:nvPr/>
          </p:nvSpPr>
          <p:spPr bwMode="auto">
            <a:xfrm>
              <a:off x="6161368" y="1979446"/>
              <a:ext cx="1623517" cy="804421"/>
            </a:xfrm>
            <a:custGeom>
              <a:avLst/>
              <a:gdLst>
                <a:gd name="T0" fmla="*/ 0 w 803"/>
                <a:gd name="T1" fmla="*/ 85 h 398"/>
                <a:gd name="T2" fmla="*/ 84 w 803"/>
                <a:gd name="T3" fmla="*/ 0 h 398"/>
                <a:gd name="T4" fmla="*/ 719 w 803"/>
                <a:gd name="T5" fmla="*/ 0 h 398"/>
                <a:gd name="T6" fmla="*/ 803 w 803"/>
                <a:gd name="T7" fmla="*/ 85 h 398"/>
                <a:gd name="T8" fmla="*/ 803 w 803"/>
                <a:gd name="T9" fmla="*/ 213 h 398"/>
                <a:gd name="T10" fmla="*/ 719 w 803"/>
                <a:gd name="T11" fmla="*/ 297 h 398"/>
                <a:gd name="T12" fmla="*/ 722 w 803"/>
                <a:gd name="T13" fmla="*/ 297 h 398"/>
                <a:gd name="T14" fmla="*/ 108 w 803"/>
                <a:gd name="T15" fmla="*/ 297 h 398"/>
                <a:gd name="T16" fmla="*/ 0 w 803"/>
                <a:gd name="T17" fmla="*/ 398 h 398"/>
                <a:gd name="T18" fmla="*/ 0 w 803"/>
                <a:gd name="T19" fmla="*/ 221 h 398"/>
                <a:gd name="T20" fmla="*/ 1 w 803"/>
                <a:gd name="T21" fmla="*/ 221 h 398"/>
                <a:gd name="T22" fmla="*/ 0 w 803"/>
                <a:gd name="T23" fmla="*/ 213 h 398"/>
                <a:gd name="T24" fmla="*/ 0 w 803"/>
                <a:gd name="T25" fmla="*/ 85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3" h="398">
                  <a:moveTo>
                    <a:pt x="0" y="85"/>
                  </a:moveTo>
                  <a:cubicBezTo>
                    <a:pt x="0" y="38"/>
                    <a:pt x="38" y="0"/>
                    <a:pt x="84" y="0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765" y="0"/>
                    <a:pt x="803" y="38"/>
                    <a:pt x="803" y="85"/>
                  </a:cubicBezTo>
                  <a:cubicBezTo>
                    <a:pt x="803" y="213"/>
                    <a:pt x="803" y="213"/>
                    <a:pt x="803" y="213"/>
                  </a:cubicBezTo>
                  <a:cubicBezTo>
                    <a:pt x="803" y="259"/>
                    <a:pt x="765" y="297"/>
                    <a:pt x="719" y="297"/>
                  </a:cubicBezTo>
                  <a:cubicBezTo>
                    <a:pt x="722" y="297"/>
                    <a:pt x="722" y="297"/>
                    <a:pt x="722" y="297"/>
                  </a:cubicBezTo>
                  <a:cubicBezTo>
                    <a:pt x="108" y="297"/>
                    <a:pt x="108" y="297"/>
                    <a:pt x="108" y="297"/>
                  </a:cubicBezTo>
                  <a:cubicBezTo>
                    <a:pt x="51" y="297"/>
                    <a:pt x="4" y="342"/>
                    <a:pt x="0" y="39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0" y="218"/>
                    <a:pt x="0" y="216"/>
                    <a:pt x="0" y="213"/>
                  </a:cubicBezTo>
                  <a:cubicBezTo>
                    <a:pt x="0" y="85"/>
                    <a:pt x="0" y="85"/>
                    <a:pt x="0" y="85"/>
                  </a:cubicBezTo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7" name="Freeform 237"/>
          <p:cNvSpPr>
            <a:spLocks noChangeAspect="1" noChangeArrowheads="1"/>
          </p:cNvSpPr>
          <p:nvPr/>
        </p:nvSpPr>
        <p:spPr bwMode="auto">
          <a:xfrm>
            <a:off x="4075554" y="2419276"/>
            <a:ext cx="337492" cy="24792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0" tIns="45710" rIns="91420" bIns="45710" anchor="ctr"/>
          <a:lstStyle/>
          <a:p>
            <a:pPr>
              <a:defRPr/>
            </a:pPr>
            <a:endParaRPr 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AutoShape 44"/>
          <p:cNvSpPr>
            <a:spLocks noChangeAspect="1"/>
          </p:cNvSpPr>
          <p:nvPr/>
        </p:nvSpPr>
        <p:spPr bwMode="auto">
          <a:xfrm>
            <a:off x="4828049" y="2077607"/>
            <a:ext cx="286029" cy="2736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76184" tIns="76184" rIns="76184" bIns="76184" anchor="ctr"/>
          <a:lstStyle/>
          <a:p>
            <a:pPr defTabSz="685165">
              <a:defRPr/>
            </a:pPr>
            <a:endParaRPr lang="es-ES" sz="50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119" name="Freeform 141"/>
          <p:cNvSpPr>
            <a:spLocks noChangeAspect="1" noChangeArrowheads="1"/>
          </p:cNvSpPr>
          <p:nvPr/>
        </p:nvSpPr>
        <p:spPr bwMode="auto">
          <a:xfrm>
            <a:off x="4823196" y="2586313"/>
            <a:ext cx="287726" cy="34436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68580" tIns="34290" rIns="68580" bIns="34290" anchor="ctr">
            <a:noAutofit/>
          </a:bodyPr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328"/>
          <p:cNvSpPr>
            <a:spLocks noChangeAspect="1" noChangeArrowheads="1"/>
          </p:cNvSpPr>
          <p:nvPr/>
        </p:nvSpPr>
        <p:spPr bwMode="auto">
          <a:xfrm>
            <a:off x="4720353" y="1610094"/>
            <a:ext cx="436327" cy="243422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1" name="Group 581"/>
          <p:cNvGrpSpPr>
            <a:grpSpLocks noChangeAspect="1"/>
          </p:cNvGrpSpPr>
          <p:nvPr/>
        </p:nvGrpSpPr>
        <p:grpSpPr bwMode="auto">
          <a:xfrm>
            <a:off x="4074608" y="1852510"/>
            <a:ext cx="356633" cy="235391"/>
            <a:chOff x="3763963" y="5216524"/>
            <a:chExt cx="466725" cy="307975"/>
          </a:xfrm>
          <a:solidFill>
            <a:schemeClr val="bg1"/>
          </a:solidFill>
        </p:grpSpPr>
        <p:sp>
          <p:nvSpPr>
            <p:cNvPr id="122" name="Freeform 496"/>
            <p:cNvSpPr>
              <a:spLocks noChangeArrowheads="1"/>
            </p:cNvSpPr>
            <p:nvPr/>
          </p:nvSpPr>
          <p:spPr bwMode="auto">
            <a:xfrm>
              <a:off x="4130675" y="5421312"/>
              <a:ext cx="100013" cy="103187"/>
            </a:xfrm>
            <a:custGeom>
              <a:avLst/>
              <a:gdLst>
                <a:gd name="T0" fmla="*/ 276 w 277"/>
                <a:gd name="T1" fmla="*/ 218 h 286"/>
                <a:gd name="T2" fmla="*/ 276 w 277"/>
                <a:gd name="T3" fmla="*/ 209 h 286"/>
                <a:gd name="T4" fmla="*/ 276 w 277"/>
                <a:gd name="T5" fmla="*/ 201 h 286"/>
                <a:gd name="T6" fmla="*/ 276 w 277"/>
                <a:gd name="T7" fmla="*/ 193 h 286"/>
                <a:gd name="T8" fmla="*/ 268 w 277"/>
                <a:gd name="T9" fmla="*/ 176 h 286"/>
                <a:gd name="T10" fmla="*/ 268 w 277"/>
                <a:gd name="T11" fmla="*/ 168 h 286"/>
                <a:gd name="T12" fmla="*/ 268 w 277"/>
                <a:gd name="T13" fmla="*/ 159 h 286"/>
                <a:gd name="T14" fmla="*/ 268 w 277"/>
                <a:gd name="T15" fmla="*/ 151 h 286"/>
                <a:gd name="T16" fmla="*/ 268 w 277"/>
                <a:gd name="T17" fmla="*/ 143 h 286"/>
                <a:gd name="T18" fmla="*/ 259 w 277"/>
                <a:gd name="T19" fmla="*/ 109 h 286"/>
                <a:gd name="T20" fmla="*/ 259 w 277"/>
                <a:gd name="T21" fmla="*/ 92 h 286"/>
                <a:gd name="T22" fmla="*/ 259 w 277"/>
                <a:gd name="T23" fmla="*/ 84 h 286"/>
                <a:gd name="T24" fmla="*/ 251 w 277"/>
                <a:gd name="T25" fmla="*/ 51 h 286"/>
                <a:gd name="T26" fmla="*/ 251 w 277"/>
                <a:gd name="T27" fmla="*/ 42 h 286"/>
                <a:gd name="T28" fmla="*/ 242 w 277"/>
                <a:gd name="T29" fmla="*/ 34 h 286"/>
                <a:gd name="T30" fmla="*/ 242 w 277"/>
                <a:gd name="T31" fmla="*/ 17 h 286"/>
                <a:gd name="T32" fmla="*/ 234 w 277"/>
                <a:gd name="T33" fmla="*/ 0 h 286"/>
                <a:gd name="T34" fmla="*/ 226 w 277"/>
                <a:gd name="T35" fmla="*/ 0 h 286"/>
                <a:gd name="T36" fmla="*/ 8 w 277"/>
                <a:gd name="T37" fmla="*/ 59 h 286"/>
                <a:gd name="T38" fmla="*/ 8 w 277"/>
                <a:gd name="T39" fmla="*/ 67 h 286"/>
                <a:gd name="T40" fmla="*/ 8 w 277"/>
                <a:gd name="T41" fmla="*/ 76 h 286"/>
                <a:gd name="T42" fmla="*/ 8 w 277"/>
                <a:gd name="T43" fmla="*/ 84 h 286"/>
                <a:gd name="T44" fmla="*/ 8 w 277"/>
                <a:gd name="T45" fmla="*/ 92 h 286"/>
                <a:gd name="T46" fmla="*/ 8 w 277"/>
                <a:gd name="T47" fmla="*/ 101 h 286"/>
                <a:gd name="T48" fmla="*/ 8 w 277"/>
                <a:gd name="T49" fmla="*/ 118 h 286"/>
                <a:gd name="T50" fmla="*/ 8 w 277"/>
                <a:gd name="T51" fmla="*/ 134 h 286"/>
                <a:gd name="T52" fmla="*/ 17 w 277"/>
                <a:gd name="T53" fmla="*/ 143 h 286"/>
                <a:gd name="T54" fmla="*/ 17 w 277"/>
                <a:gd name="T55" fmla="*/ 159 h 286"/>
                <a:gd name="T56" fmla="*/ 17 w 277"/>
                <a:gd name="T57" fmla="*/ 168 h 286"/>
                <a:gd name="T58" fmla="*/ 17 w 277"/>
                <a:gd name="T59" fmla="*/ 176 h 286"/>
                <a:gd name="T60" fmla="*/ 17 w 277"/>
                <a:gd name="T61" fmla="*/ 185 h 286"/>
                <a:gd name="T62" fmla="*/ 8 w 277"/>
                <a:gd name="T63" fmla="*/ 201 h 286"/>
                <a:gd name="T64" fmla="*/ 8 w 277"/>
                <a:gd name="T65" fmla="*/ 209 h 286"/>
                <a:gd name="T66" fmla="*/ 8 w 277"/>
                <a:gd name="T67" fmla="*/ 218 h 286"/>
                <a:gd name="T68" fmla="*/ 8 w 277"/>
                <a:gd name="T69" fmla="*/ 226 h 286"/>
                <a:gd name="T70" fmla="*/ 8 w 277"/>
                <a:gd name="T71" fmla="*/ 243 h 286"/>
                <a:gd name="T72" fmla="*/ 8 w 277"/>
                <a:gd name="T73" fmla="*/ 251 h 286"/>
                <a:gd name="T74" fmla="*/ 0 w 277"/>
                <a:gd name="T75" fmla="*/ 260 h 286"/>
                <a:gd name="T76" fmla="*/ 0 w 277"/>
                <a:gd name="T77" fmla="*/ 268 h 286"/>
                <a:gd name="T78" fmla="*/ 0 w 277"/>
                <a:gd name="T79" fmla="*/ 276 h 286"/>
                <a:gd name="T80" fmla="*/ 0 w 277"/>
                <a:gd name="T81" fmla="*/ 285 h 286"/>
                <a:gd name="T82" fmla="*/ 268 w 277"/>
                <a:gd name="T83" fmla="*/ 285 h 286"/>
                <a:gd name="T84" fmla="*/ 276 w 277"/>
                <a:gd name="T85" fmla="*/ 276 h 286"/>
                <a:gd name="T86" fmla="*/ 276 w 277"/>
                <a:gd name="T87" fmla="*/ 260 h 286"/>
                <a:gd name="T88" fmla="*/ 276 w 277"/>
                <a:gd name="T89" fmla="*/ 243 h 286"/>
                <a:gd name="T90" fmla="*/ 276 w 277"/>
                <a:gd name="T91" fmla="*/ 226 h 286"/>
                <a:gd name="T92" fmla="*/ 276 w 277"/>
                <a:gd name="T93" fmla="*/ 218 h 286"/>
                <a:gd name="T94" fmla="*/ 276 w 277"/>
                <a:gd name="T95" fmla="*/ 218 h 286"/>
                <a:gd name="T96" fmla="*/ 276 w 277"/>
                <a:gd name="T97" fmla="*/ 21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286">
                  <a:moveTo>
                    <a:pt x="276" y="218"/>
                  </a:moveTo>
                  <a:lnTo>
                    <a:pt x="276" y="209"/>
                  </a:lnTo>
                  <a:lnTo>
                    <a:pt x="276" y="201"/>
                  </a:lnTo>
                  <a:cubicBezTo>
                    <a:pt x="276" y="193"/>
                    <a:pt x="276" y="193"/>
                    <a:pt x="276" y="193"/>
                  </a:cubicBezTo>
                  <a:cubicBezTo>
                    <a:pt x="276" y="193"/>
                    <a:pt x="276" y="185"/>
                    <a:pt x="268" y="176"/>
                  </a:cubicBezTo>
                  <a:cubicBezTo>
                    <a:pt x="268" y="168"/>
                    <a:pt x="268" y="168"/>
                    <a:pt x="268" y="168"/>
                  </a:cubicBezTo>
                  <a:lnTo>
                    <a:pt x="268" y="159"/>
                  </a:lnTo>
                  <a:lnTo>
                    <a:pt x="268" y="151"/>
                  </a:lnTo>
                  <a:cubicBezTo>
                    <a:pt x="268" y="143"/>
                    <a:pt x="268" y="143"/>
                    <a:pt x="268" y="143"/>
                  </a:cubicBezTo>
                  <a:cubicBezTo>
                    <a:pt x="268" y="134"/>
                    <a:pt x="268" y="118"/>
                    <a:pt x="259" y="109"/>
                  </a:cubicBezTo>
                  <a:cubicBezTo>
                    <a:pt x="259" y="109"/>
                    <a:pt x="259" y="101"/>
                    <a:pt x="259" y="92"/>
                  </a:cubicBezTo>
                  <a:lnTo>
                    <a:pt x="259" y="84"/>
                  </a:lnTo>
                  <a:cubicBezTo>
                    <a:pt x="259" y="67"/>
                    <a:pt x="251" y="59"/>
                    <a:pt x="251" y="51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6"/>
                    <a:pt x="242" y="26"/>
                    <a:pt x="242" y="17"/>
                  </a:cubicBezTo>
                  <a:cubicBezTo>
                    <a:pt x="242" y="9"/>
                    <a:pt x="234" y="9"/>
                    <a:pt x="234" y="0"/>
                  </a:cubicBezTo>
                  <a:lnTo>
                    <a:pt x="226" y="0"/>
                  </a:lnTo>
                  <a:cubicBezTo>
                    <a:pt x="8" y="59"/>
                    <a:pt x="8" y="59"/>
                    <a:pt x="8" y="59"/>
                  </a:cubicBezTo>
                  <a:cubicBezTo>
                    <a:pt x="8" y="67"/>
                    <a:pt x="0" y="67"/>
                    <a:pt x="8" y="67"/>
                  </a:cubicBezTo>
                  <a:cubicBezTo>
                    <a:pt x="8" y="76"/>
                    <a:pt x="8" y="76"/>
                    <a:pt x="8" y="76"/>
                  </a:cubicBezTo>
                  <a:lnTo>
                    <a:pt x="8" y="84"/>
                  </a:lnTo>
                  <a:cubicBezTo>
                    <a:pt x="8" y="92"/>
                    <a:pt x="8" y="92"/>
                    <a:pt x="8" y="92"/>
                  </a:cubicBezTo>
                  <a:lnTo>
                    <a:pt x="8" y="101"/>
                  </a:lnTo>
                  <a:cubicBezTo>
                    <a:pt x="8" y="109"/>
                    <a:pt x="8" y="118"/>
                    <a:pt x="8" y="118"/>
                  </a:cubicBezTo>
                  <a:cubicBezTo>
                    <a:pt x="8" y="126"/>
                    <a:pt x="8" y="126"/>
                    <a:pt x="8" y="134"/>
                  </a:cubicBezTo>
                  <a:cubicBezTo>
                    <a:pt x="17" y="134"/>
                    <a:pt x="17" y="134"/>
                    <a:pt x="17" y="143"/>
                  </a:cubicBezTo>
                  <a:cubicBezTo>
                    <a:pt x="17" y="151"/>
                    <a:pt x="17" y="159"/>
                    <a:pt x="17" y="159"/>
                  </a:cubicBezTo>
                  <a:cubicBezTo>
                    <a:pt x="17" y="168"/>
                    <a:pt x="17" y="168"/>
                    <a:pt x="17" y="168"/>
                  </a:cubicBezTo>
                  <a:lnTo>
                    <a:pt x="17" y="176"/>
                  </a:lnTo>
                  <a:cubicBezTo>
                    <a:pt x="17" y="185"/>
                    <a:pt x="17" y="185"/>
                    <a:pt x="17" y="185"/>
                  </a:cubicBezTo>
                  <a:cubicBezTo>
                    <a:pt x="17" y="193"/>
                    <a:pt x="8" y="193"/>
                    <a:pt x="8" y="201"/>
                  </a:cubicBezTo>
                  <a:lnTo>
                    <a:pt x="8" y="209"/>
                  </a:lnTo>
                  <a:lnTo>
                    <a:pt x="8" y="218"/>
                  </a:lnTo>
                  <a:cubicBezTo>
                    <a:pt x="8" y="226"/>
                    <a:pt x="8" y="226"/>
                    <a:pt x="8" y="226"/>
                  </a:cubicBezTo>
                  <a:cubicBezTo>
                    <a:pt x="8" y="235"/>
                    <a:pt x="8" y="235"/>
                    <a:pt x="8" y="243"/>
                  </a:cubicBezTo>
                  <a:lnTo>
                    <a:pt x="8" y="251"/>
                  </a:lnTo>
                  <a:cubicBezTo>
                    <a:pt x="8" y="251"/>
                    <a:pt x="8" y="260"/>
                    <a:pt x="0" y="260"/>
                  </a:cubicBezTo>
                  <a:lnTo>
                    <a:pt x="0" y="268"/>
                  </a:lnTo>
                  <a:lnTo>
                    <a:pt x="0" y="276"/>
                  </a:lnTo>
                  <a:lnTo>
                    <a:pt x="0" y="285"/>
                  </a:lnTo>
                  <a:cubicBezTo>
                    <a:pt x="268" y="285"/>
                    <a:pt x="268" y="285"/>
                    <a:pt x="268" y="285"/>
                  </a:cubicBezTo>
                  <a:cubicBezTo>
                    <a:pt x="268" y="285"/>
                    <a:pt x="276" y="285"/>
                    <a:pt x="276" y="276"/>
                  </a:cubicBezTo>
                  <a:cubicBezTo>
                    <a:pt x="276" y="268"/>
                    <a:pt x="276" y="268"/>
                    <a:pt x="276" y="260"/>
                  </a:cubicBezTo>
                  <a:cubicBezTo>
                    <a:pt x="276" y="260"/>
                    <a:pt x="276" y="251"/>
                    <a:pt x="276" y="243"/>
                  </a:cubicBezTo>
                  <a:cubicBezTo>
                    <a:pt x="276" y="243"/>
                    <a:pt x="276" y="235"/>
                    <a:pt x="276" y="226"/>
                  </a:cubicBezTo>
                  <a:lnTo>
                    <a:pt x="276" y="218"/>
                  </a:lnTo>
                  <a:close/>
                  <a:moveTo>
                    <a:pt x="276" y="218"/>
                  </a:moveTo>
                  <a:lnTo>
                    <a:pt x="276" y="21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497"/>
            <p:cNvSpPr>
              <a:spLocks noChangeArrowheads="1"/>
            </p:cNvSpPr>
            <p:nvPr/>
          </p:nvSpPr>
          <p:spPr bwMode="auto">
            <a:xfrm>
              <a:off x="4083050" y="5297487"/>
              <a:ext cx="123825" cy="133350"/>
            </a:xfrm>
            <a:custGeom>
              <a:avLst/>
              <a:gdLst>
                <a:gd name="T0" fmla="*/ 343 w 344"/>
                <a:gd name="T1" fmla="*/ 276 h 369"/>
                <a:gd name="T2" fmla="*/ 335 w 344"/>
                <a:gd name="T3" fmla="*/ 259 h 369"/>
                <a:gd name="T4" fmla="*/ 326 w 344"/>
                <a:gd name="T5" fmla="*/ 242 h 369"/>
                <a:gd name="T6" fmla="*/ 318 w 344"/>
                <a:gd name="T7" fmla="*/ 234 h 369"/>
                <a:gd name="T8" fmla="*/ 310 w 344"/>
                <a:gd name="T9" fmla="*/ 209 h 369"/>
                <a:gd name="T10" fmla="*/ 301 w 344"/>
                <a:gd name="T11" fmla="*/ 192 h 369"/>
                <a:gd name="T12" fmla="*/ 276 w 344"/>
                <a:gd name="T13" fmla="*/ 150 h 369"/>
                <a:gd name="T14" fmla="*/ 268 w 344"/>
                <a:gd name="T15" fmla="*/ 142 h 369"/>
                <a:gd name="T16" fmla="*/ 251 w 344"/>
                <a:gd name="T17" fmla="*/ 125 h 369"/>
                <a:gd name="T18" fmla="*/ 234 w 344"/>
                <a:gd name="T19" fmla="*/ 108 h 369"/>
                <a:gd name="T20" fmla="*/ 226 w 344"/>
                <a:gd name="T21" fmla="*/ 92 h 369"/>
                <a:gd name="T22" fmla="*/ 209 w 344"/>
                <a:gd name="T23" fmla="*/ 75 h 369"/>
                <a:gd name="T24" fmla="*/ 184 w 344"/>
                <a:gd name="T25" fmla="*/ 58 h 369"/>
                <a:gd name="T26" fmla="*/ 167 w 344"/>
                <a:gd name="T27" fmla="*/ 33 h 369"/>
                <a:gd name="T28" fmla="*/ 151 w 344"/>
                <a:gd name="T29" fmla="*/ 25 h 369"/>
                <a:gd name="T30" fmla="*/ 134 w 344"/>
                <a:gd name="T31" fmla="*/ 8 h 369"/>
                <a:gd name="T32" fmla="*/ 117 w 344"/>
                <a:gd name="T33" fmla="*/ 8 h 369"/>
                <a:gd name="T34" fmla="*/ 0 w 344"/>
                <a:gd name="T35" fmla="*/ 159 h 369"/>
                <a:gd name="T36" fmla="*/ 9 w 344"/>
                <a:gd name="T37" fmla="*/ 167 h 369"/>
                <a:gd name="T38" fmla="*/ 17 w 344"/>
                <a:gd name="T39" fmla="*/ 175 h 369"/>
                <a:gd name="T40" fmla="*/ 34 w 344"/>
                <a:gd name="T41" fmla="*/ 192 h 369"/>
                <a:gd name="T42" fmla="*/ 42 w 344"/>
                <a:gd name="T43" fmla="*/ 209 h 369"/>
                <a:gd name="T44" fmla="*/ 59 w 344"/>
                <a:gd name="T45" fmla="*/ 226 h 369"/>
                <a:gd name="T46" fmla="*/ 67 w 344"/>
                <a:gd name="T47" fmla="*/ 242 h 369"/>
                <a:gd name="T48" fmla="*/ 84 w 344"/>
                <a:gd name="T49" fmla="*/ 259 h 369"/>
                <a:gd name="T50" fmla="*/ 92 w 344"/>
                <a:gd name="T51" fmla="*/ 276 h 369"/>
                <a:gd name="T52" fmla="*/ 101 w 344"/>
                <a:gd name="T53" fmla="*/ 301 h 369"/>
                <a:gd name="T54" fmla="*/ 109 w 344"/>
                <a:gd name="T55" fmla="*/ 317 h 369"/>
                <a:gd name="T56" fmla="*/ 117 w 344"/>
                <a:gd name="T57" fmla="*/ 334 h 369"/>
                <a:gd name="T58" fmla="*/ 117 w 344"/>
                <a:gd name="T59" fmla="*/ 351 h 369"/>
                <a:gd name="T60" fmla="*/ 126 w 344"/>
                <a:gd name="T61" fmla="*/ 359 h 369"/>
                <a:gd name="T62" fmla="*/ 335 w 344"/>
                <a:gd name="T63" fmla="*/ 284 h 369"/>
                <a:gd name="T64" fmla="*/ 335 w 344"/>
                <a:gd name="T65" fmla="*/ 2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69">
                  <a:moveTo>
                    <a:pt x="335" y="284"/>
                  </a:moveTo>
                  <a:cubicBezTo>
                    <a:pt x="343" y="284"/>
                    <a:pt x="343" y="276"/>
                    <a:pt x="343" y="276"/>
                  </a:cubicBezTo>
                  <a:cubicBezTo>
                    <a:pt x="343" y="267"/>
                    <a:pt x="343" y="267"/>
                    <a:pt x="343" y="267"/>
                  </a:cubicBezTo>
                  <a:cubicBezTo>
                    <a:pt x="335" y="267"/>
                    <a:pt x="335" y="267"/>
                    <a:pt x="335" y="259"/>
                  </a:cubicBezTo>
                  <a:lnTo>
                    <a:pt x="335" y="250"/>
                  </a:lnTo>
                  <a:cubicBezTo>
                    <a:pt x="326" y="250"/>
                    <a:pt x="326" y="242"/>
                    <a:pt x="326" y="242"/>
                  </a:cubicBezTo>
                  <a:lnTo>
                    <a:pt x="326" y="234"/>
                  </a:lnTo>
                  <a:lnTo>
                    <a:pt x="318" y="234"/>
                  </a:lnTo>
                  <a:cubicBezTo>
                    <a:pt x="318" y="226"/>
                    <a:pt x="318" y="226"/>
                    <a:pt x="318" y="217"/>
                  </a:cubicBezTo>
                  <a:cubicBezTo>
                    <a:pt x="310" y="217"/>
                    <a:pt x="310" y="209"/>
                    <a:pt x="310" y="209"/>
                  </a:cubicBezTo>
                  <a:cubicBezTo>
                    <a:pt x="310" y="200"/>
                    <a:pt x="301" y="200"/>
                    <a:pt x="301" y="200"/>
                  </a:cubicBezTo>
                  <a:lnTo>
                    <a:pt x="301" y="192"/>
                  </a:lnTo>
                  <a:cubicBezTo>
                    <a:pt x="293" y="192"/>
                    <a:pt x="293" y="184"/>
                    <a:pt x="293" y="184"/>
                  </a:cubicBezTo>
                  <a:cubicBezTo>
                    <a:pt x="284" y="175"/>
                    <a:pt x="276" y="159"/>
                    <a:pt x="276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33"/>
                    <a:pt x="260" y="133"/>
                    <a:pt x="251" y="125"/>
                  </a:cubicBezTo>
                  <a:lnTo>
                    <a:pt x="243" y="117"/>
                  </a:lnTo>
                  <a:cubicBezTo>
                    <a:pt x="243" y="108"/>
                    <a:pt x="234" y="108"/>
                    <a:pt x="234" y="108"/>
                  </a:cubicBezTo>
                  <a:lnTo>
                    <a:pt x="234" y="100"/>
                  </a:lnTo>
                  <a:cubicBezTo>
                    <a:pt x="226" y="100"/>
                    <a:pt x="226" y="100"/>
                    <a:pt x="226" y="92"/>
                  </a:cubicBezTo>
                  <a:lnTo>
                    <a:pt x="218" y="92"/>
                  </a:lnTo>
                  <a:cubicBezTo>
                    <a:pt x="218" y="83"/>
                    <a:pt x="209" y="83"/>
                    <a:pt x="209" y="75"/>
                  </a:cubicBezTo>
                  <a:cubicBezTo>
                    <a:pt x="201" y="75"/>
                    <a:pt x="201" y="67"/>
                    <a:pt x="201" y="67"/>
                  </a:cubicBezTo>
                  <a:cubicBezTo>
                    <a:pt x="193" y="58"/>
                    <a:pt x="193" y="58"/>
                    <a:pt x="184" y="58"/>
                  </a:cubicBezTo>
                  <a:cubicBezTo>
                    <a:pt x="184" y="50"/>
                    <a:pt x="176" y="50"/>
                    <a:pt x="176" y="41"/>
                  </a:cubicBezTo>
                  <a:cubicBezTo>
                    <a:pt x="176" y="41"/>
                    <a:pt x="167" y="41"/>
                    <a:pt x="167" y="33"/>
                  </a:cubicBezTo>
                  <a:cubicBezTo>
                    <a:pt x="167" y="33"/>
                    <a:pt x="159" y="33"/>
                    <a:pt x="159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16"/>
                    <a:pt x="142" y="16"/>
                    <a:pt x="142" y="16"/>
                  </a:cubicBezTo>
                  <a:lnTo>
                    <a:pt x="134" y="8"/>
                  </a:lnTo>
                  <a:lnTo>
                    <a:pt x="126" y="8"/>
                  </a:lnTo>
                  <a:cubicBezTo>
                    <a:pt x="126" y="0"/>
                    <a:pt x="117" y="0"/>
                    <a:pt x="117" y="8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0" y="159"/>
                  </a:lnTo>
                  <a:lnTo>
                    <a:pt x="9" y="159"/>
                  </a:lnTo>
                  <a:lnTo>
                    <a:pt x="9" y="167"/>
                  </a:lnTo>
                  <a:lnTo>
                    <a:pt x="17" y="167"/>
                  </a:lnTo>
                  <a:cubicBezTo>
                    <a:pt x="17" y="175"/>
                    <a:pt x="17" y="175"/>
                    <a:pt x="17" y="175"/>
                  </a:cubicBezTo>
                  <a:cubicBezTo>
                    <a:pt x="25" y="175"/>
                    <a:pt x="25" y="184"/>
                    <a:pt x="25" y="184"/>
                  </a:cubicBezTo>
                  <a:lnTo>
                    <a:pt x="34" y="192"/>
                  </a:lnTo>
                  <a:lnTo>
                    <a:pt x="34" y="200"/>
                  </a:lnTo>
                  <a:cubicBezTo>
                    <a:pt x="42" y="200"/>
                    <a:pt x="42" y="200"/>
                    <a:pt x="42" y="209"/>
                  </a:cubicBezTo>
                  <a:cubicBezTo>
                    <a:pt x="42" y="209"/>
                    <a:pt x="51" y="209"/>
                    <a:pt x="51" y="217"/>
                  </a:cubicBezTo>
                  <a:cubicBezTo>
                    <a:pt x="51" y="217"/>
                    <a:pt x="59" y="217"/>
                    <a:pt x="59" y="226"/>
                  </a:cubicBezTo>
                  <a:cubicBezTo>
                    <a:pt x="59" y="226"/>
                    <a:pt x="59" y="234"/>
                    <a:pt x="67" y="234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75" y="242"/>
                    <a:pt x="75" y="250"/>
                    <a:pt x="75" y="250"/>
                  </a:cubicBezTo>
                  <a:cubicBezTo>
                    <a:pt x="75" y="259"/>
                    <a:pt x="84" y="259"/>
                    <a:pt x="84" y="259"/>
                  </a:cubicBezTo>
                  <a:cubicBezTo>
                    <a:pt x="84" y="267"/>
                    <a:pt x="84" y="267"/>
                    <a:pt x="84" y="267"/>
                  </a:cubicBezTo>
                  <a:lnTo>
                    <a:pt x="92" y="276"/>
                  </a:lnTo>
                  <a:cubicBezTo>
                    <a:pt x="92" y="276"/>
                    <a:pt x="92" y="284"/>
                    <a:pt x="101" y="292"/>
                  </a:cubicBezTo>
                  <a:lnTo>
                    <a:pt x="101" y="301"/>
                  </a:lnTo>
                  <a:lnTo>
                    <a:pt x="109" y="309"/>
                  </a:lnTo>
                  <a:cubicBezTo>
                    <a:pt x="109" y="317"/>
                    <a:pt x="109" y="317"/>
                    <a:pt x="109" y="317"/>
                  </a:cubicBezTo>
                  <a:cubicBezTo>
                    <a:pt x="109" y="326"/>
                    <a:pt x="117" y="326"/>
                    <a:pt x="117" y="326"/>
                  </a:cubicBezTo>
                  <a:lnTo>
                    <a:pt x="117" y="334"/>
                  </a:lnTo>
                  <a:lnTo>
                    <a:pt x="117" y="342"/>
                  </a:lnTo>
                  <a:lnTo>
                    <a:pt x="117" y="351"/>
                  </a:lnTo>
                  <a:cubicBezTo>
                    <a:pt x="126" y="351"/>
                    <a:pt x="126" y="351"/>
                    <a:pt x="126" y="351"/>
                  </a:cubicBezTo>
                  <a:cubicBezTo>
                    <a:pt x="126" y="359"/>
                    <a:pt x="126" y="359"/>
                    <a:pt x="126" y="359"/>
                  </a:cubicBezTo>
                  <a:lnTo>
                    <a:pt x="134" y="368"/>
                  </a:lnTo>
                  <a:lnTo>
                    <a:pt x="335" y="284"/>
                  </a:lnTo>
                  <a:close/>
                  <a:moveTo>
                    <a:pt x="335" y="284"/>
                  </a:moveTo>
                  <a:lnTo>
                    <a:pt x="335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498"/>
            <p:cNvSpPr>
              <a:spLocks noChangeArrowheads="1"/>
            </p:cNvSpPr>
            <p:nvPr/>
          </p:nvSpPr>
          <p:spPr bwMode="auto">
            <a:xfrm>
              <a:off x="3986213" y="5253037"/>
              <a:ext cx="39687" cy="57150"/>
            </a:xfrm>
            <a:custGeom>
              <a:avLst/>
              <a:gdLst>
                <a:gd name="T0" fmla="*/ 8 w 109"/>
                <a:gd name="T1" fmla="*/ 151 h 160"/>
                <a:gd name="T2" fmla="*/ 17 w 109"/>
                <a:gd name="T3" fmla="*/ 151 h 160"/>
                <a:gd name="T4" fmla="*/ 17 w 109"/>
                <a:gd name="T5" fmla="*/ 159 h 160"/>
                <a:gd name="T6" fmla="*/ 25 w 109"/>
                <a:gd name="T7" fmla="*/ 159 h 160"/>
                <a:gd name="T8" fmla="*/ 33 w 109"/>
                <a:gd name="T9" fmla="*/ 159 h 160"/>
                <a:gd name="T10" fmla="*/ 108 w 109"/>
                <a:gd name="T11" fmla="*/ 9 h 160"/>
                <a:gd name="T12" fmla="*/ 100 w 109"/>
                <a:gd name="T13" fmla="*/ 9 h 160"/>
                <a:gd name="T14" fmla="*/ 92 w 109"/>
                <a:gd name="T15" fmla="*/ 0 h 160"/>
                <a:gd name="T16" fmla="*/ 83 w 109"/>
                <a:gd name="T17" fmla="*/ 0 h 160"/>
                <a:gd name="T18" fmla="*/ 67 w 109"/>
                <a:gd name="T19" fmla="*/ 0 h 160"/>
                <a:gd name="T20" fmla="*/ 58 w 109"/>
                <a:gd name="T21" fmla="*/ 0 h 160"/>
                <a:gd name="T22" fmla="*/ 41 w 109"/>
                <a:gd name="T23" fmla="*/ 0 h 160"/>
                <a:gd name="T24" fmla="*/ 33 w 109"/>
                <a:gd name="T25" fmla="*/ 0 h 160"/>
                <a:gd name="T26" fmla="*/ 25 w 109"/>
                <a:gd name="T27" fmla="*/ 0 h 160"/>
                <a:gd name="T28" fmla="*/ 17 w 109"/>
                <a:gd name="T29" fmla="*/ 0 h 160"/>
                <a:gd name="T30" fmla="*/ 8 w 109"/>
                <a:gd name="T31" fmla="*/ 0 h 160"/>
                <a:gd name="T32" fmla="*/ 0 w 109"/>
                <a:gd name="T33" fmla="*/ 9 h 160"/>
                <a:gd name="T34" fmla="*/ 0 w 109"/>
                <a:gd name="T35" fmla="*/ 142 h 160"/>
                <a:gd name="T36" fmla="*/ 0 w 109"/>
                <a:gd name="T37" fmla="*/ 151 h 160"/>
                <a:gd name="T38" fmla="*/ 8 w 109"/>
                <a:gd name="T39" fmla="*/ 151 h 160"/>
                <a:gd name="T40" fmla="*/ 8 w 109"/>
                <a:gd name="T41" fmla="*/ 151 h 160"/>
                <a:gd name="T42" fmla="*/ 8 w 109"/>
                <a:gd name="T4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0">
                  <a:moveTo>
                    <a:pt x="8" y="151"/>
                  </a:moveTo>
                  <a:lnTo>
                    <a:pt x="17" y="151"/>
                  </a:lnTo>
                  <a:lnTo>
                    <a:pt x="17" y="159"/>
                  </a:lnTo>
                  <a:cubicBezTo>
                    <a:pt x="25" y="159"/>
                    <a:pt x="25" y="159"/>
                    <a:pt x="25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08" y="9"/>
                    <a:pt x="108" y="9"/>
                    <a:pt x="108" y="9"/>
                  </a:cubicBezTo>
                  <a:lnTo>
                    <a:pt x="100" y="9"/>
                  </a:lnTo>
                  <a:cubicBezTo>
                    <a:pt x="92" y="9"/>
                    <a:pt x="92" y="0"/>
                    <a:pt x="92" y="0"/>
                  </a:cubicBezTo>
                  <a:lnTo>
                    <a:pt x="83" y="0"/>
                  </a:lnTo>
                  <a:cubicBezTo>
                    <a:pt x="75" y="0"/>
                    <a:pt x="75" y="0"/>
                    <a:pt x="67" y="0"/>
                  </a:cubicBezTo>
                  <a:lnTo>
                    <a:pt x="58" y="0"/>
                  </a:lnTo>
                  <a:cubicBezTo>
                    <a:pt x="50" y="0"/>
                    <a:pt x="50" y="0"/>
                    <a:pt x="41" y="0"/>
                  </a:cubicBezTo>
                  <a:lnTo>
                    <a:pt x="33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0"/>
                  </a:lnTo>
                  <a:cubicBezTo>
                    <a:pt x="8" y="0"/>
                    <a:pt x="0" y="0"/>
                    <a:pt x="0" y="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8" y="151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499"/>
            <p:cNvSpPr>
              <a:spLocks noChangeArrowheads="1"/>
            </p:cNvSpPr>
            <p:nvPr/>
          </p:nvSpPr>
          <p:spPr bwMode="auto">
            <a:xfrm>
              <a:off x="4056063" y="5267324"/>
              <a:ext cx="50800" cy="76200"/>
            </a:xfrm>
            <a:custGeom>
              <a:avLst/>
              <a:gdLst>
                <a:gd name="T0" fmla="*/ 17 w 143"/>
                <a:gd name="T1" fmla="*/ 192 h 210"/>
                <a:gd name="T2" fmla="*/ 25 w 143"/>
                <a:gd name="T3" fmla="*/ 201 h 210"/>
                <a:gd name="T4" fmla="*/ 34 w 143"/>
                <a:gd name="T5" fmla="*/ 201 h 210"/>
                <a:gd name="T6" fmla="*/ 42 w 143"/>
                <a:gd name="T7" fmla="*/ 201 h 210"/>
                <a:gd name="T8" fmla="*/ 142 w 143"/>
                <a:gd name="T9" fmla="*/ 59 h 210"/>
                <a:gd name="T10" fmla="*/ 142 w 143"/>
                <a:gd name="T11" fmla="*/ 42 h 210"/>
                <a:gd name="T12" fmla="*/ 134 w 143"/>
                <a:gd name="T13" fmla="*/ 42 h 210"/>
                <a:gd name="T14" fmla="*/ 126 w 143"/>
                <a:gd name="T15" fmla="*/ 42 h 210"/>
                <a:gd name="T16" fmla="*/ 117 w 143"/>
                <a:gd name="T17" fmla="*/ 33 h 210"/>
                <a:gd name="T18" fmla="*/ 109 w 143"/>
                <a:gd name="T19" fmla="*/ 25 h 210"/>
                <a:gd name="T20" fmla="*/ 100 w 143"/>
                <a:gd name="T21" fmla="*/ 25 h 210"/>
                <a:gd name="T22" fmla="*/ 84 w 143"/>
                <a:gd name="T23" fmla="*/ 17 h 210"/>
                <a:gd name="T24" fmla="*/ 75 w 143"/>
                <a:gd name="T25" fmla="*/ 9 h 210"/>
                <a:gd name="T26" fmla="*/ 59 w 143"/>
                <a:gd name="T27" fmla="*/ 9 h 210"/>
                <a:gd name="T28" fmla="*/ 42 w 143"/>
                <a:gd name="T29" fmla="*/ 0 h 210"/>
                <a:gd name="T30" fmla="*/ 0 w 143"/>
                <a:gd name="T31" fmla="*/ 184 h 210"/>
                <a:gd name="T32" fmla="*/ 8 w 143"/>
                <a:gd name="T33" fmla="*/ 184 h 210"/>
                <a:gd name="T34" fmla="*/ 17 w 143"/>
                <a:gd name="T35" fmla="*/ 192 h 210"/>
                <a:gd name="T36" fmla="*/ 17 w 143"/>
                <a:gd name="T37" fmla="*/ 192 h 210"/>
                <a:gd name="T38" fmla="*/ 17 w 143"/>
                <a:gd name="T3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10">
                  <a:moveTo>
                    <a:pt x="17" y="192"/>
                  </a:moveTo>
                  <a:cubicBezTo>
                    <a:pt x="25" y="192"/>
                    <a:pt x="25" y="192"/>
                    <a:pt x="25" y="201"/>
                  </a:cubicBezTo>
                  <a:lnTo>
                    <a:pt x="34" y="201"/>
                  </a:lnTo>
                  <a:cubicBezTo>
                    <a:pt x="42" y="209"/>
                    <a:pt x="42" y="209"/>
                    <a:pt x="42" y="20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2" y="50"/>
                    <a:pt x="142" y="50"/>
                    <a:pt x="142" y="42"/>
                  </a:cubicBezTo>
                  <a:cubicBezTo>
                    <a:pt x="134" y="42"/>
                    <a:pt x="134" y="42"/>
                    <a:pt x="134" y="42"/>
                  </a:cubicBezTo>
                  <a:lnTo>
                    <a:pt x="126" y="42"/>
                  </a:lnTo>
                  <a:cubicBezTo>
                    <a:pt x="126" y="42"/>
                    <a:pt x="126" y="33"/>
                    <a:pt x="117" y="33"/>
                  </a:cubicBezTo>
                  <a:cubicBezTo>
                    <a:pt x="117" y="33"/>
                    <a:pt x="109" y="33"/>
                    <a:pt x="109" y="25"/>
                  </a:cubicBezTo>
                  <a:lnTo>
                    <a:pt x="100" y="25"/>
                  </a:lnTo>
                  <a:cubicBezTo>
                    <a:pt x="92" y="25"/>
                    <a:pt x="92" y="17"/>
                    <a:pt x="84" y="17"/>
                  </a:cubicBezTo>
                  <a:cubicBezTo>
                    <a:pt x="84" y="17"/>
                    <a:pt x="75" y="17"/>
                    <a:pt x="75" y="9"/>
                  </a:cubicBezTo>
                  <a:cubicBezTo>
                    <a:pt x="67" y="9"/>
                    <a:pt x="67" y="9"/>
                    <a:pt x="59" y="9"/>
                  </a:cubicBezTo>
                  <a:cubicBezTo>
                    <a:pt x="59" y="9"/>
                    <a:pt x="50" y="0"/>
                    <a:pt x="42" y="0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8" y="184"/>
                  </a:lnTo>
                  <a:lnTo>
                    <a:pt x="17" y="192"/>
                  </a:lnTo>
                  <a:close/>
                  <a:moveTo>
                    <a:pt x="17" y="192"/>
                  </a:moveTo>
                  <a:lnTo>
                    <a:pt x="17" y="1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500"/>
            <p:cNvSpPr>
              <a:spLocks noChangeArrowheads="1"/>
            </p:cNvSpPr>
            <p:nvPr/>
          </p:nvSpPr>
          <p:spPr bwMode="auto">
            <a:xfrm>
              <a:off x="3854450" y="5253037"/>
              <a:ext cx="114300" cy="79375"/>
            </a:xfrm>
            <a:custGeom>
              <a:avLst/>
              <a:gdLst>
                <a:gd name="T0" fmla="*/ 251 w 319"/>
                <a:gd name="T1" fmla="*/ 151 h 219"/>
                <a:gd name="T2" fmla="*/ 267 w 319"/>
                <a:gd name="T3" fmla="*/ 151 h 219"/>
                <a:gd name="T4" fmla="*/ 284 w 319"/>
                <a:gd name="T5" fmla="*/ 151 h 219"/>
                <a:gd name="T6" fmla="*/ 301 w 319"/>
                <a:gd name="T7" fmla="*/ 151 h 219"/>
                <a:gd name="T8" fmla="*/ 318 w 319"/>
                <a:gd name="T9" fmla="*/ 142 h 219"/>
                <a:gd name="T10" fmla="*/ 301 w 319"/>
                <a:gd name="T11" fmla="*/ 0 h 219"/>
                <a:gd name="T12" fmla="*/ 276 w 319"/>
                <a:gd name="T13" fmla="*/ 9 h 219"/>
                <a:gd name="T14" fmla="*/ 259 w 319"/>
                <a:gd name="T15" fmla="*/ 9 h 219"/>
                <a:gd name="T16" fmla="*/ 234 w 319"/>
                <a:gd name="T17" fmla="*/ 17 h 219"/>
                <a:gd name="T18" fmla="*/ 217 w 319"/>
                <a:gd name="T19" fmla="*/ 17 h 219"/>
                <a:gd name="T20" fmla="*/ 192 w 319"/>
                <a:gd name="T21" fmla="*/ 25 h 219"/>
                <a:gd name="T22" fmla="*/ 175 w 319"/>
                <a:gd name="T23" fmla="*/ 34 h 219"/>
                <a:gd name="T24" fmla="*/ 159 w 319"/>
                <a:gd name="T25" fmla="*/ 34 h 219"/>
                <a:gd name="T26" fmla="*/ 125 w 319"/>
                <a:gd name="T27" fmla="*/ 51 h 219"/>
                <a:gd name="T28" fmla="*/ 108 w 319"/>
                <a:gd name="T29" fmla="*/ 59 h 219"/>
                <a:gd name="T30" fmla="*/ 84 w 319"/>
                <a:gd name="T31" fmla="*/ 67 h 219"/>
                <a:gd name="T32" fmla="*/ 58 w 319"/>
                <a:gd name="T33" fmla="*/ 84 h 219"/>
                <a:gd name="T34" fmla="*/ 42 w 319"/>
                <a:gd name="T35" fmla="*/ 92 h 219"/>
                <a:gd name="T36" fmla="*/ 25 w 319"/>
                <a:gd name="T37" fmla="*/ 109 h 219"/>
                <a:gd name="T38" fmla="*/ 8 w 319"/>
                <a:gd name="T39" fmla="*/ 117 h 219"/>
                <a:gd name="T40" fmla="*/ 0 w 319"/>
                <a:gd name="T41" fmla="*/ 134 h 219"/>
                <a:gd name="T42" fmla="*/ 67 w 319"/>
                <a:gd name="T43" fmla="*/ 218 h 219"/>
                <a:gd name="T44" fmla="*/ 75 w 319"/>
                <a:gd name="T45" fmla="*/ 209 h 219"/>
                <a:gd name="T46" fmla="*/ 92 w 319"/>
                <a:gd name="T47" fmla="*/ 201 h 219"/>
                <a:gd name="T48" fmla="*/ 108 w 319"/>
                <a:gd name="T49" fmla="*/ 193 h 219"/>
                <a:gd name="T50" fmla="*/ 125 w 319"/>
                <a:gd name="T51" fmla="*/ 184 h 219"/>
                <a:gd name="T52" fmla="*/ 150 w 319"/>
                <a:gd name="T53" fmla="*/ 176 h 219"/>
                <a:gd name="T54" fmla="*/ 167 w 319"/>
                <a:gd name="T55" fmla="*/ 167 h 219"/>
                <a:gd name="T56" fmla="*/ 184 w 319"/>
                <a:gd name="T57" fmla="*/ 167 h 219"/>
                <a:gd name="T58" fmla="*/ 209 w 319"/>
                <a:gd name="T59" fmla="*/ 159 h 219"/>
                <a:gd name="T60" fmla="*/ 226 w 319"/>
                <a:gd name="T61" fmla="*/ 159 h 219"/>
                <a:gd name="T62" fmla="*/ 242 w 319"/>
                <a:gd name="T63" fmla="*/ 151 h 219"/>
                <a:gd name="T64" fmla="*/ 242 w 319"/>
                <a:gd name="T65" fmla="*/ 15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219">
                  <a:moveTo>
                    <a:pt x="242" y="151"/>
                  </a:moveTo>
                  <a:cubicBezTo>
                    <a:pt x="251" y="151"/>
                    <a:pt x="251" y="151"/>
                    <a:pt x="251" y="151"/>
                  </a:cubicBezTo>
                  <a:lnTo>
                    <a:pt x="259" y="151"/>
                  </a:lnTo>
                  <a:lnTo>
                    <a:pt x="267" y="151"/>
                  </a:lnTo>
                  <a:lnTo>
                    <a:pt x="276" y="151"/>
                  </a:lnTo>
                  <a:lnTo>
                    <a:pt x="284" y="151"/>
                  </a:lnTo>
                  <a:lnTo>
                    <a:pt x="293" y="151"/>
                  </a:lnTo>
                  <a:lnTo>
                    <a:pt x="301" y="151"/>
                  </a:lnTo>
                  <a:lnTo>
                    <a:pt x="309" y="151"/>
                  </a:lnTo>
                  <a:cubicBezTo>
                    <a:pt x="318" y="151"/>
                    <a:pt x="318" y="142"/>
                    <a:pt x="318" y="142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0"/>
                    <a:pt x="301" y="0"/>
                  </a:cubicBezTo>
                  <a:lnTo>
                    <a:pt x="293" y="0"/>
                  </a:lnTo>
                  <a:cubicBezTo>
                    <a:pt x="284" y="9"/>
                    <a:pt x="284" y="9"/>
                    <a:pt x="276" y="9"/>
                  </a:cubicBezTo>
                  <a:lnTo>
                    <a:pt x="267" y="9"/>
                  </a:lnTo>
                  <a:lnTo>
                    <a:pt x="259" y="9"/>
                  </a:lnTo>
                  <a:cubicBezTo>
                    <a:pt x="251" y="9"/>
                    <a:pt x="251" y="9"/>
                    <a:pt x="242" y="9"/>
                  </a:cubicBezTo>
                  <a:lnTo>
                    <a:pt x="234" y="17"/>
                  </a:lnTo>
                  <a:cubicBezTo>
                    <a:pt x="226" y="17"/>
                    <a:pt x="226" y="17"/>
                    <a:pt x="226" y="17"/>
                  </a:cubicBezTo>
                  <a:lnTo>
                    <a:pt x="217" y="17"/>
                  </a:lnTo>
                  <a:cubicBezTo>
                    <a:pt x="209" y="17"/>
                    <a:pt x="209" y="17"/>
                    <a:pt x="200" y="25"/>
                  </a:cubicBezTo>
                  <a:lnTo>
                    <a:pt x="192" y="25"/>
                  </a:lnTo>
                  <a:cubicBezTo>
                    <a:pt x="184" y="25"/>
                    <a:pt x="184" y="25"/>
                    <a:pt x="184" y="25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67" y="34"/>
                    <a:pt x="167" y="34"/>
                    <a:pt x="167" y="34"/>
                  </a:cubicBezTo>
                  <a:lnTo>
                    <a:pt x="159" y="34"/>
                  </a:lnTo>
                  <a:cubicBezTo>
                    <a:pt x="150" y="42"/>
                    <a:pt x="150" y="42"/>
                    <a:pt x="142" y="42"/>
                  </a:cubicBezTo>
                  <a:cubicBezTo>
                    <a:pt x="142" y="42"/>
                    <a:pt x="134" y="51"/>
                    <a:pt x="125" y="51"/>
                  </a:cubicBezTo>
                  <a:cubicBezTo>
                    <a:pt x="117" y="51"/>
                    <a:pt x="117" y="51"/>
                    <a:pt x="117" y="59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100" y="59"/>
                  </a:lnTo>
                  <a:cubicBezTo>
                    <a:pt x="92" y="67"/>
                    <a:pt x="92" y="67"/>
                    <a:pt x="84" y="67"/>
                  </a:cubicBezTo>
                  <a:lnTo>
                    <a:pt x="75" y="75"/>
                  </a:lnTo>
                  <a:cubicBezTo>
                    <a:pt x="67" y="75"/>
                    <a:pt x="67" y="75"/>
                    <a:pt x="58" y="84"/>
                  </a:cubicBezTo>
                  <a:lnTo>
                    <a:pt x="50" y="92"/>
                  </a:lnTo>
                  <a:lnTo>
                    <a:pt x="42" y="92"/>
                  </a:lnTo>
                  <a:cubicBezTo>
                    <a:pt x="33" y="101"/>
                    <a:pt x="33" y="101"/>
                    <a:pt x="33" y="101"/>
                  </a:cubicBezTo>
                  <a:cubicBezTo>
                    <a:pt x="25" y="101"/>
                    <a:pt x="25" y="109"/>
                    <a:pt x="25" y="109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17"/>
                    <a:pt x="8" y="117"/>
                    <a:pt x="8" y="117"/>
                  </a:cubicBezTo>
                  <a:cubicBezTo>
                    <a:pt x="8" y="117"/>
                    <a:pt x="0" y="117"/>
                    <a:pt x="0" y="126"/>
                  </a:cubicBezTo>
                  <a:lnTo>
                    <a:pt x="0" y="134"/>
                  </a:lnTo>
                  <a:cubicBezTo>
                    <a:pt x="58" y="209"/>
                    <a:pt x="58" y="209"/>
                    <a:pt x="58" y="209"/>
                  </a:cubicBezTo>
                  <a:cubicBezTo>
                    <a:pt x="58" y="218"/>
                    <a:pt x="58" y="218"/>
                    <a:pt x="67" y="218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75" y="209"/>
                    <a:pt x="75" y="209"/>
                    <a:pt x="75" y="209"/>
                  </a:cubicBezTo>
                  <a:lnTo>
                    <a:pt x="84" y="201"/>
                  </a:lnTo>
                  <a:lnTo>
                    <a:pt x="92" y="201"/>
                  </a:lnTo>
                  <a:lnTo>
                    <a:pt x="100" y="201"/>
                  </a:lnTo>
                  <a:cubicBezTo>
                    <a:pt x="100" y="193"/>
                    <a:pt x="100" y="193"/>
                    <a:pt x="108" y="193"/>
                  </a:cubicBezTo>
                  <a:cubicBezTo>
                    <a:pt x="108" y="193"/>
                    <a:pt x="117" y="193"/>
                    <a:pt x="117" y="184"/>
                  </a:cubicBezTo>
                  <a:lnTo>
                    <a:pt x="125" y="184"/>
                  </a:lnTo>
                  <a:cubicBezTo>
                    <a:pt x="134" y="184"/>
                    <a:pt x="134" y="184"/>
                    <a:pt x="134" y="176"/>
                  </a:cubicBezTo>
                  <a:cubicBezTo>
                    <a:pt x="142" y="176"/>
                    <a:pt x="142" y="176"/>
                    <a:pt x="150" y="176"/>
                  </a:cubicBezTo>
                  <a:lnTo>
                    <a:pt x="159" y="176"/>
                  </a:lnTo>
                  <a:cubicBezTo>
                    <a:pt x="159" y="167"/>
                    <a:pt x="167" y="167"/>
                    <a:pt x="167" y="167"/>
                  </a:cubicBezTo>
                  <a:lnTo>
                    <a:pt x="175" y="167"/>
                  </a:lnTo>
                  <a:lnTo>
                    <a:pt x="184" y="167"/>
                  </a:lnTo>
                  <a:cubicBezTo>
                    <a:pt x="192" y="167"/>
                    <a:pt x="192" y="159"/>
                    <a:pt x="200" y="159"/>
                  </a:cubicBezTo>
                  <a:cubicBezTo>
                    <a:pt x="209" y="159"/>
                    <a:pt x="209" y="159"/>
                    <a:pt x="209" y="159"/>
                  </a:cubicBezTo>
                  <a:lnTo>
                    <a:pt x="217" y="159"/>
                  </a:lnTo>
                  <a:lnTo>
                    <a:pt x="226" y="159"/>
                  </a:lnTo>
                  <a:lnTo>
                    <a:pt x="234" y="151"/>
                  </a:lnTo>
                  <a:lnTo>
                    <a:pt x="242" y="151"/>
                  </a:lnTo>
                  <a:close/>
                  <a:moveTo>
                    <a:pt x="242" y="151"/>
                  </a:moveTo>
                  <a:lnTo>
                    <a:pt x="242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501"/>
            <p:cNvSpPr>
              <a:spLocks noChangeArrowheads="1"/>
            </p:cNvSpPr>
            <p:nvPr/>
          </p:nvSpPr>
          <p:spPr bwMode="auto">
            <a:xfrm>
              <a:off x="3776663" y="5313362"/>
              <a:ext cx="84137" cy="106362"/>
            </a:xfrm>
            <a:custGeom>
              <a:avLst/>
              <a:gdLst>
                <a:gd name="T0" fmla="*/ 83 w 235"/>
                <a:gd name="T1" fmla="*/ 101 h 294"/>
                <a:gd name="T2" fmla="*/ 75 w 235"/>
                <a:gd name="T3" fmla="*/ 109 h 294"/>
                <a:gd name="T4" fmla="*/ 58 w 235"/>
                <a:gd name="T5" fmla="*/ 134 h 294"/>
                <a:gd name="T6" fmla="*/ 50 w 235"/>
                <a:gd name="T7" fmla="*/ 151 h 294"/>
                <a:gd name="T8" fmla="*/ 24 w 235"/>
                <a:gd name="T9" fmla="*/ 185 h 294"/>
                <a:gd name="T10" fmla="*/ 24 w 235"/>
                <a:gd name="T11" fmla="*/ 201 h 294"/>
                <a:gd name="T12" fmla="*/ 16 w 235"/>
                <a:gd name="T13" fmla="*/ 226 h 294"/>
                <a:gd name="T14" fmla="*/ 8 w 235"/>
                <a:gd name="T15" fmla="*/ 243 h 294"/>
                <a:gd name="T16" fmla="*/ 0 w 235"/>
                <a:gd name="T17" fmla="*/ 260 h 294"/>
                <a:gd name="T18" fmla="*/ 50 w 235"/>
                <a:gd name="T19" fmla="*/ 293 h 294"/>
                <a:gd name="T20" fmla="*/ 66 w 235"/>
                <a:gd name="T21" fmla="*/ 285 h 294"/>
                <a:gd name="T22" fmla="*/ 66 w 235"/>
                <a:gd name="T23" fmla="*/ 268 h 294"/>
                <a:gd name="T24" fmla="*/ 75 w 235"/>
                <a:gd name="T25" fmla="*/ 251 h 294"/>
                <a:gd name="T26" fmla="*/ 91 w 235"/>
                <a:gd name="T27" fmla="*/ 235 h 294"/>
                <a:gd name="T28" fmla="*/ 100 w 235"/>
                <a:gd name="T29" fmla="*/ 226 h 294"/>
                <a:gd name="T30" fmla="*/ 116 w 235"/>
                <a:gd name="T31" fmla="*/ 193 h 294"/>
                <a:gd name="T32" fmla="*/ 133 w 235"/>
                <a:gd name="T33" fmla="*/ 176 h 294"/>
                <a:gd name="T34" fmla="*/ 150 w 235"/>
                <a:gd name="T35" fmla="*/ 159 h 294"/>
                <a:gd name="T36" fmla="*/ 158 w 235"/>
                <a:gd name="T37" fmla="*/ 151 h 294"/>
                <a:gd name="T38" fmla="*/ 167 w 235"/>
                <a:gd name="T39" fmla="*/ 134 h 294"/>
                <a:gd name="T40" fmla="*/ 183 w 235"/>
                <a:gd name="T41" fmla="*/ 118 h 294"/>
                <a:gd name="T42" fmla="*/ 200 w 235"/>
                <a:gd name="T43" fmla="*/ 101 h 294"/>
                <a:gd name="T44" fmla="*/ 217 w 235"/>
                <a:gd name="T45" fmla="*/ 92 h 294"/>
                <a:gd name="T46" fmla="*/ 225 w 235"/>
                <a:gd name="T47" fmla="*/ 84 h 294"/>
                <a:gd name="T48" fmla="*/ 234 w 235"/>
                <a:gd name="T49" fmla="*/ 67 h 294"/>
                <a:gd name="T50" fmla="*/ 167 w 235"/>
                <a:gd name="T51" fmla="*/ 0 h 294"/>
                <a:gd name="T52" fmla="*/ 150 w 235"/>
                <a:gd name="T53" fmla="*/ 9 h 294"/>
                <a:gd name="T54" fmla="*/ 142 w 235"/>
                <a:gd name="T55" fmla="*/ 26 h 294"/>
                <a:gd name="T56" fmla="*/ 125 w 235"/>
                <a:gd name="T57" fmla="*/ 42 h 294"/>
                <a:gd name="T58" fmla="*/ 108 w 235"/>
                <a:gd name="T59" fmla="*/ 59 h 294"/>
                <a:gd name="T60" fmla="*/ 91 w 235"/>
                <a:gd name="T61" fmla="*/ 84 h 294"/>
                <a:gd name="T62" fmla="*/ 83 w 235"/>
                <a:gd name="T63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94">
                  <a:moveTo>
                    <a:pt x="83" y="92"/>
                  </a:moveTo>
                  <a:lnTo>
                    <a:pt x="83" y="101"/>
                  </a:lnTo>
                  <a:lnTo>
                    <a:pt x="75" y="101"/>
                  </a:lnTo>
                  <a:cubicBezTo>
                    <a:pt x="75" y="109"/>
                    <a:pt x="75" y="109"/>
                    <a:pt x="75" y="109"/>
                  </a:cubicBezTo>
                  <a:cubicBezTo>
                    <a:pt x="66" y="118"/>
                    <a:pt x="66" y="118"/>
                    <a:pt x="66" y="126"/>
                  </a:cubicBezTo>
                  <a:cubicBezTo>
                    <a:pt x="58" y="126"/>
                    <a:pt x="58" y="134"/>
                    <a:pt x="58" y="134"/>
                  </a:cubicBezTo>
                  <a:cubicBezTo>
                    <a:pt x="50" y="143"/>
                    <a:pt x="50" y="143"/>
                    <a:pt x="50" y="143"/>
                  </a:cubicBezTo>
                  <a:lnTo>
                    <a:pt x="50" y="151"/>
                  </a:lnTo>
                  <a:cubicBezTo>
                    <a:pt x="41" y="159"/>
                    <a:pt x="41" y="168"/>
                    <a:pt x="33" y="176"/>
                  </a:cubicBezTo>
                  <a:cubicBezTo>
                    <a:pt x="33" y="176"/>
                    <a:pt x="33" y="185"/>
                    <a:pt x="24" y="185"/>
                  </a:cubicBezTo>
                  <a:cubicBezTo>
                    <a:pt x="24" y="193"/>
                    <a:pt x="24" y="193"/>
                    <a:pt x="24" y="193"/>
                  </a:cubicBezTo>
                  <a:lnTo>
                    <a:pt x="24" y="201"/>
                  </a:lnTo>
                  <a:lnTo>
                    <a:pt x="16" y="209"/>
                  </a:lnTo>
                  <a:cubicBezTo>
                    <a:pt x="16" y="218"/>
                    <a:pt x="16" y="218"/>
                    <a:pt x="16" y="226"/>
                  </a:cubicBezTo>
                  <a:cubicBezTo>
                    <a:pt x="8" y="226"/>
                    <a:pt x="8" y="226"/>
                    <a:pt x="8" y="235"/>
                  </a:cubicBezTo>
                  <a:lnTo>
                    <a:pt x="8" y="243"/>
                  </a:lnTo>
                  <a:cubicBezTo>
                    <a:pt x="8" y="243"/>
                    <a:pt x="0" y="243"/>
                    <a:pt x="0" y="251"/>
                  </a:cubicBezTo>
                  <a:lnTo>
                    <a:pt x="0" y="260"/>
                  </a:lnTo>
                  <a:cubicBezTo>
                    <a:pt x="0" y="268"/>
                    <a:pt x="0" y="268"/>
                    <a:pt x="0" y="268"/>
                  </a:cubicBezTo>
                  <a:cubicBezTo>
                    <a:pt x="50" y="293"/>
                    <a:pt x="50" y="293"/>
                    <a:pt x="50" y="293"/>
                  </a:cubicBezTo>
                  <a:cubicBezTo>
                    <a:pt x="58" y="293"/>
                    <a:pt x="58" y="293"/>
                    <a:pt x="58" y="285"/>
                  </a:cubicBezTo>
                  <a:lnTo>
                    <a:pt x="66" y="285"/>
                  </a:lnTo>
                  <a:lnTo>
                    <a:pt x="66" y="276"/>
                  </a:lnTo>
                  <a:lnTo>
                    <a:pt x="66" y="268"/>
                  </a:lnTo>
                  <a:cubicBezTo>
                    <a:pt x="75" y="268"/>
                    <a:pt x="75" y="268"/>
                    <a:pt x="75" y="260"/>
                  </a:cubicBezTo>
                  <a:lnTo>
                    <a:pt x="75" y="251"/>
                  </a:lnTo>
                  <a:cubicBezTo>
                    <a:pt x="83" y="251"/>
                    <a:pt x="83" y="251"/>
                    <a:pt x="83" y="243"/>
                  </a:cubicBezTo>
                  <a:lnTo>
                    <a:pt x="91" y="235"/>
                  </a:lnTo>
                  <a:lnTo>
                    <a:pt x="91" y="226"/>
                  </a:lnTo>
                  <a:lnTo>
                    <a:pt x="100" y="226"/>
                  </a:lnTo>
                  <a:cubicBezTo>
                    <a:pt x="100" y="218"/>
                    <a:pt x="100" y="218"/>
                    <a:pt x="100" y="218"/>
                  </a:cubicBezTo>
                  <a:cubicBezTo>
                    <a:pt x="108" y="209"/>
                    <a:pt x="108" y="201"/>
                    <a:pt x="116" y="193"/>
                  </a:cubicBezTo>
                  <a:lnTo>
                    <a:pt x="125" y="185"/>
                  </a:lnTo>
                  <a:cubicBezTo>
                    <a:pt x="125" y="176"/>
                    <a:pt x="133" y="176"/>
                    <a:pt x="133" y="176"/>
                  </a:cubicBezTo>
                  <a:cubicBezTo>
                    <a:pt x="133" y="168"/>
                    <a:pt x="142" y="168"/>
                    <a:pt x="142" y="159"/>
                  </a:cubicBezTo>
                  <a:lnTo>
                    <a:pt x="150" y="159"/>
                  </a:lnTo>
                  <a:lnTo>
                    <a:pt x="150" y="151"/>
                  </a:lnTo>
                  <a:lnTo>
                    <a:pt x="158" y="151"/>
                  </a:lnTo>
                  <a:cubicBezTo>
                    <a:pt x="158" y="143"/>
                    <a:pt x="158" y="143"/>
                    <a:pt x="158" y="143"/>
                  </a:cubicBezTo>
                  <a:cubicBezTo>
                    <a:pt x="167" y="143"/>
                    <a:pt x="167" y="134"/>
                    <a:pt x="167" y="134"/>
                  </a:cubicBezTo>
                  <a:cubicBezTo>
                    <a:pt x="175" y="134"/>
                    <a:pt x="175" y="126"/>
                    <a:pt x="175" y="126"/>
                  </a:cubicBezTo>
                  <a:cubicBezTo>
                    <a:pt x="183" y="126"/>
                    <a:pt x="183" y="118"/>
                    <a:pt x="183" y="118"/>
                  </a:cubicBezTo>
                  <a:cubicBezTo>
                    <a:pt x="192" y="118"/>
                    <a:pt x="192" y="109"/>
                    <a:pt x="192" y="109"/>
                  </a:cubicBezTo>
                  <a:cubicBezTo>
                    <a:pt x="200" y="109"/>
                    <a:pt x="200" y="109"/>
                    <a:pt x="200" y="101"/>
                  </a:cubicBezTo>
                  <a:lnTo>
                    <a:pt x="209" y="101"/>
                  </a:lnTo>
                  <a:cubicBezTo>
                    <a:pt x="209" y="92"/>
                    <a:pt x="217" y="92"/>
                    <a:pt x="217" y="92"/>
                  </a:cubicBezTo>
                  <a:lnTo>
                    <a:pt x="217" y="84"/>
                  </a:lnTo>
                  <a:cubicBezTo>
                    <a:pt x="225" y="84"/>
                    <a:pt x="225" y="84"/>
                    <a:pt x="225" y="84"/>
                  </a:cubicBezTo>
                  <a:lnTo>
                    <a:pt x="234" y="84"/>
                  </a:lnTo>
                  <a:cubicBezTo>
                    <a:pt x="234" y="76"/>
                    <a:pt x="234" y="76"/>
                    <a:pt x="234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58" y="0"/>
                    <a:pt x="158" y="0"/>
                    <a:pt x="158" y="9"/>
                  </a:cubicBezTo>
                  <a:lnTo>
                    <a:pt x="150" y="9"/>
                  </a:lnTo>
                  <a:lnTo>
                    <a:pt x="150" y="17"/>
                  </a:lnTo>
                  <a:cubicBezTo>
                    <a:pt x="142" y="17"/>
                    <a:pt x="142" y="26"/>
                    <a:pt x="142" y="26"/>
                  </a:cubicBezTo>
                  <a:lnTo>
                    <a:pt x="133" y="34"/>
                  </a:lnTo>
                  <a:lnTo>
                    <a:pt x="125" y="42"/>
                  </a:lnTo>
                  <a:lnTo>
                    <a:pt x="116" y="51"/>
                  </a:lnTo>
                  <a:cubicBezTo>
                    <a:pt x="116" y="59"/>
                    <a:pt x="108" y="59"/>
                    <a:pt x="108" y="59"/>
                  </a:cubicBezTo>
                  <a:cubicBezTo>
                    <a:pt x="108" y="67"/>
                    <a:pt x="100" y="67"/>
                    <a:pt x="100" y="76"/>
                  </a:cubicBezTo>
                  <a:cubicBezTo>
                    <a:pt x="91" y="76"/>
                    <a:pt x="91" y="84"/>
                    <a:pt x="91" y="84"/>
                  </a:cubicBezTo>
                  <a:lnTo>
                    <a:pt x="83" y="92"/>
                  </a:lnTo>
                  <a:close/>
                  <a:moveTo>
                    <a:pt x="83" y="92"/>
                  </a:moveTo>
                  <a:lnTo>
                    <a:pt x="83" y="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502"/>
            <p:cNvSpPr>
              <a:spLocks noChangeArrowheads="1"/>
            </p:cNvSpPr>
            <p:nvPr/>
          </p:nvSpPr>
          <p:spPr bwMode="auto">
            <a:xfrm>
              <a:off x="3763963" y="5430837"/>
              <a:ext cx="26987" cy="93662"/>
            </a:xfrm>
            <a:custGeom>
              <a:avLst/>
              <a:gdLst>
                <a:gd name="T0" fmla="*/ 17 w 76"/>
                <a:gd name="T1" fmla="*/ 8 h 260"/>
                <a:gd name="T2" fmla="*/ 8 w 76"/>
                <a:gd name="T3" fmla="*/ 8 h 260"/>
                <a:gd name="T4" fmla="*/ 8 w 76"/>
                <a:gd name="T5" fmla="*/ 16 h 260"/>
                <a:gd name="T6" fmla="*/ 8 w 76"/>
                <a:gd name="T7" fmla="*/ 25 h 260"/>
                <a:gd name="T8" fmla="*/ 8 w 76"/>
                <a:gd name="T9" fmla="*/ 33 h 260"/>
                <a:gd name="T10" fmla="*/ 8 w 76"/>
                <a:gd name="T11" fmla="*/ 41 h 260"/>
                <a:gd name="T12" fmla="*/ 8 w 76"/>
                <a:gd name="T13" fmla="*/ 50 h 260"/>
                <a:gd name="T14" fmla="*/ 0 w 76"/>
                <a:gd name="T15" fmla="*/ 66 h 260"/>
                <a:gd name="T16" fmla="*/ 0 w 76"/>
                <a:gd name="T17" fmla="*/ 83 h 260"/>
                <a:gd name="T18" fmla="*/ 0 w 76"/>
                <a:gd name="T19" fmla="*/ 100 h 260"/>
                <a:gd name="T20" fmla="*/ 0 w 76"/>
                <a:gd name="T21" fmla="*/ 125 h 260"/>
                <a:gd name="T22" fmla="*/ 0 w 76"/>
                <a:gd name="T23" fmla="*/ 133 h 260"/>
                <a:gd name="T24" fmla="*/ 0 w 76"/>
                <a:gd name="T25" fmla="*/ 142 h 260"/>
                <a:gd name="T26" fmla="*/ 0 w 76"/>
                <a:gd name="T27" fmla="*/ 150 h 260"/>
                <a:gd name="T28" fmla="*/ 0 w 76"/>
                <a:gd name="T29" fmla="*/ 159 h 260"/>
                <a:gd name="T30" fmla="*/ 0 w 76"/>
                <a:gd name="T31" fmla="*/ 167 h 260"/>
                <a:gd name="T32" fmla="*/ 0 w 76"/>
                <a:gd name="T33" fmla="*/ 175 h 260"/>
                <a:gd name="T34" fmla="*/ 0 w 76"/>
                <a:gd name="T35" fmla="*/ 183 h 260"/>
                <a:gd name="T36" fmla="*/ 0 w 76"/>
                <a:gd name="T37" fmla="*/ 192 h 260"/>
                <a:gd name="T38" fmla="*/ 0 w 76"/>
                <a:gd name="T39" fmla="*/ 200 h 260"/>
                <a:gd name="T40" fmla="*/ 0 w 76"/>
                <a:gd name="T41" fmla="*/ 209 h 260"/>
                <a:gd name="T42" fmla="*/ 0 w 76"/>
                <a:gd name="T43" fmla="*/ 217 h 260"/>
                <a:gd name="T44" fmla="*/ 8 w 76"/>
                <a:gd name="T45" fmla="*/ 225 h 260"/>
                <a:gd name="T46" fmla="*/ 8 w 76"/>
                <a:gd name="T47" fmla="*/ 242 h 260"/>
                <a:gd name="T48" fmla="*/ 8 w 76"/>
                <a:gd name="T49" fmla="*/ 250 h 260"/>
                <a:gd name="T50" fmla="*/ 17 w 76"/>
                <a:gd name="T51" fmla="*/ 259 h 260"/>
                <a:gd name="T52" fmla="*/ 34 w 76"/>
                <a:gd name="T53" fmla="*/ 259 h 260"/>
                <a:gd name="T54" fmla="*/ 42 w 76"/>
                <a:gd name="T55" fmla="*/ 250 h 260"/>
                <a:gd name="T56" fmla="*/ 42 w 76"/>
                <a:gd name="T57" fmla="*/ 234 h 260"/>
                <a:gd name="T58" fmla="*/ 42 w 76"/>
                <a:gd name="T59" fmla="*/ 225 h 260"/>
                <a:gd name="T60" fmla="*/ 42 w 76"/>
                <a:gd name="T61" fmla="*/ 209 h 260"/>
                <a:gd name="T62" fmla="*/ 42 w 76"/>
                <a:gd name="T63" fmla="*/ 200 h 260"/>
                <a:gd name="T64" fmla="*/ 42 w 76"/>
                <a:gd name="T65" fmla="*/ 192 h 260"/>
                <a:gd name="T66" fmla="*/ 42 w 76"/>
                <a:gd name="T67" fmla="*/ 183 h 260"/>
                <a:gd name="T68" fmla="*/ 42 w 76"/>
                <a:gd name="T69" fmla="*/ 175 h 260"/>
                <a:gd name="T70" fmla="*/ 42 w 76"/>
                <a:gd name="T71" fmla="*/ 167 h 260"/>
                <a:gd name="T72" fmla="*/ 42 w 76"/>
                <a:gd name="T73" fmla="*/ 159 h 260"/>
                <a:gd name="T74" fmla="*/ 42 w 76"/>
                <a:gd name="T75" fmla="*/ 150 h 260"/>
                <a:gd name="T76" fmla="*/ 42 w 76"/>
                <a:gd name="T77" fmla="*/ 142 h 260"/>
                <a:gd name="T78" fmla="*/ 42 w 76"/>
                <a:gd name="T79" fmla="*/ 133 h 260"/>
                <a:gd name="T80" fmla="*/ 42 w 76"/>
                <a:gd name="T81" fmla="*/ 125 h 260"/>
                <a:gd name="T82" fmla="*/ 50 w 76"/>
                <a:gd name="T83" fmla="*/ 100 h 260"/>
                <a:gd name="T84" fmla="*/ 50 w 76"/>
                <a:gd name="T85" fmla="*/ 92 h 260"/>
                <a:gd name="T86" fmla="*/ 58 w 76"/>
                <a:gd name="T87" fmla="*/ 75 h 260"/>
                <a:gd name="T88" fmla="*/ 58 w 76"/>
                <a:gd name="T89" fmla="*/ 58 h 260"/>
                <a:gd name="T90" fmla="*/ 58 w 76"/>
                <a:gd name="T91" fmla="*/ 50 h 260"/>
                <a:gd name="T92" fmla="*/ 67 w 76"/>
                <a:gd name="T93" fmla="*/ 41 h 260"/>
                <a:gd name="T94" fmla="*/ 67 w 76"/>
                <a:gd name="T95" fmla="*/ 33 h 260"/>
                <a:gd name="T96" fmla="*/ 67 w 76"/>
                <a:gd name="T97" fmla="*/ 25 h 260"/>
                <a:gd name="T98" fmla="*/ 75 w 76"/>
                <a:gd name="T99" fmla="*/ 16 h 260"/>
                <a:gd name="T100" fmla="*/ 67 w 76"/>
                <a:gd name="T101" fmla="*/ 8 h 260"/>
                <a:gd name="T102" fmla="*/ 25 w 76"/>
                <a:gd name="T103" fmla="*/ 0 h 260"/>
                <a:gd name="T104" fmla="*/ 17 w 76"/>
                <a:gd name="T105" fmla="*/ 8 h 260"/>
                <a:gd name="T106" fmla="*/ 17 w 76"/>
                <a:gd name="T107" fmla="*/ 8 h 260"/>
                <a:gd name="T108" fmla="*/ 17 w 76"/>
                <a:gd name="T109" fmla="*/ 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260">
                  <a:moveTo>
                    <a:pt x="1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25"/>
                  </a:lnTo>
                  <a:lnTo>
                    <a:pt x="8" y="33"/>
                  </a:lnTo>
                  <a:lnTo>
                    <a:pt x="8" y="41"/>
                  </a:lnTo>
                  <a:lnTo>
                    <a:pt x="8" y="50"/>
                  </a:lnTo>
                  <a:cubicBezTo>
                    <a:pt x="8" y="50"/>
                    <a:pt x="0" y="58"/>
                    <a:pt x="0" y="66"/>
                  </a:cubicBezTo>
                  <a:cubicBezTo>
                    <a:pt x="0" y="75"/>
                    <a:pt x="0" y="75"/>
                    <a:pt x="0" y="83"/>
                  </a:cubicBezTo>
                  <a:cubicBezTo>
                    <a:pt x="0" y="92"/>
                    <a:pt x="0" y="92"/>
                    <a:pt x="0" y="100"/>
                  </a:cubicBezTo>
                  <a:cubicBezTo>
                    <a:pt x="0" y="108"/>
                    <a:pt x="0" y="117"/>
                    <a:pt x="0" y="12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142"/>
                  </a:lnTo>
                  <a:lnTo>
                    <a:pt x="0" y="150"/>
                  </a:lnTo>
                  <a:cubicBezTo>
                    <a:pt x="0" y="159"/>
                    <a:pt x="0" y="159"/>
                    <a:pt x="0" y="159"/>
                  </a:cubicBezTo>
                  <a:lnTo>
                    <a:pt x="0" y="167"/>
                  </a:ln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8" y="225"/>
                  </a:lnTo>
                  <a:cubicBezTo>
                    <a:pt x="8" y="234"/>
                    <a:pt x="8" y="234"/>
                    <a:pt x="8" y="242"/>
                  </a:cubicBezTo>
                  <a:lnTo>
                    <a:pt x="8" y="250"/>
                  </a:lnTo>
                  <a:cubicBezTo>
                    <a:pt x="8" y="259"/>
                    <a:pt x="17" y="259"/>
                    <a:pt x="17" y="259"/>
                  </a:cubicBezTo>
                  <a:cubicBezTo>
                    <a:pt x="34" y="259"/>
                    <a:pt x="34" y="259"/>
                    <a:pt x="34" y="259"/>
                  </a:cubicBezTo>
                  <a:cubicBezTo>
                    <a:pt x="42" y="259"/>
                    <a:pt x="42" y="250"/>
                    <a:pt x="42" y="250"/>
                  </a:cubicBezTo>
                  <a:cubicBezTo>
                    <a:pt x="42" y="242"/>
                    <a:pt x="42" y="242"/>
                    <a:pt x="42" y="234"/>
                  </a:cubicBezTo>
                  <a:lnTo>
                    <a:pt x="42" y="225"/>
                  </a:lnTo>
                  <a:cubicBezTo>
                    <a:pt x="42" y="217"/>
                    <a:pt x="42" y="217"/>
                    <a:pt x="42" y="209"/>
                  </a:cubicBezTo>
                  <a:lnTo>
                    <a:pt x="42" y="200"/>
                  </a:lnTo>
                  <a:cubicBezTo>
                    <a:pt x="42" y="192"/>
                    <a:pt x="42" y="192"/>
                    <a:pt x="42" y="192"/>
                  </a:cubicBezTo>
                  <a:lnTo>
                    <a:pt x="42" y="183"/>
                  </a:lnTo>
                  <a:lnTo>
                    <a:pt x="42" y="175"/>
                  </a:lnTo>
                  <a:cubicBezTo>
                    <a:pt x="42" y="167"/>
                    <a:pt x="42" y="167"/>
                    <a:pt x="42" y="167"/>
                  </a:cubicBezTo>
                  <a:lnTo>
                    <a:pt x="42" y="159"/>
                  </a:lnTo>
                  <a:cubicBezTo>
                    <a:pt x="42" y="150"/>
                    <a:pt x="42" y="150"/>
                    <a:pt x="42" y="150"/>
                  </a:cubicBezTo>
                  <a:lnTo>
                    <a:pt x="42" y="142"/>
                  </a:lnTo>
                  <a:lnTo>
                    <a:pt x="42" y="133"/>
                  </a:lnTo>
                  <a:cubicBezTo>
                    <a:pt x="42" y="125"/>
                    <a:pt x="42" y="125"/>
                    <a:pt x="42" y="125"/>
                  </a:cubicBezTo>
                  <a:cubicBezTo>
                    <a:pt x="50" y="117"/>
                    <a:pt x="50" y="108"/>
                    <a:pt x="50" y="100"/>
                  </a:cubicBezTo>
                  <a:lnTo>
                    <a:pt x="50" y="92"/>
                  </a:lnTo>
                  <a:cubicBezTo>
                    <a:pt x="50" y="83"/>
                    <a:pt x="50" y="83"/>
                    <a:pt x="58" y="75"/>
                  </a:cubicBezTo>
                  <a:cubicBezTo>
                    <a:pt x="58" y="75"/>
                    <a:pt x="58" y="66"/>
                    <a:pt x="58" y="58"/>
                  </a:cubicBezTo>
                  <a:lnTo>
                    <a:pt x="58" y="50"/>
                  </a:lnTo>
                  <a:cubicBezTo>
                    <a:pt x="67" y="41"/>
                    <a:pt x="67" y="41"/>
                    <a:pt x="67" y="41"/>
                  </a:cubicBezTo>
                  <a:cubicBezTo>
                    <a:pt x="67" y="33"/>
                    <a:pt x="67" y="33"/>
                    <a:pt x="67" y="33"/>
                  </a:cubicBezTo>
                  <a:lnTo>
                    <a:pt x="67" y="25"/>
                  </a:lnTo>
                  <a:lnTo>
                    <a:pt x="75" y="16"/>
                  </a:lnTo>
                  <a:cubicBezTo>
                    <a:pt x="75" y="16"/>
                    <a:pt x="67" y="16"/>
                    <a:pt x="67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8"/>
                  </a:cubicBezTo>
                  <a:close/>
                  <a:moveTo>
                    <a:pt x="17" y="8"/>
                  </a:move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503"/>
            <p:cNvSpPr>
              <a:spLocks noChangeArrowheads="1"/>
            </p:cNvSpPr>
            <p:nvPr/>
          </p:nvSpPr>
          <p:spPr bwMode="auto">
            <a:xfrm>
              <a:off x="3925888" y="5216524"/>
              <a:ext cx="142875" cy="304800"/>
            </a:xfrm>
            <a:custGeom>
              <a:avLst/>
              <a:gdLst>
                <a:gd name="T0" fmla="*/ 76 w 395"/>
                <a:gd name="T1" fmla="*/ 836 h 845"/>
                <a:gd name="T2" fmla="*/ 126 w 395"/>
                <a:gd name="T3" fmla="*/ 844 h 845"/>
                <a:gd name="T4" fmla="*/ 218 w 395"/>
                <a:gd name="T5" fmla="*/ 786 h 845"/>
                <a:gd name="T6" fmla="*/ 226 w 395"/>
                <a:gd name="T7" fmla="*/ 761 h 845"/>
                <a:gd name="T8" fmla="*/ 327 w 395"/>
                <a:gd name="T9" fmla="*/ 301 h 845"/>
                <a:gd name="T10" fmla="*/ 368 w 395"/>
                <a:gd name="T11" fmla="*/ 134 h 845"/>
                <a:gd name="T12" fmla="*/ 394 w 395"/>
                <a:gd name="T13" fmla="*/ 25 h 845"/>
                <a:gd name="T14" fmla="*/ 377 w 395"/>
                <a:gd name="T15" fmla="*/ 0 h 845"/>
                <a:gd name="T16" fmla="*/ 360 w 395"/>
                <a:gd name="T17" fmla="*/ 8 h 845"/>
                <a:gd name="T18" fmla="*/ 310 w 395"/>
                <a:gd name="T19" fmla="*/ 117 h 845"/>
                <a:gd name="T20" fmla="*/ 235 w 395"/>
                <a:gd name="T21" fmla="*/ 267 h 845"/>
                <a:gd name="T22" fmla="*/ 26 w 395"/>
                <a:gd name="T23" fmla="*/ 694 h 845"/>
                <a:gd name="T24" fmla="*/ 76 w 395"/>
                <a:gd name="T25" fmla="*/ 836 h 845"/>
                <a:gd name="T26" fmla="*/ 126 w 395"/>
                <a:gd name="T27" fmla="*/ 686 h 845"/>
                <a:gd name="T28" fmla="*/ 176 w 395"/>
                <a:gd name="T29" fmla="*/ 736 h 845"/>
                <a:gd name="T30" fmla="*/ 126 w 395"/>
                <a:gd name="T31" fmla="*/ 786 h 845"/>
                <a:gd name="T32" fmla="*/ 76 w 395"/>
                <a:gd name="T33" fmla="*/ 736 h 845"/>
                <a:gd name="T34" fmla="*/ 126 w 395"/>
                <a:gd name="T35" fmla="*/ 686 h 845"/>
                <a:gd name="T36" fmla="*/ 126 w 395"/>
                <a:gd name="T37" fmla="*/ 686 h 845"/>
                <a:gd name="T38" fmla="*/ 126 w 395"/>
                <a:gd name="T39" fmla="*/ 68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5" h="845">
                  <a:moveTo>
                    <a:pt x="76" y="836"/>
                  </a:moveTo>
                  <a:cubicBezTo>
                    <a:pt x="93" y="844"/>
                    <a:pt x="109" y="844"/>
                    <a:pt x="126" y="844"/>
                  </a:cubicBezTo>
                  <a:cubicBezTo>
                    <a:pt x="159" y="844"/>
                    <a:pt x="201" y="819"/>
                    <a:pt x="218" y="786"/>
                  </a:cubicBezTo>
                  <a:cubicBezTo>
                    <a:pt x="218" y="777"/>
                    <a:pt x="218" y="769"/>
                    <a:pt x="226" y="76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8"/>
                    <a:pt x="385" y="0"/>
                    <a:pt x="377" y="0"/>
                  </a:cubicBezTo>
                  <a:cubicBezTo>
                    <a:pt x="368" y="0"/>
                    <a:pt x="368" y="0"/>
                    <a:pt x="360" y="8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235" y="267"/>
                    <a:pt x="235" y="267"/>
                    <a:pt x="235" y="267"/>
                  </a:cubicBezTo>
                  <a:cubicBezTo>
                    <a:pt x="26" y="694"/>
                    <a:pt x="26" y="694"/>
                    <a:pt x="26" y="694"/>
                  </a:cubicBezTo>
                  <a:cubicBezTo>
                    <a:pt x="0" y="744"/>
                    <a:pt x="26" y="811"/>
                    <a:pt x="76" y="836"/>
                  </a:cubicBezTo>
                  <a:close/>
                  <a:moveTo>
                    <a:pt x="126" y="686"/>
                  </a:moveTo>
                  <a:cubicBezTo>
                    <a:pt x="151" y="686"/>
                    <a:pt x="176" y="711"/>
                    <a:pt x="176" y="736"/>
                  </a:cubicBezTo>
                  <a:cubicBezTo>
                    <a:pt x="176" y="769"/>
                    <a:pt x="151" y="786"/>
                    <a:pt x="126" y="786"/>
                  </a:cubicBezTo>
                  <a:cubicBezTo>
                    <a:pt x="101" y="786"/>
                    <a:pt x="76" y="769"/>
                    <a:pt x="76" y="736"/>
                  </a:cubicBezTo>
                  <a:cubicBezTo>
                    <a:pt x="76" y="711"/>
                    <a:pt x="101" y="686"/>
                    <a:pt x="126" y="686"/>
                  </a:cubicBezTo>
                  <a:close/>
                  <a:moveTo>
                    <a:pt x="126" y="686"/>
                  </a:moveTo>
                  <a:lnTo>
                    <a:pt x="126" y="68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0" name="Freeform 299"/>
          <p:cNvSpPr>
            <a:spLocks noChangeAspect="1" noChangeArrowheads="1"/>
          </p:cNvSpPr>
          <p:nvPr/>
        </p:nvSpPr>
        <p:spPr bwMode="auto">
          <a:xfrm>
            <a:off x="4106656" y="2936222"/>
            <a:ext cx="342914" cy="328485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39" tIns="91419" rIns="182839" bIns="91419" anchor="ctr"/>
          <a:lstStyle/>
          <a:p>
            <a:pPr>
              <a:defRPr/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TextBox 153"/>
          <p:cNvSpPr txBox="1"/>
          <p:nvPr/>
        </p:nvSpPr>
        <p:spPr>
          <a:xfrm>
            <a:off x="5107776" y="1602569"/>
            <a:ext cx="75405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2" name="TextBox 154"/>
          <p:cNvSpPr txBox="1"/>
          <p:nvPr/>
        </p:nvSpPr>
        <p:spPr>
          <a:xfrm>
            <a:off x="5032326" y="2081615"/>
            <a:ext cx="75405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3" name="TextBox 155"/>
          <p:cNvSpPr txBox="1"/>
          <p:nvPr/>
        </p:nvSpPr>
        <p:spPr>
          <a:xfrm>
            <a:off x="5052958" y="2631537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4" name="TextBox 159"/>
          <p:cNvSpPr txBox="1"/>
          <p:nvPr/>
        </p:nvSpPr>
        <p:spPr>
          <a:xfrm>
            <a:off x="3253446" y="1856997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5" name="TextBox 161"/>
          <p:cNvSpPr txBox="1"/>
          <p:nvPr/>
        </p:nvSpPr>
        <p:spPr>
          <a:xfrm>
            <a:off x="3253445" y="2416282"/>
            <a:ext cx="754054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6" name="TextBox 162"/>
          <p:cNvSpPr txBox="1"/>
          <p:nvPr/>
        </p:nvSpPr>
        <p:spPr>
          <a:xfrm>
            <a:off x="3253446" y="2974568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2236258" y="1564005"/>
            <a:ext cx="449065" cy="461665"/>
            <a:chOff x="1775793" y="4517453"/>
            <a:chExt cx="449065" cy="461665"/>
          </a:xfrm>
        </p:grpSpPr>
        <p:sp>
          <p:nvSpPr>
            <p:cNvPr id="138" name="椭圆 137"/>
            <p:cNvSpPr/>
            <p:nvPr/>
          </p:nvSpPr>
          <p:spPr>
            <a:xfrm rot="9480000">
              <a:off x="1775793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1809750" y="4517453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378908" y="1564005"/>
            <a:ext cx="449065" cy="461665"/>
            <a:chOff x="2456706" y="4516696"/>
            <a:chExt cx="449065" cy="461665"/>
          </a:xfrm>
        </p:grpSpPr>
        <p:sp>
          <p:nvSpPr>
            <p:cNvPr id="141" name="椭圆 140"/>
            <p:cNvSpPr/>
            <p:nvPr/>
          </p:nvSpPr>
          <p:spPr>
            <a:xfrm rot="9480000">
              <a:off x="2456706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2504729" y="4516696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2234258" y="2658006"/>
            <a:ext cx="449065" cy="461665"/>
            <a:chOff x="3137619" y="4517452"/>
            <a:chExt cx="449065" cy="461665"/>
          </a:xfrm>
        </p:grpSpPr>
        <p:sp>
          <p:nvSpPr>
            <p:cNvPr id="144" name="椭圆 143"/>
            <p:cNvSpPr/>
            <p:nvPr/>
          </p:nvSpPr>
          <p:spPr>
            <a:xfrm rot="9480000">
              <a:off x="3137619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3189829" y="4517452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414115" y="2657727"/>
            <a:ext cx="481620" cy="462222"/>
            <a:chOff x="3817346" y="4516695"/>
            <a:chExt cx="481620" cy="462222"/>
          </a:xfrm>
        </p:grpSpPr>
        <p:sp>
          <p:nvSpPr>
            <p:cNvPr id="147" name="椭圆 146"/>
            <p:cNvSpPr/>
            <p:nvPr/>
          </p:nvSpPr>
          <p:spPr>
            <a:xfrm rot="9480000">
              <a:off x="3817346" y="4529852"/>
              <a:ext cx="481620" cy="449065"/>
            </a:xfrm>
            <a:prstGeom prst="ellipse">
              <a:avLst/>
            </a:prstGeom>
            <a:gradFill flip="none" rotWithShape="1">
              <a:gsLst>
                <a:gs pos="0">
                  <a:srgbClr val="E94744"/>
                </a:gs>
                <a:gs pos="100000">
                  <a:srgbClr val="C34A3D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3885834" y="4516695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66683" y="3607569"/>
            <a:ext cx="449065" cy="461665"/>
            <a:chOff x="1775793" y="4517453"/>
            <a:chExt cx="449065" cy="461665"/>
          </a:xfrm>
        </p:grpSpPr>
        <p:sp>
          <p:nvSpPr>
            <p:cNvPr id="150" name="椭圆 149"/>
            <p:cNvSpPr/>
            <p:nvPr/>
          </p:nvSpPr>
          <p:spPr>
            <a:xfrm rot="9480000">
              <a:off x="1775793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1809750" y="4517453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385426" y="3607569"/>
            <a:ext cx="449065" cy="461665"/>
            <a:chOff x="2456706" y="4516696"/>
            <a:chExt cx="449065" cy="461665"/>
          </a:xfrm>
        </p:grpSpPr>
        <p:sp>
          <p:nvSpPr>
            <p:cNvPr id="153" name="椭圆 152"/>
            <p:cNvSpPr/>
            <p:nvPr/>
          </p:nvSpPr>
          <p:spPr>
            <a:xfrm rot="9480000">
              <a:off x="2456706" y="4523754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2504729" y="4516696"/>
              <a:ext cx="34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117" grpId="0" animBg="1"/>
      <p:bldP spid="118" grpId="0" animBg="1"/>
      <p:bldP spid="119" grpId="0" animBg="1"/>
      <p:bldP spid="120" grpId="0" animBg="1"/>
      <p:bldP spid="130" grpId="0" animBg="1"/>
      <p:bldP spid="131" grpId="0"/>
      <p:bldP spid="132" grpId="0"/>
      <p:bldP spid="133" grpId="0"/>
      <p:bldP spid="134" grpId="0"/>
      <p:bldP spid="135" grpId="0"/>
      <p:bldP spid="1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3380"/>
            <a:ext cx="9144000" cy="30756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9600" y="657225"/>
            <a:ext cx="79819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gradFill>
                  <a:gsLst>
                    <a:gs pos="56000">
                      <a:srgbClr val="F17445"/>
                    </a:gs>
                    <a:gs pos="0">
                      <a:srgbClr val="FF0000"/>
                    </a:gs>
                  </a:gsLst>
                  <a:lin ang="189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 you</a:t>
            </a:r>
            <a:endParaRPr lang="zh-CN" altLang="en-US" sz="11500" dirty="0">
              <a:gradFill>
                <a:gsLst>
                  <a:gs pos="56000">
                    <a:srgbClr val="F17445"/>
                  </a:gs>
                  <a:gs pos="0">
                    <a:srgbClr val="FF0000"/>
                  </a:gs>
                </a:gsLst>
                <a:lin ang="189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3649" y="3462549"/>
            <a:ext cx="4533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汇报人：要加薪   时间</a:t>
            </a:r>
            <a:r>
              <a:rPr lang="en-US" altLang="zh-CN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b="1" dirty="0">
              <a:solidFill>
                <a:srgbClr val="E947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4681606" y="4248440"/>
            <a:ext cx="720080" cy="536460"/>
          </a:xfrm>
          <a:custGeom>
            <a:avLst/>
            <a:gdLst>
              <a:gd name="T0" fmla="*/ 1318145 w 2143125"/>
              <a:gd name="T1" fmla="*/ 917194 h 1597025"/>
              <a:gd name="T2" fmla="*/ 1379831 w 2143125"/>
              <a:gd name="T3" fmla="*/ 1137598 h 1597025"/>
              <a:gd name="T4" fmla="*/ 1335097 w 2143125"/>
              <a:gd name="T5" fmla="*/ 1268287 h 1597025"/>
              <a:gd name="T6" fmla="*/ 1208192 w 2143125"/>
              <a:gd name="T7" fmla="*/ 1359886 h 1597025"/>
              <a:gd name="T8" fmla="*/ 922597 w 2143125"/>
              <a:gd name="T9" fmla="*/ 1418283 h 1597025"/>
              <a:gd name="T10" fmla="*/ 657487 w 2143125"/>
              <a:gd name="T11" fmla="*/ 1338693 h 1597025"/>
              <a:gd name="T12" fmla="*/ 552478 w 2143125"/>
              <a:gd name="T13" fmla="*/ 1242149 h 1597025"/>
              <a:gd name="T14" fmla="*/ 531288 w 2143125"/>
              <a:gd name="T15" fmla="*/ 1081555 h 1597025"/>
              <a:gd name="T16" fmla="*/ 616755 w 2143125"/>
              <a:gd name="T17" fmla="*/ 873161 h 1597025"/>
              <a:gd name="T18" fmla="*/ 1793602 w 2143125"/>
              <a:gd name="T19" fmla="*/ 648696 h 1597025"/>
              <a:gd name="T20" fmla="*/ 1890429 w 2143125"/>
              <a:gd name="T21" fmla="*/ 826850 h 1597025"/>
              <a:gd name="T22" fmla="*/ 1893955 w 2143125"/>
              <a:gd name="T23" fmla="*/ 997719 h 1597025"/>
              <a:gd name="T24" fmla="*/ 1811228 w 2143125"/>
              <a:gd name="T25" fmla="*/ 1095258 h 1597025"/>
              <a:gd name="T26" fmla="*/ 1583730 w 2143125"/>
              <a:gd name="T27" fmla="*/ 1181514 h 1597025"/>
              <a:gd name="T28" fmla="*/ 1467631 w 2143125"/>
              <a:gd name="T29" fmla="*/ 1082095 h 1597025"/>
              <a:gd name="T30" fmla="*/ 1367044 w 2143125"/>
              <a:gd name="T31" fmla="*/ 822855 h 1597025"/>
              <a:gd name="T32" fmla="*/ 1287607 w 2143125"/>
              <a:gd name="T33" fmla="*/ 640469 h 1597025"/>
              <a:gd name="T34" fmla="*/ 637786 w 2143125"/>
              <a:gd name="T35" fmla="*/ 718735 h 1597025"/>
              <a:gd name="T36" fmla="*/ 475984 w 2143125"/>
              <a:gd name="T37" fmla="*/ 936375 h 1597025"/>
              <a:gd name="T38" fmla="*/ 436888 w 2143125"/>
              <a:gd name="T39" fmla="*/ 1185275 h 1597025"/>
              <a:gd name="T40" fmla="*/ 191242 w 2143125"/>
              <a:gd name="T41" fmla="*/ 1146495 h 1597025"/>
              <a:gd name="T42" fmla="*/ 46633 w 2143125"/>
              <a:gd name="T43" fmla="*/ 1053656 h 1597025"/>
              <a:gd name="T44" fmla="*/ 0 w 2143125"/>
              <a:gd name="T45" fmla="*/ 940371 h 1597025"/>
              <a:gd name="T46" fmla="*/ 50165 w 2143125"/>
              <a:gd name="T47" fmla="*/ 736128 h 1597025"/>
              <a:gd name="T48" fmla="*/ 952970 w 2143125"/>
              <a:gd name="T49" fmla="*/ 136844 h 1597025"/>
              <a:gd name="T50" fmla="*/ 1076540 w 2143125"/>
              <a:gd name="T51" fmla="*/ 163209 h 1597025"/>
              <a:gd name="T52" fmla="*/ 1174924 w 2143125"/>
              <a:gd name="T53" fmla="*/ 235007 h 1597025"/>
              <a:gd name="T54" fmla="*/ 1237061 w 2143125"/>
              <a:gd name="T55" fmla="*/ 340233 h 1597025"/>
              <a:gd name="T56" fmla="*/ 1251420 w 2143125"/>
              <a:gd name="T57" fmla="*/ 467116 h 1597025"/>
              <a:gd name="T58" fmla="*/ 1213290 w 2143125"/>
              <a:gd name="T59" fmla="*/ 585759 h 1597025"/>
              <a:gd name="T60" fmla="*/ 1132322 w 2143125"/>
              <a:gd name="T61" fmla="*/ 676861 h 1597025"/>
              <a:gd name="T62" fmla="*/ 1020756 w 2143125"/>
              <a:gd name="T63" fmla="*/ 728650 h 1597025"/>
              <a:gd name="T64" fmla="*/ 892716 w 2143125"/>
              <a:gd name="T65" fmla="*/ 730298 h 1597025"/>
              <a:gd name="T66" fmla="*/ 779502 w 2143125"/>
              <a:gd name="T67" fmla="*/ 680863 h 1597025"/>
              <a:gd name="T68" fmla="*/ 696652 w 2143125"/>
              <a:gd name="T69" fmla="*/ 592115 h 1597025"/>
              <a:gd name="T70" fmla="*/ 655933 w 2143125"/>
              <a:gd name="T71" fmla="*/ 474649 h 1597025"/>
              <a:gd name="T72" fmla="*/ 666760 w 2143125"/>
              <a:gd name="T73" fmla="*/ 347531 h 1597025"/>
              <a:gd name="T74" fmla="*/ 726308 w 2143125"/>
              <a:gd name="T75" fmla="*/ 240187 h 1597025"/>
              <a:gd name="T76" fmla="*/ 823046 w 2143125"/>
              <a:gd name="T77" fmla="*/ 166505 h 1597025"/>
              <a:gd name="T78" fmla="*/ 945438 w 2143125"/>
              <a:gd name="T79" fmla="*/ 136844 h 1597025"/>
              <a:gd name="T80" fmla="*/ 1618384 w 2143125"/>
              <a:gd name="T81" fmla="*/ 22111 h 1597025"/>
              <a:gd name="T82" fmla="*/ 1763195 w 2143125"/>
              <a:gd name="T83" fmla="*/ 163718 h 1597025"/>
              <a:gd name="T84" fmla="*/ 1787878 w 2143125"/>
              <a:gd name="T85" fmla="*/ 278038 h 1597025"/>
              <a:gd name="T86" fmla="*/ 1763195 w 2143125"/>
              <a:gd name="T87" fmla="*/ 392122 h 1597025"/>
              <a:gd name="T88" fmla="*/ 1618384 w 2143125"/>
              <a:gd name="T89" fmla="*/ 533963 h 1597025"/>
              <a:gd name="T90" fmla="*/ 1498492 w 2143125"/>
              <a:gd name="T91" fmla="*/ 555604 h 1597025"/>
              <a:gd name="T92" fmla="*/ 1344043 w 2143125"/>
              <a:gd name="T93" fmla="*/ 467159 h 1597025"/>
              <a:gd name="T94" fmla="*/ 1325941 w 2143125"/>
              <a:gd name="T95" fmla="*/ 314968 h 1597025"/>
              <a:gd name="T96" fmla="*/ 1255886 w 2143125"/>
              <a:gd name="T97" fmla="*/ 187946 h 1597025"/>
              <a:gd name="T98" fmla="*/ 1350390 w 2143125"/>
              <a:gd name="T99" fmla="*/ 51280 h 1597025"/>
              <a:gd name="T100" fmla="*/ 396165 w 2143125"/>
              <a:gd name="T101" fmla="*/ 0 h 1597025"/>
              <a:gd name="T102" fmla="*/ 564484 w 2143125"/>
              <a:gd name="T103" fmla="*/ 57396 h 1597025"/>
              <a:gd name="T104" fmla="*/ 645353 w 2143125"/>
              <a:gd name="T105" fmla="*/ 194532 h 1597025"/>
              <a:gd name="T106" fmla="*/ 578120 w 2143125"/>
              <a:gd name="T107" fmla="*/ 323201 h 1597025"/>
              <a:gd name="T108" fmla="*/ 564014 w 2143125"/>
              <a:gd name="T109" fmla="*/ 482449 h 1597025"/>
              <a:gd name="T110" fmla="*/ 396165 w 2143125"/>
              <a:gd name="T111" fmla="*/ 555840 h 1597025"/>
              <a:gd name="T112" fmla="*/ 281916 w 2143125"/>
              <a:gd name="T113" fmla="*/ 531141 h 1597025"/>
              <a:gd name="T114" fmla="*/ 140396 w 2143125"/>
              <a:gd name="T115" fmla="*/ 386242 h 1597025"/>
              <a:gd name="T116" fmla="*/ 118533 w 2143125"/>
              <a:gd name="T117" fmla="*/ 270745 h 1597025"/>
              <a:gd name="T118" fmla="*/ 145803 w 2143125"/>
              <a:gd name="T119" fmla="*/ 157366 h 1597025"/>
              <a:gd name="T120" fmla="*/ 294375 w 2143125"/>
              <a:gd name="T121" fmla="*/ 19524 h 15970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43125" h="1597025">
                <a:moveTo>
                  <a:pt x="795561" y="879475"/>
                </a:moveTo>
                <a:lnTo>
                  <a:pt x="1072091" y="1110003"/>
                </a:lnTo>
                <a:lnTo>
                  <a:pt x="1348886" y="879475"/>
                </a:lnTo>
                <a:lnTo>
                  <a:pt x="1360276" y="888484"/>
                </a:lnTo>
                <a:lnTo>
                  <a:pt x="1371400" y="897758"/>
                </a:lnTo>
                <a:lnTo>
                  <a:pt x="1382525" y="907297"/>
                </a:lnTo>
                <a:lnTo>
                  <a:pt x="1393120" y="917101"/>
                </a:lnTo>
                <a:lnTo>
                  <a:pt x="1403186" y="927435"/>
                </a:lnTo>
                <a:lnTo>
                  <a:pt x="1413516" y="937504"/>
                </a:lnTo>
                <a:lnTo>
                  <a:pt x="1423316" y="948368"/>
                </a:lnTo>
                <a:lnTo>
                  <a:pt x="1432587" y="959497"/>
                </a:lnTo>
                <a:lnTo>
                  <a:pt x="1441857" y="970891"/>
                </a:lnTo>
                <a:lnTo>
                  <a:pt x="1450863" y="982550"/>
                </a:lnTo>
                <a:lnTo>
                  <a:pt x="1459074" y="994739"/>
                </a:lnTo>
                <a:lnTo>
                  <a:pt x="1467550" y="1006663"/>
                </a:lnTo>
                <a:lnTo>
                  <a:pt x="1475232" y="1019116"/>
                </a:lnTo>
                <a:lnTo>
                  <a:pt x="1482913" y="1032100"/>
                </a:lnTo>
                <a:lnTo>
                  <a:pt x="1490065" y="1044819"/>
                </a:lnTo>
                <a:lnTo>
                  <a:pt x="1496687" y="1057803"/>
                </a:lnTo>
                <a:lnTo>
                  <a:pt x="1503308" y="1071581"/>
                </a:lnTo>
                <a:lnTo>
                  <a:pt x="1509401" y="1085095"/>
                </a:lnTo>
                <a:lnTo>
                  <a:pt x="1515228" y="1098874"/>
                </a:lnTo>
                <a:lnTo>
                  <a:pt x="1520525" y="1113182"/>
                </a:lnTo>
                <a:lnTo>
                  <a:pt x="1525558" y="1127226"/>
                </a:lnTo>
                <a:lnTo>
                  <a:pt x="1530061" y="1141799"/>
                </a:lnTo>
                <a:lnTo>
                  <a:pt x="1534034" y="1156638"/>
                </a:lnTo>
                <a:lnTo>
                  <a:pt x="1538007" y="1171477"/>
                </a:lnTo>
                <a:lnTo>
                  <a:pt x="1541186" y="1186580"/>
                </a:lnTo>
                <a:lnTo>
                  <a:pt x="1544364" y="1201684"/>
                </a:lnTo>
                <a:lnTo>
                  <a:pt x="1546748" y="1217052"/>
                </a:lnTo>
                <a:lnTo>
                  <a:pt x="1548867" y="1232686"/>
                </a:lnTo>
                <a:lnTo>
                  <a:pt x="1550456" y="1248319"/>
                </a:lnTo>
                <a:lnTo>
                  <a:pt x="1551781" y="1264218"/>
                </a:lnTo>
                <a:lnTo>
                  <a:pt x="1552310" y="1280116"/>
                </a:lnTo>
                <a:lnTo>
                  <a:pt x="1552575" y="1296279"/>
                </a:lnTo>
                <a:lnTo>
                  <a:pt x="1552310" y="1305554"/>
                </a:lnTo>
                <a:lnTo>
                  <a:pt x="1551781" y="1314298"/>
                </a:lnTo>
                <a:lnTo>
                  <a:pt x="1550456" y="1323307"/>
                </a:lnTo>
                <a:lnTo>
                  <a:pt x="1548867" y="1332316"/>
                </a:lnTo>
                <a:lnTo>
                  <a:pt x="1547013" y="1341060"/>
                </a:lnTo>
                <a:lnTo>
                  <a:pt x="1544894" y="1349539"/>
                </a:lnTo>
                <a:lnTo>
                  <a:pt x="1542245" y="1358018"/>
                </a:lnTo>
                <a:lnTo>
                  <a:pt x="1539067" y="1366233"/>
                </a:lnTo>
                <a:lnTo>
                  <a:pt x="1535623" y="1374182"/>
                </a:lnTo>
                <a:lnTo>
                  <a:pt x="1531650" y="1382396"/>
                </a:lnTo>
                <a:lnTo>
                  <a:pt x="1527677" y="1390080"/>
                </a:lnTo>
                <a:lnTo>
                  <a:pt x="1522909" y="1397765"/>
                </a:lnTo>
                <a:lnTo>
                  <a:pt x="1518406" y="1405184"/>
                </a:lnTo>
                <a:lnTo>
                  <a:pt x="1513109" y="1412603"/>
                </a:lnTo>
                <a:lnTo>
                  <a:pt x="1507811" y="1420022"/>
                </a:lnTo>
                <a:lnTo>
                  <a:pt x="1501984" y="1427177"/>
                </a:lnTo>
                <a:lnTo>
                  <a:pt x="1495892" y="1433801"/>
                </a:lnTo>
                <a:lnTo>
                  <a:pt x="1489800" y="1440955"/>
                </a:lnTo>
                <a:lnTo>
                  <a:pt x="1483178" y="1447315"/>
                </a:lnTo>
                <a:lnTo>
                  <a:pt x="1476026" y="1453939"/>
                </a:lnTo>
                <a:lnTo>
                  <a:pt x="1469404" y="1460298"/>
                </a:lnTo>
                <a:lnTo>
                  <a:pt x="1461988" y="1466658"/>
                </a:lnTo>
                <a:lnTo>
                  <a:pt x="1454306" y="1472752"/>
                </a:lnTo>
                <a:lnTo>
                  <a:pt x="1446360" y="1478582"/>
                </a:lnTo>
                <a:lnTo>
                  <a:pt x="1438414" y="1484411"/>
                </a:lnTo>
                <a:lnTo>
                  <a:pt x="1430468" y="1490241"/>
                </a:lnTo>
                <a:lnTo>
                  <a:pt x="1421992" y="1495540"/>
                </a:lnTo>
                <a:lnTo>
                  <a:pt x="1413516" y="1501105"/>
                </a:lnTo>
                <a:lnTo>
                  <a:pt x="1404775" y="1506404"/>
                </a:lnTo>
                <a:lnTo>
                  <a:pt x="1395769" y="1511439"/>
                </a:lnTo>
                <a:lnTo>
                  <a:pt x="1387028" y="1516208"/>
                </a:lnTo>
                <a:lnTo>
                  <a:pt x="1377757" y="1521243"/>
                </a:lnTo>
                <a:lnTo>
                  <a:pt x="1359216" y="1530252"/>
                </a:lnTo>
                <a:lnTo>
                  <a:pt x="1340145" y="1538731"/>
                </a:lnTo>
                <a:lnTo>
                  <a:pt x="1320544" y="1546945"/>
                </a:lnTo>
                <a:lnTo>
                  <a:pt x="1300944" y="1554364"/>
                </a:lnTo>
                <a:lnTo>
                  <a:pt x="1280813" y="1560989"/>
                </a:lnTo>
                <a:lnTo>
                  <a:pt x="1260947" y="1567083"/>
                </a:lnTo>
                <a:lnTo>
                  <a:pt x="1241082" y="1573177"/>
                </a:lnTo>
                <a:lnTo>
                  <a:pt x="1220951" y="1577947"/>
                </a:lnTo>
                <a:lnTo>
                  <a:pt x="1200821" y="1582452"/>
                </a:lnTo>
                <a:lnTo>
                  <a:pt x="1181485" y="1586426"/>
                </a:lnTo>
                <a:lnTo>
                  <a:pt x="1161884" y="1589606"/>
                </a:lnTo>
                <a:lnTo>
                  <a:pt x="1142813" y="1592256"/>
                </a:lnTo>
                <a:lnTo>
                  <a:pt x="1124272" y="1594375"/>
                </a:lnTo>
                <a:lnTo>
                  <a:pt x="1106525" y="1595965"/>
                </a:lnTo>
                <a:lnTo>
                  <a:pt x="1088779" y="1596760"/>
                </a:lnTo>
                <a:lnTo>
                  <a:pt x="1072091" y="1597025"/>
                </a:lnTo>
                <a:lnTo>
                  <a:pt x="1055669" y="1596760"/>
                </a:lnTo>
                <a:lnTo>
                  <a:pt x="1037922" y="1595965"/>
                </a:lnTo>
                <a:lnTo>
                  <a:pt x="1020176" y="1594375"/>
                </a:lnTo>
                <a:lnTo>
                  <a:pt x="1001635" y="1592256"/>
                </a:lnTo>
                <a:lnTo>
                  <a:pt x="982299" y="1589606"/>
                </a:lnTo>
                <a:lnTo>
                  <a:pt x="963228" y="1586426"/>
                </a:lnTo>
                <a:lnTo>
                  <a:pt x="943627" y="1582452"/>
                </a:lnTo>
                <a:lnTo>
                  <a:pt x="923496" y="1577947"/>
                </a:lnTo>
                <a:lnTo>
                  <a:pt x="903631" y="1573177"/>
                </a:lnTo>
                <a:lnTo>
                  <a:pt x="883765" y="1567083"/>
                </a:lnTo>
                <a:lnTo>
                  <a:pt x="863634" y="1560989"/>
                </a:lnTo>
                <a:lnTo>
                  <a:pt x="843504" y="1554364"/>
                </a:lnTo>
                <a:lnTo>
                  <a:pt x="823903" y="1546945"/>
                </a:lnTo>
                <a:lnTo>
                  <a:pt x="804302" y="1538731"/>
                </a:lnTo>
                <a:lnTo>
                  <a:pt x="785496" y="1530252"/>
                </a:lnTo>
                <a:lnTo>
                  <a:pt x="766690" y="1521243"/>
                </a:lnTo>
                <a:lnTo>
                  <a:pt x="757419" y="1516208"/>
                </a:lnTo>
                <a:lnTo>
                  <a:pt x="748414" y="1511439"/>
                </a:lnTo>
                <a:lnTo>
                  <a:pt x="739673" y="1506404"/>
                </a:lnTo>
                <a:lnTo>
                  <a:pt x="730932" y="1501105"/>
                </a:lnTo>
                <a:lnTo>
                  <a:pt x="722720" y="1495540"/>
                </a:lnTo>
                <a:lnTo>
                  <a:pt x="714244" y="1490241"/>
                </a:lnTo>
                <a:lnTo>
                  <a:pt x="706033" y="1484411"/>
                </a:lnTo>
                <a:lnTo>
                  <a:pt x="697822" y="1478582"/>
                </a:lnTo>
                <a:lnTo>
                  <a:pt x="690141" y="1472752"/>
                </a:lnTo>
                <a:lnTo>
                  <a:pt x="682724" y="1466658"/>
                </a:lnTo>
                <a:lnTo>
                  <a:pt x="675308" y="1460298"/>
                </a:lnTo>
                <a:lnTo>
                  <a:pt x="668421" y="1453939"/>
                </a:lnTo>
                <a:lnTo>
                  <a:pt x="661534" y="1447315"/>
                </a:lnTo>
                <a:lnTo>
                  <a:pt x="655177" y="1440955"/>
                </a:lnTo>
                <a:lnTo>
                  <a:pt x="648555" y="1433801"/>
                </a:lnTo>
                <a:lnTo>
                  <a:pt x="642728" y="1427177"/>
                </a:lnTo>
                <a:lnTo>
                  <a:pt x="636901" y="1420022"/>
                </a:lnTo>
                <a:lnTo>
                  <a:pt x="631338" y="1412603"/>
                </a:lnTo>
                <a:lnTo>
                  <a:pt x="626306" y="1405184"/>
                </a:lnTo>
                <a:lnTo>
                  <a:pt x="621538" y="1397765"/>
                </a:lnTo>
                <a:lnTo>
                  <a:pt x="616770" y="1390080"/>
                </a:lnTo>
                <a:lnTo>
                  <a:pt x="612797" y="1382396"/>
                </a:lnTo>
                <a:lnTo>
                  <a:pt x="609089" y="1374182"/>
                </a:lnTo>
                <a:lnTo>
                  <a:pt x="605646" y="1366233"/>
                </a:lnTo>
                <a:lnTo>
                  <a:pt x="602467" y="1358018"/>
                </a:lnTo>
                <a:lnTo>
                  <a:pt x="599818" y="1349539"/>
                </a:lnTo>
                <a:lnTo>
                  <a:pt x="597434" y="1341060"/>
                </a:lnTo>
                <a:lnTo>
                  <a:pt x="595580" y="1332316"/>
                </a:lnTo>
                <a:lnTo>
                  <a:pt x="593991" y="1323307"/>
                </a:lnTo>
                <a:lnTo>
                  <a:pt x="592932" y="1314298"/>
                </a:lnTo>
                <a:lnTo>
                  <a:pt x="592402" y="1305554"/>
                </a:lnTo>
                <a:lnTo>
                  <a:pt x="592137" y="1296279"/>
                </a:lnTo>
                <a:lnTo>
                  <a:pt x="592402" y="1280116"/>
                </a:lnTo>
                <a:lnTo>
                  <a:pt x="592932" y="1264218"/>
                </a:lnTo>
                <a:lnTo>
                  <a:pt x="594256" y="1248319"/>
                </a:lnTo>
                <a:lnTo>
                  <a:pt x="595845" y="1232686"/>
                </a:lnTo>
                <a:lnTo>
                  <a:pt x="597699" y="1217052"/>
                </a:lnTo>
                <a:lnTo>
                  <a:pt x="600348" y="1201684"/>
                </a:lnTo>
                <a:lnTo>
                  <a:pt x="603262" y="1186580"/>
                </a:lnTo>
                <a:lnTo>
                  <a:pt x="606705" y="1171477"/>
                </a:lnTo>
                <a:lnTo>
                  <a:pt x="610413" y="1156638"/>
                </a:lnTo>
                <a:lnTo>
                  <a:pt x="614386" y="1141799"/>
                </a:lnTo>
                <a:lnTo>
                  <a:pt x="618889" y="1127226"/>
                </a:lnTo>
                <a:lnTo>
                  <a:pt x="623922" y="1113182"/>
                </a:lnTo>
                <a:lnTo>
                  <a:pt x="629484" y="1098874"/>
                </a:lnTo>
                <a:lnTo>
                  <a:pt x="635047" y="1085095"/>
                </a:lnTo>
                <a:lnTo>
                  <a:pt x="641139" y="1071581"/>
                </a:lnTo>
                <a:lnTo>
                  <a:pt x="647761" y="1057803"/>
                </a:lnTo>
                <a:lnTo>
                  <a:pt x="654383" y="1044819"/>
                </a:lnTo>
                <a:lnTo>
                  <a:pt x="661534" y="1032100"/>
                </a:lnTo>
                <a:lnTo>
                  <a:pt x="669216" y="1019116"/>
                </a:lnTo>
                <a:lnTo>
                  <a:pt x="676897" y="1006663"/>
                </a:lnTo>
                <a:lnTo>
                  <a:pt x="685373" y="994739"/>
                </a:lnTo>
                <a:lnTo>
                  <a:pt x="693849" y="982550"/>
                </a:lnTo>
                <a:lnTo>
                  <a:pt x="702590" y="970891"/>
                </a:lnTo>
                <a:lnTo>
                  <a:pt x="711861" y="959497"/>
                </a:lnTo>
                <a:lnTo>
                  <a:pt x="721396" y="948368"/>
                </a:lnTo>
                <a:lnTo>
                  <a:pt x="730932" y="937504"/>
                </a:lnTo>
                <a:lnTo>
                  <a:pt x="741262" y="927435"/>
                </a:lnTo>
                <a:lnTo>
                  <a:pt x="751327" y="917101"/>
                </a:lnTo>
                <a:lnTo>
                  <a:pt x="762187" y="907297"/>
                </a:lnTo>
                <a:lnTo>
                  <a:pt x="773047" y="897758"/>
                </a:lnTo>
                <a:lnTo>
                  <a:pt x="783907" y="888484"/>
                </a:lnTo>
                <a:lnTo>
                  <a:pt x="795561" y="879475"/>
                </a:lnTo>
                <a:close/>
                <a:moveTo>
                  <a:pt x="1959370" y="676275"/>
                </a:moveTo>
                <a:lnTo>
                  <a:pt x="1969946" y="684738"/>
                </a:lnTo>
                <a:lnTo>
                  <a:pt x="1979729" y="692937"/>
                </a:lnTo>
                <a:lnTo>
                  <a:pt x="1989776" y="701929"/>
                </a:lnTo>
                <a:lnTo>
                  <a:pt x="1999294" y="710922"/>
                </a:lnTo>
                <a:lnTo>
                  <a:pt x="2008812" y="720443"/>
                </a:lnTo>
                <a:lnTo>
                  <a:pt x="2017802" y="729964"/>
                </a:lnTo>
                <a:lnTo>
                  <a:pt x="2026527" y="739750"/>
                </a:lnTo>
                <a:lnTo>
                  <a:pt x="2035252" y="750064"/>
                </a:lnTo>
                <a:lnTo>
                  <a:pt x="2043184" y="760379"/>
                </a:lnTo>
                <a:lnTo>
                  <a:pt x="2051380" y="771222"/>
                </a:lnTo>
                <a:lnTo>
                  <a:pt x="2059047" y="782330"/>
                </a:lnTo>
                <a:lnTo>
                  <a:pt x="2066450" y="793439"/>
                </a:lnTo>
                <a:lnTo>
                  <a:pt x="2073589" y="804811"/>
                </a:lnTo>
                <a:lnTo>
                  <a:pt x="2080199" y="816448"/>
                </a:lnTo>
                <a:lnTo>
                  <a:pt x="2086809" y="828350"/>
                </a:lnTo>
                <a:lnTo>
                  <a:pt x="2093154" y="840516"/>
                </a:lnTo>
                <a:lnTo>
                  <a:pt x="2098707" y="852946"/>
                </a:lnTo>
                <a:lnTo>
                  <a:pt x="2104259" y="865112"/>
                </a:lnTo>
                <a:lnTo>
                  <a:pt x="2109547" y="877807"/>
                </a:lnTo>
                <a:lnTo>
                  <a:pt x="2114306" y="890766"/>
                </a:lnTo>
                <a:lnTo>
                  <a:pt x="2118801" y="903990"/>
                </a:lnTo>
                <a:lnTo>
                  <a:pt x="2123031" y="917214"/>
                </a:lnTo>
                <a:lnTo>
                  <a:pt x="2126733" y="930438"/>
                </a:lnTo>
                <a:lnTo>
                  <a:pt x="2130170" y="944191"/>
                </a:lnTo>
                <a:lnTo>
                  <a:pt x="2133078" y="957943"/>
                </a:lnTo>
                <a:lnTo>
                  <a:pt x="2135722" y="971696"/>
                </a:lnTo>
                <a:lnTo>
                  <a:pt x="2137837" y="985978"/>
                </a:lnTo>
                <a:lnTo>
                  <a:pt x="2139688" y="1000260"/>
                </a:lnTo>
                <a:lnTo>
                  <a:pt x="2141274" y="1014277"/>
                </a:lnTo>
                <a:lnTo>
                  <a:pt x="2142068" y="1028823"/>
                </a:lnTo>
                <a:lnTo>
                  <a:pt x="2143125" y="1043370"/>
                </a:lnTo>
                <a:lnTo>
                  <a:pt x="2143125" y="1058180"/>
                </a:lnTo>
                <a:lnTo>
                  <a:pt x="2143125" y="1066644"/>
                </a:lnTo>
                <a:lnTo>
                  <a:pt x="2142332" y="1075107"/>
                </a:lnTo>
                <a:lnTo>
                  <a:pt x="2141274" y="1083306"/>
                </a:lnTo>
                <a:lnTo>
                  <a:pt x="2139952" y="1091769"/>
                </a:lnTo>
                <a:lnTo>
                  <a:pt x="2138102" y="1099703"/>
                </a:lnTo>
                <a:lnTo>
                  <a:pt x="2135987" y="1107373"/>
                </a:lnTo>
                <a:lnTo>
                  <a:pt x="2133607" y="1115043"/>
                </a:lnTo>
                <a:lnTo>
                  <a:pt x="2130699" y="1122713"/>
                </a:lnTo>
                <a:lnTo>
                  <a:pt x="2127261" y="1130383"/>
                </a:lnTo>
                <a:lnTo>
                  <a:pt x="2124089" y="1137788"/>
                </a:lnTo>
                <a:lnTo>
                  <a:pt x="2119858" y="1144929"/>
                </a:lnTo>
                <a:lnTo>
                  <a:pt x="2115892" y="1152070"/>
                </a:lnTo>
                <a:lnTo>
                  <a:pt x="2111398" y="1159211"/>
                </a:lnTo>
                <a:lnTo>
                  <a:pt x="2106639" y="1165823"/>
                </a:lnTo>
                <a:lnTo>
                  <a:pt x="2101880" y="1172699"/>
                </a:lnTo>
                <a:lnTo>
                  <a:pt x="2096327" y="1179047"/>
                </a:lnTo>
                <a:lnTo>
                  <a:pt x="2090775" y="1185658"/>
                </a:lnTo>
                <a:lnTo>
                  <a:pt x="2084958" y="1191741"/>
                </a:lnTo>
                <a:lnTo>
                  <a:pt x="2078877" y="1197824"/>
                </a:lnTo>
                <a:lnTo>
                  <a:pt x="2072532" y="1204172"/>
                </a:lnTo>
                <a:lnTo>
                  <a:pt x="2066186" y="1209990"/>
                </a:lnTo>
                <a:lnTo>
                  <a:pt x="2059312" y="1215809"/>
                </a:lnTo>
                <a:lnTo>
                  <a:pt x="2052173" y="1221363"/>
                </a:lnTo>
                <a:lnTo>
                  <a:pt x="2045034" y="1226917"/>
                </a:lnTo>
                <a:lnTo>
                  <a:pt x="2037631" y="1232471"/>
                </a:lnTo>
                <a:lnTo>
                  <a:pt x="2029964" y="1237761"/>
                </a:lnTo>
                <a:lnTo>
                  <a:pt x="2022296" y="1242521"/>
                </a:lnTo>
                <a:lnTo>
                  <a:pt x="2014629" y="1247546"/>
                </a:lnTo>
                <a:lnTo>
                  <a:pt x="2006433" y="1252571"/>
                </a:lnTo>
                <a:lnTo>
                  <a:pt x="1998236" y="1257067"/>
                </a:lnTo>
                <a:lnTo>
                  <a:pt x="1981315" y="1266324"/>
                </a:lnTo>
                <a:lnTo>
                  <a:pt x="1964129" y="1274523"/>
                </a:lnTo>
                <a:lnTo>
                  <a:pt x="1946679" y="1282722"/>
                </a:lnTo>
                <a:lnTo>
                  <a:pt x="1928436" y="1290127"/>
                </a:lnTo>
                <a:lnTo>
                  <a:pt x="1910193" y="1296739"/>
                </a:lnTo>
                <a:lnTo>
                  <a:pt x="1891685" y="1303351"/>
                </a:lnTo>
                <a:lnTo>
                  <a:pt x="1873177" y="1308905"/>
                </a:lnTo>
                <a:lnTo>
                  <a:pt x="1854670" y="1314195"/>
                </a:lnTo>
                <a:lnTo>
                  <a:pt x="1836426" y="1318691"/>
                </a:lnTo>
                <a:lnTo>
                  <a:pt x="1817919" y="1322922"/>
                </a:lnTo>
                <a:lnTo>
                  <a:pt x="1799675" y="1326360"/>
                </a:lnTo>
                <a:lnTo>
                  <a:pt x="1781696" y="1329534"/>
                </a:lnTo>
                <a:lnTo>
                  <a:pt x="1764246" y="1331915"/>
                </a:lnTo>
                <a:lnTo>
                  <a:pt x="1747061" y="1333766"/>
                </a:lnTo>
                <a:lnTo>
                  <a:pt x="1730404" y="1335353"/>
                </a:lnTo>
                <a:lnTo>
                  <a:pt x="1714276" y="1336146"/>
                </a:lnTo>
                <a:lnTo>
                  <a:pt x="1698676" y="1336675"/>
                </a:lnTo>
                <a:lnTo>
                  <a:pt x="1687836" y="1336146"/>
                </a:lnTo>
                <a:lnTo>
                  <a:pt x="1676467" y="1335617"/>
                </a:lnTo>
                <a:lnTo>
                  <a:pt x="1664834" y="1335088"/>
                </a:lnTo>
                <a:lnTo>
                  <a:pt x="1652671" y="1333766"/>
                </a:lnTo>
                <a:lnTo>
                  <a:pt x="1653993" y="1324509"/>
                </a:lnTo>
                <a:lnTo>
                  <a:pt x="1654787" y="1314988"/>
                </a:lnTo>
                <a:lnTo>
                  <a:pt x="1655844" y="1305202"/>
                </a:lnTo>
                <a:lnTo>
                  <a:pt x="1655844" y="1295681"/>
                </a:lnTo>
                <a:lnTo>
                  <a:pt x="1655580" y="1275845"/>
                </a:lnTo>
                <a:lnTo>
                  <a:pt x="1654787" y="1256274"/>
                </a:lnTo>
                <a:lnTo>
                  <a:pt x="1653465" y="1236703"/>
                </a:lnTo>
                <a:lnTo>
                  <a:pt x="1651085" y="1217660"/>
                </a:lnTo>
                <a:lnTo>
                  <a:pt x="1648705" y="1198618"/>
                </a:lnTo>
                <a:lnTo>
                  <a:pt x="1645268" y="1179840"/>
                </a:lnTo>
                <a:lnTo>
                  <a:pt x="1641567" y="1161062"/>
                </a:lnTo>
                <a:lnTo>
                  <a:pt x="1637601" y="1142549"/>
                </a:lnTo>
                <a:lnTo>
                  <a:pt x="1632842" y="1124300"/>
                </a:lnTo>
                <a:lnTo>
                  <a:pt x="1627554" y="1106051"/>
                </a:lnTo>
                <a:lnTo>
                  <a:pt x="1621737" y="1088595"/>
                </a:lnTo>
                <a:lnTo>
                  <a:pt x="1615392" y="1070875"/>
                </a:lnTo>
                <a:lnTo>
                  <a:pt x="1608782" y="1053684"/>
                </a:lnTo>
                <a:lnTo>
                  <a:pt x="1601379" y="1036758"/>
                </a:lnTo>
                <a:lnTo>
                  <a:pt x="1593711" y="1019831"/>
                </a:lnTo>
                <a:lnTo>
                  <a:pt x="1585515" y="1003434"/>
                </a:lnTo>
                <a:lnTo>
                  <a:pt x="1576790" y="987565"/>
                </a:lnTo>
                <a:lnTo>
                  <a:pt x="1567800" y="971432"/>
                </a:lnTo>
                <a:lnTo>
                  <a:pt x="1558282" y="956092"/>
                </a:lnTo>
                <a:lnTo>
                  <a:pt x="1548235" y="940752"/>
                </a:lnTo>
                <a:lnTo>
                  <a:pt x="1537924" y="925942"/>
                </a:lnTo>
                <a:lnTo>
                  <a:pt x="1527084" y="911395"/>
                </a:lnTo>
                <a:lnTo>
                  <a:pt x="1515979" y="897114"/>
                </a:lnTo>
                <a:lnTo>
                  <a:pt x="1504345" y="883361"/>
                </a:lnTo>
                <a:lnTo>
                  <a:pt x="1492183" y="870137"/>
                </a:lnTo>
                <a:lnTo>
                  <a:pt x="1480021" y="856913"/>
                </a:lnTo>
                <a:lnTo>
                  <a:pt x="1467330" y="844218"/>
                </a:lnTo>
                <a:lnTo>
                  <a:pt x="1454375" y="832052"/>
                </a:lnTo>
                <a:lnTo>
                  <a:pt x="1440891" y="820151"/>
                </a:lnTo>
                <a:lnTo>
                  <a:pt x="1427406" y="808778"/>
                </a:lnTo>
                <a:lnTo>
                  <a:pt x="1413129" y="797670"/>
                </a:lnTo>
                <a:lnTo>
                  <a:pt x="1398587" y="787356"/>
                </a:lnTo>
                <a:lnTo>
                  <a:pt x="1407841" y="776776"/>
                </a:lnTo>
                <a:lnTo>
                  <a:pt x="1416831" y="765933"/>
                </a:lnTo>
                <a:lnTo>
                  <a:pt x="1425027" y="755089"/>
                </a:lnTo>
                <a:lnTo>
                  <a:pt x="1433487" y="744246"/>
                </a:lnTo>
                <a:lnTo>
                  <a:pt x="1441155" y="732344"/>
                </a:lnTo>
                <a:lnTo>
                  <a:pt x="1448558" y="720707"/>
                </a:lnTo>
                <a:lnTo>
                  <a:pt x="1455697" y="709070"/>
                </a:lnTo>
                <a:lnTo>
                  <a:pt x="1462307" y="696640"/>
                </a:lnTo>
                <a:lnTo>
                  <a:pt x="1698676" y="893147"/>
                </a:lnTo>
                <a:lnTo>
                  <a:pt x="1959370" y="676275"/>
                </a:lnTo>
                <a:close/>
                <a:moveTo>
                  <a:pt x="183882" y="676275"/>
                </a:moveTo>
                <a:lnTo>
                  <a:pt x="445396" y="893147"/>
                </a:lnTo>
                <a:lnTo>
                  <a:pt x="682270" y="696640"/>
                </a:lnTo>
                <a:lnTo>
                  <a:pt x="688894" y="709070"/>
                </a:lnTo>
                <a:lnTo>
                  <a:pt x="696048" y="720707"/>
                </a:lnTo>
                <a:lnTo>
                  <a:pt x="703466" y="732344"/>
                </a:lnTo>
                <a:lnTo>
                  <a:pt x="711415" y="744246"/>
                </a:lnTo>
                <a:lnTo>
                  <a:pt x="719364" y="755089"/>
                </a:lnTo>
                <a:lnTo>
                  <a:pt x="728108" y="765933"/>
                </a:lnTo>
                <a:lnTo>
                  <a:pt x="736852" y="776776"/>
                </a:lnTo>
                <a:lnTo>
                  <a:pt x="746125" y="787356"/>
                </a:lnTo>
                <a:lnTo>
                  <a:pt x="731552" y="797670"/>
                </a:lnTo>
                <a:lnTo>
                  <a:pt x="717509" y="808778"/>
                </a:lnTo>
                <a:lnTo>
                  <a:pt x="703731" y="820151"/>
                </a:lnTo>
                <a:lnTo>
                  <a:pt x="690483" y="832052"/>
                </a:lnTo>
                <a:lnTo>
                  <a:pt x="677235" y="844218"/>
                </a:lnTo>
                <a:lnTo>
                  <a:pt x="664517" y="856913"/>
                </a:lnTo>
                <a:lnTo>
                  <a:pt x="652329" y="870137"/>
                </a:lnTo>
                <a:lnTo>
                  <a:pt x="640141" y="883361"/>
                </a:lnTo>
                <a:lnTo>
                  <a:pt x="628748" y="897114"/>
                </a:lnTo>
                <a:lnTo>
                  <a:pt x="617355" y="911395"/>
                </a:lnTo>
                <a:lnTo>
                  <a:pt x="606491" y="925942"/>
                </a:lnTo>
                <a:lnTo>
                  <a:pt x="596158" y="940752"/>
                </a:lnTo>
                <a:lnTo>
                  <a:pt x="586090" y="956092"/>
                </a:lnTo>
                <a:lnTo>
                  <a:pt x="576551" y="971432"/>
                </a:lnTo>
                <a:lnTo>
                  <a:pt x="567542" y="987565"/>
                </a:lnTo>
                <a:lnTo>
                  <a:pt x="559064" y="1003434"/>
                </a:lnTo>
                <a:lnTo>
                  <a:pt x="550585" y="1019831"/>
                </a:lnTo>
                <a:lnTo>
                  <a:pt x="542901" y="1036758"/>
                </a:lnTo>
                <a:lnTo>
                  <a:pt x="535482" y="1053684"/>
                </a:lnTo>
                <a:lnTo>
                  <a:pt x="528858" y="1070875"/>
                </a:lnTo>
                <a:lnTo>
                  <a:pt x="522499" y="1088595"/>
                </a:lnTo>
                <a:lnTo>
                  <a:pt x="516670" y="1106051"/>
                </a:lnTo>
                <a:lnTo>
                  <a:pt x="511371" y="1124300"/>
                </a:lnTo>
                <a:lnTo>
                  <a:pt x="506602" y="1142549"/>
                </a:lnTo>
                <a:lnTo>
                  <a:pt x="502627" y="1161062"/>
                </a:lnTo>
                <a:lnTo>
                  <a:pt x="498918" y="1179840"/>
                </a:lnTo>
                <a:lnTo>
                  <a:pt x="495473" y="1198618"/>
                </a:lnTo>
                <a:lnTo>
                  <a:pt x="492824" y="1217660"/>
                </a:lnTo>
                <a:lnTo>
                  <a:pt x="490704" y="1236703"/>
                </a:lnTo>
                <a:lnTo>
                  <a:pt x="489114" y="1256274"/>
                </a:lnTo>
                <a:lnTo>
                  <a:pt x="488585" y="1275845"/>
                </a:lnTo>
                <a:lnTo>
                  <a:pt x="488320" y="1295681"/>
                </a:lnTo>
                <a:lnTo>
                  <a:pt x="488585" y="1305202"/>
                </a:lnTo>
                <a:lnTo>
                  <a:pt x="489114" y="1314988"/>
                </a:lnTo>
                <a:lnTo>
                  <a:pt x="490174" y="1324509"/>
                </a:lnTo>
                <a:lnTo>
                  <a:pt x="491499" y="1333766"/>
                </a:lnTo>
                <a:lnTo>
                  <a:pt x="479311" y="1335088"/>
                </a:lnTo>
                <a:lnTo>
                  <a:pt x="467653" y="1335617"/>
                </a:lnTo>
                <a:lnTo>
                  <a:pt x="456260" y="1336146"/>
                </a:lnTo>
                <a:lnTo>
                  <a:pt x="445396" y="1336675"/>
                </a:lnTo>
                <a:lnTo>
                  <a:pt x="429764" y="1336146"/>
                </a:lnTo>
                <a:lnTo>
                  <a:pt x="413601" y="1335353"/>
                </a:lnTo>
                <a:lnTo>
                  <a:pt x="396909" y="1333766"/>
                </a:lnTo>
                <a:lnTo>
                  <a:pt x="379686" y="1331915"/>
                </a:lnTo>
                <a:lnTo>
                  <a:pt x="362199" y="1329534"/>
                </a:lnTo>
                <a:lnTo>
                  <a:pt x="344182" y="1326360"/>
                </a:lnTo>
                <a:lnTo>
                  <a:pt x="325900" y="1322922"/>
                </a:lnTo>
                <a:lnTo>
                  <a:pt x="307352" y="1318691"/>
                </a:lnTo>
                <a:lnTo>
                  <a:pt x="288805" y="1314195"/>
                </a:lnTo>
                <a:lnTo>
                  <a:pt x="270523" y="1308905"/>
                </a:lnTo>
                <a:lnTo>
                  <a:pt x="251976" y="1303351"/>
                </a:lnTo>
                <a:lnTo>
                  <a:pt x="233429" y="1296739"/>
                </a:lnTo>
                <a:lnTo>
                  <a:pt x="215147" y="1290127"/>
                </a:lnTo>
                <a:lnTo>
                  <a:pt x="196865" y="1282722"/>
                </a:lnTo>
                <a:lnTo>
                  <a:pt x="179377" y="1274523"/>
                </a:lnTo>
                <a:lnTo>
                  <a:pt x="162155" y="1266324"/>
                </a:lnTo>
                <a:lnTo>
                  <a:pt x="145197" y="1257067"/>
                </a:lnTo>
                <a:lnTo>
                  <a:pt x="136984" y="1252571"/>
                </a:lnTo>
                <a:lnTo>
                  <a:pt x="128770" y="1247546"/>
                </a:lnTo>
                <a:lnTo>
                  <a:pt x="121086" y="1242521"/>
                </a:lnTo>
                <a:lnTo>
                  <a:pt x="113402" y="1237761"/>
                </a:lnTo>
                <a:lnTo>
                  <a:pt x="105719" y="1232471"/>
                </a:lnTo>
                <a:lnTo>
                  <a:pt x="98300" y="1226917"/>
                </a:lnTo>
                <a:lnTo>
                  <a:pt x="91146" y="1221363"/>
                </a:lnTo>
                <a:lnTo>
                  <a:pt x="83992" y="1215809"/>
                </a:lnTo>
                <a:lnTo>
                  <a:pt x="77103" y="1209990"/>
                </a:lnTo>
                <a:lnTo>
                  <a:pt x="70744" y="1204172"/>
                </a:lnTo>
                <a:lnTo>
                  <a:pt x="64120" y="1197824"/>
                </a:lnTo>
                <a:lnTo>
                  <a:pt x="58291" y="1191741"/>
                </a:lnTo>
                <a:lnTo>
                  <a:pt x="52462" y="1185658"/>
                </a:lnTo>
                <a:lnTo>
                  <a:pt x="46898" y="1179047"/>
                </a:lnTo>
                <a:lnTo>
                  <a:pt x="41334" y="1172699"/>
                </a:lnTo>
                <a:lnTo>
                  <a:pt x="36564" y="1165823"/>
                </a:lnTo>
                <a:lnTo>
                  <a:pt x="31795" y="1159211"/>
                </a:lnTo>
                <a:lnTo>
                  <a:pt x="27291" y="1152070"/>
                </a:lnTo>
                <a:lnTo>
                  <a:pt x="23051" y="1144929"/>
                </a:lnTo>
                <a:lnTo>
                  <a:pt x="19077" y="1137788"/>
                </a:lnTo>
                <a:lnTo>
                  <a:pt x="15897" y="1130383"/>
                </a:lnTo>
                <a:lnTo>
                  <a:pt x="12453" y="1122713"/>
                </a:lnTo>
                <a:lnTo>
                  <a:pt x="9538" y="1115043"/>
                </a:lnTo>
                <a:lnTo>
                  <a:pt x="7154" y="1107373"/>
                </a:lnTo>
                <a:lnTo>
                  <a:pt x="5034" y="1099703"/>
                </a:lnTo>
                <a:lnTo>
                  <a:pt x="3179" y="1091769"/>
                </a:lnTo>
                <a:lnTo>
                  <a:pt x="1855" y="1083306"/>
                </a:lnTo>
                <a:lnTo>
                  <a:pt x="530" y="1075107"/>
                </a:lnTo>
                <a:lnTo>
                  <a:pt x="265" y="1066644"/>
                </a:lnTo>
                <a:lnTo>
                  <a:pt x="0" y="1058180"/>
                </a:lnTo>
                <a:lnTo>
                  <a:pt x="265" y="1043370"/>
                </a:lnTo>
                <a:lnTo>
                  <a:pt x="1060" y="1028823"/>
                </a:lnTo>
                <a:lnTo>
                  <a:pt x="1855" y="1014277"/>
                </a:lnTo>
                <a:lnTo>
                  <a:pt x="3444" y="1000260"/>
                </a:lnTo>
                <a:lnTo>
                  <a:pt x="5299" y="985978"/>
                </a:lnTo>
                <a:lnTo>
                  <a:pt x="7419" y="971696"/>
                </a:lnTo>
                <a:lnTo>
                  <a:pt x="10333" y="957943"/>
                </a:lnTo>
                <a:lnTo>
                  <a:pt x="12983" y="944191"/>
                </a:lnTo>
                <a:lnTo>
                  <a:pt x="16427" y="930438"/>
                </a:lnTo>
                <a:lnTo>
                  <a:pt x="20137" y="917214"/>
                </a:lnTo>
                <a:lnTo>
                  <a:pt x="24376" y="903990"/>
                </a:lnTo>
                <a:lnTo>
                  <a:pt x="28615" y="890766"/>
                </a:lnTo>
                <a:lnTo>
                  <a:pt x="33650" y="877807"/>
                </a:lnTo>
                <a:lnTo>
                  <a:pt x="38949" y="865112"/>
                </a:lnTo>
                <a:lnTo>
                  <a:pt x="44513" y="852946"/>
                </a:lnTo>
                <a:lnTo>
                  <a:pt x="50342" y="840516"/>
                </a:lnTo>
                <a:lnTo>
                  <a:pt x="56436" y="828350"/>
                </a:lnTo>
                <a:lnTo>
                  <a:pt x="63060" y="816448"/>
                </a:lnTo>
                <a:lnTo>
                  <a:pt x="69684" y="804811"/>
                </a:lnTo>
                <a:lnTo>
                  <a:pt x="76838" y="793439"/>
                </a:lnTo>
                <a:lnTo>
                  <a:pt x="84257" y="782330"/>
                </a:lnTo>
                <a:lnTo>
                  <a:pt x="91941" y="771222"/>
                </a:lnTo>
                <a:lnTo>
                  <a:pt x="100154" y="760379"/>
                </a:lnTo>
                <a:lnTo>
                  <a:pt x="108368" y="750064"/>
                </a:lnTo>
                <a:lnTo>
                  <a:pt x="116582" y="739750"/>
                </a:lnTo>
                <a:lnTo>
                  <a:pt x="125591" y="729964"/>
                </a:lnTo>
                <a:lnTo>
                  <a:pt x="134864" y="720443"/>
                </a:lnTo>
                <a:lnTo>
                  <a:pt x="144138" y="710922"/>
                </a:lnTo>
                <a:lnTo>
                  <a:pt x="153676" y="701929"/>
                </a:lnTo>
                <a:lnTo>
                  <a:pt x="163745" y="692937"/>
                </a:lnTo>
                <a:lnTo>
                  <a:pt x="173813" y="684738"/>
                </a:lnTo>
                <a:lnTo>
                  <a:pt x="183882" y="676275"/>
                </a:lnTo>
                <a:close/>
                <a:moveTo>
                  <a:pt x="1063618" y="153988"/>
                </a:moveTo>
                <a:lnTo>
                  <a:pt x="1072091" y="153988"/>
                </a:lnTo>
                <a:lnTo>
                  <a:pt x="1080830" y="153988"/>
                </a:lnTo>
                <a:lnTo>
                  <a:pt x="1089568" y="154253"/>
                </a:lnTo>
                <a:lnTo>
                  <a:pt x="1098041" y="155048"/>
                </a:lnTo>
                <a:lnTo>
                  <a:pt x="1106779" y="155577"/>
                </a:lnTo>
                <a:lnTo>
                  <a:pt x="1114988" y="156902"/>
                </a:lnTo>
                <a:lnTo>
                  <a:pt x="1123726" y="157697"/>
                </a:lnTo>
                <a:lnTo>
                  <a:pt x="1131934" y="159286"/>
                </a:lnTo>
                <a:lnTo>
                  <a:pt x="1140143" y="160875"/>
                </a:lnTo>
                <a:lnTo>
                  <a:pt x="1148351" y="162730"/>
                </a:lnTo>
                <a:lnTo>
                  <a:pt x="1156295" y="164584"/>
                </a:lnTo>
                <a:lnTo>
                  <a:pt x="1164504" y="166703"/>
                </a:lnTo>
                <a:lnTo>
                  <a:pt x="1172447" y="169087"/>
                </a:lnTo>
                <a:lnTo>
                  <a:pt x="1180391" y="171471"/>
                </a:lnTo>
                <a:lnTo>
                  <a:pt x="1188070" y="174385"/>
                </a:lnTo>
                <a:lnTo>
                  <a:pt x="1196014" y="177564"/>
                </a:lnTo>
                <a:lnTo>
                  <a:pt x="1203693" y="180478"/>
                </a:lnTo>
                <a:lnTo>
                  <a:pt x="1211107" y="183656"/>
                </a:lnTo>
                <a:lnTo>
                  <a:pt x="1218521" y="187365"/>
                </a:lnTo>
                <a:lnTo>
                  <a:pt x="1225935" y="190808"/>
                </a:lnTo>
                <a:lnTo>
                  <a:pt x="1232820" y="194782"/>
                </a:lnTo>
                <a:lnTo>
                  <a:pt x="1239969" y="198755"/>
                </a:lnTo>
                <a:lnTo>
                  <a:pt x="1247118" y="202729"/>
                </a:lnTo>
                <a:lnTo>
                  <a:pt x="1254003" y="206967"/>
                </a:lnTo>
                <a:lnTo>
                  <a:pt x="1260623" y="211470"/>
                </a:lnTo>
                <a:lnTo>
                  <a:pt x="1267507" y="215974"/>
                </a:lnTo>
                <a:lnTo>
                  <a:pt x="1273862" y="221007"/>
                </a:lnTo>
                <a:lnTo>
                  <a:pt x="1280482" y="226040"/>
                </a:lnTo>
                <a:lnTo>
                  <a:pt x="1286837" y="230808"/>
                </a:lnTo>
                <a:lnTo>
                  <a:pt x="1293192" y="236106"/>
                </a:lnTo>
                <a:lnTo>
                  <a:pt x="1299017" y="241668"/>
                </a:lnTo>
                <a:lnTo>
                  <a:pt x="1305108" y="247231"/>
                </a:lnTo>
                <a:lnTo>
                  <a:pt x="1310668" y="252794"/>
                </a:lnTo>
                <a:lnTo>
                  <a:pt x="1316494" y="258622"/>
                </a:lnTo>
                <a:lnTo>
                  <a:pt x="1321790" y="264449"/>
                </a:lnTo>
                <a:lnTo>
                  <a:pt x="1327350" y="270277"/>
                </a:lnTo>
                <a:lnTo>
                  <a:pt x="1332646" y="276634"/>
                </a:lnTo>
                <a:lnTo>
                  <a:pt x="1337412" y="282992"/>
                </a:lnTo>
                <a:lnTo>
                  <a:pt x="1342443" y="289349"/>
                </a:lnTo>
                <a:lnTo>
                  <a:pt x="1347474" y="295972"/>
                </a:lnTo>
                <a:lnTo>
                  <a:pt x="1351976" y="302859"/>
                </a:lnTo>
                <a:lnTo>
                  <a:pt x="1356212" y="309482"/>
                </a:lnTo>
                <a:lnTo>
                  <a:pt x="1360714" y="316369"/>
                </a:lnTo>
                <a:lnTo>
                  <a:pt x="1364951" y="323521"/>
                </a:lnTo>
                <a:lnTo>
                  <a:pt x="1368922" y="330408"/>
                </a:lnTo>
                <a:lnTo>
                  <a:pt x="1372629" y="337560"/>
                </a:lnTo>
                <a:lnTo>
                  <a:pt x="1376337" y="344977"/>
                </a:lnTo>
                <a:lnTo>
                  <a:pt x="1379779" y="352395"/>
                </a:lnTo>
                <a:lnTo>
                  <a:pt x="1383221" y="359812"/>
                </a:lnTo>
                <a:lnTo>
                  <a:pt x="1386134" y="367494"/>
                </a:lnTo>
                <a:lnTo>
                  <a:pt x="1389047" y="375176"/>
                </a:lnTo>
                <a:lnTo>
                  <a:pt x="1391694" y="382857"/>
                </a:lnTo>
                <a:lnTo>
                  <a:pt x="1394342" y="391069"/>
                </a:lnTo>
                <a:lnTo>
                  <a:pt x="1396725" y="398751"/>
                </a:lnTo>
                <a:lnTo>
                  <a:pt x="1398844" y="406963"/>
                </a:lnTo>
                <a:lnTo>
                  <a:pt x="1400962" y="415175"/>
                </a:lnTo>
                <a:lnTo>
                  <a:pt x="1402551" y="423122"/>
                </a:lnTo>
                <a:lnTo>
                  <a:pt x="1404404" y="431333"/>
                </a:lnTo>
                <a:lnTo>
                  <a:pt x="1405728" y="439810"/>
                </a:lnTo>
                <a:lnTo>
                  <a:pt x="1406788" y="448022"/>
                </a:lnTo>
                <a:lnTo>
                  <a:pt x="1407847" y="456763"/>
                </a:lnTo>
                <a:lnTo>
                  <a:pt x="1408376" y="465240"/>
                </a:lnTo>
                <a:lnTo>
                  <a:pt x="1409171" y="473717"/>
                </a:lnTo>
                <a:lnTo>
                  <a:pt x="1409435" y="482458"/>
                </a:lnTo>
                <a:lnTo>
                  <a:pt x="1409700" y="491200"/>
                </a:lnTo>
                <a:lnTo>
                  <a:pt x="1409435" y="499941"/>
                </a:lnTo>
                <a:lnTo>
                  <a:pt x="1409171" y="508683"/>
                </a:lnTo>
                <a:lnTo>
                  <a:pt x="1408376" y="517159"/>
                </a:lnTo>
                <a:lnTo>
                  <a:pt x="1407847" y="525636"/>
                </a:lnTo>
                <a:lnTo>
                  <a:pt x="1406788" y="534113"/>
                </a:lnTo>
                <a:lnTo>
                  <a:pt x="1405728" y="542589"/>
                </a:lnTo>
                <a:lnTo>
                  <a:pt x="1404404" y="550801"/>
                </a:lnTo>
                <a:lnTo>
                  <a:pt x="1402551" y="559278"/>
                </a:lnTo>
                <a:lnTo>
                  <a:pt x="1400962" y="567489"/>
                </a:lnTo>
                <a:lnTo>
                  <a:pt x="1398844" y="575436"/>
                </a:lnTo>
                <a:lnTo>
                  <a:pt x="1396725" y="583648"/>
                </a:lnTo>
                <a:lnTo>
                  <a:pt x="1394342" y="591595"/>
                </a:lnTo>
                <a:lnTo>
                  <a:pt x="1391694" y="599277"/>
                </a:lnTo>
                <a:lnTo>
                  <a:pt x="1389047" y="607224"/>
                </a:lnTo>
                <a:lnTo>
                  <a:pt x="1386134" y="614641"/>
                </a:lnTo>
                <a:lnTo>
                  <a:pt x="1383221" y="622323"/>
                </a:lnTo>
                <a:lnTo>
                  <a:pt x="1379779" y="630270"/>
                </a:lnTo>
                <a:lnTo>
                  <a:pt x="1376337" y="637422"/>
                </a:lnTo>
                <a:lnTo>
                  <a:pt x="1372629" y="644574"/>
                </a:lnTo>
                <a:lnTo>
                  <a:pt x="1368922" y="651991"/>
                </a:lnTo>
                <a:lnTo>
                  <a:pt x="1364951" y="659143"/>
                </a:lnTo>
                <a:lnTo>
                  <a:pt x="1360714" y="666295"/>
                </a:lnTo>
                <a:lnTo>
                  <a:pt x="1356212" y="672918"/>
                </a:lnTo>
                <a:lnTo>
                  <a:pt x="1351976" y="679805"/>
                </a:lnTo>
                <a:lnTo>
                  <a:pt x="1347474" y="686427"/>
                </a:lnTo>
                <a:lnTo>
                  <a:pt x="1342443" y="693050"/>
                </a:lnTo>
                <a:lnTo>
                  <a:pt x="1337412" y="699672"/>
                </a:lnTo>
                <a:lnTo>
                  <a:pt x="1332646" y="705765"/>
                </a:lnTo>
                <a:lnTo>
                  <a:pt x="1327350" y="711857"/>
                </a:lnTo>
                <a:lnTo>
                  <a:pt x="1321790" y="718215"/>
                </a:lnTo>
                <a:lnTo>
                  <a:pt x="1316494" y="724043"/>
                </a:lnTo>
                <a:lnTo>
                  <a:pt x="1310668" y="729870"/>
                </a:lnTo>
                <a:lnTo>
                  <a:pt x="1305108" y="735433"/>
                </a:lnTo>
                <a:lnTo>
                  <a:pt x="1299017" y="740996"/>
                </a:lnTo>
                <a:lnTo>
                  <a:pt x="1293192" y="746294"/>
                </a:lnTo>
                <a:lnTo>
                  <a:pt x="1286837" y="751327"/>
                </a:lnTo>
                <a:lnTo>
                  <a:pt x="1280482" y="756625"/>
                </a:lnTo>
                <a:lnTo>
                  <a:pt x="1273862" y="761658"/>
                </a:lnTo>
                <a:lnTo>
                  <a:pt x="1267507" y="766161"/>
                </a:lnTo>
                <a:lnTo>
                  <a:pt x="1260623" y="770929"/>
                </a:lnTo>
                <a:lnTo>
                  <a:pt x="1254003" y="775432"/>
                </a:lnTo>
                <a:lnTo>
                  <a:pt x="1247118" y="779670"/>
                </a:lnTo>
                <a:lnTo>
                  <a:pt x="1239969" y="783909"/>
                </a:lnTo>
                <a:lnTo>
                  <a:pt x="1232820" y="787882"/>
                </a:lnTo>
                <a:lnTo>
                  <a:pt x="1225935" y="791591"/>
                </a:lnTo>
                <a:lnTo>
                  <a:pt x="1218521" y="795299"/>
                </a:lnTo>
                <a:lnTo>
                  <a:pt x="1211107" y="798743"/>
                </a:lnTo>
                <a:lnTo>
                  <a:pt x="1203693" y="801922"/>
                </a:lnTo>
                <a:lnTo>
                  <a:pt x="1196014" y="805100"/>
                </a:lnTo>
                <a:lnTo>
                  <a:pt x="1188070" y="807749"/>
                </a:lnTo>
                <a:lnTo>
                  <a:pt x="1180391" y="810663"/>
                </a:lnTo>
                <a:lnTo>
                  <a:pt x="1172447" y="813312"/>
                </a:lnTo>
                <a:lnTo>
                  <a:pt x="1164504" y="815696"/>
                </a:lnTo>
                <a:lnTo>
                  <a:pt x="1156295" y="817815"/>
                </a:lnTo>
                <a:lnTo>
                  <a:pt x="1148351" y="819935"/>
                </a:lnTo>
                <a:lnTo>
                  <a:pt x="1140143" y="821789"/>
                </a:lnTo>
                <a:lnTo>
                  <a:pt x="1131934" y="823378"/>
                </a:lnTo>
                <a:lnTo>
                  <a:pt x="1123726" y="824438"/>
                </a:lnTo>
                <a:lnTo>
                  <a:pt x="1114988" y="825762"/>
                </a:lnTo>
                <a:lnTo>
                  <a:pt x="1106779" y="826822"/>
                </a:lnTo>
                <a:lnTo>
                  <a:pt x="1098041" y="827617"/>
                </a:lnTo>
                <a:lnTo>
                  <a:pt x="1089568" y="827881"/>
                </a:lnTo>
                <a:lnTo>
                  <a:pt x="1080830" y="828146"/>
                </a:lnTo>
                <a:lnTo>
                  <a:pt x="1072091" y="828676"/>
                </a:lnTo>
                <a:lnTo>
                  <a:pt x="1063618" y="828146"/>
                </a:lnTo>
                <a:lnTo>
                  <a:pt x="1054880" y="827881"/>
                </a:lnTo>
                <a:lnTo>
                  <a:pt x="1046407" y="827617"/>
                </a:lnTo>
                <a:lnTo>
                  <a:pt x="1037669" y="826822"/>
                </a:lnTo>
                <a:lnTo>
                  <a:pt x="1029460" y="825762"/>
                </a:lnTo>
                <a:lnTo>
                  <a:pt x="1020987" y="824438"/>
                </a:lnTo>
                <a:lnTo>
                  <a:pt x="1012778" y="823378"/>
                </a:lnTo>
                <a:lnTo>
                  <a:pt x="1004305" y="821789"/>
                </a:lnTo>
                <a:lnTo>
                  <a:pt x="996096" y="819935"/>
                </a:lnTo>
                <a:lnTo>
                  <a:pt x="987888" y="817815"/>
                </a:lnTo>
                <a:lnTo>
                  <a:pt x="979944" y="815696"/>
                </a:lnTo>
                <a:lnTo>
                  <a:pt x="972000" y="813312"/>
                </a:lnTo>
                <a:lnTo>
                  <a:pt x="964321" y="810663"/>
                </a:lnTo>
                <a:lnTo>
                  <a:pt x="956113" y="807749"/>
                </a:lnTo>
                <a:lnTo>
                  <a:pt x="948434" y="805100"/>
                </a:lnTo>
                <a:lnTo>
                  <a:pt x="941020" y="801922"/>
                </a:lnTo>
                <a:lnTo>
                  <a:pt x="933341" y="798743"/>
                </a:lnTo>
                <a:lnTo>
                  <a:pt x="925927" y="795299"/>
                </a:lnTo>
                <a:lnTo>
                  <a:pt x="918513" y="791591"/>
                </a:lnTo>
                <a:lnTo>
                  <a:pt x="911628" y="787882"/>
                </a:lnTo>
                <a:lnTo>
                  <a:pt x="904479" y="783909"/>
                </a:lnTo>
                <a:lnTo>
                  <a:pt x="897329" y="779670"/>
                </a:lnTo>
                <a:lnTo>
                  <a:pt x="890445" y="775432"/>
                </a:lnTo>
                <a:lnTo>
                  <a:pt x="883825" y="770929"/>
                </a:lnTo>
                <a:lnTo>
                  <a:pt x="876940" y="766161"/>
                </a:lnTo>
                <a:lnTo>
                  <a:pt x="870585" y="761658"/>
                </a:lnTo>
                <a:lnTo>
                  <a:pt x="863965" y="756625"/>
                </a:lnTo>
                <a:lnTo>
                  <a:pt x="857875" y="751327"/>
                </a:lnTo>
                <a:lnTo>
                  <a:pt x="851785" y="746294"/>
                </a:lnTo>
                <a:lnTo>
                  <a:pt x="845430" y="740996"/>
                </a:lnTo>
                <a:lnTo>
                  <a:pt x="839605" y="735433"/>
                </a:lnTo>
                <a:lnTo>
                  <a:pt x="833779" y="729870"/>
                </a:lnTo>
                <a:lnTo>
                  <a:pt x="828219" y="724043"/>
                </a:lnTo>
                <a:lnTo>
                  <a:pt x="822658" y="718215"/>
                </a:lnTo>
                <a:lnTo>
                  <a:pt x="817097" y="711857"/>
                </a:lnTo>
                <a:lnTo>
                  <a:pt x="812066" y="705765"/>
                </a:lnTo>
                <a:lnTo>
                  <a:pt x="807035" y="699672"/>
                </a:lnTo>
                <a:lnTo>
                  <a:pt x="802004" y="693050"/>
                </a:lnTo>
                <a:lnTo>
                  <a:pt x="797503" y="686427"/>
                </a:lnTo>
                <a:lnTo>
                  <a:pt x="792737" y="679805"/>
                </a:lnTo>
                <a:lnTo>
                  <a:pt x="788235" y="672918"/>
                </a:lnTo>
                <a:lnTo>
                  <a:pt x="783734" y="666295"/>
                </a:lnTo>
                <a:lnTo>
                  <a:pt x="779762" y="659143"/>
                </a:lnTo>
                <a:lnTo>
                  <a:pt x="775790" y="651991"/>
                </a:lnTo>
                <a:lnTo>
                  <a:pt x="771818" y="644574"/>
                </a:lnTo>
                <a:lnTo>
                  <a:pt x="768376" y="637422"/>
                </a:lnTo>
                <a:lnTo>
                  <a:pt x="764669" y="630270"/>
                </a:lnTo>
                <a:lnTo>
                  <a:pt x="761491" y="622323"/>
                </a:lnTo>
                <a:lnTo>
                  <a:pt x="758579" y="614641"/>
                </a:lnTo>
                <a:lnTo>
                  <a:pt x="755401" y="607224"/>
                </a:lnTo>
                <a:lnTo>
                  <a:pt x="752753" y="599277"/>
                </a:lnTo>
                <a:lnTo>
                  <a:pt x="750105" y="591595"/>
                </a:lnTo>
                <a:lnTo>
                  <a:pt x="747722" y="583648"/>
                </a:lnTo>
                <a:lnTo>
                  <a:pt x="745604" y="575436"/>
                </a:lnTo>
                <a:lnTo>
                  <a:pt x="743750" y="567489"/>
                </a:lnTo>
                <a:lnTo>
                  <a:pt x="741897" y="559278"/>
                </a:lnTo>
                <a:lnTo>
                  <a:pt x="740308" y="550801"/>
                </a:lnTo>
                <a:lnTo>
                  <a:pt x="738719" y="542589"/>
                </a:lnTo>
                <a:lnTo>
                  <a:pt x="737925" y="534113"/>
                </a:lnTo>
                <a:lnTo>
                  <a:pt x="736601" y="525636"/>
                </a:lnTo>
                <a:lnTo>
                  <a:pt x="736071" y="517159"/>
                </a:lnTo>
                <a:lnTo>
                  <a:pt x="735277" y="508683"/>
                </a:lnTo>
                <a:lnTo>
                  <a:pt x="735012" y="499941"/>
                </a:lnTo>
                <a:lnTo>
                  <a:pt x="735012" y="491200"/>
                </a:lnTo>
                <a:lnTo>
                  <a:pt x="735012" y="482458"/>
                </a:lnTo>
                <a:lnTo>
                  <a:pt x="735277" y="473717"/>
                </a:lnTo>
                <a:lnTo>
                  <a:pt x="736071" y="465240"/>
                </a:lnTo>
                <a:lnTo>
                  <a:pt x="736601" y="456763"/>
                </a:lnTo>
                <a:lnTo>
                  <a:pt x="737925" y="448022"/>
                </a:lnTo>
                <a:lnTo>
                  <a:pt x="738719" y="439810"/>
                </a:lnTo>
                <a:lnTo>
                  <a:pt x="740308" y="431333"/>
                </a:lnTo>
                <a:lnTo>
                  <a:pt x="741897" y="423122"/>
                </a:lnTo>
                <a:lnTo>
                  <a:pt x="743750" y="415175"/>
                </a:lnTo>
                <a:lnTo>
                  <a:pt x="745604" y="406963"/>
                </a:lnTo>
                <a:lnTo>
                  <a:pt x="747722" y="398751"/>
                </a:lnTo>
                <a:lnTo>
                  <a:pt x="750105" y="391069"/>
                </a:lnTo>
                <a:lnTo>
                  <a:pt x="752753" y="382857"/>
                </a:lnTo>
                <a:lnTo>
                  <a:pt x="755401" y="375176"/>
                </a:lnTo>
                <a:lnTo>
                  <a:pt x="758579" y="367494"/>
                </a:lnTo>
                <a:lnTo>
                  <a:pt x="761491" y="359812"/>
                </a:lnTo>
                <a:lnTo>
                  <a:pt x="764669" y="352395"/>
                </a:lnTo>
                <a:lnTo>
                  <a:pt x="768376" y="344977"/>
                </a:lnTo>
                <a:lnTo>
                  <a:pt x="771818" y="337560"/>
                </a:lnTo>
                <a:lnTo>
                  <a:pt x="775790" y="330408"/>
                </a:lnTo>
                <a:lnTo>
                  <a:pt x="779762" y="323521"/>
                </a:lnTo>
                <a:lnTo>
                  <a:pt x="783734" y="316369"/>
                </a:lnTo>
                <a:lnTo>
                  <a:pt x="788235" y="309482"/>
                </a:lnTo>
                <a:lnTo>
                  <a:pt x="792737" y="302859"/>
                </a:lnTo>
                <a:lnTo>
                  <a:pt x="797503" y="295972"/>
                </a:lnTo>
                <a:lnTo>
                  <a:pt x="802004" y="289349"/>
                </a:lnTo>
                <a:lnTo>
                  <a:pt x="807035" y="282992"/>
                </a:lnTo>
                <a:lnTo>
                  <a:pt x="812066" y="276634"/>
                </a:lnTo>
                <a:lnTo>
                  <a:pt x="817097" y="270277"/>
                </a:lnTo>
                <a:lnTo>
                  <a:pt x="822658" y="264449"/>
                </a:lnTo>
                <a:lnTo>
                  <a:pt x="828219" y="258622"/>
                </a:lnTo>
                <a:lnTo>
                  <a:pt x="833779" y="252794"/>
                </a:lnTo>
                <a:lnTo>
                  <a:pt x="839605" y="247231"/>
                </a:lnTo>
                <a:lnTo>
                  <a:pt x="845430" y="241668"/>
                </a:lnTo>
                <a:lnTo>
                  <a:pt x="851785" y="236106"/>
                </a:lnTo>
                <a:lnTo>
                  <a:pt x="857875" y="230808"/>
                </a:lnTo>
                <a:lnTo>
                  <a:pt x="863965" y="226040"/>
                </a:lnTo>
                <a:lnTo>
                  <a:pt x="870585" y="221007"/>
                </a:lnTo>
                <a:lnTo>
                  <a:pt x="876940" y="215974"/>
                </a:lnTo>
                <a:lnTo>
                  <a:pt x="883825" y="211470"/>
                </a:lnTo>
                <a:lnTo>
                  <a:pt x="890445" y="206967"/>
                </a:lnTo>
                <a:lnTo>
                  <a:pt x="897329" y="202729"/>
                </a:lnTo>
                <a:lnTo>
                  <a:pt x="904479" y="198755"/>
                </a:lnTo>
                <a:lnTo>
                  <a:pt x="911628" y="194782"/>
                </a:lnTo>
                <a:lnTo>
                  <a:pt x="918513" y="190808"/>
                </a:lnTo>
                <a:lnTo>
                  <a:pt x="925927" y="187365"/>
                </a:lnTo>
                <a:lnTo>
                  <a:pt x="933341" y="183656"/>
                </a:lnTo>
                <a:lnTo>
                  <a:pt x="941020" y="180478"/>
                </a:lnTo>
                <a:lnTo>
                  <a:pt x="948434" y="177564"/>
                </a:lnTo>
                <a:lnTo>
                  <a:pt x="956113" y="174385"/>
                </a:lnTo>
                <a:lnTo>
                  <a:pt x="964321" y="171471"/>
                </a:lnTo>
                <a:lnTo>
                  <a:pt x="972000" y="169087"/>
                </a:lnTo>
                <a:lnTo>
                  <a:pt x="979944" y="166703"/>
                </a:lnTo>
                <a:lnTo>
                  <a:pt x="987888" y="164584"/>
                </a:lnTo>
                <a:lnTo>
                  <a:pt x="996096" y="162730"/>
                </a:lnTo>
                <a:lnTo>
                  <a:pt x="1004305" y="160875"/>
                </a:lnTo>
                <a:lnTo>
                  <a:pt x="1012778" y="159286"/>
                </a:lnTo>
                <a:lnTo>
                  <a:pt x="1020987" y="157697"/>
                </a:lnTo>
                <a:lnTo>
                  <a:pt x="1029460" y="156902"/>
                </a:lnTo>
                <a:lnTo>
                  <a:pt x="1037669" y="155577"/>
                </a:lnTo>
                <a:lnTo>
                  <a:pt x="1046407" y="155048"/>
                </a:lnTo>
                <a:lnTo>
                  <a:pt x="1054880" y="154253"/>
                </a:lnTo>
                <a:lnTo>
                  <a:pt x="1063618" y="153988"/>
                </a:lnTo>
                <a:close/>
                <a:moveTo>
                  <a:pt x="1699027" y="0"/>
                </a:moveTo>
                <a:lnTo>
                  <a:pt x="1706961" y="265"/>
                </a:lnTo>
                <a:lnTo>
                  <a:pt x="1714895" y="794"/>
                </a:lnTo>
                <a:lnTo>
                  <a:pt x="1723093" y="1059"/>
                </a:lnTo>
                <a:lnTo>
                  <a:pt x="1731027" y="1853"/>
                </a:lnTo>
                <a:lnTo>
                  <a:pt x="1738697" y="2912"/>
                </a:lnTo>
                <a:lnTo>
                  <a:pt x="1746631" y="3706"/>
                </a:lnTo>
                <a:lnTo>
                  <a:pt x="1754565" y="5029"/>
                </a:lnTo>
                <a:lnTo>
                  <a:pt x="1762235" y="6617"/>
                </a:lnTo>
                <a:lnTo>
                  <a:pt x="1769640" y="8206"/>
                </a:lnTo>
                <a:lnTo>
                  <a:pt x="1777309" y="10058"/>
                </a:lnTo>
                <a:lnTo>
                  <a:pt x="1784714" y="12176"/>
                </a:lnTo>
                <a:lnTo>
                  <a:pt x="1792119" y="14294"/>
                </a:lnTo>
                <a:lnTo>
                  <a:pt x="1798996" y="16676"/>
                </a:lnTo>
                <a:lnTo>
                  <a:pt x="1806401" y="19323"/>
                </a:lnTo>
                <a:lnTo>
                  <a:pt x="1813541" y="21970"/>
                </a:lnTo>
                <a:lnTo>
                  <a:pt x="1820682" y="24881"/>
                </a:lnTo>
                <a:lnTo>
                  <a:pt x="1827823" y="27793"/>
                </a:lnTo>
                <a:lnTo>
                  <a:pt x="1834434" y="30969"/>
                </a:lnTo>
                <a:lnTo>
                  <a:pt x="1848187" y="38116"/>
                </a:lnTo>
                <a:lnTo>
                  <a:pt x="1861145" y="45528"/>
                </a:lnTo>
                <a:lnTo>
                  <a:pt x="1873575" y="53468"/>
                </a:lnTo>
                <a:lnTo>
                  <a:pt x="1886005" y="62468"/>
                </a:lnTo>
                <a:lnTo>
                  <a:pt x="1897642" y="71732"/>
                </a:lnTo>
                <a:lnTo>
                  <a:pt x="1909014" y="81526"/>
                </a:lnTo>
                <a:lnTo>
                  <a:pt x="1919857" y="91585"/>
                </a:lnTo>
                <a:lnTo>
                  <a:pt x="1930436" y="102437"/>
                </a:lnTo>
                <a:lnTo>
                  <a:pt x="1940221" y="113819"/>
                </a:lnTo>
                <a:lnTo>
                  <a:pt x="1949478" y="125466"/>
                </a:lnTo>
                <a:lnTo>
                  <a:pt x="1958205" y="137906"/>
                </a:lnTo>
                <a:lnTo>
                  <a:pt x="1966139" y="150612"/>
                </a:lnTo>
                <a:lnTo>
                  <a:pt x="1973809" y="163846"/>
                </a:lnTo>
                <a:lnTo>
                  <a:pt x="1980685" y="177081"/>
                </a:lnTo>
                <a:lnTo>
                  <a:pt x="1983594" y="184228"/>
                </a:lnTo>
                <a:lnTo>
                  <a:pt x="1986768" y="190845"/>
                </a:lnTo>
                <a:lnTo>
                  <a:pt x="1989677" y="197992"/>
                </a:lnTo>
                <a:lnTo>
                  <a:pt x="1992322" y="205139"/>
                </a:lnTo>
                <a:lnTo>
                  <a:pt x="1994966" y="212550"/>
                </a:lnTo>
                <a:lnTo>
                  <a:pt x="1997082" y="219962"/>
                </a:lnTo>
                <a:lnTo>
                  <a:pt x="1999727" y="227109"/>
                </a:lnTo>
                <a:lnTo>
                  <a:pt x="2001578" y="234785"/>
                </a:lnTo>
                <a:lnTo>
                  <a:pt x="2003429" y="242196"/>
                </a:lnTo>
                <a:lnTo>
                  <a:pt x="2005016" y="249872"/>
                </a:lnTo>
                <a:lnTo>
                  <a:pt x="2006338" y="257549"/>
                </a:lnTo>
                <a:lnTo>
                  <a:pt x="2007661" y="265225"/>
                </a:lnTo>
                <a:lnTo>
                  <a:pt x="2008983" y="272901"/>
                </a:lnTo>
                <a:lnTo>
                  <a:pt x="2009776" y="280577"/>
                </a:lnTo>
                <a:lnTo>
                  <a:pt x="2010570" y="288783"/>
                </a:lnTo>
                <a:lnTo>
                  <a:pt x="2011099" y="296723"/>
                </a:lnTo>
                <a:lnTo>
                  <a:pt x="2011363" y="304664"/>
                </a:lnTo>
                <a:lnTo>
                  <a:pt x="2011363" y="312870"/>
                </a:lnTo>
                <a:lnTo>
                  <a:pt x="2011363" y="320811"/>
                </a:lnTo>
                <a:lnTo>
                  <a:pt x="2011099" y="328752"/>
                </a:lnTo>
                <a:lnTo>
                  <a:pt x="2010570" y="336693"/>
                </a:lnTo>
                <a:lnTo>
                  <a:pt x="2009776" y="344898"/>
                </a:lnTo>
                <a:lnTo>
                  <a:pt x="2008983" y="352574"/>
                </a:lnTo>
                <a:lnTo>
                  <a:pt x="2007661" y="360250"/>
                </a:lnTo>
                <a:lnTo>
                  <a:pt x="2006338" y="367927"/>
                </a:lnTo>
                <a:lnTo>
                  <a:pt x="2005016" y="375603"/>
                </a:lnTo>
                <a:lnTo>
                  <a:pt x="2003429" y="383279"/>
                </a:lnTo>
                <a:lnTo>
                  <a:pt x="2001578" y="390690"/>
                </a:lnTo>
                <a:lnTo>
                  <a:pt x="1999727" y="398102"/>
                </a:lnTo>
                <a:lnTo>
                  <a:pt x="1997082" y="405513"/>
                </a:lnTo>
                <a:lnTo>
                  <a:pt x="1994966" y="412925"/>
                </a:lnTo>
                <a:lnTo>
                  <a:pt x="1992322" y="420072"/>
                </a:lnTo>
                <a:lnTo>
                  <a:pt x="1989677" y="427483"/>
                </a:lnTo>
                <a:lnTo>
                  <a:pt x="1986768" y="434630"/>
                </a:lnTo>
                <a:lnTo>
                  <a:pt x="1983594" y="441247"/>
                </a:lnTo>
                <a:lnTo>
                  <a:pt x="1980685" y="448129"/>
                </a:lnTo>
                <a:lnTo>
                  <a:pt x="1973809" y="461629"/>
                </a:lnTo>
                <a:lnTo>
                  <a:pt x="1966139" y="474863"/>
                </a:lnTo>
                <a:lnTo>
                  <a:pt x="1958205" y="487569"/>
                </a:lnTo>
                <a:lnTo>
                  <a:pt x="1949478" y="499480"/>
                </a:lnTo>
                <a:lnTo>
                  <a:pt x="1940221" y="511656"/>
                </a:lnTo>
                <a:lnTo>
                  <a:pt x="1930436" y="523038"/>
                </a:lnTo>
                <a:lnTo>
                  <a:pt x="1919857" y="533891"/>
                </a:lnTo>
                <a:lnTo>
                  <a:pt x="1909014" y="543949"/>
                </a:lnTo>
                <a:lnTo>
                  <a:pt x="1897642" y="553743"/>
                </a:lnTo>
                <a:lnTo>
                  <a:pt x="1886005" y="563007"/>
                </a:lnTo>
                <a:lnTo>
                  <a:pt x="1873575" y="572007"/>
                </a:lnTo>
                <a:lnTo>
                  <a:pt x="1861145" y="579948"/>
                </a:lnTo>
                <a:lnTo>
                  <a:pt x="1848187" y="587359"/>
                </a:lnTo>
                <a:lnTo>
                  <a:pt x="1834434" y="594506"/>
                </a:lnTo>
                <a:lnTo>
                  <a:pt x="1827823" y="597682"/>
                </a:lnTo>
                <a:lnTo>
                  <a:pt x="1820682" y="600858"/>
                </a:lnTo>
                <a:lnTo>
                  <a:pt x="1813541" y="603505"/>
                </a:lnTo>
                <a:lnTo>
                  <a:pt x="1806401" y="606152"/>
                </a:lnTo>
                <a:lnTo>
                  <a:pt x="1798996" y="608799"/>
                </a:lnTo>
                <a:lnTo>
                  <a:pt x="1792119" y="611182"/>
                </a:lnTo>
                <a:lnTo>
                  <a:pt x="1784714" y="613299"/>
                </a:lnTo>
                <a:lnTo>
                  <a:pt x="1777309" y="615417"/>
                </a:lnTo>
                <a:lnTo>
                  <a:pt x="1769640" y="617270"/>
                </a:lnTo>
                <a:lnTo>
                  <a:pt x="1762235" y="618858"/>
                </a:lnTo>
                <a:lnTo>
                  <a:pt x="1754565" y="620446"/>
                </a:lnTo>
                <a:lnTo>
                  <a:pt x="1746631" y="621769"/>
                </a:lnTo>
                <a:lnTo>
                  <a:pt x="1738697" y="622828"/>
                </a:lnTo>
                <a:lnTo>
                  <a:pt x="1731027" y="623622"/>
                </a:lnTo>
                <a:lnTo>
                  <a:pt x="1723093" y="624416"/>
                </a:lnTo>
                <a:lnTo>
                  <a:pt x="1714895" y="624681"/>
                </a:lnTo>
                <a:lnTo>
                  <a:pt x="1706961" y="625210"/>
                </a:lnTo>
                <a:lnTo>
                  <a:pt x="1699027" y="625475"/>
                </a:lnTo>
                <a:lnTo>
                  <a:pt x="1685803" y="625210"/>
                </a:lnTo>
                <a:lnTo>
                  <a:pt x="1672580" y="624152"/>
                </a:lnTo>
                <a:lnTo>
                  <a:pt x="1659357" y="622563"/>
                </a:lnTo>
                <a:lnTo>
                  <a:pt x="1646398" y="620711"/>
                </a:lnTo>
                <a:lnTo>
                  <a:pt x="1633439" y="618328"/>
                </a:lnTo>
                <a:lnTo>
                  <a:pt x="1620744" y="615152"/>
                </a:lnTo>
                <a:lnTo>
                  <a:pt x="1608314" y="611711"/>
                </a:lnTo>
                <a:lnTo>
                  <a:pt x="1596413" y="607741"/>
                </a:lnTo>
                <a:lnTo>
                  <a:pt x="1584248" y="603241"/>
                </a:lnTo>
                <a:lnTo>
                  <a:pt x="1572611" y="598211"/>
                </a:lnTo>
                <a:lnTo>
                  <a:pt x="1561239" y="592918"/>
                </a:lnTo>
                <a:lnTo>
                  <a:pt x="1549867" y="587094"/>
                </a:lnTo>
                <a:lnTo>
                  <a:pt x="1539024" y="580742"/>
                </a:lnTo>
                <a:lnTo>
                  <a:pt x="1528180" y="573860"/>
                </a:lnTo>
                <a:lnTo>
                  <a:pt x="1517866" y="566713"/>
                </a:lnTo>
                <a:lnTo>
                  <a:pt x="1508081" y="559301"/>
                </a:lnTo>
                <a:lnTo>
                  <a:pt x="1510197" y="542890"/>
                </a:lnTo>
                <a:lnTo>
                  <a:pt x="1512048" y="525685"/>
                </a:lnTo>
                <a:lnTo>
                  <a:pt x="1513106" y="508744"/>
                </a:lnTo>
                <a:lnTo>
                  <a:pt x="1513635" y="500539"/>
                </a:lnTo>
                <a:lnTo>
                  <a:pt x="1513635" y="491804"/>
                </a:lnTo>
                <a:lnTo>
                  <a:pt x="1513635" y="481481"/>
                </a:lnTo>
                <a:lnTo>
                  <a:pt x="1513106" y="471158"/>
                </a:lnTo>
                <a:lnTo>
                  <a:pt x="1512577" y="461099"/>
                </a:lnTo>
                <a:lnTo>
                  <a:pt x="1511783" y="451306"/>
                </a:lnTo>
                <a:lnTo>
                  <a:pt x="1510726" y="440982"/>
                </a:lnTo>
                <a:lnTo>
                  <a:pt x="1509403" y="431189"/>
                </a:lnTo>
                <a:lnTo>
                  <a:pt x="1508081" y="421395"/>
                </a:lnTo>
                <a:lnTo>
                  <a:pt x="1506230" y="411337"/>
                </a:lnTo>
                <a:lnTo>
                  <a:pt x="1504378" y="401808"/>
                </a:lnTo>
                <a:lnTo>
                  <a:pt x="1501998" y="392014"/>
                </a:lnTo>
                <a:lnTo>
                  <a:pt x="1499882" y="382485"/>
                </a:lnTo>
                <a:lnTo>
                  <a:pt x="1497238" y="372956"/>
                </a:lnTo>
                <a:lnTo>
                  <a:pt x="1494329" y="363691"/>
                </a:lnTo>
                <a:lnTo>
                  <a:pt x="1491684" y="354427"/>
                </a:lnTo>
                <a:lnTo>
                  <a:pt x="1488510" y="345163"/>
                </a:lnTo>
                <a:lnTo>
                  <a:pt x="1485072" y="335898"/>
                </a:lnTo>
                <a:lnTo>
                  <a:pt x="1481370" y="326899"/>
                </a:lnTo>
                <a:lnTo>
                  <a:pt x="1477667" y="317899"/>
                </a:lnTo>
                <a:lnTo>
                  <a:pt x="1473700" y="309164"/>
                </a:lnTo>
                <a:lnTo>
                  <a:pt x="1469733" y="300429"/>
                </a:lnTo>
                <a:lnTo>
                  <a:pt x="1465502" y="291694"/>
                </a:lnTo>
                <a:lnTo>
                  <a:pt x="1460741" y="283224"/>
                </a:lnTo>
                <a:lnTo>
                  <a:pt x="1456245" y="274754"/>
                </a:lnTo>
                <a:lnTo>
                  <a:pt x="1451220" y="266548"/>
                </a:lnTo>
                <a:lnTo>
                  <a:pt x="1446460" y="258078"/>
                </a:lnTo>
                <a:lnTo>
                  <a:pt x="1441171" y="250137"/>
                </a:lnTo>
                <a:lnTo>
                  <a:pt x="1435881" y="242196"/>
                </a:lnTo>
                <a:lnTo>
                  <a:pt x="1430327" y="234520"/>
                </a:lnTo>
                <a:lnTo>
                  <a:pt x="1424509" y="226844"/>
                </a:lnTo>
                <a:lnTo>
                  <a:pt x="1418691" y="218903"/>
                </a:lnTo>
                <a:lnTo>
                  <a:pt x="1412872" y="211492"/>
                </a:lnTo>
                <a:lnTo>
                  <a:pt x="1406525" y="204080"/>
                </a:lnTo>
                <a:lnTo>
                  <a:pt x="1411021" y="193492"/>
                </a:lnTo>
                <a:lnTo>
                  <a:pt x="1415517" y="182375"/>
                </a:lnTo>
                <a:lnTo>
                  <a:pt x="1420807" y="171787"/>
                </a:lnTo>
                <a:lnTo>
                  <a:pt x="1426360" y="161464"/>
                </a:lnTo>
                <a:lnTo>
                  <a:pt x="1432179" y="151141"/>
                </a:lnTo>
                <a:lnTo>
                  <a:pt x="1438261" y="141347"/>
                </a:lnTo>
                <a:lnTo>
                  <a:pt x="1445138" y="131818"/>
                </a:lnTo>
                <a:lnTo>
                  <a:pt x="1452014" y="122289"/>
                </a:lnTo>
                <a:lnTo>
                  <a:pt x="1459419" y="113025"/>
                </a:lnTo>
                <a:lnTo>
                  <a:pt x="1467088" y="104290"/>
                </a:lnTo>
                <a:lnTo>
                  <a:pt x="1474758" y="95555"/>
                </a:lnTo>
                <a:lnTo>
                  <a:pt x="1482956" y="87349"/>
                </a:lnTo>
                <a:lnTo>
                  <a:pt x="1491684" y="79673"/>
                </a:lnTo>
                <a:lnTo>
                  <a:pt x="1500676" y="71997"/>
                </a:lnTo>
                <a:lnTo>
                  <a:pt x="1509403" y="64586"/>
                </a:lnTo>
                <a:lnTo>
                  <a:pt x="1519189" y="57704"/>
                </a:lnTo>
                <a:lnTo>
                  <a:pt x="1528709" y="51086"/>
                </a:lnTo>
                <a:lnTo>
                  <a:pt x="1538495" y="44734"/>
                </a:lnTo>
                <a:lnTo>
                  <a:pt x="1548544" y="38910"/>
                </a:lnTo>
                <a:lnTo>
                  <a:pt x="1559123" y="33352"/>
                </a:lnTo>
                <a:lnTo>
                  <a:pt x="1569966" y="28058"/>
                </a:lnTo>
                <a:lnTo>
                  <a:pt x="1580810" y="23558"/>
                </a:lnTo>
                <a:lnTo>
                  <a:pt x="1591653" y="19323"/>
                </a:lnTo>
                <a:lnTo>
                  <a:pt x="1602760" y="15617"/>
                </a:lnTo>
                <a:lnTo>
                  <a:pt x="1614133" y="11911"/>
                </a:lnTo>
                <a:lnTo>
                  <a:pt x="1626034" y="8735"/>
                </a:lnTo>
                <a:lnTo>
                  <a:pt x="1637670" y="6353"/>
                </a:lnTo>
                <a:lnTo>
                  <a:pt x="1649571" y="3970"/>
                </a:lnTo>
                <a:lnTo>
                  <a:pt x="1662001" y="2647"/>
                </a:lnTo>
                <a:lnTo>
                  <a:pt x="1673902" y="1323"/>
                </a:lnTo>
                <a:lnTo>
                  <a:pt x="1686597" y="265"/>
                </a:lnTo>
                <a:lnTo>
                  <a:pt x="1699027" y="0"/>
                </a:lnTo>
                <a:close/>
                <a:moveTo>
                  <a:pt x="445686" y="0"/>
                </a:moveTo>
                <a:lnTo>
                  <a:pt x="458116" y="265"/>
                </a:lnTo>
                <a:lnTo>
                  <a:pt x="470546" y="1323"/>
                </a:lnTo>
                <a:lnTo>
                  <a:pt x="482712" y="2647"/>
                </a:lnTo>
                <a:lnTo>
                  <a:pt x="494877" y="3970"/>
                </a:lnTo>
                <a:lnTo>
                  <a:pt x="507043" y="6353"/>
                </a:lnTo>
                <a:lnTo>
                  <a:pt x="518680" y="8735"/>
                </a:lnTo>
                <a:lnTo>
                  <a:pt x="530316" y="11911"/>
                </a:lnTo>
                <a:lnTo>
                  <a:pt x="541953" y="15617"/>
                </a:lnTo>
                <a:lnTo>
                  <a:pt x="552796" y="19323"/>
                </a:lnTo>
                <a:lnTo>
                  <a:pt x="563904" y="23558"/>
                </a:lnTo>
                <a:lnTo>
                  <a:pt x="574747" y="28058"/>
                </a:lnTo>
                <a:lnTo>
                  <a:pt x="585590" y="33352"/>
                </a:lnTo>
                <a:lnTo>
                  <a:pt x="596169" y="38910"/>
                </a:lnTo>
                <a:lnTo>
                  <a:pt x="606218" y="44734"/>
                </a:lnTo>
                <a:lnTo>
                  <a:pt x="616004" y="51086"/>
                </a:lnTo>
                <a:lnTo>
                  <a:pt x="625525" y="57704"/>
                </a:lnTo>
                <a:lnTo>
                  <a:pt x="635045" y="64586"/>
                </a:lnTo>
                <a:lnTo>
                  <a:pt x="644037" y="71997"/>
                </a:lnTo>
                <a:lnTo>
                  <a:pt x="653029" y="79673"/>
                </a:lnTo>
                <a:lnTo>
                  <a:pt x="661757" y="87349"/>
                </a:lnTo>
                <a:lnTo>
                  <a:pt x="669955" y="95555"/>
                </a:lnTo>
                <a:lnTo>
                  <a:pt x="677625" y="104290"/>
                </a:lnTo>
                <a:lnTo>
                  <a:pt x="685294" y="113025"/>
                </a:lnTo>
                <a:lnTo>
                  <a:pt x="692699" y="122289"/>
                </a:lnTo>
                <a:lnTo>
                  <a:pt x="699576" y="131818"/>
                </a:lnTo>
                <a:lnTo>
                  <a:pt x="706452" y="141347"/>
                </a:lnTo>
                <a:lnTo>
                  <a:pt x="712534" y="151141"/>
                </a:lnTo>
                <a:lnTo>
                  <a:pt x="718353" y="161464"/>
                </a:lnTo>
                <a:lnTo>
                  <a:pt x="723907" y="171787"/>
                </a:lnTo>
                <a:lnTo>
                  <a:pt x="729196" y="182375"/>
                </a:lnTo>
                <a:lnTo>
                  <a:pt x="733692" y="193492"/>
                </a:lnTo>
                <a:lnTo>
                  <a:pt x="738188" y="204080"/>
                </a:lnTo>
                <a:lnTo>
                  <a:pt x="731841" y="211492"/>
                </a:lnTo>
                <a:lnTo>
                  <a:pt x="726022" y="218903"/>
                </a:lnTo>
                <a:lnTo>
                  <a:pt x="720204" y="226844"/>
                </a:lnTo>
                <a:lnTo>
                  <a:pt x="714386" y="234520"/>
                </a:lnTo>
                <a:lnTo>
                  <a:pt x="709096" y="242196"/>
                </a:lnTo>
                <a:lnTo>
                  <a:pt x="703543" y="250137"/>
                </a:lnTo>
                <a:lnTo>
                  <a:pt x="698253" y="258078"/>
                </a:lnTo>
                <a:lnTo>
                  <a:pt x="693493" y="266548"/>
                </a:lnTo>
                <a:lnTo>
                  <a:pt x="688468" y="274754"/>
                </a:lnTo>
                <a:lnTo>
                  <a:pt x="683972" y="283224"/>
                </a:lnTo>
                <a:lnTo>
                  <a:pt x="679476" y="291694"/>
                </a:lnTo>
                <a:lnTo>
                  <a:pt x="675244" y="300429"/>
                </a:lnTo>
                <a:lnTo>
                  <a:pt x="671013" y="309164"/>
                </a:lnTo>
                <a:lnTo>
                  <a:pt x="666782" y="317899"/>
                </a:lnTo>
                <a:lnTo>
                  <a:pt x="663079" y="326899"/>
                </a:lnTo>
                <a:lnTo>
                  <a:pt x="659905" y="335898"/>
                </a:lnTo>
                <a:lnTo>
                  <a:pt x="656467" y="345163"/>
                </a:lnTo>
                <a:lnTo>
                  <a:pt x="653294" y="354427"/>
                </a:lnTo>
                <a:lnTo>
                  <a:pt x="650385" y="363691"/>
                </a:lnTo>
                <a:lnTo>
                  <a:pt x="647475" y="372956"/>
                </a:lnTo>
                <a:lnTo>
                  <a:pt x="645095" y="382485"/>
                </a:lnTo>
                <a:lnTo>
                  <a:pt x="642450" y="392014"/>
                </a:lnTo>
                <a:lnTo>
                  <a:pt x="640335" y="401808"/>
                </a:lnTo>
                <a:lnTo>
                  <a:pt x="638483" y="411337"/>
                </a:lnTo>
                <a:lnTo>
                  <a:pt x="636632" y="421395"/>
                </a:lnTo>
                <a:lnTo>
                  <a:pt x="635574" y="431189"/>
                </a:lnTo>
                <a:lnTo>
                  <a:pt x="633988" y="440982"/>
                </a:lnTo>
                <a:lnTo>
                  <a:pt x="632930" y="451306"/>
                </a:lnTo>
                <a:lnTo>
                  <a:pt x="632136" y="461099"/>
                </a:lnTo>
                <a:lnTo>
                  <a:pt x="631872" y="471158"/>
                </a:lnTo>
                <a:lnTo>
                  <a:pt x="631078" y="481481"/>
                </a:lnTo>
                <a:lnTo>
                  <a:pt x="631078" y="491804"/>
                </a:lnTo>
                <a:lnTo>
                  <a:pt x="631078" y="500539"/>
                </a:lnTo>
                <a:lnTo>
                  <a:pt x="631343" y="508744"/>
                </a:lnTo>
                <a:lnTo>
                  <a:pt x="632665" y="525685"/>
                </a:lnTo>
                <a:lnTo>
                  <a:pt x="634516" y="542890"/>
                </a:lnTo>
                <a:lnTo>
                  <a:pt x="636897" y="559301"/>
                </a:lnTo>
                <a:lnTo>
                  <a:pt x="626847" y="566713"/>
                </a:lnTo>
                <a:lnTo>
                  <a:pt x="616268" y="573860"/>
                </a:lnTo>
                <a:lnTo>
                  <a:pt x="605954" y="580742"/>
                </a:lnTo>
                <a:lnTo>
                  <a:pt x="594846" y="587094"/>
                </a:lnTo>
                <a:lnTo>
                  <a:pt x="583739" y="592918"/>
                </a:lnTo>
                <a:lnTo>
                  <a:pt x="572102" y="598211"/>
                </a:lnTo>
                <a:lnTo>
                  <a:pt x="560201" y="603241"/>
                </a:lnTo>
                <a:lnTo>
                  <a:pt x="548300" y="607741"/>
                </a:lnTo>
                <a:lnTo>
                  <a:pt x="536399" y="611711"/>
                </a:lnTo>
                <a:lnTo>
                  <a:pt x="523969" y="615152"/>
                </a:lnTo>
                <a:lnTo>
                  <a:pt x="511274" y="618328"/>
                </a:lnTo>
                <a:lnTo>
                  <a:pt x="498316" y="620711"/>
                </a:lnTo>
                <a:lnTo>
                  <a:pt x="485357" y="622563"/>
                </a:lnTo>
                <a:lnTo>
                  <a:pt x="472398" y="624152"/>
                </a:lnTo>
                <a:lnTo>
                  <a:pt x="458910" y="625210"/>
                </a:lnTo>
                <a:lnTo>
                  <a:pt x="445686" y="625475"/>
                </a:lnTo>
                <a:lnTo>
                  <a:pt x="437752" y="625210"/>
                </a:lnTo>
                <a:lnTo>
                  <a:pt x="429554" y="624681"/>
                </a:lnTo>
                <a:lnTo>
                  <a:pt x="421620" y="624416"/>
                </a:lnTo>
                <a:lnTo>
                  <a:pt x="413686" y="623622"/>
                </a:lnTo>
                <a:lnTo>
                  <a:pt x="406016" y="622828"/>
                </a:lnTo>
                <a:lnTo>
                  <a:pt x="398082" y="621769"/>
                </a:lnTo>
                <a:lnTo>
                  <a:pt x="390148" y="620446"/>
                </a:lnTo>
                <a:lnTo>
                  <a:pt x="382479" y="618858"/>
                </a:lnTo>
                <a:lnTo>
                  <a:pt x="375073" y="617270"/>
                </a:lnTo>
                <a:lnTo>
                  <a:pt x="367404" y="615417"/>
                </a:lnTo>
                <a:lnTo>
                  <a:pt x="359999" y="613299"/>
                </a:lnTo>
                <a:lnTo>
                  <a:pt x="352594" y="611182"/>
                </a:lnTo>
                <a:lnTo>
                  <a:pt x="345453" y="608799"/>
                </a:lnTo>
                <a:lnTo>
                  <a:pt x="338312" y="606152"/>
                </a:lnTo>
                <a:lnTo>
                  <a:pt x="331172" y="603505"/>
                </a:lnTo>
                <a:lnTo>
                  <a:pt x="324031" y="600858"/>
                </a:lnTo>
                <a:lnTo>
                  <a:pt x="317155" y="597682"/>
                </a:lnTo>
                <a:lnTo>
                  <a:pt x="310279" y="594506"/>
                </a:lnTo>
                <a:lnTo>
                  <a:pt x="296791" y="587359"/>
                </a:lnTo>
                <a:lnTo>
                  <a:pt x="283568" y="579948"/>
                </a:lnTo>
                <a:lnTo>
                  <a:pt x="271138" y="572007"/>
                </a:lnTo>
                <a:lnTo>
                  <a:pt x="258708" y="563007"/>
                </a:lnTo>
                <a:lnTo>
                  <a:pt x="247071" y="553743"/>
                </a:lnTo>
                <a:lnTo>
                  <a:pt x="235699" y="543949"/>
                </a:lnTo>
                <a:lnTo>
                  <a:pt x="224856" y="533891"/>
                </a:lnTo>
                <a:lnTo>
                  <a:pt x="214277" y="523038"/>
                </a:lnTo>
                <a:lnTo>
                  <a:pt x="204756" y="511656"/>
                </a:lnTo>
                <a:lnTo>
                  <a:pt x="195235" y="499480"/>
                </a:lnTo>
                <a:lnTo>
                  <a:pt x="186508" y="487569"/>
                </a:lnTo>
                <a:lnTo>
                  <a:pt x="178574" y="474863"/>
                </a:lnTo>
                <a:lnTo>
                  <a:pt x="170904" y="461629"/>
                </a:lnTo>
                <a:lnTo>
                  <a:pt x="164028" y="448129"/>
                </a:lnTo>
                <a:lnTo>
                  <a:pt x="161119" y="441247"/>
                </a:lnTo>
                <a:lnTo>
                  <a:pt x="157945" y="434630"/>
                </a:lnTo>
                <a:lnTo>
                  <a:pt x="154772" y="427483"/>
                </a:lnTo>
                <a:lnTo>
                  <a:pt x="152392" y="420072"/>
                </a:lnTo>
                <a:lnTo>
                  <a:pt x="149747" y="412925"/>
                </a:lnTo>
                <a:lnTo>
                  <a:pt x="147367" y="405513"/>
                </a:lnTo>
                <a:lnTo>
                  <a:pt x="145251" y="398102"/>
                </a:lnTo>
                <a:lnTo>
                  <a:pt x="143135" y="390690"/>
                </a:lnTo>
                <a:lnTo>
                  <a:pt x="141284" y="383279"/>
                </a:lnTo>
                <a:lnTo>
                  <a:pt x="139697" y="375603"/>
                </a:lnTo>
                <a:lnTo>
                  <a:pt x="138110" y="367927"/>
                </a:lnTo>
                <a:lnTo>
                  <a:pt x="137052" y="360250"/>
                </a:lnTo>
                <a:lnTo>
                  <a:pt x="135730" y="352574"/>
                </a:lnTo>
                <a:lnTo>
                  <a:pt x="134937" y="344898"/>
                </a:lnTo>
                <a:lnTo>
                  <a:pt x="134143" y="336693"/>
                </a:lnTo>
                <a:lnTo>
                  <a:pt x="133614" y="328752"/>
                </a:lnTo>
                <a:lnTo>
                  <a:pt x="133350" y="320811"/>
                </a:lnTo>
                <a:lnTo>
                  <a:pt x="133350" y="312870"/>
                </a:lnTo>
                <a:lnTo>
                  <a:pt x="133350" y="304664"/>
                </a:lnTo>
                <a:lnTo>
                  <a:pt x="133614" y="296723"/>
                </a:lnTo>
                <a:lnTo>
                  <a:pt x="134143" y="288783"/>
                </a:lnTo>
                <a:lnTo>
                  <a:pt x="134937" y="280577"/>
                </a:lnTo>
                <a:lnTo>
                  <a:pt x="135730" y="272901"/>
                </a:lnTo>
                <a:lnTo>
                  <a:pt x="137052" y="265225"/>
                </a:lnTo>
                <a:lnTo>
                  <a:pt x="138110" y="257549"/>
                </a:lnTo>
                <a:lnTo>
                  <a:pt x="139697" y="249872"/>
                </a:lnTo>
                <a:lnTo>
                  <a:pt x="141284" y="242196"/>
                </a:lnTo>
                <a:lnTo>
                  <a:pt x="143135" y="234785"/>
                </a:lnTo>
                <a:lnTo>
                  <a:pt x="145251" y="227109"/>
                </a:lnTo>
                <a:lnTo>
                  <a:pt x="147367" y="219962"/>
                </a:lnTo>
                <a:lnTo>
                  <a:pt x="149747" y="212550"/>
                </a:lnTo>
                <a:lnTo>
                  <a:pt x="152392" y="205139"/>
                </a:lnTo>
                <a:lnTo>
                  <a:pt x="154772" y="197992"/>
                </a:lnTo>
                <a:lnTo>
                  <a:pt x="157945" y="190845"/>
                </a:lnTo>
                <a:lnTo>
                  <a:pt x="161119" y="184228"/>
                </a:lnTo>
                <a:lnTo>
                  <a:pt x="164028" y="177081"/>
                </a:lnTo>
                <a:lnTo>
                  <a:pt x="170904" y="163846"/>
                </a:lnTo>
                <a:lnTo>
                  <a:pt x="178574" y="150612"/>
                </a:lnTo>
                <a:lnTo>
                  <a:pt x="186508" y="137906"/>
                </a:lnTo>
                <a:lnTo>
                  <a:pt x="195235" y="125466"/>
                </a:lnTo>
                <a:lnTo>
                  <a:pt x="204756" y="113819"/>
                </a:lnTo>
                <a:lnTo>
                  <a:pt x="214277" y="102437"/>
                </a:lnTo>
                <a:lnTo>
                  <a:pt x="224856" y="91585"/>
                </a:lnTo>
                <a:lnTo>
                  <a:pt x="235699" y="81526"/>
                </a:lnTo>
                <a:lnTo>
                  <a:pt x="247071" y="71732"/>
                </a:lnTo>
                <a:lnTo>
                  <a:pt x="258708" y="62468"/>
                </a:lnTo>
                <a:lnTo>
                  <a:pt x="271138" y="53468"/>
                </a:lnTo>
                <a:lnTo>
                  <a:pt x="283568" y="45528"/>
                </a:lnTo>
                <a:lnTo>
                  <a:pt x="296791" y="38116"/>
                </a:lnTo>
                <a:lnTo>
                  <a:pt x="310279" y="30969"/>
                </a:lnTo>
                <a:lnTo>
                  <a:pt x="317155" y="27793"/>
                </a:lnTo>
                <a:lnTo>
                  <a:pt x="324031" y="24881"/>
                </a:lnTo>
                <a:lnTo>
                  <a:pt x="331172" y="21970"/>
                </a:lnTo>
                <a:lnTo>
                  <a:pt x="338312" y="19323"/>
                </a:lnTo>
                <a:lnTo>
                  <a:pt x="345453" y="16676"/>
                </a:lnTo>
                <a:lnTo>
                  <a:pt x="352594" y="14294"/>
                </a:lnTo>
                <a:lnTo>
                  <a:pt x="359999" y="12176"/>
                </a:lnTo>
                <a:lnTo>
                  <a:pt x="367404" y="10058"/>
                </a:lnTo>
                <a:lnTo>
                  <a:pt x="375073" y="8206"/>
                </a:lnTo>
                <a:lnTo>
                  <a:pt x="382479" y="6617"/>
                </a:lnTo>
                <a:lnTo>
                  <a:pt x="390148" y="5029"/>
                </a:lnTo>
                <a:lnTo>
                  <a:pt x="398082" y="3706"/>
                </a:lnTo>
                <a:lnTo>
                  <a:pt x="406016" y="2912"/>
                </a:lnTo>
                <a:lnTo>
                  <a:pt x="413686" y="1853"/>
                </a:lnTo>
                <a:lnTo>
                  <a:pt x="421620" y="1059"/>
                </a:lnTo>
                <a:lnTo>
                  <a:pt x="429554" y="794"/>
                </a:lnTo>
                <a:lnTo>
                  <a:pt x="437752" y="265"/>
                </a:lnTo>
                <a:lnTo>
                  <a:pt x="445686" y="0"/>
                </a:lnTo>
                <a:close/>
              </a:path>
            </a:pathLst>
          </a:custGeom>
          <a:solidFill>
            <a:srgbClr val="015A7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5934265" y="4229980"/>
            <a:ext cx="573380" cy="573380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1744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2306000" y="4196689"/>
            <a:ext cx="671291" cy="639963"/>
          </a:xfrm>
          <a:custGeom>
            <a:avLst/>
            <a:gdLst>
              <a:gd name="T0" fmla="*/ 809074 w 1703388"/>
              <a:gd name="T1" fmla="*/ 1478228 h 1624013"/>
              <a:gd name="T2" fmla="*/ 791320 w 1703388"/>
              <a:gd name="T3" fmla="*/ 1498504 h 1624013"/>
              <a:gd name="T4" fmla="*/ 767225 w 1703388"/>
              <a:gd name="T5" fmla="*/ 1669343 h 1624013"/>
              <a:gd name="T6" fmla="*/ 784979 w 1703388"/>
              <a:gd name="T7" fmla="*/ 1689619 h 1624013"/>
              <a:gd name="T8" fmla="*/ 1094912 w 1703388"/>
              <a:gd name="T9" fmla="*/ 1696209 h 1624013"/>
              <a:gd name="T10" fmla="*/ 1123318 w 1703388"/>
              <a:gd name="T11" fmla="*/ 1687592 h 1624013"/>
              <a:gd name="T12" fmla="*/ 1138790 w 1703388"/>
              <a:gd name="T13" fmla="*/ 1665793 h 1624013"/>
              <a:gd name="T14" fmla="*/ 1112159 w 1703388"/>
              <a:gd name="T15" fmla="*/ 1494956 h 1624013"/>
              <a:gd name="T16" fmla="*/ 1091869 w 1703388"/>
              <a:gd name="T17" fmla="*/ 1476453 h 1624013"/>
              <a:gd name="T18" fmla="*/ 420515 w 1703388"/>
              <a:gd name="T19" fmla="*/ 1084591 h 1624013"/>
              <a:gd name="T20" fmla="*/ 1484232 w 1703388"/>
              <a:gd name="T21" fmla="*/ 1089660 h 1624013"/>
              <a:gd name="T22" fmla="*/ 991959 w 1703388"/>
              <a:gd name="T23" fmla="*/ 702499 h 1624013"/>
              <a:gd name="T24" fmla="*/ 840325 w 1703388"/>
              <a:gd name="T25" fmla="*/ 542724 h 1624013"/>
              <a:gd name="T26" fmla="*/ 585098 w 1703388"/>
              <a:gd name="T27" fmla="*/ 161549 h 1624013"/>
              <a:gd name="T28" fmla="*/ 552147 w 1703388"/>
              <a:gd name="T29" fmla="*/ 161549 h 1624013"/>
              <a:gd name="T30" fmla="*/ 946033 w 1703388"/>
              <a:gd name="T31" fmla="*/ 19770 h 1624013"/>
              <a:gd name="T32" fmla="*/ 936648 w 1703388"/>
              <a:gd name="T33" fmla="*/ 33458 h 1624013"/>
              <a:gd name="T34" fmla="*/ 943496 w 1703388"/>
              <a:gd name="T35" fmla="*/ 53482 h 1624013"/>
              <a:gd name="T36" fmla="*/ 970128 w 1703388"/>
              <a:gd name="T37" fmla="*/ 54496 h 1624013"/>
              <a:gd name="T38" fmla="*/ 979258 w 1703388"/>
              <a:gd name="T39" fmla="*/ 40556 h 1624013"/>
              <a:gd name="T40" fmla="*/ 972156 w 1703388"/>
              <a:gd name="T41" fmla="*/ 20784 h 1624013"/>
              <a:gd name="T42" fmla="*/ 227758 w 1703388"/>
              <a:gd name="T43" fmla="*/ 0 h 1624013"/>
              <a:gd name="T44" fmla="*/ 1692713 w 1703388"/>
              <a:gd name="T45" fmla="*/ 2281 h 1624013"/>
              <a:gd name="T46" fmla="*/ 1716554 w 1703388"/>
              <a:gd name="T47" fmla="*/ 12167 h 1624013"/>
              <a:gd name="T48" fmla="*/ 1735324 w 1703388"/>
              <a:gd name="T49" fmla="*/ 28389 h 1624013"/>
              <a:gd name="T50" fmla="*/ 1746990 w 1703388"/>
              <a:gd name="T51" fmla="*/ 49427 h 1624013"/>
              <a:gd name="T52" fmla="*/ 1750794 w 1703388"/>
              <a:gd name="T53" fmla="*/ 1014127 h 1624013"/>
              <a:gd name="T54" fmla="*/ 1745976 w 1703388"/>
              <a:gd name="T55" fmla="*/ 1038460 h 1624013"/>
              <a:gd name="T56" fmla="*/ 1733040 w 1703388"/>
              <a:gd name="T57" fmla="*/ 1058990 h 1624013"/>
              <a:gd name="T58" fmla="*/ 1713257 w 1703388"/>
              <a:gd name="T59" fmla="*/ 1074452 h 1624013"/>
              <a:gd name="T60" fmla="*/ 1688909 w 1703388"/>
              <a:gd name="T61" fmla="*/ 1083070 h 1624013"/>
              <a:gd name="T62" fmla="*/ 1619162 w 1703388"/>
              <a:gd name="T63" fmla="*/ 1089660 h 1624013"/>
              <a:gd name="T64" fmla="*/ 1688402 w 1703388"/>
              <a:gd name="T65" fmla="*/ 1097011 h 1624013"/>
              <a:gd name="T66" fmla="*/ 1711229 w 1703388"/>
              <a:gd name="T67" fmla="*/ 1105882 h 1624013"/>
              <a:gd name="T68" fmla="*/ 1733294 w 1703388"/>
              <a:gd name="T69" fmla="*/ 1127681 h 1624013"/>
              <a:gd name="T70" fmla="*/ 1905000 w 1703388"/>
              <a:gd name="T71" fmla="*/ 1740820 h 1624013"/>
              <a:gd name="T72" fmla="*/ 1900435 w 1703388"/>
              <a:gd name="T73" fmla="*/ 1766674 h 1624013"/>
              <a:gd name="T74" fmla="*/ 1887500 w 1703388"/>
              <a:gd name="T75" fmla="*/ 1788472 h 1624013"/>
              <a:gd name="T76" fmla="*/ 1867970 w 1703388"/>
              <a:gd name="T77" fmla="*/ 1804947 h 1624013"/>
              <a:gd name="T78" fmla="*/ 1843368 w 1703388"/>
              <a:gd name="T79" fmla="*/ 1814579 h 1624013"/>
              <a:gd name="T80" fmla="*/ 69241 w 1703388"/>
              <a:gd name="T81" fmla="*/ 1815593 h 1624013"/>
              <a:gd name="T82" fmla="*/ 43624 w 1703388"/>
              <a:gd name="T83" fmla="*/ 1808750 h 1624013"/>
              <a:gd name="T84" fmla="*/ 22573 w 1703388"/>
              <a:gd name="T85" fmla="*/ 1794049 h 1624013"/>
              <a:gd name="T86" fmla="*/ 7609 w 1703388"/>
              <a:gd name="T87" fmla="*/ 1773517 h 1624013"/>
              <a:gd name="T88" fmla="*/ 508 w 1703388"/>
              <a:gd name="T89" fmla="*/ 1748678 h 1624013"/>
              <a:gd name="T90" fmla="*/ 165365 w 1703388"/>
              <a:gd name="T91" fmla="*/ 1142635 h 1624013"/>
              <a:gd name="T92" fmla="*/ 191490 w 1703388"/>
              <a:gd name="T93" fmla="*/ 1108924 h 1624013"/>
              <a:gd name="T94" fmla="*/ 213047 w 1703388"/>
              <a:gd name="T95" fmla="*/ 1098025 h 1624013"/>
              <a:gd name="T96" fmla="*/ 286093 w 1703388"/>
              <a:gd name="T97" fmla="*/ 1092448 h 1624013"/>
              <a:gd name="T98" fmla="*/ 219896 w 1703388"/>
              <a:gd name="T99" fmla="*/ 1083831 h 1624013"/>
              <a:gd name="T100" fmla="*/ 194787 w 1703388"/>
              <a:gd name="T101" fmla="*/ 1075972 h 1624013"/>
              <a:gd name="T102" fmla="*/ 174497 w 1703388"/>
              <a:gd name="T103" fmla="*/ 1061778 h 1624013"/>
              <a:gd name="T104" fmla="*/ 160547 w 1703388"/>
              <a:gd name="T105" fmla="*/ 1041502 h 1624013"/>
              <a:gd name="T106" fmla="*/ 154460 w 1703388"/>
              <a:gd name="T107" fmla="*/ 1017675 h 1624013"/>
              <a:gd name="T108" fmla="*/ 156996 w 1703388"/>
              <a:gd name="T109" fmla="*/ 52975 h 1624013"/>
              <a:gd name="T110" fmla="*/ 167649 w 1703388"/>
              <a:gd name="T111" fmla="*/ 31177 h 1624013"/>
              <a:gd name="T112" fmla="*/ 185403 w 1703388"/>
              <a:gd name="T113" fmla="*/ 14194 h 1624013"/>
              <a:gd name="T114" fmla="*/ 208736 w 1703388"/>
              <a:gd name="T115" fmla="*/ 3296 h 162401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03388" h="1624013">
                <a:moveTo>
                  <a:pt x="746125" y="1315983"/>
                </a:moveTo>
                <a:lnTo>
                  <a:pt x="742043" y="1316210"/>
                </a:lnTo>
                <a:lnTo>
                  <a:pt x="737961" y="1316663"/>
                </a:lnTo>
                <a:lnTo>
                  <a:pt x="734333" y="1317570"/>
                </a:lnTo>
                <a:lnTo>
                  <a:pt x="730477" y="1318930"/>
                </a:lnTo>
                <a:lnTo>
                  <a:pt x="727075" y="1320290"/>
                </a:lnTo>
                <a:lnTo>
                  <a:pt x="723447" y="1321877"/>
                </a:lnTo>
                <a:lnTo>
                  <a:pt x="720499" y="1323690"/>
                </a:lnTo>
                <a:lnTo>
                  <a:pt x="717550" y="1326183"/>
                </a:lnTo>
                <a:lnTo>
                  <a:pt x="715056" y="1328450"/>
                </a:lnTo>
                <a:lnTo>
                  <a:pt x="712788" y="1331170"/>
                </a:lnTo>
                <a:lnTo>
                  <a:pt x="710520" y="1334116"/>
                </a:lnTo>
                <a:lnTo>
                  <a:pt x="708933" y="1336836"/>
                </a:lnTo>
                <a:lnTo>
                  <a:pt x="707572" y="1340009"/>
                </a:lnTo>
                <a:lnTo>
                  <a:pt x="706665" y="1343409"/>
                </a:lnTo>
                <a:lnTo>
                  <a:pt x="705984" y="1346582"/>
                </a:lnTo>
                <a:lnTo>
                  <a:pt x="705984" y="1350209"/>
                </a:lnTo>
                <a:lnTo>
                  <a:pt x="684213" y="1482805"/>
                </a:lnTo>
                <a:lnTo>
                  <a:pt x="684440" y="1486204"/>
                </a:lnTo>
                <a:lnTo>
                  <a:pt x="685120" y="1489604"/>
                </a:lnTo>
                <a:lnTo>
                  <a:pt x="686027" y="1492778"/>
                </a:lnTo>
                <a:lnTo>
                  <a:pt x="687388" y="1495951"/>
                </a:lnTo>
                <a:lnTo>
                  <a:pt x="689202" y="1499124"/>
                </a:lnTo>
                <a:lnTo>
                  <a:pt x="691243" y="1501844"/>
                </a:lnTo>
                <a:lnTo>
                  <a:pt x="693511" y="1504564"/>
                </a:lnTo>
                <a:lnTo>
                  <a:pt x="696233" y="1506830"/>
                </a:lnTo>
                <a:lnTo>
                  <a:pt x="698954" y="1509097"/>
                </a:lnTo>
                <a:lnTo>
                  <a:pt x="701902" y="1510910"/>
                </a:lnTo>
                <a:lnTo>
                  <a:pt x="705304" y="1512950"/>
                </a:lnTo>
                <a:lnTo>
                  <a:pt x="708706" y="1514310"/>
                </a:lnTo>
                <a:lnTo>
                  <a:pt x="712561" y="1515443"/>
                </a:lnTo>
                <a:lnTo>
                  <a:pt x="716417" y="1516123"/>
                </a:lnTo>
                <a:lnTo>
                  <a:pt x="720499" y="1516803"/>
                </a:lnTo>
                <a:lnTo>
                  <a:pt x="724354" y="1516803"/>
                </a:lnTo>
                <a:lnTo>
                  <a:pt x="979034" y="1516803"/>
                </a:lnTo>
                <a:lnTo>
                  <a:pt x="982890" y="1516803"/>
                </a:lnTo>
                <a:lnTo>
                  <a:pt x="986972" y="1516123"/>
                </a:lnTo>
                <a:lnTo>
                  <a:pt x="990827" y="1515443"/>
                </a:lnTo>
                <a:lnTo>
                  <a:pt x="994683" y="1514310"/>
                </a:lnTo>
                <a:lnTo>
                  <a:pt x="998084" y="1512950"/>
                </a:lnTo>
                <a:lnTo>
                  <a:pt x="1001486" y="1510910"/>
                </a:lnTo>
                <a:lnTo>
                  <a:pt x="1004434" y="1509097"/>
                </a:lnTo>
                <a:lnTo>
                  <a:pt x="1007156" y="1506830"/>
                </a:lnTo>
                <a:lnTo>
                  <a:pt x="1009877" y="1504564"/>
                </a:lnTo>
                <a:lnTo>
                  <a:pt x="1012145" y="1501844"/>
                </a:lnTo>
                <a:lnTo>
                  <a:pt x="1014186" y="1499124"/>
                </a:lnTo>
                <a:lnTo>
                  <a:pt x="1016001" y="1495951"/>
                </a:lnTo>
                <a:lnTo>
                  <a:pt x="1017361" y="1492778"/>
                </a:lnTo>
                <a:lnTo>
                  <a:pt x="1018268" y="1489604"/>
                </a:lnTo>
                <a:lnTo>
                  <a:pt x="1018949" y="1486204"/>
                </a:lnTo>
                <a:lnTo>
                  <a:pt x="1019176" y="1482805"/>
                </a:lnTo>
                <a:lnTo>
                  <a:pt x="997404" y="1350209"/>
                </a:lnTo>
                <a:lnTo>
                  <a:pt x="997404" y="1346582"/>
                </a:lnTo>
                <a:lnTo>
                  <a:pt x="996724" y="1343409"/>
                </a:lnTo>
                <a:lnTo>
                  <a:pt x="995817" y="1340009"/>
                </a:lnTo>
                <a:lnTo>
                  <a:pt x="994456" y="1336836"/>
                </a:lnTo>
                <a:lnTo>
                  <a:pt x="992868" y="1334116"/>
                </a:lnTo>
                <a:lnTo>
                  <a:pt x="990601" y="1331170"/>
                </a:lnTo>
                <a:lnTo>
                  <a:pt x="988333" y="1328450"/>
                </a:lnTo>
                <a:lnTo>
                  <a:pt x="985838" y="1326183"/>
                </a:lnTo>
                <a:lnTo>
                  <a:pt x="982890" y="1323690"/>
                </a:lnTo>
                <a:lnTo>
                  <a:pt x="979942" y="1321877"/>
                </a:lnTo>
                <a:lnTo>
                  <a:pt x="976313" y="1320290"/>
                </a:lnTo>
                <a:lnTo>
                  <a:pt x="972911" y="1318930"/>
                </a:lnTo>
                <a:lnTo>
                  <a:pt x="969056" y="1317570"/>
                </a:lnTo>
                <a:lnTo>
                  <a:pt x="965427" y="1316663"/>
                </a:lnTo>
                <a:lnTo>
                  <a:pt x="961345" y="1316210"/>
                </a:lnTo>
                <a:lnTo>
                  <a:pt x="957263" y="1315983"/>
                </a:lnTo>
                <a:lnTo>
                  <a:pt x="746125" y="1315983"/>
                </a:lnTo>
                <a:close/>
                <a:moveTo>
                  <a:pt x="376011" y="969875"/>
                </a:moveTo>
                <a:lnTo>
                  <a:pt x="376238" y="972141"/>
                </a:lnTo>
                <a:lnTo>
                  <a:pt x="376238" y="974408"/>
                </a:lnTo>
                <a:lnTo>
                  <a:pt x="376238" y="976901"/>
                </a:lnTo>
                <a:lnTo>
                  <a:pt x="375784" y="979848"/>
                </a:lnTo>
                <a:lnTo>
                  <a:pt x="1327604" y="979848"/>
                </a:lnTo>
                <a:lnTo>
                  <a:pt x="1327151" y="976901"/>
                </a:lnTo>
                <a:lnTo>
                  <a:pt x="1327151" y="974408"/>
                </a:lnTo>
                <a:lnTo>
                  <a:pt x="1327151" y="972141"/>
                </a:lnTo>
                <a:lnTo>
                  <a:pt x="1327377" y="969875"/>
                </a:lnTo>
                <a:lnTo>
                  <a:pt x="376011" y="969875"/>
                </a:lnTo>
                <a:close/>
                <a:moveTo>
                  <a:pt x="1190625" y="246062"/>
                </a:moveTo>
                <a:lnTo>
                  <a:pt x="1179043" y="466952"/>
                </a:lnTo>
                <a:lnTo>
                  <a:pt x="1105004" y="394834"/>
                </a:lnTo>
                <a:lnTo>
                  <a:pt x="886977" y="628196"/>
                </a:lnTo>
                <a:lnTo>
                  <a:pt x="869943" y="612775"/>
                </a:lnTo>
                <a:lnTo>
                  <a:pt x="821114" y="566964"/>
                </a:lnTo>
                <a:lnTo>
                  <a:pt x="810667" y="557212"/>
                </a:lnTo>
                <a:lnTo>
                  <a:pt x="624436" y="758825"/>
                </a:lnTo>
                <a:lnTo>
                  <a:pt x="558800" y="693284"/>
                </a:lnTo>
                <a:lnTo>
                  <a:pt x="695067" y="545193"/>
                </a:lnTo>
                <a:lnTo>
                  <a:pt x="751391" y="485321"/>
                </a:lnTo>
                <a:lnTo>
                  <a:pt x="808169" y="425450"/>
                </a:lnTo>
                <a:lnTo>
                  <a:pt x="890838" y="502557"/>
                </a:lnTo>
                <a:lnTo>
                  <a:pt x="1044819" y="339498"/>
                </a:lnTo>
                <a:lnTo>
                  <a:pt x="970781" y="267607"/>
                </a:lnTo>
                <a:lnTo>
                  <a:pt x="1190625" y="246062"/>
                </a:lnTo>
                <a:close/>
                <a:moveTo>
                  <a:pt x="493712" y="144462"/>
                </a:moveTo>
                <a:lnTo>
                  <a:pt x="523175" y="144462"/>
                </a:lnTo>
                <a:lnTo>
                  <a:pt x="523175" y="796255"/>
                </a:lnTo>
                <a:lnTo>
                  <a:pt x="1174750" y="796255"/>
                </a:lnTo>
                <a:lnTo>
                  <a:pt x="1174750" y="825500"/>
                </a:lnTo>
                <a:lnTo>
                  <a:pt x="523175" y="825500"/>
                </a:lnTo>
                <a:lnTo>
                  <a:pt x="493712" y="825500"/>
                </a:lnTo>
                <a:lnTo>
                  <a:pt x="493712" y="796255"/>
                </a:lnTo>
                <a:lnTo>
                  <a:pt x="493712" y="144462"/>
                </a:lnTo>
                <a:close/>
                <a:moveTo>
                  <a:pt x="207282" y="64825"/>
                </a:moveTo>
                <a:lnTo>
                  <a:pt x="207282" y="905277"/>
                </a:lnTo>
                <a:lnTo>
                  <a:pt x="1496106" y="905277"/>
                </a:lnTo>
                <a:lnTo>
                  <a:pt x="1496106" y="64825"/>
                </a:lnTo>
                <a:lnTo>
                  <a:pt x="207282" y="64825"/>
                </a:lnTo>
                <a:close/>
                <a:moveTo>
                  <a:pt x="846818" y="17453"/>
                </a:moveTo>
                <a:lnTo>
                  <a:pt x="845911" y="17679"/>
                </a:lnTo>
                <a:lnTo>
                  <a:pt x="844777" y="18133"/>
                </a:lnTo>
                <a:lnTo>
                  <a:pt x="843643" y="18586"/>
                </a:lnTo>
                <a:lnTo>
                  <a:pt x="841829" y="19946"/>
                </a:lnTo>
                <a:lnTo>
                  <a:pt x="840468" y="21986"/>
                </a:lnTo>
                <a:lnTo>
                  <a:pt x="839108" y="24479"/>
                </a:lnTo>
                <a:lnTo>
                  <a:pt x="838200" y="26973"/>
                </a:lnTo>
                <a:lnTo>
                  <a:pt x="837520" y="29919"/>
                </a:lnTo>
                <a:lnTo>
                  <a:pt x="837520" y="33319"/>
                </a:lnTo>
                <a:lnTo>
                  <a:pt x="837520" y="36266"/>
                </a:lnTo>
                <a:lnTo>
                  <a:pt x="838200" y="39439"/>
                </a:lnTo>
                <a:lnTo>
                  <a:pt x="839108" y="41932"/>
                </a:lnTo>
                <a:lnTo>
                  <a:pt x="840468" y="44199"/>
                </a:lnTo>
                <a:lnTo>
                  <a:pt x="841829" y="46465"/>
                </a:lnTo>
                <a:lnTo>
                  <a:pt x="843643" y="47825"/>
                </a:lnTo>
                <a:lnTo>
                  <a:pt x="844777" y="48279"/>
                </a:lnTo>
                <a:lnTo>
                  <a:pt x="845911" y="48732"/>
                </a:lnTo>
                <a:lnTo>
                  <a:pt x="846818" y="48959"/>
                </a:lnTo>
                <a:lnTo>
                  <a:pt x="847952" y="48959"/>
                </a:lnTo>
                <a:lnTo>
                  <a:pt x="865188" y="48959"/>
                </a:lnTo>
                <a:lnTo>
                  <a:pt x="866095" y="48959"/>
                </a:lnTo>
                <a:lnTo>
                  <a:pt x="867456" y="48732"/>
                </a:lnTo>
                <a:lnTo>
                  <a:pt x="868363" y="48279"/>
                </a:lnTo>
                <a:lnTo>
                  <a:pt x="869270" y="47825"/>
                </a:lnTo>
                <a:lnTo>
                  <a:pt x="871084" y="46465"/>
                </a:lnTo>
                <a:lnTo>
                  <a:pt x="872445" y="44199"/>
                </a:lnTo>
                <a:lnTo>
                  <a:pt x="874033" y="41932"/>
                </a:lnTo>
                <a:lnTo>
                  <a:pt x="874940" y="39439"/>
                </a:lnTo>
                <a:lnTo>
                  <a:pt x="875620" y="36266"/>
                </a:lnTo>
                <a:lnTo>
                  <a:pt x="875847" y="33319"/>
                </a:lnTo>
                <a:lnTo>
                  <a:pt x="875620" y="29919"/>
                </a:lnTo>
                <a:lnTo>
                  <a:pt x="874940" y="26973"/>
                </a:lnTo>
                <a:lnTo>
                  <a:pt x="874033" y="24479"/>
                </a:lnTo>
                <a:lnTo>
                  <a:pt x="872445" y="21986"/>
                </a:lnTo>
                <a:lnTo>
                  <a:pt x="871084" y="19946"/>
                </a:lnTo>
                <a:lnTo>
                  <a:pt x="869270" y="18586"/>
                </a:lnTo>
                <a:lnTo>
                  <a:pt x="868363" y="18133"/>
                </a:lnTo>
                <a:lnTo>
                  <a:pt x="867456" y="17679"/>
                </a:lnTo>
                <a:lnTo>
                  <a:pt x="866095" y="17453"/>
                </a:lnTo>
                <a:lnTo>
                  <a:pt x="865188" y="17453"/>
                </a:lnTo>
                <a:lnTo>
                  <a:pt x="847952" y="17453"/>
                </a:lnTo>
                <a:lnTo>
                  <a:pt x="846818" y="17453"/>
                </a:lnTo>
                <a:close/>
                <a:moveTo>
                  <a:pt x="203654" y="0"/>
                </a:moveTo>
                <a:lnTo>
                  <a:pt x="207282" y="0"/>
                </a:lnTo>
                <a:lnTo>
                  <a:pt x="1496106" y="0"/>
                </a:lnTo>
                <a:lnTo>
                  <a:pt x="1499961" y="0"/>
                </a:lnTo>
                <a:lnTo>
                  <a:pt x="1503363" y="227"/>
                </a:lnTo>
                <a:lnTo>
                  <a:pt x="1506765" y="680"/>
                </a:lnTo>
                <a:lnTo>
                  <a:pt x="1510167" y="1360"/>
                </a:lnTo>
                <a:lnTo>
                  <a:pt x="1513568" y="2040"/>
                </a:lnTo>
                <a:lnTo>
                  <a:pt x="1516743" y="2947"/>
                </a:lnTo>
                <a:lnTo>
                  <a:pt x="1520145" y="3853"/>
                </a:lnTo>
                <a:lnTo>
                  <a:pt x="1523093" y="4987"/>
                </a:lnTo>
                <a:lnTo>
                  <a:pt x="1526042" y="6347"/>
                </a:lnTo>
                <a:lnTo>
                  <a:pt x="1529217" y="7706"/>
                </a:lnTo>
                <a:lnTo>
                  <a:pt x="1531938" y="9293"/>
                </a:lnTo>
                <a:lnTo>
                  <a:pt x="1534886" y="10880"/>
                </a:lnTo>
                <a:lnTo>
                  <a:pt x="1537608" y="12693"/>
                </a:lnTo>
                <a:lnTo>
                  <a:pt x="1540102" y="14506"/>
                </a:lnTo>
                <a:lnTo>
                  <a:pt x="1542824" y="16546"/>
                </a:lnTo>
                <a:lnTo>
                  <a:pt x="1545092" y="18586"/>
                </a:lnTo>
                <a:lnTo>
                  <a:pt x="1547360" y="20626"/>
                </a:lnTo>
                <a:lnTo>
                  <a:pt x="1549627" y="22893"/>
                </a:lnTo>
                <a:lnTo>
                  <a:pt x="1551669" y="25386"/>
                </a:lnTo>
                <a:lnTo>
                  <a:pt x="1553483" y="27879"/>
                </a:lnTo>
                <a:lnTo>
                  <a:pt x="1555297" y="30372"/>
                </a:lnTo>
                <a:lnTo>
                  <a:pt x="1557111" y="33092"/>
                </a:lnTo>
                <a:lnTo>
                  <a:pt x="1558472" y="35812"/>
                </a:lnTo>
                <a:lnTo>
                  <a:pt x="1559833" y="38759"/>
                </a:lnTo>
                <a:lnTo>
                  <a:pt x="1561194" y="41479"/>
                </a:lnTo>
                <a:lnTo>
                  <a:pt x="1562101" y="44199"/>
                </a:lnTo>
                <a:lnTo>
                  <a:pt x="1563008" y="47372"/>
                </a:lnTo>
                <a:lnTo>
                  <a:pt x="1564142" y="50318"/>
                </a:lnTo>
                <a:lnTo>
                  <a:pt x="1564595" y="53718"/>
                </a:lnTo>
                <a:lnTo>
                  <a:pt x="1565049" y="56665"/>
                </a:lnTo>
                <a:lnTo>
                  <a:pt x="1565276" y="59838"/>
                </a:lnTo>
                <a:lnTo>
                  <a:pt x="1565502" y="63238"/>
                </a:lnTo>
                <a:lnTo>
                  <a:pt x="1565502" y="906864"/>
                </a:lnTo>
                <a:lnTo>
                  <a:pt x="1565276" y="910037"/>
                </a:lnTo>
                <a:lnTo>
                  <a:pt x="1565049" y="913437"/>
                </a:lnTo>
                <a:lnTo>
                  <a:pt x="1564595" y="916383"/>
                </a:lnTo>
                <a:lnTo>
                  <a:pt x="1564142" y="919783"/>
                </a:lnTo>
                <a:lnTo>
                  <a:pt x="1563008" y="922730"/>
                </a:lnTo>
                <a:lnTo>
                  <a:pt x="1562101" y="925676"/>
                </a:lnTo>
                <a:lnTo>
                  <a:pt x="1561194" y="928623"/>
                </a:lnTo>
                <a:lnTo>
                  <a:pt x="1559833" y="931343"/>
                </a:lnTo>
                <a:lnTo>
                  <a:pt x="1558472" y="934289"/>
                </a:lnTo>
                <a:lnTo>
                  <a:pt x="1557111" y="937009"/>
                </a:lnTo>
                <a:lnTo>
                  <a:pt x="1555297" y="939502"/>
                </a:lnTo>
                <a:lnTo>
                  <a:pt x="1553483" y="942222"/>
                </a:lnTo>
                <a:lnTo>
                  <a:pt x="1551669" y="944716"/>
                </a:lnTo>
                <a:lnTo>
                  <a:pt x="1549627" y="946982"/>
                </a:lnTo>
                <a:lnTo>
                  <a:pt x="1547360" y="949475"/>
                </a:lnTo>
                <a:lnTo>
                  <a:pt x="1545092" y="951515"/>
                </a:lnTo>
                <a:lnTo>
                  <a:pt x="1542824" y="953555"/>
                </a:lnTo>
                <a:lnTo>
                  <a:pt x="1540102" y="955369"/>
                </a:lnTo>
                <a:lnTo>
                  <a:pt x="1537608" y="957409"/>
                </a:lnTo>
                <a:lnTo>
                  <a:pt x="1534886" y="959222"/>
                </a:lnTo>
                <a:lnTo>
                  <a:pt x="1531938" y="960808"/>
                </a:lnTo>
                <a:lnTo>
                  <a:pt x="1529217" y="962168"/>
                </a:lnTo>
                <a:lnTo>
                  <a:pt x="1526042" y="963755"/>
                </a:lnTo>
                <a:lnTo>
                  <a:pt x="1523093" y="965115"/>
                </a:lnTo>
                <a:lnTo>
                  <a:pt x="1520145" y="966248"/>
                </a:lnTo>
                <a:lnTo>
                  <a:pt x="1516743" y="967155"/>
                </a:lnTo>
                <a:lnTo>
                  <a:pt x="1513568" y="967835"/>
                </a:lnTo>
                <a:lnTo>
                  <a:pt x="1510167" y="968515"/>
                </a:lnTo>
                <a:lnTo>
                  <a:pt x="1506765" y="969195"/>
                </a:lnTo>
                <a:lnTo>
                  <a:pt x="1503363" y="969648"/>
                </a:lnTo>
                <a:lnTo>
                  <a:pt x="1499961" y="969875"/>
                </a:lnTo>
                <a:lnTo>
                  <a:pt x="1496106" y="969875"/>
                </a:lnTo>
                <a:lnTo>
                  <a:pt x="1447347" y="969875"/>
                </a:lnTo>
                <a:lnTo>
                  <a:pt x="1447801" y="972141"/>
                </a:lnTo>
                <a:lnTo>
                  <a:pt x="1447801" y="974408"/>
                </a:lnTo>
                <a:lnTo>
                  <a:pt x="1447801" y="976901"/>
                </a:lnTo>
                <a:lnTo>
                  <a:pt x="1447347" y="979848"/>
                </a:lnTo>
                <a:lnTo>
                  <a:pt x="1496106" y="979848"/>
                </a:lnTo>
                <a:lnTo>
                  <a:pt x="1499735" y="979848"/>
                </a:lnTo>
                <a:lnTo>
                  <a:pt x="1503136" y="980074"/>
                </a:lnTo>
                <a:lnTo>
                  <a:pt x="1506538" y="980528"/>
                </a:lnTo>
                <a:lnTo>
                  <a:pt x="1509713" y="980981"/>
                </a:lnTo>
                <a:lnTo>
                  <a:pt x="1513115" y="981661"/>
                </a:lnTo>
                <a:lnTo>
                  <a:pt x="1516063" y="982568"/>
                </a:lnTo>
                <a:lnTo>
                  <a:pt x="1519238" y="983474"/>
                </a:lnTo>
                <a:lnTo>
                  <a:pt x="1521960" y="984608"/>
                </a:lnTo>
                <a:lnTo>
                  <a:pt x="1524681" y="985968"/>
                </a:lnTo>
                <a:lnTo>
                  <a:pt x="1527629" y="987328"/>
                </a:lnTo>
                <a:lnTo>
                  <a:pt x="1530124" y="988914"/>
                </a:lnTo>
                <a:lnTo>
                  <a:pt x="1532619" y="990501"/>
                </a:lnTo>
                <a:lnTo>
                  <a:pt x="1535113" y="992314"/>
                </a:lnTo>
                <a:lnTo>
                  <a:pt x="1537381" y="994354"/>
                </a:lnTo>
                <a:lnTo>
                  <a:pt x="1539649" y="996394"/>
                </a:lnTo>
                <a:lnTo>
                  <a:pt x="1541917" y="998434"/>
                </a:lnTo>
                <a:lnTo>
                  <a:pt x="1545999" y="1003194"/>
                </a:lnTo>
                <a:lnTo>
                  <a:pt x="1549854" y="1008407"/>
                </a:lnTo>
                <a:lnTo>
                  <a:pt x="1553256" y="1013847"/>
                </a:lnTo>
                <a:lnTo>
                  <a:pt x="1556431" y="1019740"/>
                </a:lnTo>
                <a:lnTo>
                  <a:pt x="1559152" y="1026086"/>
                </a:lnTo>
                <a:lnTo>
                  <a:pt x="1561420" y="1032886"/>
                </a:lnTo>
                <a:lnTo>
                  <a:pt x="1563688" y="1039686"/>
                </a:lnTo>
                <a:lnTo>
                  <a:pt x="1565502" y="1046939"/>
                </a:lnTo>
                <a:lnTo>
                  <a:pt x="1703388" y="1556695"/>
                </a:lnTo>
                <a:lnTo>
                  <a:pt x="1703388" y="1560095"/>
                </a:lnTo>
                <a:lnTo>
                  <a:pt x="1702935" y="1563722"/>
                </a:lnTo>
                <a:lnTo>
                  <a:pt x="1702708" y="1566895"/>
                </a:lnTo>
                <a:lnTo>
                  <a:pt x="1702027" y="1570068"/>
                </a:lnTo>
                <a:lnTo>
                  <a:pt x="1701347" y="1573468"/>
                </a:lnTo>
                <a:lnTo>
                  <a:pt x="1700440" y="1576641"/>
                </a:lnTo>
                <a:lnTo>
                  <a:pt x="1699306" y="1579815"/>
                </a:lnTo>
                <a:lnTo>
                  <a:pt x="1698172" y="1582761"/>
                </a:lnTo>
                <a:lnTo>
                  <a:pt x="1696585" y="1585934"/>
                </a:lnTo>
                <a:lnTo>
                  <a:pt x="1694997" y="1588654"/>
                </a:lnTo>
                <a:lnTo>
                  <a:pt x="1693410" y="1591374"/>
                </a:lnTo>
                <a:lnTo>
                  <a:pt x="1691822" y="1594321"/>
                </a:lnTo>
                <a:lnTo>
                  <a:pt x="1689781" y="1596814"/>
                </a:lnTo>
                <a:lnTo>
                  <a:pt x="1687740" y="1599307"/>
                </a:lnTo>
                <a:lnTo>
                  <a:pt x="1685472" y="1602027"/>
                </a:lnTo>
                <a:lnTo>
                  <a:pt x="1683204" y="1604294"/>
                </a:lnTo>
                <a:lnTo>
                  <a:pt x="1680710" y="1606334"/>
                </a:lnTo>
                <a:lnTo>
                  <a:pt x="1678442" y="1608600"/>
                </a:lnTo>
                <a:lnTo>
                  <a:pt x="1675720" y="1610640"/>
                </a:lnTo>
                <a:lnTo>
                  <a:pt x="1672999" y="1612454"/>
                </a:lnTo>
                <a:lnTo>
                  <a:pt x="1670277" y="1614040"/>
                </a:lnTo>
                <a:lnTo>
                  <a:pt x="1667329" y="1615853"/>
                </a:lnTo>
                <a:lnTo>
                  <a:pt x="1664381" y="1617440"/>
                </a:lnTo>
                <a:lnTo>
                  <a:pt x="1661433" y="1618573"/>
                </a:lnTo>
                <a:lnTo>
                  <a:pt x="1658031" y="1619707"/>
                </a:lnTo>
                <a:lnTo>
                  <a:pt x="1655083" y="1620840"/>
                </a:lnTo>
                <a:lnTo>
                  <a:pt x="1651681" y="1621747"/>
                </a:lnTo>
                <a:lnTo>
                  <a:pt x="1648279" y="1622653"/>
                </a:lnTo>
                <a:lnTo>
                  <a:pt x="1645104" y="1623333"/>
                </a:lnTo>
                <a:lnTo>
                  <a:pt x="1641476" y="1623560"/>
                </a:lnTo>
                <a:lnTo>
                  <a:pt x="1638074" y="1624013"/>
                </a:lnTo>
                <a:lnTo>
                  <a:pt x="1634445" y="1624013"/>
                </a:lnTo>
                <a:lnTo>
                  <a:pt x="68943" y="1624013"/>
                </a:lnTo>
                <a:lnTo>
                  <a:pt x="65314" y="1624013"/>
                </a:lnTo>
                <a:lnTo>
                  <a:pt x="61913" y="1623560"/>
                </a:lnTo>
                <a:lnTo>
                  <a:pt x="58511" y="1623333"/>
                </a:lnTo>
                <a:lnTo>
                  <a:pt x="55109" y="1622653"/>
                </a:lnTo>
                <a:lnTo>
                  <a:pt x="51934" y="1621747"/>
                </a:lnTo>
                <a:lnTo>
                  <a:pt x="48532" y="1620840"/>
                </a:lnTo>
                <a:lnTo>
                  <a:pt x="45357" y="1619707"/>
                </a:lnTo>
                <a:lnTo>
                  <a:pt x="41955" y="1618573"/>
                </a:lnTo>
                <a:lnTo>
                  <a:pt x="39007" y="1617440"/>
                </a:lnTo>
                <a:lnTo>
                  <a:pt x="36286" y="1615853"/>
                </a:lnTo>
                <a:lnTo>
                  <a:pt x="33111" y="1614040"/>
                </a:lnTo>
                <a:lnTo>
                  <a:pt x="30389" y="1612454"/>
                </a:lnTo>
                <a:lnTo>
                  <a:pt x="27668" y="1610640"/>
                </a:lnTo>
                <a:lnTo>
                  <a:pt x="25173" y="1608600"/>
                </a:lnTo>
                <a:lnTo>
                  <a:pt x="22679" y="1606334"/>
                </a:lnTo>
                <a:lnTo>
                  <a:pt x="20184" y="1604294"/>
                </a:lnTo>
                <a:lnTo>
                  <a:pt x="17916" y="1602027"/>
                </a:lnTo>
                <a:lnTo>
                  <a:pt x="15875" y="1599307"/>
                </a:lnTo>
                <a:lnTo>
                  <a:pt x="13607" y="1596814"/>
                </a:lnTo>
                <a:lnTo>
                  <a:pt x="11793" y="1594321"/>
                </a:lnTo>
                <a:lnTo>
                  <a:pt x="9979" y="1591374"/>
                </a:lnTo>
                <a:lnTo>
                  <a:pt x="8391" y="1588654"/>
                </a:lnTo>
                <a:lnTo>
                  <a:pt x="6804" y="1585934"/>
                </a:lnTo>
                <a:lnTo>
                  <a:pt x="5216" y="1582761"/>
                </a:lnTo>
                <a:lnTo>
                  <a:pt x="4082" y="1579815"/>
                </a:lnTo>
                <a:lnTo>
                  <a:pt x="2948" y="1576641"/>
                </a:lnTo>
                <a:lnTo>
                  <a:pt x="2041" y="1573468"/>
                </a:lnTo>
                <a:lnTo>
                  <a:pt x="1361" y="1570068"/>
                </a:lnTo>
                <a:lnTo>
                  <a:pt x="680" y="1566895"/>
                </a:lnTo>
                <a:lnTo>
                  <a:pt x="454" y="1563722"/>
                </a:lnTo>
                <a:lnTo>
                  <a:pt x="0" y="1560095"/>
                </a:lnTo>
                <a:lnTo>
                  <a:pt x="0" y="1556695"/>
                </a:lnTo>
                <a:lnTo>
                  <a:pt x="137886" y="1046939"/>
                </a:lnTo>
                <a:lnTo>
                  <a:pt x="140154" y="1040592"/>
                </a:lnTo>
                <a:lnTo>
                  <a:pt x="142422" y="1034019"/>
                </a:lnTo>
                <a:lnTo>
                  <a:pt x="144916" y="1027673"/>
                </a:lnTo>
                <a:lnTo>
                  <a:pt x="147864" y="1021780"/>
                </a:lnTo>
                <a:lnTo>
                  <a:pt x="150813" y="1016113"/>
                </a:lnTo>
                <a:lnTo>
                  <a:pt x="154214" y="1010447"/>
                </a:lnTo>
                <a:lnTo>
                  <a:pt x="158070" y="1005007"/>
                </a:lnTo>
                <a:lnTo>
                  <a:pt x="161925" y="1000474"/>
                </a:lnTo>
                <a:lnTo>
                  <a:pt x="166461" y="995714"/>
                </a:lnTo>
                <a:lnTo>
                  <a:pt x="168729" y="993901"/>
                </a:lnTo>
                <a:lnTo>
                  <a:pt x="171224" y="991634"/>
                </a:lnTo>
                <a:lnTo>
                  <a:pt x="173718" y="990047"/>
                </a:lnTo>
                <a:lnTo>
                  <a:pt x="176213" y="988234"/>
                </a:lnTo>
                <a:lnTo>
                  <a:pt x="178934" y="986874"/>
                </a:lnTo>
                <a:lnTo>
                  <a:pt x="181656" y="985288"/>
                </a:lnTo>
                <a:lnTo>
                  <a:pt x="184604" y="983928"/>
                </a:lnTo>
                <a:lnTo>
                  <a:pt x="187552" y="982794"/>
                </a:lnTo>
                <a:lnTo>
                  <a:pt x="190500" y="981888"/>
                </a:lnTo>
                <a:lnTo>
                  <a:pt x="193675" y="981208"/>
                </a:lnTo>
                <a:lnTo>
                  <a:pt x="196850" y="980528"/>
                </a:lnTo>
                <a:lnTo>
                  <a:pt x="200252" y="980074"/>
                </a:lnTo>
                <a:lnTo>
                  <a:pt x="203654" y="979848"/>
                </a:lnTo>
                <a:lnTo>
                  <a:pt x="207282" y="979848"/>
                </a:lnTo>
                <a:lnTo>
                  <a:pt x="256041" y="979848"/>
                </a:lnTo>
                <a:lnTo>
                  <a:pt x="255815" y="976901"/>
                </a:lnTo>
                <a:lnTo>
                  <a:pt x="255588" y="974408"/>
                </a:lnTo>
                <a:lnTo>
                  <a:pt x="255588" y="972141"/>
                </a:lnTo>
                <a:lnTo>
                  <a:pt x="256041" y="969875"/>
                </a:lnTo>
                <a:lnTo>
                  <a:pt x="207282" y="969875"/>
                </a:lnTo>
                <a:lnTo>
                  <a:pt x="203654" y="969875"/>
                </a:lnTo>
                <a:lnTo>
                  <a:pt x="200252" y="969648"/>
                </a:lnTo>
                <a:lnTo>
                  <a:pt x="196624" y="969195"/>
                </a:lnTo>
                <a:lnTo>
                  <a:pt x="193222" y="968515"/>
                </a:lnTo>
                <a:lnTo>
                  <a:pt x="189820" y="967835"/>
                </a:lnTo>
                <a:lnTo>
                  <a:pt x="186645" y="967155"/>
                </a:lnTo>
                <a:lnTo>
                  <a:pt x="183243" y="966248"/>
                </a:lnTo>
                <a:lnTo>
                  <a:pt x="180295" y="965115"/>
                </a:lnTo>
                <a:lnTo>
                  <a:pt x="177347" y="963755"/>
                </a:lnTo>
                <a:lnTo>
                  <a:pt x="174172" y="962168"/>
                </a:lnTo>
                <a:lnTo>
                  <a:pt x="171450" y="960808"/>
                </a:lnTo>
                <a:lnTo>
                  <a:pt x="168502" y="959222"/>
                </a:lnTo>
                <a:lnTo>
                  <a:pt x="165781" y="957409"/>
                </a:lnTo>
                <a:lnTo>
                  <a:pt x="163286" y="955369"/>
                </a:lnTo>
                <a:lnTo>
                  <a:pt x="160564" y="953555"/>
                </a:lnTo>
                <a:lnTo>
                  <a:pt x="158297" y="951515"/>
                </a:lnTo>
                <a:lnTo>
                  <a:pt x="156029" y="949475"/>
                </a:lnTo>
                <a:lnTo>
                  <a:pt x="153761" y="946982"/>
                </a:lnTo>
                <a:lnTo>
                  <a:pt x="151720" y="944716"/>
                </a:lnTo>
                <a:lnTo>
                  <a:pt x="149906" y="942222"/>
                </a:lnTo>
                <a:lnTo>
                  <a:pt x="148091" y="939502"/>
                </a:lnTo>
                <a:lnTo>
                  <a:pt x="146277" y="937009"/>
                </a:lnTo>
                <a:lnTo>
                  <a:pt x="144916" y="934289"/>
                </a:lnTo>
                <a:lnTo>
                  <a:pt x="143556" y="931343"/>
                </a:lnTo>
                <a:lnTo>
                  <a:pt x="142195" y="928623"/>
                </a:lnTo>
                <a:lnTo>
                  <a:pt x="141288" y="925676"/>
                </a:lnTo>
                <a:lnTo>
                  <a:pt x="140381" y="922730"/>
                </a:lnTo>
                <a:lnTo>
                  <a:pt x="139247" y="919783"/>
                </a:lnTo>
                <a:lnTo>
                  <a:pt x="138793" y="916383"/>
                </a:lnTo>
                <a:lnTo>
                  <a:pt x="138339" y="913437"/>
                </a:lnTo>
                <a:lnTo>
                  <a:pt x="138113" y="910037"/>
                </a:lnTo>
                <a:lnTo>
                  <a:pt x="137886" y="906864"/>
                </a:lnTo>
                <a:lnTo>
                  <a:pt x="137886" y="63238"/>
                </a:lnTo>
                <a:lnTo>
                  <a:pt x="138113" y="59838"/>
                </a:lnTo>
                <a:lnTo>
                  <a:pt x="138339" y="56665"/>
                </a:lnTo>
                <a:lnTo>
                  <a:pt x="138793" y="53718"/>
                </a:lnTo>
                <a:lnTo>
                  <a:pt x="139247" y="50318"/>
                </a:lnTo>
                <a:lnTo>
                  <a:pt x="140381" y="47372"/>
                </a:lnTo>
                <a:lnTo>
                  <a:pt x="141288" y="44199"/>
                </a:lnTo>
                <a:lnTo>
                  <a:pt x="142195" y="41479"/>
                </a:lnTo>
                <a:lnTo>
                  <a:pt x="143556" y="38759"/>
                </a:lnTo>
                <a:lnTo>
                  <a:pt x="144916" y="35812"/>
                </a:lnTo>
                <a:lnTo>
                  <a:pt x="146277" y="33092"/>
                </a:lnTo>
                <a:lnTo>
                  <a:pt x="148091" y="30372"/>
                </a:lnTo>
                <a:lnTo>
                  <a:pt x="149906" y="27879"/>
                </a:lnTo>
                <a:lnTo>
                  <a:pt x="151720" y="25386"/>
                </a:lnTo>
                <a:lnTo>
                  <a:pt x="153761" y="22893"/>
                </a:lnTo>
                <a:lnTo>
                  <a:pt x="156029" y="20626"/>
                </a:lnTo>
                <a:lnTo>
                  <a:pt x="158297" y="18586"/>
                </a:lnTo>
                <a:lnTo>
                  <a:pt x="160564" y="16546"/>
                </a:lnTo>
                <a:lnTo>
                  <a:pt x="163286" y="14506"/>
                </a:lnTo>
                <a:lnTo>
                  <a:pt x="165781" y="12693"/>
                </a:lnTo>
                <a:lnTo>
                  <a:pt x="168502" y="10880"/>
                </a:lnTo>
                <a:lnTo>
                  <a:pt x="171450" y="9293"/>
                </a:lnTo>
                <a:lnTo>
                  <a:pt x="174172" y="7706"/>
                </a:lnTo>
                <a:lnTo>
                  <a:pt x="177347" y="6347"/>
                </a:lnTo>
                <a:lnTo>
                  <a:pt x="180295" y="4987"/>
                </a:lnTo>
                <a:lnTo>
                  <a:pt x="183243" y="3853"/>
                </a:lnTo>
                <a:lnTo>
                  <a:pt x="186645" y="2947"/>
                </a:lnTo>
                <a:lnTo>
                  <a:pt x="189820" y="2040"/>
                </a:lnTo>
                <a:lnTo>
                  <a:pt x="193222" y="1360"/>
                </a:lnTo>
                <a:lnTo>
                  <a:pt x="196624" y="680"/>
                </a:lnTo>
                <a:lnTo>
                  <a:pt x="200252" y="227"/>
                </a:lnTo>
                <a:lnTo>
                  <a:pt x="203654" y="0"/>
                </a:lnTo>
                <a:close/>
              </a:path>
            </a:pathLst>
          </a:custGeom>
          <a:solidFill>
            <a:srgbClr val="00928B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3481808" y="4167866"/>
            <a:ext cx="695281" cy="697608"/>
          </a:xfrm>
          <a:custGeom>
            <a:avLst/>
            <a:gdLst>
              <a:gd name="T0" fmla="*/ 29924 w 3851276"/>
              <a:gd name="T1" fmla="*/ 1836816 h 3867150"/>
              <a:gd name="T2" fmla="*/ 1133881 w 3851276"/>
              <a:gd name="T3" fmla="*/ 1627701 h 3867150"/>
              <a:gd name="T4" fmla="*/ 1266953 w 3851276"/>
              <a:gd name="T5" fmla="*/ 1549037 h 3867150"/>
              <a:gd name="T6" fmla="*/ 1451061 w 3851276"/>
              <a:gd name="T7" fmla="*/ 1469122 h 3867150"/>
              <a:gd name="T8" fmla="*/ 1477049 w 3851276"/>
              <a:gd name="T9" fmla="*/ 1373568 h 3867150"/>
              <a:gd name="T10" fmla="*/ 1663505 w 3851276"/>
              <a:gd name="T11" fmla="*/ 1293653 h 3867150"/>
              <a:gd name="T12" fmla="*/ 1436814 w 3851276"/>
              <a:gd name="T13" fmla="*/ 1552947 h 3867150"/>
              <a:gd name="T14" fmla="*/ 1777790 w 3851276"/>
              <a:gd name="T15" fmla="*/ 1204199 h 3867150"/>
              <a:gd name="T16" fmla="*/ 659695 w 3851276"/>
              <a:gd name="T17" fmla="*/ 1139353 h 3867150"/>
              <a:gd name="T18" fmla="*/ 1690119 w 3851276"/>
              <a:gd name="T19" fmla="*/ 1091755 h 3867150"/>
              <a:gd name="T20" fmla="*/ 556723 w 3851276"/>
              <a:gd name="T21" fmla="*/ 919923 h 3867150"/>
              <a:gd name="T22" fmla="*/ 522816 w 3851276"/>
              <a:gd name="T23" fmla="*/ 1028232 h 3867150"/>
              <a:gd name="T24" fmla="*/ 1814580 w 3851276"/>
              <a:gd name="T25" fmla="*/ 949753 h 3867150"/>
              <a:gd name="T26" fmla="*/ 1617791 w 3851276"/>
              <a:gd name="T27" fmla="*/ 1088470 h 3867150"/>
              <a:gd name="T28" fmla="*/ 710010 w 3851276"/>
              <a:gd name="T29" fmla="*/ 948211 h 3867150"/>
              <a:gd name="T30" fmla="*/ 652039 w 3851276"/>
              <a:gd name="T31" fmla="*/ 1063553 h 3867150"/>
              <a:gd name="T32" fmla="*/ 630788 w 3851276"/>
              <a:gd name="T33" fmla="*/ 1256414 h 3867150"/>
              <a:gd name="T34" fmla="*/ 504690 w 3851276"/>
              <a:gd name="T35" fmla="*/ 1179832 h 3867150"/>
              <a:gd name="T36" fmla="*/ 450001 w 3851276"/>
              <a:gd name="T37" fmla="*/ 1011508 h 3867150"/>
              <a:gd name="T38" fmla="*/ 503698 w 3851276"/>
              <a:gd name="T39" fmla="*/ 747004 h 3867150"/>
              <a:gd name="T40" fmla="*/ 248093 w 3851276"/>
              <a:gd name="T41" fmla="*/ 1036554 h 3867150"/>
              <a:gd name="T42" fmla="*/ 434514 w 3851276"/>
              <a:gd name="T43" fmla="*/ 1372094 h 3867150"/>
              <a:gd name="T44" fmla="*/ 811427 w 3851276"/>
              <a:gd name="T45" fmla="*/ 1312807 h 3867150"/>
              <a:gd name="T46" fmla="*/ 884837 w 3851276"/>
              <a:gd name="T47" fmla="*/ 934562 h 3867150"/>
              <a:gd name="T48" fmla="*/ 1706401 w 3851276"/>
              <a:gd name="T49" fmla="*/ 671693 h 3867150"/>
              <a:gd name="T50" fmla="*/ 1700139 w 3851276"/>
              <a:gd name="T51" fmla="*/ 636818 h 3867150"/>
              <a:gd name="T52" fmla="*/ 991430 w 3851276"/>
              <a:gd name="T53" fmla="*/ 909846 h 3867150"/>
              <a:gd name="T54" fmla="*/ 880141 w 3851276"/>
              <a:gd name="T55" fmla="*/ 1396184 h 3867150"/>
              <a:gd name="T56" fmla="*/ 433418 w 3851276"/>
              <a:gd name="T57" fmla="*/ 1488008 h 3867150"/>
              <a:gd name="T58" fmla="*/ 142125 w 3851276"/>
              <a:gd name="T59" fmla="*/ 1014810 h 3867150"/>
              <a:gd name="T60" fmla="*/ 468637 w 3851276"/>
              <a:gd name="T61" fmla="*/ 644543 h 3867150"/>
              <a:gd name="T62" fmla="*/ 1609181 w 3851276"/>
              <a:gd name="T63" fmla="*/ 590683 h 3867150"/>
              <a:gd name="T64" fmla="*/ 1621392 w 3851276"/>
              <a:gd name="T65" fmla="*/ 399888 h 3867150"/>
              <a:gd name="T66" fmla="*/ 1800177 w 3851276"/>
              <a:gd name="T67" fmla="*/ 613985 h 3867150"/>
              <a:gd name="T68" fmla="*/ 1590864 w 3851276"/>
              <a:gd name="T69" fmla="*/ 545956 h 3867150"/>
              <a:gd name="T70" fmla="*/ 1297011 w 3851276"/>
              <a:gd name="T71" fmla="*/ 473078 h 3867150"/>
              <a:gd name="T72" fmla="*/ 864608 w 3851276"/>
              <a:gd name="T73" fmla="*/ 229267 h 3867150"/>
              <a:gd name="T74" fmla="*/ 1442763 w 3851276"/>
              <a:gd name="T75" fmla="*/ 157484 h 3867150"/>
              <a:gd name="T76" fmla="*/ 1798768 w 3851276"/>
              <a:gd name="T77" fmla="*/ 541576 h 3867150"/>
              <a:gd name="T78" fmla="*/ 1560805 w 3851276"/>
              <a:gd name="T79" fmla="*/ 211751 h 3867150"/>
              <a:gd name="T80" fmla="*/ 559326 w 3851276"/>
              <a:gd name="T81" fmla="*/ 205496 h 3867150"/>
              <a:gd name="T82" fmla="*/ 527233 w 3851276"/>
              <a:gd name="T83" fmla="*/ 319660 h 3867150"/>
              <a:gd name="T84" fmla="*/ 1297481 w 3851276"/>
              <a:gd name="T85" fmla="*/ 182350 h 3867150"/>
              <a:gd name="T86" fmla="*/ 1292001 w 3851276"/>
              <a:gd name="T87" fmla="*/ 93208 h 3867150"/>
              <a:gd name="T88" fmla="*/ 619600 w 3851276"/>
              <a:gd name="T89" fmla="*/ 270241 h 3867150"/>
              <a:gd name="T90" fmla="*/ 1207932 w 3851276"/>
              <a:gd name="T91" fmla="*/ 190482 h 3867150"/>
              <a:gd name="T92" fmla="*/ 994391 w 3851276"/>
              <a:gd name="T93" fmla="*/ 47699 h 3867150"/>
              <a:gd name="T94" fmla="*/ 1076896 w 3851276"/>
              <a:gd name="T95" fmla="*/ 156 h 3867150"/>
              <a:gd name="T96" fmla="*/ 1557987 w 3851276"/>
              <a:gd name="T97" fmla="*/ 165616 h 3867150"/>
              <a:gd name="T98" fmla="*/ 1856380 w 3851276"/>
              <a:gd name="T99" fmla="*/ 577390 h 3867150"/>
              <a:gd name="T100" fmla="*/ 1862486 w 3851276"/>
              <a:gd name="T101" fmla="*/ 1085812 h 3867150"/>
              <a:gd name="T102" fmla="*/ 1574426 w 3851276"/>
              <a:gd name="T103" fmla="*/ 1504779 h 3867150"/>
              <a:gd name="T104" fmla="*/ 1097560 w 3851276"/>
              <a:gd name="T105" fmla="*/ 1681812 h 3867150"/>
              <a:gd name="T106" fmla="*/ 735607 w 3851276"/>
              <a:gd name="T107" fmla="*/ 1578126 h 3867150"/>
              <a:gd name="T108" fmla="*/ 900928 w 3851276"/>
              <a:gd name="T109" fmla="*/ 1563268 h 3867150"/>
              <a:gd name="T110" fmla="*/ 1048403 w 3851276"/>
              <a:gd name="T111" fmla="*/ 1320865 h 3867150"/>
              <a:gd name="T112" fmla="*/ 1176777 w 3851276"/>
              <a:gd name="T113" fmla="*/ 1222183 h 3867150"/>
              <a:gd name="T114" fmla="*/ 1043706 w 3851276"/>
              <a:gd name="T115" fmla="*/ 813381 h 3867150"/>
              <a:gd name="T116" fmla="*/ 633533 w 3851276"/>
              <a:gd name="T117" fmla="*/ 505138 h 3867150"/>
              <a:gd name="T118" fmla="*/ 477292 w 3851276"/>
              <a:gd name="T119" fmla="*/ 525312 h 3867150"/>
              <a:gd name="T120" fmla="*/ 324495 w 3851276"/>
              <a:gd name="T121" fmla="*/ 560812 h 3867150"/>
              <a:gd name="T122" fmla="*/ 355649 w 3851276"/>
              <a:gd name="T123" fmla="*/ 373771 h 3867150"/>
              <a:gd name="T124" fmla="*/ 752828 w 3851276"/>
              <a:gd name="T125" fmla="*/ 56144 h 38671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851276" h="3867150">
                <a:moveTo>
                  <a:pt x="40010" y="3597275"/>
                </a:moveTo>
                <a:lnTo>
                  <a:pt x="414338" y="3827016"/>
                </a:lnTo>
                <a:lnTo>
                  <a:pt x="407017" y="3831441"/>
                </a:lnTo>
                <a:lnTo>
                  <a:pt x="399696" y="3835865"/>
                </a:lnTo>
                <a:lnTo>
                  <a:pt x="392056" y="3839657"/>
                </a:lnTo>
                <a:lnTo>
                  <a:pt x="384417" y="3843449"/>
                </a:lnTo>
                <a:lnTo>
                  <a:pt x="376459" y="3846925"/>
                </a:lnTo>
                <a:lnTo>
                  <a:pt x="368820" y="3850401"/>
                </a:lnTo>
                <a:lnTo>
                  <a:pt x="360544" y="3853246"/>
                </a:lnTo>
                <a:lnTo>
                  <a:pt x="352586" y="3855774"/>
                </a:lnTo>
                <a:lnTo>
                  <a:pt x="344310" y="3858302"/>
                </a:lnTo>
                <a:lnTo>
                  <a:pt x="336671" y="3860514"/>
                </a:lnTo>
                <a:lnTo>
                  <a:pt x="328395" y="3862094"/>
                </a:lnTo>
                <a:lnTo>
                  <a:pt x="319801" y="3863674"/>
                </a:lnTo>
                <a:lnTo>
                  <a:pt x="311525" y="3864938"/>
                </a:lnTo>
                <a:lnTo>
                  <a:pt x="302931" y="3866202"/>
                </a:lnTo>
                <a:lnTo>
                  <a:pt x="294655" y="3866834"/>
                </a:lnTo>
                <a:lnTo>
                  <a:pt x="286060" y="3867150"/>
                </a:lnTo>
                <a:lnTo>
                  <a:pt x="277466" y="3867150"/>
                </a:lnTo>
                <a:lnTo>
                  <a:pt x="268872" y="3866834"/>
                </a:lnTo>
                <a:lnTo>
                  <a:pt x="260596" y="3866518"/>
                </a:lnTo>
                <a:lnTo>
                  <a:pt x="252002" y="3865254"/>
                </a:lnTo>
                <a:lnTo>
                  <a:pt x="243407" y="3864306"/>
                </a:lnTo>
                <a:lnTo>
                  <a:pt x="234813" y="3862726"/>
                </a:lnTo>
                <a:lnTo>
                  <a:pt x="226537" y="3861146"/>
                </a:lnTo>
                <a:lnTo>
                  <a:pt x="217943" y="3859250"/>
                </a:lnTo>
                <a:lnTo>
                  <a:pt x="209667" y="3856722"/>
                </a:lnTo>
                <a:lnTo>
                  <a:pt x="201391" y="3853878"/>
                </a:lnTo>
                <a:lnTo>
                  <a:pt x="193115" y="3851033"/>
                </a:lnTo>
                <a:lnTo>
                  <a:pt x="184839" y="3847557"/>
                </a:lnTo>
                <a:lnTo>
                  <a:pt x="176563" y="3844081"/>
                </a:lnTo>
                <a:lnTo>
                  <a:pt x="168605" y="3839973"/>
                </a:lnTo>
                <a:lnTo>
                  <a:pt x="160648" y="3835865"/>
                </a:lnTo>
                <a:lnTo>
                  <a:pt x="152690" y="3831125"/>
                </a:lnTo>
                <a:lnTo>
                  <a:pt x="145051" y="3826384"/>
                </a:lnTo>
                <a:lnTo>
                  <a:pt x="137411" y="3821012"/>
                </a:lnTo>
                <a:lnTo>
                  <a:pt x="130409" y="3815956"/>
                </a:lnTo>
                <a:lnTo>
                  <a:pt x="123406" y="3810268"/>
                </a:lnTo>
                <a:lnTo>
                  <a:pt x="117040" y="3804264"/>
                </a:lnTo>
                <a:lnTo>
                  <a:pt x="110355" y="3798575"/>
                </a:lnTo>
                <a:lnTo>
                  <a:pt x="104307" y="3792255"/>
                </a:lnTo>
                <a:lnTo>
                  <a:pt x="98260" y="3785619"/>
                </a:lnTo>
                <a:lnTo>
                  <a:pt x="92848" y="3778983"/>
                </a:lnTo>
                <a:lnTo>
                  <a:pt x="87437" y="3772346"/>
                </a:lnTo>
                <a:lnTo>
                  <a:pt x="82344" y="3765710"/>
                </a:lnTo>
                <a:lnTo>
                  <a:pt x="77570" y="3758442"/>
                </a:lnTo>
                <a:lnTo>
                  <a:pt x="72795" y="3751173"/>
                </a:lnTo>
                <a:lnTo>
                  <a:pt x="68657" y="3743905"/>
                </a:lnTo>
                <a:lnTo>
                  <a:pt x="64519" y="3736321"/>
                </a:lnTo>
                <a:lnTo>
                  <a:pt x="60699" y="3728736"/>
                </a:lnTo>
                <a:lnTo>
                  <a:pt x="57516" y="3721152"/>
                </a:lnTo>
                <a:lnTo>
                  <a:pt x="54015" y="3713252"/>
                </a:lnTo>
                <a:lnTo>
                  <a:pt x="51469" y="3705668"/>
                </a:lnTo>
                <a:lnTo>
                  <a:pt x="48922" y="3697451"/>
                </a:lnTo>
                <a:lnTo>
                  <a:pt x="46376" y="3689551"/>
                </a:lnTo>
                <a:lnTo>
                  <a:pt x="44148" y="3681335"/>
                </a:lnTo>
                <a:lnTo>
                  <a:pt x="42556" y="3673118"/>
                </a:lnTo>
                <a:lnTo>
                  <a:pt x="41283" y="3664586"/>
                </a:lnTo>
                <a:lnTo>
                  <a:pt x="40010" y="3656370"/>
                </a:lnTo>
                <a:lnTo>
                  <a:pt x="38736" y="3648153"/>
                </a:lnTo>
                <a:lnTo>
                  <a:pt x="38100" y="3639621"/>
                </a:lnTo>
                <a:lnTo>
                  <a:pt x="38100" y="3631089"/>
                </a:lnTo>
                <a:lnTo>
                  <a:pt x="38100" y="3622556"/>
                </a:lnTo>
                <a:lnTo>
                  <a:pt x="38100" y="3614340"/>
                </a:lnTo>
                <a:lnTo>
                  <a:pt x="38736" y="3605807"/>
                </a:lnTo>
                <a:lnTo>
                  <a:pt x="40010" y="3597275"/>
                </a:lnTo>
                <a:close/>
                <a:moveTo>
                  <a:pt x="282694" y="3070225"/>
                </a:moveTo>
                <a:lnTo>
                  <a:pt x="750888" y="3359468"/>
                </a:lnTo>
                <a:lnTo>
                  <a:pt x="468193" y="3816350"/>
                </a:lnTo>
                <a:lnTo>
                  <a:pt x="0" y="3526473"/>
                </a:lnTo>
                <a:lnTo>
                  <a:pt x="282694" y="3070225"/>
                </a:lnTo>
                <a:close/>
                <a:moveTo>
                  <a:pt x="2572781" y="3007398"/>
                </a:moveTo>
                <a:lnTo>
                  <a:pt x="2548329" y="3012478"/>
                </a:lnTo>
                <a:lnTo>
                  <a:pt x="2523877" y="3017557"/>
                </a:lnTo>
                <a:lnTo>
                  <a:pt x="2499425" y="3021684"/>
                </a:lnTo>
                <a:lnTo>
                  <a:pt x="2474972" y="3026129"/>
                </a:lnTo>
                <a:lnTo>
                  <a:pt x="2450203" y="3029621"/>
                </a:lnTo>
                <a:lnTo>
                  <a:pt x="2425751" y="3033113"/>
                </a:lnTo>
                <a:lnTo>
                  <a:pt x="2400981" y="3036605"/>
                </a:lnTo>
                <a:lnTo>
                  <a:pt x="2376212" y="3039463"/>
                </a:lnTo>
                <a:lnTo>
                  <a:pt x="2351442" y="3042320"/>
                </a:lnTo>
                <a:lnTo>
                  <a:pt x="2326672" y="3044860"/>
                </a:lnTo>
                <a:lnTo>
                  <a:pt x="2301902" y="3046764"/>
                </a:lnTo>
                <a:lnTo>
                  <a:pt x="2277133" y="3048669"/>
                </a:lnTo>
                <a:lnTo>
                  <a:pt x="2252363" y="3050257"/>
                </a:lnTo>
                <a:lnTo>
                  <a:pt x="2227276" y="3051844"/>
                </a:lnTo>
                <a:lnTo>
                  <a:pt x="2202506" y="3052796"/>
                </a:lnTo>
                <a:lnTo>
                  <a:pt x="2177737" y="3053431"/>
                </a:lnTo>
                <a:lnTo>
                  <a:pt x="2177737" y="3343599"/>
                </a:lnTo>
                <a:lnTo>
                  <a:pt x="2189487" y="3342012"/>
                </a:lnTo>
                <a:lnTo>
                  <a:pt x="2200601" y="3340107"/>
                </a:lnTo>
                <a:lnTo>
                  <a:pt x="2212033" y="3337567"/>
                </a:lnTo>
                <a:lnTo>
                  <a:pt x="2223465" y="3334710"/>
                </a:lnTo>
                <a:lnTo>
                  <a:pt x="2234580" y="3331535"/>
                </a:lnTo>
                <a:lnTo>
                  <a:pt x="2245694" y="3327726"/>
                </a:lnTo>
                <a:lnTo>
                  <a:pt x="2256809" y="3323916"/>
                </a:lnTo>
                <a:lnTo>
                  <a:pt x="2267924" y="3319472"/>
                </a:lnTo>
                <a:lnTo>
                  <a:pt x="2278403" y="3314710"/>
                </a:lnTo>
                <a:lnTo>
                  <a:pt x="2289200" y="3309630"/>
                </a:lnTo>
                <a:lnTo>
                  <a:pt x="2299997" y="3304233"/>
                </a:lnTo>
                <a:lnTo>
                  <a:pt x="2310477" y="3298519"/>
                </a:lnTo>
                <a:lnTo>
                  <a:pt x="2320638" y="3292487"/>
                </a:lnTo>
                <a:lnTo>
                  <a:pt x="2330800" y="3286137"/>
                </a:lnTo>
                <a:lnTo>
                  <a:pt x="2340645" y="3279153"/>
                </a:lnTo>
                <a:lnTo>
                  <a:pt x="2350807" y="3272486"/>
                </a:lnTo>
                <a:lnTo>
                  <a:pt x="2362239" y="3263914"/>
                </a:lnTo>
                <a:lnTo>
                  <a:pt x="2373671" y="3255025"/>
                </a:lnTo>
                <a:lnTo>
                  <a:pt x="2385103" y="3245818"/>
                </a:lnTo>
                <a:lnTo>
                  <a:pt x="2395900" y="3236294"/>
                </a:lnTo>
                <a:lnTo>
                  <a:pt x="2406380" y="3226453"/>
                </a:lnTo>
                <a:lnTo>
                  <a:pt x="2416859" y="3216294"/>
                </a:lnTo>
                <a:lnTo>
                  <a:pt x="2427656" y="3206135"/>
                </a:lnTo>
                <a:lnTo>
                  <a:pt x="2437818" y="3195658"/>
                </a:lnTo>
                <a:lnTo>
                  <a:pt x="2447662" y="3184547"/>
                </a:lnTo>
                <a:lnTo>
                  <a:pt x="2457189" y="3173435"/>
                </a:lnTo>
                <a:lnTo>
                  <a:pt x="2466716" y="3162324"/>
                </a:lnTo>
                <a:lnTo>
                  <a:pt x="2476560" y="3150895"/>
                </a:lnTo>
                <a:lnTo>
                  <a:pt x="2485770" y="3139148"/>
                </a:lnTo>
                <a:lnTo>
                  <a:pt x="2494661" y="3127719"/>
                </a:lnTo>
                <a:lnTo>
                  <a:pt x="2503553" y="3115656"/>
                </a:lnTo>
                <a:lnTo>
                  <a:pt x="2512127" y="3103592"/>
                </a:lnTo>
                <a:lnTo>
                  <a:pt x="2528322" y="3080099"/>
                </a:lnTo>
                <a:lnTo>
                  <a:pt x="2543248" y="3056289"/>
                </a:lnTo>
                <a:lnTo>
                  <a:pt x="2558491" y="3031843"/>
                </a:lnTo>
                <a:lnTo>
                  <a:pt x="2572781" y="3007398"/>
                </a:lnTo>
                <a:close/>
                <a:moveTo>
                  <a:pt x="3072620" y="2827710"/>
                </a:moveTo>
                <a:lnTo>
                  <a:pt x="3048485" y="2840726"/>
                </a:lnTo>
                <a:lnTo>
                  <a:pt x="3023716" y="2852790"/>
                </a:lnTo>
                <a:lnTo>
                  <a:pt x="2998946" y="2864854"/>
                </a:lnTo>
                <a:lnTo>
                  <a:pt x="2974176" y="2875965"/>
                </a:lnTo>
                <a:lnTo>
                  <a:pt x="2949089" y="2887077"/>
                </a:lnTo>
                <a:lnTo>
                  <a:pt x="2924002" y="2897553"/>
                </a:lnTo>
                <a:lnTo>
                  <a:pt x="2898597" y="2908347"/>
                </a:lnTo>
                <a:lnTo>
                  <a:pt x="2873192" y="2918189"/>
                </a:lnTo>
                <a:lnTo>
                  <a:pt x="2847788" y="2927713"/>
                </a:lnTo>
                <a:lnTo>
                  <a:pt x="2822065" y="2936920"/>
                </a:lnTo>
                <a:lnTo>
                  <a:pt x="2796025" y="2946126"/>
                </a:lnTo>
                <a:lnTo>
                  <a:pt x="2769986" y="2954381"/>
                </a:lnTo>
                <a:lnTo>
                  <a:pt x="2743946" y="2962635"/>
                </a:lnTo>
                <a:lnTo>
                  <a:pt x="2717906" y="2970571"/>
                </a:lnTo>
                <a:lnTo>
                  <a:pt x="2691548" y="2978191"/>
                </a:lnTo>
                <a:lnTo>
                  <a:pt x="2665191" y="2985175"/>
                </a:lnTo>
                <a:lnTo>
                  <a:pt x="2654394" y="3005493"/>
                </a:lnTo>
                <a:lnTo>
                  <a:pt x="2643279" y="3026129"/>
                </a:lnTo>
                <a:lnTo>
                  <a:pt x="2631847" y="3046129"/>
                </a:lnTo>
                <a:lnTo>
                  <a:pt x="2620415" y="3066130"/>
                </a:lnTo>
                <a:lnTo>
                  <a:pt x="2608030" y="3086131"/>
                </a:lnTo>
                <a:lnTo>
                  <a:pt x="2595963" y="3105496"/>
                </a:lnTo>
                <a:lnTo>
                  <a:pt x="2582943" y="3124862"/>
                </a:lnTo>
                <a:lnTo>
                  <a:pt x="2569923" y="3144545"/>
                </a:lnTo>
                <a:lnTo>
                  <a:pt x="2553727" y="3166133"/>
                </a:lnTo>
                <a:lnTo>
                  <a:pt x="2536897" y="3188039"/>
                </a:lnTo>
                <a:lnTo>
                  <a:pt x="2528322" y="3198515"/>
                </a:lnTo>
                <a:lnTo>
                  <a:pt x="2519431" y="3208992"/>
                </a:lnTo>
                <a:lnTo>
                  <a:pt x="2510539" y="3219468"/>
                </a:lnTo>
                <a:lnTo>
                  <a:pt x="2501012" y="3229945"/>
                </a:lnTo>
                <a:lnTo>
                  <a:pt x="2491803" y="3240104"/>
                </a:lnTo>
                <a:lnTo>
                  <a:pt x="2482276" y="3249946"/>
                </a:lnTo>
                <a:lnTo>
                  <a:pt x="2472432" y="3259787"/>
                </a:lnTo>
                <a:lnTo>
                  <a:pt x="2462588" y="3269311"/>
                </a:lnTo>
                <a:lnTo>
                  <a:pt x="2452743" y="3278835"/>
                </a:lnTo>
                <a:lnTo>
                  <a:pt x="2442264" y="3288042"/>
                </a:lnTo>
                <a:lnTo>
                  <a:pt x="2431784" y="3297566"/>
                </a:lnTo>
                <a:lnTo>
                  <a:pt x="2420987" y="3306455"/>
                </a:lnTo>
                <a:lnTo>
                  <a:pt x="2438136" y="3301376"/>
                </a:lnTo>
                <a:lnTo>
                  <a:pt x="2455284" y="3295979"/>
                </a:lnTo>
                <a:lnTo>
                  <a:pt x="2472114" y="3290582"/>
                </a:lnTo>
                <a:lnTo>
                  <a:pt x="2489263" y="3284550"/>
                </a:lnTo>
                <a:lnTo>
                  <a:pt x="2506093" y="3278200"/>
                </a:lnTo>
                <a:lnTo>
                  <a:pt x="2522606" y="3271851"/>
                </a:lnTo>
                <a:lnTo>
                  <a:pt x="2539437" y="3264867"/>
                </a:lnTo>
                <a:lnTo>
                  <a:pt x="2555633" y="3257882"/>
                </a:lnTo>
                <a:lnTo>
                  <a:pt x="2572146" y="3250580"/>
                </a:lnTo>
                <a:lnTo>
                  <a:pt x="2588341" y="3242961"/>
                </a:lnTo>
                <a:lnTo>
                  <a:pt x="2604537" y="3235024"/>
                </a:lnTo>
                <a:lnTo>
                  <a:pt x="2620732" y="3226770"/>
                </a:lnTo>
                <a:lnTo>
                  <a:pt x="2636293" y="3218198"/>
                </a:lnTo>
                <a:lnTo>
                  <a:pt x="2651853" y="3209627"/>
                </a:lnTo>
                <a:lnTo>
                  <a:pt x="2667731" y="3200738"/>
                </a:lnTo>
                <a:lnTo>
                  <a:pt x="2682974" y="3191531"/>
                </a:lnTo>
                <a:lnTo>
                  <a:pt x="2697582" y="3182959"/>
                </a:lnTo>
                <a:lnTo>
                  <a:pt x="2711237" y="3174070"/>
                </a:lnTo>
                <a:lnTo>
                  <a:pt x="2725527" y="3164863"/>
                </a:lnTo>
                <a:lnTo>
                  <a:pt x="2739500" y="3155657"/>
                </a:lnTo>
                <a:lnTo>
                  <a:pt x="2753155" y="3146133"/>
                </a:lnTo>
                <a:lnTo>
                  <a:pt x="2766810" y="3136609"/>
                </a:lnTo>
                <a:lnTo>
                  <a:pt x="2780147" y="3126450"/>
                </a:lnTo>
                <a:lnTo>
                  <a:pt x="2793485" y="3116290"/>
                </a:lnTo>
                <a:lnTo>
                  <a:pt x="2806822" y="3106131"/>
                </a:lnTo>
                <a:lnTo>
                  <a:pt x="2819842" y="3095655"/>
                </a:lnTo>
                <a:lnTo>
                  <a:pt x="2832862" y="3085178"/>
                </a:lnTo>
                <a:lnTo>
                  <a:pt x="2845565" y="3074384"/>
                </a:lnTo>
                <a:lnTo>
                  <a:pt x="2858267" y="3063273"/>
                </a:lnTo>
                <a:lnTo>
                  <a:pt x="2870652" y="3052479"/>
                </a:lnTo>
                <a:lnTo>
                  <a:pt x="2883354" y="3041050"/>
                </a:lnTo>
                <a:lnTo>
                  <a:pt x="2895422" y="3029621"/>
                </a:lnTo>
                <a:lnTo>
                  <a:pt x="2907489" y="3018192"/>
                </a:lnTo>
                <a:lnTo>
                  <a:pt x="2919556" y="3006128"/>
                </a:lnTo>
                <a:lnTo>
                  <a:pt x="2931306" y="2994382"/>
                </a:lnTo>
                <a:lnTo>
                  <a:pt x="2943373" y="2982318"/>
                </a:lnTo>
                <a:lnTo>
                  <a:pt x="2954805" y="2970254"/>
                </a:lnTo>
                <a:lnTo>
                  <a:pt x="2965920" y="2958190"/>
                </a:lnTo>
                <a:lnTo>
                  <a:pt x="2988466" y="2933110"/>
                </a:lnTo>
                <a:lnTo>
                  <a:pt x="3010696" y="2907395"/>
                </a:lnTo>
                <a:lnTo>
                  <a:pt x="3031654" y="2881680"/>
                </a:lnTo>
                <a:lnTo>
                  <a:pt x="3052614" y="2854695"/>
                </a:lnTo>
                <a:lnTo>
                  <a:pt x="3072620" y="2827710"/>
                </a:lnTo>
                <a:close/>
                <a:moveTo>
                  <a:pt x="3344133" y="2258803"/>
                </a:moveTo>
                <a:lnTo>
                  <a:pt x="3315235" y="2272136"/>
                </a:lnTo>
                <a:lnTo>
                  <a:pt x="3286020" y="2284518"/>
                </a:lnTo>
                <a:lnTo>
                  <a:pt x="3256487" y="2296582"/>
                </a:lnTo>
                <a:lnTo>
                  <a:pt x="3226954" y="2308011"/>
                </a:lnTo>
                <a:lnTo>
                  <a:pt x="3197421" y="2319122"/>
                </a:lnTo>
                <a:lnTo>
                  <a:pt x="3167252" y="2329916"/>
                </a:lnTo>
                <a:lnTo>
                  <a:pt x="3137402" y="2340393"/>
                </a:lnTo>
                <a:lnTo>
                  <a:pt x="3107234" y="2349917"/>
                </a:lnTo>
                <a:lnTo>
                  <a:pt x="3075796" y="2359758"/>
                </a:lnTo>
                <a:lnTo>
                  <a:pt x="3044992" y="2368965"/>
                </a:lnTo>
                <a:lnTo>
                  <a:pt x="3013554" y="2377854"/>
                </a:lnTo>
                <a:lnTo>
                  <a:pt x="2981798" y="2386108"/>
                </a:lnTo>
                <a:lnTo>
                  <a:pt x="2950677" y="2394363"/>
                </a:lnTo>
                <a:lnTo>
                  <a:pt x="2918921" y="2401982"/>
                </a:lnTo>
                <a:lnTo>
                  <a:pt x="2887165" y="2409601"/>
                </a:lnTo>
                <a:lnTo>
                  <a:pt x="2855409" y="2416585"/>
                </a:lnTo>
                <a:lnTo>
                  <a:pt x="2848105" y="2451190"/>
                </a:lnTo>
                <a:lnTo>
                  <a:pt x="2840484" y="2485477"/>
                </a:lnTo>
                <a:lnTo>
                  <a:pt x="2832227" y="2520081"/>
                </a:lnTo>
                <a:lnTo>
                  <a:pt x="2823653" y="2554368"/>
                </a:lnTo>
                <a:lnTo>
                  <a:pt x="2814444" y="2588654"/>
                </a:lnTo>
                <a:lnTo>
                  <a:pt x="2804917" y="2622941"/>
                </a:lnTo>
                <a:lnTo>
                  <a:pt x="2795073" y="2656911"/>
                </a:lnTo>
                <a:lnTo>
                  <a:pt x="2784593" y="2690880"/>
                </a:lnTo>
                <a:lnTo>
                  <a:pt x="2776019" y="2717548"/>
                </a:lnTo>
                <a:lnTo>
                  <a:pt x="2766810" y="2743898"/>
                </a:lnTo>
                <a:lnTo>
                  <a:pt x="2757600" y="2770248"/>
                </a:lnTo>
                <a:lnTo>
                  <a:pt x="2747756" y="2796915"/>
                </a:lnTo>
                <a:lnTo>
                  <a:pt x="2737594" y="2823265"/>
                </a:lnTo>
                <a:lnTo>
                  <a:pt x="2727115" y="2849298"/>
                </a:lnTo>
                <a:lnTo>
                  <a:pt x="2716318" y="2875330"/>
                </a:lnTo>
                <a:lnTo>
                  <a:pt x="2705203" y="2901045"/>
                </a:lnTo>
                <a:lnTo>
                  <a:pt x="2735054" y="2892156"/>
                </a:lnTo>
                <a:lnTo>
                  <a:pt x="2764904" y="2882632"/>
                </a:lnTo>
                <a:lnTo>
                  <a:pt x="2794438" y="2872156"/>
                </a:lnTo>
                <a:lnTo>
                  <a:pt x="2823970" y="2861679"/>
                </a:lnTo>
                <a:lnTo>
                  <a:pt x="2852868" y="2850568"/>
                </a:lnTo>
                <a:lnTo>
                  <a:pt x="2881766" y="2839139"/>
                </a:lnTo>
                <a:lnTo>
                  <a:pt x="2910982" y="2827075"/>
                </a:lnTo>
                <a:lnTo>
                  <a:pt x="2939245" y="2814693"/>
                </a:lnTo>
                <a:lnTo>
                  <a:pt x="2967825" y="2801677"/>
                </a:lnTo>
                <a:lnTo>
                  <a:pt x="2996088" y="2788343"/>
                </a:lnTo>
                <a:lnTo>
                  <a:pt x="3023716" y="2774057"/>
                </a:lnTo>
                <a:lnTo>
                  <a:pt x="3051343" y="2759454"/>
                </a:lnTo>
                <a:lnTo>
                  <a:pt x="3078971" y="2744533"/>
                </a:lnTo>
                <a:lnTo>
                  <a:pt x="3105964" y="2729294"/>
                </a:lnTo>
                <a:lnTo>
                  <a:pt x="3132638" y="2713103"/>
                </a:lnTo>
                <a:lnTo>
                  <a:pt x="3158996" y="2696594"/>
                </a:lnTo>
                <a:lnTo>
                  <a:pt x="3174239" y="2670879"/>
                </a:lnTo>
                <a:lnTo>
                  <a:pt x="3188529" y="2644847"/>
                </a:lnTo>
                <a:lnTo>
                  <a:pt x="3202502" y="2618814"/>
                </a:lnTo>
                <a:lnTo>
                  <a:pt x="3216157" y="2591829"/>
                </a:lnTo>
                <a:lnTo>
                  <a:pt x="3229177" y="2565162"/>
                </a:lnTo>
                <a:lnTo>
                  <a:pt x="3241879" y="2538494"/>
                </a:lnTo>
                <a:lnTo>
                  <a:pt x="3253946" y="2511192"/>
                </a:lnTo>
                <a:lnTo>
                  <a:pt x="3266014" y="2483889"/>
                </a:lnTo>
                <a:lnTo>
                  <a:pt x="3277128" y="2456269"/>
                </a:lnTo>
                <a:lnTo>
                  <a:pt x="3287925" y="2428649"/>
                </a:lnTo>
                <a:lnTo>
                  <a:pt x="3298722" y="2400712"/>
                </a:lnTo>
                <a:lnTo>
                  <a:pt x="3308566" y="2372775"/>
                </a:lnTo>
                <a:lnTo>
                  <a:pt x="3318094" y="2344202"/>
                </a:lnTo>
                <a:lnTo>
                  <a:pt x="3327303" y="2315947"/>
                </a:lnTo>
                <a:lnTo>
                  <a:pt x="3335877" y="2287692"/>
                </a:lnTo>
                <a:lnTo>
                  <a:pt x="3344133" y="2258803"/>
                </a:lnTo>
                <a:close/>
                <a:moveTo>
                  <a:pt x="3688686" y="2249279"/>
                </a:moveTo>
                <a:lnTo>
                  <a:pt x="3679159" y="2267057"/>
                </a:lnTo>
                <a:lnTo>
                  <a:pt x="3673760" y="2275946"/>
                </a:lnTo>
                <a:lnTo>
                  <a:pt x="3668679" y="2284835"/>
                </a:lnTo>
                <a:lnTo>
                  <a:pt x="3658835" y="2301026"/>
                </a:lnTo>
                <a:lnTo>
                  <a:pt x="3648673" y="2317217"/>
                </a:lnTo>
                <a:lnTo>
                  <a:pt x="3638511" y="2333091"/>
                </a:lnTo>
                <a:lnTo>
                  <a:pt x="3628032" y="2348647"/>
                </a:lnTo>
                <a:lnTo>
                  <a:pt x="3616917" y="2364203"/>
                </a:lnTo>
                <a:lnTo>
                  <a:pt x="3605802" y="2379441"/>
                </a:lnTo>
                <a:lnTo>
                  <a:pt x="3594688" y="2394680"/>
                </a:lnTo>
                <a:lnTo>
                  <a:pt x="3583256" y="2409601"/>
                </a:lnTo>
                <a:lnTo>
                  <a:pt x="3571506" y="2424522"/>
                </a:lnTo>
                <a:lnTo>
                  <a:pt x="3559756" y="2439126"/>
                </a:lnTo>
                <a:lnTo>
                  <a:pt x="3547689" y="2453412"/>
                </a:lnTo>
                <a:lnTo>
                  <a:pt x="3535304" y="2468016"/>
                </a:lnTo>
                <a:lnTo>
                  <a:pt x="3522920" y="2481984"/>
                </a:lnTo>
                <a:lnTo>
                  <a:pt x="3510217" y="2495953"/>
                </a:lnTo>
                <a:lnTo>
                  <a:pt x="3497197" y="2509922"/>
                </a:lnTo>
                <a:lnTo>
                  <a:pt x="3484495" y="2523256"/>
                </a:lnTo>
                <a:lnTo>
                  <a:pt x="3471157" y="2536907"/>
                </a:lnTo>
                <a:lnTo>
                  <a:pt x="3458137" y="2549923"/>
                </a:lnTo>
                <a:lnTo>
                  <a:pt x="3444482" y="2563257"/>
                </a:lnTo>
                <a:lnTo>
                  <a:pt x="3430510" y="2576273"/>
                </a:lnTo>
                <a:lnTo>
                  <a:pt x="3416854" y="2588972"/>
                </a:lnTo>
                <a:lnTo>
                  <a:pt x="3402882" y="2601671"/>
                </a:lnTo>
                <a:lnTo>
                  <a:pt x="3388592" y="2614052"/>
                </a:lnTo>
                <a:lnTo>
                  <a:pt x="3374302" y="2626116"/>
                </a:lnTo>
                <a:lnTo>
                  <a:pt x="3360011" y="2638180"/>
                </a:lnTo>
                <a:lnTo>
                  <a:pt x="3345086" y="2649926"/>
                </a:lnTo>
                <a:lnTo>
                  <a:pt x="3330478" y="2661990"/>
                </a:lnTo>
                <a:lnTo>
                  <a:pt x="3315870" y="2673419"/>
                </a:lnTo>
                <a:lnTo>
                  <a:pt x="3300628" y="2684531"/>
                </a:lnTo>
                <a:lnTo>
                  <a:pt x="3285702" y="2695960"/>
                </a:lnTo>
                <a:lnTo>
                  <a:pt x="3270460" y="2706754"/>
                </a:lnTo>
                <a:lnTo>
                  <a:pt x="3255216" y="2717548"/>
                </a:lnTo>
                <a:lnTo>
                  <a:pt x="3233305" y="2732151"/>
                </a:lnTo>
                <a:lnTo>
                  <a:pt x="3211393" y="2746755"/>
                </a:lnTo>
                <a:lnTo>
                  <a:pt x="3197421" y="2769930"/>
                </a:lnTo>
                <a:lnTo>
                  <a:pt x="3182496" y="2793105"/>
                </a:lnTo>
                <a:lnTo>
                  <a:pt x="3167570" y="2815963"/>
                </a:lnTo>
                <a:lnTo>
                  <a:pt x="3152010" y="2838504"/>
                </a:lnTo>
                <a:lnTo>
                  <a:pt x="3132321" y="2866441"/>
                </a:lnTo>
                <a:lnTo>
                  <a:pt x="3111997" y="2894061"/>
                </a:lnTo>
                <a:lnTo>
                  <a:pt x="3090721" y="2921046"/>
                </a:lnTo>
                <a:lnTo>
                  <a:pt x="3069127" y="2947714"/>
                </a:lnTo>
                <a:lnTo>
                  <a:pt x="3046898" y="2973746"/>
                </a:lnTo>
                <a:lnTo>
                  <a:pt x="3023716" y="2999461"/>
                </a:lnTo>
                <a:lnTo>
                  <a:pt x="3012284" y="3012160"/>
                </a:lnTo>
                <a:lnTo>
                  <a:pt x="3000216" y="3024541"/>
                </a:lnTo>
                <a:lnTo>
                  <a:pt x="2988466" y="3037240"/>
                </a:lnTo>
                <a:lnTo>
                  <a:pt x="2976399" y="3049304"/>
                </a:lnTo>
                <a:lnTo>
                  <a:pt x="2964014" y="3061368"/>
                </a:lnTo>
                <a:lnTo>
                  <a:pt x="2951947" y="3073432"/>
                </a:lnTo>
                <a:lnTo>
                  <a:pt x="2939245" y="3085178"/>
                </a:lnTo>
                <a:lnTo>
                  <a:pt x="2926542" y="3096925"/>
                </a:lnTo>
                <a:lnTo>
                  <a:pt x="2913840" y="3108036"/>
                </a:lnTo>
                <a:lnTo>
                  <a:pt x="2900820" y="3119783"/>
                </a:lnTo>
                <a:lnTo>
                  <a:pt x="2887800" y="3130894"/>
                </a:lnTo>
                <a:lnTo>
                  <a:pt x="2874780" y="3141688"/>
                </a:lnTo>
                <a:lnTo>
                  <a:pt x="2861125" y="3152482"/>
                </a:lnTo>
                <a:lnTo>
                  <a:pt x="2847470" y="3163276"/>
                </a:lnTo>
                <a:lnTo>
                  <a:pt x="2834132" y="3173753"/>
                </a:lnTo>
                <a:lnTo>
                  <a:pt x="2820160" y="3184229"/>
                </a:lnTo>
                <a:lnTo>
                  <a:pt x="2806505" y="3194071"/>
                </a:lnTo>
                <a:lnTo>
                  <a:pt x="2792214" y="3204547"/>
                </a:lnTo>
                <a:lnTo>
                  <a:pt x="2777924" y="3214071"/>
                </a:lnTo>
                <a:lnTo>
                  <a:pt x="2763317" y="3223595"/>
                </a:lnTo>
                <a:lnTo>
                  <a:pt x="2766492" y="3222643"/>
                </a:lnTo>
                <a:lnTo>
                  <a:pt x="2769350" y="3221691"/>
                </a:lnTo>
                <a:lnTo>
                  <a:pt x="2787769" y="3213754"/>
                </a:lnTo>
                <a:lnTo>
                  <a:pt x="2806505" y="3205817"/>
                </a:lnTo>
                <a:lnTo>
                  <a:pt x="2824606" y="3197563"/>
                </a:lnTo>
                <a:lnTo>
                  <a:pt x="2843024" y="3188991"/>
                </a:lnTo>
                <a:lnTo>
                  <a:pt x="2861125" y="3180102"/>
                </a:lnTo>
                <a:lnTo>
                  <a:pt x="2878908" y="3171213"/>
                </a:lnTo>
                <a:lnTo>
                  <a:pt x="2896692" y="3162006"/>
                </a:lnTo>
                <a:lnTo>
                  <a:pt x="2914475" y="3152482"/>
                </a:lnTo>
                <a:lnTo>
                  <a:pt x="2932258" y="3142958"/>
                </a:lnTo>
                <a:lnTo>
                  <a:pt x="2949724" y="3133116"/>
                </a:lnTo>
                <a:lnTo>
                  <a:pt x="2967508" y="3123275"/>
                </a:lnTo>
                <a:lnTo>
                  <a:pt x="2984656" y="3113116"/>
                </a:lnTo>
                <a:lnTo>
                  <a:pt x="3001804" y="3102639"/>
                </a:lnTo>
                <a:lnTo>
                  <a:pt x="3018952" y="3091845"/>
                </a:lnTo>
                <a:lnTo>
                  <a:pt x="3035783" y="3081051"/>
                </a:lnTo>
                <a:lnTo>
                  <a:pt x="3052614" y="3069940"/>
                </a:lnTo>
                <a:lnTo>
                  <a:pt x="3069444" y="3058511"/>
                </a:lnTo>
                <a:lnTo>
                  <a:pt x="3085957" y="3047082"/>
                </a:lnTo>
                <a:lnTo>
                  <a:pt x="3101835" y="3035653"/>
                </a:lnTo>
                <a:lnTo>
                  <a:pt x="3118031" y="3023589"/>
                </a:lnTo>
                <a:lnTo>
                  <a:pt x="3134226" y="3011525"/>
                </a:lnTo>
                <a:lnTo>
                  <a:pt x="3150104" y="2999144"/>
                </a:lnTo>
                <a:lnTo>
                  <a:pt x="3165982" y="2986762"/>
                </a:lnTo>
                <a:lnTo>
                  <a:pt x="3181860" y="2974064"/>
                </a:lnTo>
                <a:lnTo>
                  <a:pt x="3197103" y="2961365"/>
                </a:lnTo>
                <a:lnTo>
                  <a:pt x="3212664" y="2948031"/>
                </a:lnTo>
                <a:lnTo>
                  <a:pt x="3227589" y="2935015"/>
                </a:lnTo>
                <a:lnTo>
                  <a:pt x="3242514" y="2921681"/>
                </a:lnTo>
                <a:lnTo>
                  <a:pt x="3257440" y="2908030"/>
                </a:lnTo>
                <a:lnTo>
                  <a:pt x="3272047" y="2894379"/>
                </a:lnTo>
                <a:lnTo>
                  <a:pt x="3286338" y="2880092"/>
                </a:lnTo>
                <a:lnTo>
                  <a:pt x="3300945" y="2866441"/>
                </a:lnTo>
                <a:lnTo>
                  <a:pt x="3314918" y="2851838"/>
                </a:lnTo>
                <a:lnTo>
                  <a:pt x="3328890" y="2837234"/>
                </a:lnTo>
                <a:lnTo>
                  <a:pt x="3342863" y="2822948"/>
                </a:lnTo>
                <a:lnTo>
                  <a:pt x="3356518" y="2808027"/>
                </a:lnTo>
                <a:lnTo>
                  <a:pt x="3369538" y="2793105"/>
                </a:lnTo>
                <a:lnTo>
                  <a:pt x="3382876" y="2777867"/>
                </a:lnTo>
                <a:lnTo>
                  <a:pt x="3395896" y="2762628"/>
                </a:lnTo>
                <a:lnTo>
                  <a:pt x="3408916" y="2747072"/>
                </a:lnTo>
                <a:lnTo>
                  <a:pt x="3421300" y="2731516"/>
                </a:lnTo>
                <a:lnTo>
                  <a:pt x="3434003" y="2715643"/>
                </a:lnTo>
                <a:lnTo>
                  <a:pt x="3446070" y="2699769"/>
                </a:lnTo>
                <a:lnTo>
                  <a:pt x="3458455" y="2683578"/>
                </a:lnTo>
                <a:lnTo>
                  <a:pt x="3470204" y="2667387"/>
                </a:lnTo>
                <a:lnTo>
                  <a:pt x="3481637" y="2650879"/>
                </a:lnTo>
                <a:lnTo>
                  <a:pt x="3493386" y="2634370"/>
                </a:lnTo>
                <a:lnTo>
                  <a:pt x="3504818" y="2617862"/>
                </a:lnTo>
                <a:lnTo>
                  <a:pt x="3515616" y="2601036"/>
                </a:lnTo>
                <a:lnTo>
                  <a:pt x="3526730" y="2584527"/>
                </a:lnTo>
                <a:lnTo>
                  <a:pt x="3537210" y="2567067"/>
                </a:lnTo>
                <a:lnTo>
                  <a:pt x="3547689" y="2549923"/>
                </a:lnTo>
                <a:lnTo>
                  <a:pt x="3557851" y="2532780"/>
                </a:lnTo>
                <a:lnTo>
                  <a:pt x="3568330" y="2515319"/>
                </a:lnTo>
                <a:lnTo>
                  <a:pt x="3577857" y="2497858"/>
                </a:lnTo>
                <a:lnTo>
                  <a:pt x="3587384" y="2480080"/>
                </a:lnTo>
                <a:lnTo>
                  <a:pt x="3596911" y="2462301"/>
                </a:lnTo>
                <a:lnTo>
                  <a:pt x="3606120" y="2444523"/>
                </a:lnTo>
                <a:lnTo>
                  <a:pt x="3615012" y="2426427"/>
                </a:lnTo>
                <a:lnTo>
                  <a:pt x="3623586" y="2408331"/>
                </a:lnTo>
                <a:lnTo>
                  <a:pt x="3632160" y="2390235"/>
                </a:lnTo>
                <a:lnTo>
                  <a:pt x="3640416" y="2371505"/>
                </a:lnTo>
                <a:lnTo>
                  <a:pt x="3648356" y="2353091"/>
                </a:lnTo>
                <a:lnTo>
                  <a:pt x="3656294" y="2334678"/>
                </a:lnTo>
                <a:lnTo>
                  <a:pt x="3664868" y="2313725"/>
                </a:lnTo>
                <a:lnTo>
                  <a:pt x="3673125" y="2292455"/>
                </a:lnTo>
                <a:lnTo>
                  <a:pt x="3681064" y="2271184"/>
                </a:lnTo>
                <a:lnTo>
                  <a:pt x="3688686" y="2249279"/>
                </a:lnTo>
                <a:close/>
                <a:moveTo>
                  <a:pt x="1219922" y="2218024"/>
                </a:moveTo>
                <a:lnTo>
                  <a:pt x="1219922" y="2474059"/>
                </a:lnTo>
                <a:lnTo>
                  <a:pt x="1226578" y="2472473"/>
                </a:lnTo>
                <a:lnTo>
                  <a:pt x="1233234" y="2470569"/>
                </a:lnTo>
                <a:lnTo>
                  <a:pt x="1239256" y="2468665"/>
                </a:lnTo>
                <a:lnTo>
                  <a:pt x="1245595" y="2466762"/>
                </a:lnTo>
                <a:lnTo>
                  <a:pt x="1251934" y="2464224"/>
                </a:lnTo>
                <a:lnTo>
                  <a:pt x="1257639" y="2461686"/>
                </a:lnTo>
                <a:lnTo>
                  <a:pt x="1263661" y="2459147"/>
                </a:lnTo>
                <a:lnTo>
                  <a:pt x="1269366" y="2455975"/>
                </a:lnTo>
                <a:lnTo>
                  <a:pt x="1274755" y="2453119"/>
                </a:lnTo>
                <a:lnTo>
                  <a:pt x="1280143" y="2449947"/>
                </a:lnTo>
                <a:lnTo>
                  <a:pt x="1285531" y="2446457"/>
                </a:lnTo>
                <a:lnTo>
                  <a:pt x="1290285" y="2442967"/>
                </a:lnTo>
                <a:lnTo>
                  <a:pt x="1295040" y="2439160"/>
                </a:lnTo>
                <a:lnTo>
                  <a:pt x="1299477" y="2435352"/>
                </a:lnTo>
                <a:lnTo>
                  <a:pt x="1304231" y="2431545"/>
                </a:lnTo>
                <a:lnTo>
                  <a:pt x="1308352" y="2427421"/>
                </a:lnTo>
                <a:lnTo>
                  <a:pt x="1312472" y="2423296"/>
                </a:lnTo>
                <a:lnTo>
                  <a:pt x="1315958" y="2418537"/>
                </a:lnTo>
                <a:lnTo>
                  <a:pt x="1319762" y="2414413"/>
                </a:lnTo>
                <a:lnTo>
                  <a:pt x="1323248" y="2409654"/>
                </a:lnTo>
                <a:lnTo>
                  <a:pt x="1326418" y="2404577"/>
                </a:lnTo>
                <a:lnTo>
                  <a:pt x="1329271" y="2399818"/>
                </a:lnTo>
                <a:lnTo>
                  <a:pt x="1331806" y="2394742"/>
                </a:lnTo>
                <a:lnTo>
                  <a:pt x="1334025" y="2389983"/>
                </a:lnTo>
                <a:lnTo>
                  <a:pt x="1336244" y="2384590"/>
                </a:lnTo>
                <a:lnTo>
                  <a:pt x="1338145" y="2379196"/>
                </a:lnTo>
                <a:lnTo>
                  <a:pt x="1339730" y="2374120"/>
                </a:lnTo>
                <a:lnTo>
                  <a:pt x="1340998" y="2368409"/>
                </a:lnTo>
                <a:lnTo>
                  <a:pt x="1341949" y="2362698"/>
                </a:lnTo>
                <a:lnTo>
                  <a:pt x="1342583" y="2357622"/>
                </a:lnTo>
                <a:lnTo>
                  <a:pt x="1343533" y="2351594"/>
                </a:lnTo>
                <a:lnTo>
                  <a:pt x="1343533" y="2345883"/>
                </a:lnTo>
                <a:lnTo>
                  <a:pt x="1343533" y="2340489"/>
                </a:lnTo>
                <a:lnTo>
                  <a:pt x="1342583" y="2334779"/>
                </a:lnTo>
                <a:lnTo>
                  <a:pt x="1341949" y="2329068"/>
                </a:lnTo>
                <a:lnTo>
                  <a:pt x="1340998" y="2323674"/>
                </a:lnTo>
                <a:lnTo>
                  <a:pt x="1339730" y="2317963"/>
                </a:lnTo>
                <a:lnTo>
                  <a:pt x="1338145" y="2312887"/>
                </a:lnTo>
                <a:lnTo>
                  <a:pt x="1336244" y="2307494"/>
                </a:lnTo>
                <a:lnTo>
                  <a:pt x="1334025" y="2302100"/>
                </a:lnTo>
                <a:lnTo>
                  <a:pt x="1331806" y="2297341"/>
                </a:lnTo>
                <a:lnTo>
                  <a:pt x="1329271" y="2292265"/>
                </a:lnTo>
                <a:lnTo>
                  <a:pt x="1326418" y="2287506"/>
                </a:lnTo>
                <a:lnTo>
                  <a:pt x="1323248" y="2282747"/>
                </a:lnTo>
                <a:lnTo>
                  <a:pt x="1319762" y="2277670"/>
                </a:lnTo>
                <a:lnTo>
                  <a:pt x="1315958" y="2273546"/>
                </a:lnTo>
                <a:lnTo>
                  <a:pt x="1312472" y="2268787"/>
                </a:lnTo>
                <a:lnTo>
                  <a:pt x="1308352" y="2264662"/>
                </a:lnTo>
                <a:lnTo>
                  <a:pt x="1304231" y="2260538"/>
                </a:lnTo>
                <a:lnTo>
                  <a:pt x="1299477" y="2256731"/>
                </a:lnTo>
                <a:lnTo>
                  <a:pt x="1295040" y="2252606"/>
                </a:lnTo>
                <a:lnTo>
                  <a:pt x="1290285" y="2249116"/>
                </a:lnTo>
                <a:lnTo>
                  <a:pt x="1285531" y="2245626"/>
                </a:lnTo>
                <a:lnTo>
                  <a:pt x="1280143" y="2242136"/>
                </a:lnTo>
                <a:lnTo>
                  <a:pt x="1274755" y="2238964"/>
                </a:lnTo>
                <a:lnTo>
                  <a:pt x="1269366" y="2235791"/>
                </a:lnTo>
                <a:lnTo>
                  <a:pt x="1263661" y="2232936"/>
                </a:lnTo>
                <a:lnTo>
                  <a:pt x="1257639" y="2230397"/>
                </a:lnTo>
                <a:lnTo>
                  <a:pt x="1251934" y="2227859"/>
                </a:lnTo>
                <a:lnTo>
                  <a:pt x="1245595" y="2225321"/>
                </a:lnTo>
                <a:lnTo>
                  <a:pt x="1239256" y="2223418"/>
                </a:lnTo>
                <a:lnTo>
                  <a:pt x="1233234" y="2221514"/>
                </a:lnTo>
                <a:lnTo>
                  <a:pt x="1226578" y="2219928"/>
                </a:lnTo>
                <a:lnTo>
                  <a:pt x="1219922" y="2218024"/>
                </a:lnTo>
                <a:close/>
                <a:moveTo>
                  <a:pt x="3722982" y="1986413"/>
                </a:moveTo>
                <a:lnTo>
                  <a:pt x="3714090" y="1997207"/>
                </a:lnTo>
                <a:lnTo>
                  <a:pt x="3705199" y="2008001"/>
                </a:lnTo>
                <a:lnTo>
                  <a:pt x="3695672" y="2018160"/>
                </a:lnTo>
                <a:lnTo>
                  <a:pt x="3685828" y="2028319"/>
                </a:lnTo>
                <a:lnTo>
                  <a:pt x="3676301" y="2038161"/>
                </a:lnTo>
                <a:lnTo>
                  <a:pt x="3666456" y="2047685"/>
                </a:lnTo>
                <a:lnTo>
                  <a:pt x="3656612" y="2057209"/>
                </a:lnTo>
                <a:lnTo>
                  <a:pt x="3646450" y="2067050"/>
                </a:lnTo>
                <a:lnTo>
                  <a:pt x="3636288" y="2075940"/>
                </a:lnTo>
                <a:lnTo>
                  <a:pt x="3625491" y="2085146"/>
                </a:lnTo>
                <a:lnTo>
                  <a:pt x="3615329" y="2093718"/>
                </a:lnTo>
                <a:lnTo>
                  <a:pt x="3604532" y="2102290"/>
                </a:lnTo>
                <a:lnTo>
                  <a:pt x="3594053" y="2110861"/>
                </a:lnTo>
                <a:lnTo>
                  <a:pt x="3582938" y="2119116"/>
                </a:lnTo>
                <a:lnTo>
                  <a:pt x="3561026" y="2135307"/>
                </a:lnTo>
                <a:lnTo>
                  <a:pt x="3544831" y="2146418"/>
                </a:lnTo>
                <a:lnTo>
                  <a:pt x="3528636" y="2156895"/>
                </a:lnTo>
                <a:lnTo>
                  <a:pt x="3512122" y="2167371"/>
                </a:lnTo>
                <a:lnTo>
                  <a:pt x="3495609" y="2177848"/>
                </a:lnTo>
                <a:lnTo>
                  <a:pt x="3479096" y="2187689"/>
                </a:lnTo>
                <a:lnTo>
                  <a:pt x="3462266" y="2197531"/>
                </a:lnTo>
                <a:lnTo>
                  <a:pt x="3445435" y="2207055"/>
                </a:lnTo>
                <a:lnTo>
                  <a:pt x="3428286" y="2216262"/>
                </a:lnTo>
                <a:lnTo>
                  <a:pt x="3421936" y="2241342"/>
                </a:lnTo>
                <a:lnTo>
                  <a:pt x="3415267" y="2266422"/>
                </a:lnTo>
                <a:lnTo>
                  <a:pt x="3408598" y="2291185"/>
                </a:lnTo>
                <a:lnTo>
                  <a:pt x="3401294" y="2315947"/>
                </a:lnTo>
                <a:lnTo>
                  <a:pt x="3393672" y="2340710"/>
                </a:lnTo>
                <a:lnTo>
                  <a:pt x="3385734" y="2365473"/>
                </a:lnTo>
                <a:lnTo>
                  <a:pt x="3377477" y="2389918"/>
                </a:lnTo>
                <a:lnTo>
                  <a:pt x="3368903" y="2414046"/>
                </a:lnTo>
                <a:lnTo>
                  <a:pt x="3360011" y="2438491"/>
                </a:lnTo>
                <a:lnTo>
                  <a:pt x="3350802" y="2462619"/>
                </a:lnTo>
                <a:lnTo>
                  <a:pt x="3341275" y="2486746"/>
                </a:lnTo>
                <a:lnTo>
                  <a:pt x="3331431" y="2510557"/>
                </a:lnTo>
                <a:lnTo>
                  <a:pt x="3320952" y="2534367"/>
                </a:lnTo>
                <a:lnTo>
                  <a:pt x="3310472" y="2557860"/>
                </a:lnTo>
                <a:lnTo>
                  <a:pt x="3299992" y="2581353"/>
                </a:lnTo>
                <a:lnTo>
                  <a:pt x="3288878" y="2604845"/>
                </a:lnTo>
                <a:lnTo>
                  <a:pt x="3312060" y="2585797"/>
                </a:lnTo>
                <a:lnTo>
                  <a:pt x="3335242" y="2566432"/>
                </a:lnTo>
                <a:lnTo>
                  <a:pt x="3358106" y="2546748"/>
                </a:lnTo>
                <a:lnTo>
                  <a:pt x="3380335" y="2526430"/>
                </a:lnTo>
                <a:lnTo>
                  <a:pt x="3402247" y="2505477"/>
                </a:lnTo>
                <a:lnTo>
                  <a:pt x="3423523" y="2484524"/>
                </a:lnTo>
                <a:lnTo>
                  <a:pt x="3444482" y="2462619"/>
                </a:lnTo>
                <a:lnTo>
                  <a:pt x="3464806" y="2441031"/>
                </a:lnTo>
                <a:lnTo>
                  <a:pt x="3485130" y="2418173"/>
                </a:lnTo>
                <a:lnTo>
                  <a:pt x="3504183" y="2395315"/>
                </a:lnTo>
                <a:lnTo>
                  <a:pt x="3522920" y="2371822"/>
                </a:lnTo>
                <a:lnTo>
                  <a:pt x="3541338" y="2348329"/>
                </a:lnTo>
                <a:lnTo>
                  <a:pt x="3558804" y="2323884"/>
                </a:lnTo>
                <a:lnTo>
                  <a:pt x="3575952" y="2299121"/>
                </a:lnTo>
                <a:lnTo>
                  <a:pt x="3592465" y="2274041"/>
                </a:lnTo>
                <a:lnTo>
                  <a:pt x="3608343" y="2248644"/>
                </a:lnTo>
                <a:lnTo>
                  <a:pt x="3617552" y="2233088"/>
                </a:lnTo>
                <a:lnTo>
                  <a:pt x="3626444" y="2217531"/>
                </a:lnTo>
                <a:lnTo>
                  <a:pt x="3635018" y="2201658"/>
                </a:lnTo>
                <a:lnTo>
                  <a:pt x="3643274" y="2186102"/>
                </a:lnTo>
                <a:lnTo>
                  <a:pt x="3651531" y="2169911"/>
                </a:lnTo>
                <a:lnTo>
                  <a:pt x="3659470" y="2154037"/>
                </a:lnTo>
                <a:lnTo>
                  <a:pt x="3667092" y="2137529"/>
                </a:lnTo>
                <a:lnTo>
                  <a:pt x="3674395" y="2121338"/>
                </a:lnTo>
                <a:lnTo>
                  <a:pt x="3681699" y="2104829"/>
                </a:lnTo>
                <a:lnTo>
                  <a:pt x="3688368" y="2088003"/>
                </a:lnTo>
                <a:lnTo>
                  <a:pt x="3695037" y="2071495"/>
                </a:lnTo>
                <a:lnTo>
                  <a:pt x="3701070" y="2054669"/>
                </a:lnTo>
                <a:lnTo>
                  <a:pt x="3707104" y="2037843"/>
                </a:lnTo>
                <a:lnTo>
                  <a:pt x="3712820" y="2020700"/>
                </a:lnTo>
                <a:lnTo>
                  <a:pt x="3717901" y="2003556"/>
                </a:lnTo>
                <a:lnTo>
                  <a:pt x="3722982" y="1986413"/>
                </a:lnTo>
                <a:close/>
                <a:moveTo>
                  <a:pt x="1135929" y="1865857"/>
                </a:moveTo>
                <a:lnTo>
                  <a:pt x="1129273" y="1867443"/>
                </a:lnTo>
                <a:lnTo>
                  <a:pt x="1122617" y="1869030"/>
                </a:lnTo>
                <a:lnTo>
                  <a:pt x="1116278" y="1870933"/>
                </a:lnTo>
                <a:lnTo>
                  <a:pt x="1110256" y="1873471"/>
                </a:lnTo>
                <a:lnTo>
                  <a:pt x="1103917" y="1875692"/>
                </a:lnTo>
                <a:lnTo>
                  <a:pt x="1098211" y="1877913"/>
                </a:lnTo>
                <a:lnTo>
                  <a:pt x="1092189" y="1880769"/>
                </a:lnTo>
                <a:lnTo>
                  <a:pt x="1086484" y="1883624"/>
                </a:lnTo>
                <a:lnTo>
                  <a:pt x="1080779" y="1886479"/>
                </a:lnTo>
                <a:lnTo>
                  <a:pt x="1075708" y="1889969"/>
                </a:lnTo>
                <a:lnTo>
                  <a:pt x="1070320" y="1893142"/>
                </a:lnTo>
                <a:lnTo>
                  <a:pt x="1065565" y="1896632"/>
                </a:lnTo>
                <a:lnTo>
                  <a:pt x="1060494" y="1900439"/>
                </a:lnTo>
                <a:lnTo>
                  <a:pt x="1056057" y="1904246"/>
                </a:lnTo>
                <a:lnTo>
                  <a:pt x="1051619" y="1908371"/>
                </a:lnTo>
                <a:lnTo>
                  <a:pt x="1047499" y="1912495"/>
                </a:lnTo>
                <a:lnTo>
                  <a:pt x="1043378" y="1916937"/>
                </a:lnTo>
                <a:lnTo>
                  <a:pt x="1039575" y="1921062"/>
                </a:lnTo>
                <a:lnTo>
                  <a:pt x="1035772" y="1925821"/>
                </a:lnTo>
                <a:lnTo>
                  <a:pt x="1032602" y="1930262"/>
                </a:lnTo>
                <a:lnTo>
                  <a:pt x="1029433" y="1935021"/>
                </a:lnTo>
                <a:lnTo>
                  <a:pt x="1026580" y="1940098"/>
                </a:lnTo>
                <a:lnTo>
                  <a:pt x="1024044" y="1944857"/>
                </a:lnTo>
                <a:lnTo>
                  <a:pt x="1021509" y="1950250"/>
                </a:lnTo>
                <a:lnTo>
                  <a:pt x="1019290" y="1955326"/>
                </a:lnTo>
                <a:lnTo>
                  <a:pt x="1017705" y="1960720"/>
                </a:lnTo>
                <a:lnTo>
                  <a:pt x="1016120" y="1966114"/>
                </a:lnTo>
                <a:lnTo>
                  <a:pt x="1014853" y="1971190"/>
                </a:lnTo>
                <a:lnTo>
                  <a:pt x="1013902" y="1976901"/>
                </a:lnTo>
                <a:lnTo>
                  <a:pt x="1012634" y="1982611"/>
                </a:lnTo>
                <a:lnTo>
                  <a:pt x="1012317" y="1988005"/>
                </a:lnTo>
                <a:lnTo>
                  <a:pt x="1012317" y="1994033"/>
                </a:lnTo>
                <a:lnTo>
                  <a:pt x="1012317" y="1999744"/>
                </a:lnTo>
                <a:lnTo>
                  <a:pt x="1012634" y="2005137"/>
                </a:lnTo>
                <a:lnTo>
                  <a:pt x="1013902" y="2010848"/>
                </a:lnTo>
                <a:lnTo>
                  <a:pt x="1014853" y="2016559"/>
                </a:lnTo>
                <a:lnTo>
                  <a:pt x="1016120" y="2021635"/>
                </a:lnTo>
                <a:lnTo>
                  <a:pt x="1017705" y="2027346"/>
                </a:lnTo>
                <a:lnTo>
                  <a:pt x="1019290" y="2032740"/>
                </a:lnTo>
                <a:lnTo>
                  <a:pt x="1021509" y="2037499"/>
                </a:lnTo>
                <a:lnTo>
                  <a:pt x="1024044" y="2042892"/>
                </a:lnTo>
                <a:lnTo>
                  <a:pt x="1026580" y="2047651"/>
                </a:lnTo>
                <a:lnTo>
                  <a:pt x="1029433" y="2052728"/>
                </a:lnTo>
                <a:lnTo>
                  <a:pt x="1032602" y="2057169"/>
                </a:lnTo>
                <a:lnTo>
                  <a:pt x="1035772" y="2061928"/>
                </a:lnTo>
                <a:lnTo>
                  <a:pt x="1039575" y="2066687"/>
                </a:lnTo>
                <a:lnTo>
                  <a:pt x="1043378" y="2070812"/>
                </a:lnTo>
                <a:lnTo>
                  <a:pt x="1047499" y="2075254"/>
                </a:lnTo>
                <a:lnTo>
                  <a:pt x="1051619" y="2079378"/>
                </a:lnTo>
                <a:lnTo>
                  <a:pt x="1056057" y="2083185"/>
                </a:lnTo>
                <a:lnTo>
                  <a:pt x="1060494" y="2087310"/>
                </a:lnTo>
                <a:lnTo>
                  <a:pt x="1065565" y="2090800"/>
                </a:lnTo>
                <a:lnTo>
                  <a:pt x="1070320" y="2094607"/>
                </a:lnTo>
                <a:lnTo>
                  <a:pt x="1075708" y="2097780"/>
                </a:lnTo>
                <a:lnTo>
                  <a:pt x="1080779" y="2101270"/>
                </a:lnTo>
                <a:lnTo>
                  <a:pt x="1086484" y="2104125"/>
                </a:lnTo>
                <a:lnTo>
                  <a:pt x="1092189" y="2106980"/>
                </a:lnTo>
                <a:lnTo>
                  <a:pt x="1098211" y="2109836"/>
                </a:lnTo>
                <a:lnTo>
                  <a:pt x="1103917" y="2112374"/>
                </a:lnTo>
                <a:lnTo>
                  <a:pt x="1110256" y="2114595"/>
                </a:lnTo>
                <a:lnTo>
                  <a:pt x="1116278" y="2116498"/>
                </a:lnTo>
                <a:lnTo>
                  <a:pt x="1122617" y="2118719"/>
                </a:lnTo>
                <a:lnTo>
                  <a:pt x="1129273" y="2120306"/>
                </a:lnTo>
                <a:lnTo>
                  <a:pt x="1135929" y="2121892"/>
                </a:lnTo>
                <a:lnTo>
                  <a:pt x="1135929" y="1865857"/>
                </a:lnTo>
                <a:close/>
                <a:moveTo>
                  <a:pt x="3488623" y="1743231"/>
                </a:moveTo>
                <a:lnTo>
                  <a:pt x="3487988" y="1767358"/>
                </a:lnTo>
                <a:lnTo>
                  <a:pt x="3487353" y="1791169"/>
                </a:lnTo>
                <a:lnTo>
                  <a:pt x="3486400" y="1814979"/>
                </a:lnTo>
                <a:lnTo>
                  <a:pt x="3485130" y="1839107"/>
                </a:lnTo>
                <a:lnTo>
                  <a:pt x="3483542" y="1862599"/>
                </a:lnTo>
                <a:lnTo>
                  <a:pt x="3481637" y="1886410"/>
                </a:lnTo>
                <a:lnTo>
                  <a:pt x="3479414" y="1910537"/>
                </a:lnTo>
                <a:lnTo>
                  <a:pt x="3477191" y="1934348"/>
                </a:lnTo>
                <a:lnTo>
                  <a:pt x="3474333" y="1958158"/>
                </a:lnTo>
                <a:lnTo>
                  <a:pt x="3471475" y="1981968"/>
                </a:lnTo>
                <a:lnTo>
                  <a:pt x="3468617" y="2005461"/>
                </a:lnTo>
                <a:lnTo>
                  <a:pt x="3464806" y="2029271"/>
                </a:lnTo>
                <a:lnTo>
                  <a:pt x="3461313" y="2053082"/>
                </a:lnTo>
                <a:lnTo>
                  <a:pt x="3457184" y="2076575"/>
                </a:lnTo>
                <a:lnTo>
                  <a:pt x="3453374" y="2100067"/>
                </a:lnTo>
                <a:lnTo>
                  <a:pt x="3448610" y="2123560"/>
                </a:lnTo>
                <a:lnTo>
                  <a:pt x="3467029" y="2112766"/>
                </a:lnTo>
                <a:lnTo>
                  <a:pt x="3484812" y="2101337"/>
                </a:lnTo>
                <a:lnTo>
                  <a:pt x="3502596" y="2089591"/>
                </a:lnTo>
                <a:lnTo>
                  <a:pt x="3520061" y="2077844"/>
                </a:lnTo>
                <a:lnTo>
                  <a:pt x="3532128" y="2068955"/>
                </a:lnTo>
                <a:lnTo>
                  <a:pt x="3544196" y="2060066"/>
                </a:lnTo>
                <a:lnTo>
                  <a:pt x="3555946" y="2051177"/>
                </a:lnTo>
                <a:lnTo>
                  <a:pt x="3567378" y="2041970"/>
                </a:lnTo>
                <a:lnTo>
                  <a:pt x="3579128" y="2032764"/>
                </a:lnTo>
                <a:lnTo>
                  <a:pt x="3590242" y="2022922"/>
                </a:lnTo>
                <a:lnTo>
                  <a:pt x="3601039" y="2013080"/>
                </a:lnTo>
                <a:lnTo>
                  <a:pt x="3612154" y="2003239"/>
                </a:lnTo>
                <a:lnTo>
                  <a:pt x="3622633" y="1993080"/>
                </a:lnTo>
                <a:lnTo>
                  <a:pt x="3632795" y="1982921"/>
                </a:lnTo>
                <a:lnTo>
                  <a:pt x="3642957" y="1972127"/>
                </a:lnTo>
                <a:lnTo>
                  <a:pt x="3653119" y="1961333"/>
                </a:lnTo>
                <a:lnTo>
                  <a:pt x="3662646" y="1950539"/>
                </a:lnTo>
                <a:lnTo>
                  <a:pt x="3671855" y="1939427"/>
                </a:lnTo>
                <a:lnTo>
                  <a:pt x="3680746" y="1927998"/>
                </a:lnTo>
                <a:lnTo>
                  <a:pt x="3689321" y="1916252"/>
                </a:lnTo>
                <a:lnTo>
                  <a:pt x="3696307" y="1906728"/>
                </a:lnTo>
                <a:lnTo>
                  <a:pt x="3702658" y="1896251"/>
                </a:lnTo>
                <a:lnTo>
                  <a:pt x="3709009" y="1886092"/>
                </a:lnTo>
                <a:lnTo>
                  <a:pt x="3715360" y="1875933"/>
                </a:lnTo>
                <a:lnTo>
                  <a:pt x="3721076" y="1865457"/>
                </a:lnTo>
                <a:lnTo>
                  <a:pt x="3726158" y="1854980"/>
                </a:lnTo>
                <a:lnTo>
                  <a:pt x="3731556" y="1844186"/>
                </a:lnTo>
                <a:lnTo>
                  <a:pt x="3736002" y="1833392"/>
                </a:lnTo>
                <a:lnTo>
                  <a:pt x="3740448" y="1822598"/>
                </a:lnTo>
                <a:lnTo>
                  <a:pt x="3744258" y="1811169"/>
                </a:lnTo>
                <a:lnTo>
                  <a:pt x="3748069" y="1800375"/>
                </a:lnTo>
                <a:lnTo>
                  <a:pt x="3751245" y="1789264"/>
                </a:lnTo>
                <a:lnTo>
                  <a:pt x="3754420" y="1777517"/>
                </a:lnTo>
                <a:lnTo>
                  <a:pt x="3756643" y="1766406"/>
                </a:lnTo>
                <a:lnTo>
                  <a:pt x="3758549" y="1754977"/>
                </a:lnTo>
                <a:lnTo>
                  <a:pt x="3760136" y="1743231"/>
                </a:lnTo>
                <a:lnTo>
                  <a:pt x="3488623" y="1743231"/>
                </a:lnTo>
                <a:close/>
                <a:moveTo>
                  <a:pt x="2924954" y="1743231"/>
                </a:moveTo>
                <a:lnTo>
                  <a:pt x="2924002" y="1781010"/>
                </a:lnTo>
                <a:lnTo>
                  <a:pt x="2923049" y="1818471"/>
                </a:lnTo>
                <a:lnTo>
                  <a:pt x="2922096" y="1855933"/>
                </a:lnTo>
                <a:lnTo>
                  <a:pt x="2920509" y="1893394"/>
                </a:lnTo>
                <a:lnTo>
                  <a:pt x="2918603" y="1930538"/>
                </a:lnTo>
                <a:lnTo>
                  <a:pt x="2916063" y="1968317"/>
                </a:lnTo>
                <a:lnTo>
                  <a:pt x="2913205" y="2005461"/>
                </a:lnTo>
                <a:lnTo>
                  <a:pt x="2910347" y="2043240"/>
                </a:lnTo>
                <a:lnTo>
                  <a:pt x="2906536" y="2080384"/>
                </a:lnTo>
                <a:lnTo>
                  <a:pt x="2902725" y="2117846"/>
                </a:lnTo>
                <a:lnTo>
                  <a:pt x="2898280" y="2154990"/>
                </a:lnTo>
                <a:lnTo>
                  <a:pt x="2893834" y="2192134"/>
                </a:lnTo>
                <a:lnTo>
                  <a:pt x="2888435" y="2229595"/>
                </a:lnTo>
                <a:lnTo>
                  <a:pt x="2883037" y="2266739"/>
                </a:lnTo>
                <a:lnTo>
                  <a:pt x="2877003" y="2303566"/>
                </a:lnTo>
                <a:lnTo>
                  <a:pt x="2870652" y="2340710"/>
                </a:lnTo>
                <a:lnTo>
                  <a:pt x="2897644" y="2334361"/>
                </a:lnTo>
                <a:lnTo>
                  <a:pt x="2924954" y="2327694"/>
                </a:lnTo>
                <a:lnTo>
                  <a:pt x="2951947" y="2321344"/>
                </a:lnTo>
                <a:lnTo>
                  <a:pt x="2978940" y="2314360"/>
                </a:lnTo>
                <a:lnTo>
                  <a:pt x="3005615" y="2306741"/>
                </a:lnTo>
                <a:lnTo>
                  <a:pt x="3032607" y="2299121"/>
                </a:lnTo>
                <a:lnTo>
                  <a:pt x="3059282" y="2291185"/>
                </a:lnTo>
                <a:lnTo>
                  <a:pt x="3085957" y="2282930"/>
                </a:lnTo>
                <a:lnTo>
                  <a:pt x="3121842" y="2271184"/>
                </a:lnTo>
                <a:lnTo>
                  <a:pt x="3157726" y="2258485"/>
                </a:lnTo>
                <a:lnTo>
                  <a:pt x="3193292" y="2245786"/>
                </a:lnTo>
                <a:lnTo>
                  <a:pt x="3228859" y="2231818"/>
                </a:lnTo>
                <a:lnTo>
                  <a:pt x="3246642" y="2224516"/>
                </a:lnTo>
                <a:lnTo>
                  <a:pt x="3264108" y="2217214"/>
                </a:lnTo>
                <a:lnTo>
                  <a:pt x="3281574" y="2209595"/>
                </a:lnTo>
                <a:lnTo>
                  <a:pt x="3298722" y="2201975"/>
                </a:lnTo>
                <a:lnTo>
                  <a:pt x="3315870" y="2194356"/>
                </a:lnTo>
                <a:lnTo>
                  <a:pt x="3333019" y="2186419"/>
                </a:lnTo>
                <a:lnTo>
                  <a:pt x="3350167" y="2178165"/>
                </a:lnTo>
                <a:lnTo>
                  <a:pt x="3366998" y="2169593"/>
                </a:lnTo>
                <a:lnTo>
                  <a:pt x="3372396" y="2143243"/>
                </a:lnTo>
                <a:lnTo>
                  <a:pt x="3378112" y="2116576"/>
                </a:lnTo>
                <a:lnTo>
                  <a:pt x="3383193" y="2090226"/>
                </a:lnTo>
                <a:lnTo>
                  <a:pt x="3387956" y="2063876"/>
                </a:lnTo>
                <a:lnTo>
                  <a:pt x="3392402" y="2037526"/>
                </a:lnTo>
                <a:lnTo>
                  <a:pt x="3396213" y="2010858"/>
                </a:lnTo>
                <a:lnTo>
                  <a:pt x="3400341" y="1984508"/>
                </a:lnTo>
                <a:lnTo>
                  <a:pt x="3403517" y="1957841"/>
                </a:lnTo>
                <a:lnTo>
                  <a:pt x="3406375" y="1931173"/>
                </a:lnTo>
                <a:lnTo>
                  <a:pt x="3409233" y="1904188"/>
                </a:lnTo>
                <a:lnTo>
                  <a:pt x="3411456" y="1877521"/>
                </a:lnTo>
                <a:lnTo>
                  <a:pt x="3413361" y="1850536"/>
                </a:lnTo>
                <a:lnTo>
                  <a:pt x="3414949" y="1823868"/>
                </a:lnTo>
                <a:lnTo>
                  <a:pt x="3416537" y="1797201"/>
                </a:lnTo>
                <a:lnTo>
                  <a:pt x="3417490" y="1770533"/>
                </a:lnTo>
                <a:lnTo>
                  <a:pt x="3418125" y="1743231"/>
                </a:lnTo>
                <a:lnTo>
                  <a:pt x="2924954" y="1743231"/>
                </a:lnTo>
                <a:close/>
                <a:moveTo>
                  <a:pt x="1135929" y="1741488"/>
                </a:moveTo>
                <a:lnTo>
                  <a:pt x="1219922" y="1741488"/>
                </a:lnTo>
                <a:lnTo>
                  <a:pt x="1219922" y="1776705"/>
                </a:lnTo>
                <a:lnTo>
                  <a:pt x="1232283" y="1778608"/>
                </a:lnTo>
                <a:lnTo>
                  <a:pt x="1244644" y="1780512"/>
                </a:lnTo>
                <a:lnTo>
                  <a:pt x="1256371" y="1783050"/>
                </a:lnTo>
                <a:lnTo>
                  <a:pt x="1268099" y="1785906"/>
                </a:lnTo>
                <a:lnTo>
                  <a:pt x="1279509" y="1789713"/>
                </a:lnTo>
                <a:lnTo>
                  <a:pt x="1290602" y="1793203"/>
                </a:lnTo>
                <a:lnTo>
                  <a:pt x="1301696" y="1797644"/>
                </a:lnTo>
                <a:lnTo>
                  <a:pt x="1312472" y="1801769"/>
                </a:lnTo>
                <a:lnTo>
                  <a:pt x="1322931" y="1806845"/>
                </a:lnTo>
                <a:lnTo>
                  <a:pt x="1332757" y="1812239"/>
                </a:lnTo>
                <a:lnTo>
                  <a:pt x="1342583" y="1817632"/>
                </a:lnTo>
                <a:lnTo>
                  <a:pt x="1352408" y="1823660"/>
                </a:lnTo>
                <a:lnTo>
                  <a:pt x="1361600" y="1829688"/>
                </a:lnTo>
                <a:lnTo>
                  <a:pt x="1370158" y="1836034"/>
                </a:lnTo>
                <a:lnTo>
                  <a:pt x="1378715" y="1843014"/>
                </a:lnTo>
                <a:lnTo>
                  <a:pt x="1386639" y="1849994"/>
                </a:lnTo>
                <a:lnTo>
                  <a:pt x="1394563" y="1857291"/>
                </a:lnTo>
                <a:lnTo>
                  <a:pt x="1401536" y="1865222"/>
                </a:lnTo>
                <a:lnTo>
                  <a:pt x="1408192" y="1873154"/>
                </a:lnTo>
                <a:lnTo>
                  <a:pt x="1414848" y="1881086"/>
                </a:lnTo>
                <a:lnTo>
                  <a:pt x="1420870" y="1889652"/>
                </a:lnTo>
                <a:lnTo>
                  <a:pt x="1426258" y="1898218"/>
                </a:lnTo>
                <a:lnTo>
                  <a:pt x="1431330" y="1906784"/>
                </a:lnTo>
                <a:lnTo>
                  <a:pt x="1436084" y="1915985"/>
                </a:lnTo>
                <a:lnTo>
                  <a:pt x="1440204" y="1924869"/>
                </a:lnTo>
                <a:lnTo>
                  <a:pt x="1443691" y="1934387"/>
                </a:lnTo>
                <a:lnTo>
                  <a:pt x="1446860" y="1943905"/>
                </a:lnTo>
                <a:lnTo>
                  <a:pt x="1449396" y="1953423"/>
                </a:lnTo>
                <a:lnTo>
                  <a:pt x="1451298" y="1963258"/>
                </a:lnTo>
                <a:lnTo>
                  <a:pt x="1452882" y="1973728"/>
                </a:lnTo>
                <a:lnTo>
                  <a:pt x="1453833" y="1983563"/>
                </a:lnTo>
                <a:lnTo>
                  <a:pt x="1454150" y="1994033"/>
                </a:lnTo>
                <a:lnTo>
                  <a:pt x="1344167" y="1994033"/>
                </a:lnTo>
                <a:lnTo>
                  <a:pt x="1343850" y="1988005"/>
                </a:lnTo>
                <a:lnTo>
                  <a:pt x="1343533" y="1982611"/>
                </a:lnTo>
                <a:lnTo>
                  <a:pt x="1342266" y="1976901"/>
                </a:lnTo>
                <a:lnTo>
                  <a:pt x="1341315" y="1971190"/>
                </a:lnTo>
                <a:lnTo>
                  <a:pt x="1340047" y="1966114"/>
                </a:lnTo>
                <a:lnTo>
                  <a:pt x="1338462" y="1960403"/>
                </a:lnTo>
                <a:lnTo>
                  <a:pt x="1336877" y="1955009"/>
                </a:lnTo>
                <a:lnTo>
                  <a:pt x="1334659" y="1949933"/>
                </a:lnTo>
                <a:lnTo>
                  <a:pt x="1332123" y="1944857"/>
                </a:lnTo>
                <a:lnTo>
                  <a:pt x="1329587" y="1940098"/>
                </a:lnTo>
                <a:lnTo>
                  <a:pt x="1326735" y="1935021"/>
                </a:lnTo>
                <a:lnTo>
                  <a:pt x="1323565" y="1930262"/>
                </a:lnTo>
                <a:lnTo>
                  <a:pt x="1320079" y="1925503"/>
                </a:lnTo>
                <a:lnTo>
                  <a:pt x="1316592" y="1921062"/>
                </a:lnTo>
                <a:lnTo>
                  <a:pt x="1312789" y="1916620"/>
                </a:lnTo>
                <a:lnTo>
                  <a:pt x="1308669" y="1912178"/>
                </a:lnTo>
                <a:lnTo>
                  <a:pt x="1304548" y="1908371"/>
                </a:lnTo>
                <a:lnTo>
                  <a:pt x="1299794" y="1904246"/>
                </a:lnTo>
                <a:lnTo>
                  <a:pt x="1295357" y="1900439"/>
                </a:lnTo>
                <a:lnTo>
                  <a:pt x="1290602" y="1896632"/>
                </a:lnTo>
                <a:lnTo>
                  <a:pt x="1285531" y="1893142"/>
                </a:lnTo>
                <a:lnTo>
                  <a:pt x="1280460" y="1889969"/>
                </a:lnTo>
                <a:lnTo>
                  <a:pt x="1274755" y="1886479"/>
                </a:lnTo>
                <a:lnTo>
                  <a:pt x="1269683" y="1883624"/>
                </a:lnTo>
                <a:lnTo>
                  <a:pt x="1263661" y="1880769"/>
                </a:lnTo>
                <a:lnTo>
                  <a:pt x="1257956" y="1877913"/>
                </a:lnTo>
                <a:lnTo>
                  <a:pt x="1251934" y="1875375"/>
                </a:lnTo>
                <a:lnTo>
                  <a:pt x="1245912" y="1873154"/>
                </a:lnTo>
                <a:lnTo>
                  <a:pt x="1239573" y="1870933"/>
                </a:lnTo>
                <a:lnTo>
                  <a:pt x="1233234" y="1869030"/>
                </a:lnTo>
                <a:lnTo>
                  <a:pt x="1226578" y="1867443"/>
                </a:lnTo>
                <a:lnTo>
                  <a:pt x="1219922" y="1865857"/>
                </a:lnTo>
                <a:lnTo>
                  <a:pt x="1219922" y="2128872"/>
                </a:lnTo>
                <a:lnTo>
                  <a:pt x="1232283" y="2130458"/>
                </a:lnTo>
                <a:lnTo>
                  <a:pt x="1244327" y="2132679"/>
                </a:lnTo>
                <a:lnTo>
                  <a:pt x="1256371" y="2135534"/>
                </a:lnTo>
                <a:lnTo>
                  <a:pt x="1268099" y="2138390"/>
                </a:lnTo>
                <a:lnTo>
                  <a:pt x="1279509" y="2141563"/>
                </a:lnTo>
                <a:lnTo>
                  <a:pt x="1290602" y="2145687"/>
                </a:lnTo>
                <a:lnTo>
                  <a:pt x="1301696" y="2149494"/>
                </a:lnTo>
                <a:lnTo>
                  <a:pt x="1312155" y="2154253"/>
                </a:lnTo>
                <a:lnTo>
                  <a:pt x="1322615" y="2159012"/>
                </a:lnTo>
                <a:lnTo>
                  <a:pt x="1332757" y="2164406"/>
                </a:lnTo>
                <a:lnTo>
                  <a:pt x="1342266" y="2170117"/>
                </a:lnTo>
                <a:lnTo>
                  <a:pt x="1352091" y="2175510"/>
                </a:lnTo>
                <a:lnTo>
                  <a:pt x="1361283" y="2181856"/>
                </a:lnTo>
                <a:lnTo>
                  <a:pt x="1369841" y="2188518"/>
                </a:lnTo>
                <a:lnTo>
                  <a:pt x="1378398" y="2195498"/>
                </a:lnTo>
                <a:lnTo>
                  <a:pt x="1386322" y="2202478"/>
                </a:lnTo>
                <a:lnTo>
                  <a:pt x="1394246" y="2209458"/>
                </a:lnTo>
                <a:lnTo>
                  <a:pt x="1401219" y="2217390"/>
                </a:lnTo>
                <a:lnTo>
                  <a:pt x="1407875" y="2225004"/>
                </a:lnTo>
                <a:lnTo>
                  <a:pt x="1414531" y="2233253"/>
                </a:lnTo>
                <a:lnTo>
                  <a:pt x="1420553" y="2241502"/>
                </a:lnTo>
                <a:lnTo>
                  <a:pt x="1425941" y="2250068"/>
                </a:lnTo>
                <a:lnTo>
                  <a:pt x="1431013" y="2258952"/>
                </a:lnTo>
                <a:lnTo>
                  <a:pt x="1435450" y="2267835"/>
                </a:lnTo>
                <a:lnTo>
                  <a:pt x="1439570" y="2277036"/>
                </a:lnTo>
                <a:lnTo>
                  <a:pt x="1443057" y="2286554"/>
                </a:lnTo>
                <a:lnTo>
                  <a:pt x="1446543" y="2296389"/>
                </a:lnTo>
                <a:lnTo>
                  <a:pt x="1448762" y="2305907"/>
                </a:lnTo>
                <a:lnTo>
                  <a:pt x="1450664" y="2315742"/>
                </a:lnTo>
                <a:lnTo>
                  <a:pt x="1452248" y="2325578"/>
                </a:lnTo>
                <a:lnTo>
                  <a:pt x="1453199" y="2335730"/>
                </a:lnTo>
                <a:lnTo>
                  <a:pt x="1453516" y="2345883"/>
                </a:lnTo>
                <a:lnTo>
                  <a:pt x="1453199" y="2356353"/>
                </a:lnTo>
                <a:lnTo>
                  <a:pt x="1452248" y="2366505"/>
                </a:lnTo>
                <a:lnTo>
                  <a:pt x="1450664" y="2376341"/>
                </a:lnTo>
                <a:lnTo>
                  <a:pt x="1448762" y="2386176"/>
                </a:lnTo>
                <a:lnTo>
                  <a:pt x="1446543" y="2395694"/>
                </a:lnTo>
                <a:lnTo>
                  <a:pt x="1443057" y="2405212"/>
                </a:lnTo>
                <a:lnTo>
                  <a:pt x="1439570" y="2415047"/>
                </a:lnTo>
                <a:lnTo>
                  <a:pt x="1435450" y="2424248"/>
                </a:lnTo>
                <a:lnTo>
                  <a:pt x="1431013" y="2433131"/>
                </a:lnTo>
                <a:lnTo>
                  <a:pt x="1425941" y="2442015"/>
                </a:lnTo>
                <a:lnTo>
                  <a:pt x="1420553" y="2450581"/>
                </a:lnTo>
                <a:lnTo>
                  <a:pt x="1414531" y="2458830"/>
                </a:lnTo>
                <a:lnTo>
                  <a:pt x="1407875" y="2467079"/>
                </a:lnTo>
                <a:lnTo>
                  <a:pt x="1401219" y="2475011"/>
                </a:lnTo>
                <a:lnTo>
                  <a:pt x="1394246" y="2482625"/>
                </a:lnTo>
                <a:lnTo>
                  <a:pt x="1386322" y="2489605"/>
                </a:lnTo>
                <a:lnTo>
                  <a:pt x="1378398" y="2496902"/>
                </a:lnTo>
                <a:lnTo>
                  <a:pt x="1369841" y="2503565"/>
                </a:lnTo>
                <a:lnTo>
                  <a:pt x="1361283" y="2510227"/>
                </a:lnTo>
                <a:lnTo>
                  <a:pt x="1352091" y="2516573"/>
                </a:lnTo>
                <a:lnTo>
                  <a:pt x="1342266" y="2522284"/>
                </a:lnTo>
                <a:lnTo>
                  <a:pt x="1332757" y="2527994"/>
                </a:lnTo>
                <a:lnTo>
                  <a:pt x="1322615" y="2532753"/>
                </a:lnTo>
                <a:lnTo>
                  <a:pt x="1312155" y="2537830"/>
                </a:lnTo>
                <a:lnTo>
                  <a:pt x="1301696" y="2542589"/>
                </a:lnTo>
                <a:lnTo>
                  <a:pt x="1290602" y="2546396"/>
                </a:lnTo>
                <a:lnTo>
                  <a:pt x="1279509" y="2550520"/>
                </a:lnTo>
                <a:lnTo>
                  <a:pt x="1268099" y="2553693"/>
                </a:lnTo>
                <a:lnTo>
                  <a:pt x="1256371" y="2556549"/>
                </a:lnTo>
                <a:lnTo>
                  <a:pt x="1244327" y="2559404"/>
                </a:lnTo>
                <a:lnTo>
                  <a:pt x="1232283" y="2561625"/>
                </a:lnTo>
                <a:lnTo>
                  <a:pt x="1219922" y="2563211"/>
                </a:lnTo>
                <a:lnTo>
                  <a:pt x="1219922" y="2608263"/>
                </a:lnTo>
                <a:lnTo>
                  <a:pt x="1135929" y="2608263"/>
                </a:lnTo>
                <a:lnTo>
                  <a:pt x="1135929" y="2563211"/>
                </a:lnTo>
                <a:lnTo>
                  <a:pt x="1123568" y="2561625"/>
                </a:lnTo>
                <a:lnTo>
                  <a:pt x="1111207" y="2559404"/>
                </a:lnTo>
                <a:lnTo>
                  <a:pt x="1099479" y="2556549"/>
                </a:lnTo>
                <a:lnTo>
                  <a:pt x="1087435" y="2553693"/>
                </a:lnTo>
                <a:lnTo>
                  <a:pt x="1076342" y="2550520"/>
                </a:lnTo>
                <a:lnTo>
                  <a:pt x="1065248" y="2546396"/>
                </a:lnTo>
                <a:lnTo>
                  <a:pt x="1053838" y="2542589"/>
                </a:lnTo>
                <a:lnTo>
                  <a:pt x="1043378" y="2537830"/>
                </a:lnTo>
                <a:lnTo>
                  <a:pt x="1032919" y="2532753"/>
                </a:lnTo>
                <a:lnTo>
                  <a:pt x="1022776" y="2527994"/>
                </a:lnTo>
                <a:lnTo>
                  <a:pt x="1012951" y="2522284"/>
                </a:lnTo>
                <a:lnTo>
                  <a:pt x="1003442" y="2516573"/>
                </a:lnTo>
                <a:lnTo>
                  <a:pt x="994251" y="2510227"/>
                </a:lnTo>
                <a:lnTo>
                  <a:pt x="985376" y="2503565"/>
                </a:lnTo>
                <a:lnTo>
                  <a:pt x="977135" y="2496902"/>
                </a:lnTo>
                <a:lnTo>
                  <a:pt x="968894" y="2489605"/>
                </a:lnTo>
                <a:lnTo>
                  <a:pt x="961288" y="2482625"/>
                </a:lnTo>
                <a:lnTo>
                  <a:pt x="953998" y="2475011"/>
                </a:lnTo>
                <a:lnTo>
                  <a:pt x="947342" y="2467079"/>
                </a:lnTo>
                <a:lnTo>
                  <a:pt x="941002" y="2458830"/>
                </a:lnTo>
                <a:lnTo>
                  <a:pt x="934663" y="2450581"/>
                </a:lnTo>
                <a:lnTo>
                  <a:pt x="929592" y="2442015"/>
                </a:lnTo>
                <a:lnTo>
                  <a:pt x="924204" y="2433131"/>
                </a:lnTo>
                <a:lnTo>
                  <a:pt x="919450" y="2424248"/>
                </a:lnTo>
                <a:lnTo>
                  <a:pt x="915646" y="2415047"/>
                </a:lnTo>
                <a:lnTo>
                  <a:pt x="911843" y="2405212"/>
                </a:lnTo>
                <a:lnTo>
                  <a:pt x="908990" y="2396011"/>
                </a:lnTo>
                <a:lnTo>
                  <a:pt x="906455" y="2386176"/>
                </a:lnTo>
                <a:lnTo>
                  <a:pt x="904553" y="2376341"/>
                </a:lnTo>
                <a:lnTo>
                  <a:pt x="902651" y="2366505"/>
                </a:lnTo>
                <a:lnTo>
                  <a:pt x="902017" y="2356353"/>
                </a:lnTo>
                <a:lnTo>
                  <a:pt x="901700" y="2345883"/>
                </a:lnTo>
                <a:lnTo>
                  <a:pt x="1011683" y="2345883"/>
                </a:lnTo>
                <a:lnTo>
                  <a:pt x="1011683" y="2351594"/>
                </a:lnTo>
                <a:lnTo>
                  <a:pt x="1012317" y="2357622"/>
                </a:lnTo>
                <a:lnTo>
                  <a:pt x="1012951" y="2363015"/>
                </a:lnTo>
                <a:lnTo>
                  <a:pt x="1014219" y="2368409"/>
                </a:lnTo>
                <a:lnTo>
                  <a:pt x="1015487" y="2374120"/>
                </a:lnTo>
                <a:lnTo>
                  <a:pt x="1017071" y="2379196"/>
                </a:lnTo>
                <a:lnTo>
                  <a:pt x="1018973" y="2384590"/>
                </a:lnTo>
                <a:lnTo>
                  <a:pt x="1020875" y="2389983"/>
                </a:lnTo>
                <a:lnTo>
                  <a:pt x="1023727" y="2395059"/>
                </a:lnTo>
                <a:lnTo>
                  <a:pt x="1026263" y="2400136"/>
                </a:lnTo>
                <a:lnTo>
                  <a:pt x="1028799" y="2404577"/>
                </a:lnTo>
                <a:lnTo>
                  <a:pt x="1032285" y="2409654"/>
                </a:lnTo>
                <a:lnTo>
                  <a:pt x="1035455" y="2414413"/>
                </a:lnTo>
                <a:lnTo>
                  <a:pt x="1039258" y="2418854"/>
                </a:lnTo>
                <a:lnTo>
                  <a:pt x="1043062" y="2423296"/>
                </a:lnTo>
                <a:lnTo>
                  <a:pt x="1046865" y="2427421"/>
                </a:lnTo>
                <a:lnTo>
                  <a:pt x="1051302" y="2431862"/>
                </a:lnTo>
                <a:lnTo>
                  <a:pt x="1055423" y="2435670"/>
                </a:lnTo>
                <a:lnTo>
                  <a:pt x="1060177" y="2439160"/>
                </a:lnTo>
                <a:lnTo>
                  <a:pt x="1065248" y="2443284"/>
                </a:lnTo>
                <a:lnTo>
                  <a:pt x="1070003" y="2446457"/>
                </a:lnTo>
                <a:lnTo>
                  <a:pt x="1075391" y="2450264"/>
                </a:lnTo>
                <a:lnTo>
                  <a:pt x="1080779" y="2453119"/>
                </a:lnTo>
                <a:lnTo>
                  <a:pt x="1086167" y="2456292"/>
                </a:lnTo>
                <a:lnTo>
                  <a:pt x="1092189" y="2459147"/>
                </a:lnTo>
                <a:lnTo>
                  <a:pt x="1097578" y="2461686"/>
                </a:lnTo>
                <a:lnTo>
                  <a:pt x="1103917" y="2464224"/>
                </a:lnTo>
                <a:lnTo>
                  <a:pt x="1109939" y="2466762"/>
                </a:lnTo>
                <a:lnTo>
                  <a:pt x="1116278" y="2468665"/>
                </a:lnTo>
                <a:lnTo>
                  <a:pt x="1122617" y="2470569"/>
                </a:lnTo>
                <a:lnTo>
                  <a:pt x="1128956" y="2472473"/>
                </a:lnTo>
                <a:lnTo>
                  <a:pt x="1135929" y="2474059"/>
                </a:lnTo>
                <a:lnTo>
                  <a:pt x="1135929" y="2211044"/>
                </a:lnTo>
                <a:lnTo>
                  <a:pt x="1123568" y="2209141"/>
                </a:lnTo>
                <a:lnTo>
                  <a:pt x="1111207" y="2206920"/>
                </a:lnTo>
                <a:lnTo>
                  <a:pt x="1099479" y="2204699"/>
                </a:lnTo>
                <a:lnTo>
                  <a:pt x="1087752" y="2201526"/>
                </a:lnTo>
                <a:lnTo>
                  <a:pt x="1076342" y="2198036"/>
                </a:lnTo>
                <a:lnTo>
                  <a:pt x="1065248" y="2194546"/>
                </a:lnTo>
                <a:lnTo>
                  <a:pt x="1054155" y="2190104"/>
                </a:lnTo>
                <a:lnTo>
                  <a:pt x="1043378" y="2185663"/>
                </a:lnTo>
                <a:lnTo>
                  <a:pt x="1033236" y="2180904"/>
                </a:lnTo>
                <a:lnTo>
                  <a:pt x="1023093" y="2175510"/>
                </a:lnTo>
                <a:lnTo>
                  <a:pt x="1012951" y="2170117"/>
                </a:lnTo>
                <a:lnTo>
                  <a:pt x="1003759" y="2164089"/>
                </a:lnTo>
                <a:lnTo>
                  <a:pt x="994568" y="2157743"/>
                </a:lnTo>
                <a:lnTo>
                  <a:pt x="985693" y="2151715"/>
                </a:lnTo>
                <a:lnTo>
                  <a:pt x="977452" y="2144735"/>
                </a:lnTo>
                <a:lnTo>
                  <a:pt x="969211" y="2137438"/>
                </a:lnTo>
                <a:lnTo>
                  <a:pt x="961604" y="2130141"/>
                </a:lnTo>
                <a:lnTo>
                  <a:pt x="954631" y="2122527"/>
                </a:lnTo>
                <a:lnTo>
                  <a:pt x="947659" y="2114595"/>
                </a:lnTo>
                <a:lnTo>
                  <a:pt x="941319" y="2106346"/>
                </a:lnTo>
                <a:lnTo>
                  <a:pt x="935297" y="2098097"/>
                </a:lnTo>
                <a:lnTo>
                  <a:pt x="929909" y="2089531"/>
                </a:lnTo>
                <a:lnTo>
                  <a:pt x="924838" y="2080647"/>
                </a:lnTo>
                <a:lnTo>
                  <a:pt x="920084" y="2071764"/>
                </a:lnTo>
                <a:lnTo>
                  <a:pt x="915963" y="2062563"/>
                </a:lnTo>
                <a:lnTo>
                  <a:pt x="912794" y="2053362"/>
                </a:lnTo>
                <a:lnTo>
                  <a:pt x="909307" y="2043844"/>
                </a:lnTo>
                <a:lnTo>
                  <a:pt x="907088" y="2034009"/>
                </a:lnTo>
                <a:lnTo>
                  <a:pt x="905187" y="2024491"/>
                </a:lnTo>
                <a:lnTo>
                  <a:pt x="903285" y="2014021"/>
                </a:lnTo>
                <a:lnTo>
                  <a:pt x="902651" y="2004186"/>
                </a:lnTo>
                <a:lnTo>
                  <a:pt x="902334" y="1994033"/>
                </a:lnTo>
                <a:lnTo>
                  <a:pt x="902651" y="1983563"/>
                </a:lnTo>
                <a:lnTo>
                  <a:pt x="903285" y="1973728"/>
                </a:lnTo>
                <a:lnTo>
                  <a:pt x="905187" y="1963258"/>
                </a:lnTo>
                <a:lnTo>
                  <a:pt x="907088" y="1953740"/>
                </a:lnTo>
                <a:lnTo>
                  <a:pt x="909307" y="1943905"/>
                </a:lnTo>
                <a:lnTo>
                  <a:pt x="912794" y="1934387"/>
                </a:lnTo>
                <a:lnTo>
                  <a:pt x="915963" y="1925186"/>
                </a:lnTo>
                <a:lnTo>
                  <a:pt x="920084" y="1915985"/>
                </a:lnTo>
                <a:lnTo>
                  <a:pt x="924838" y="1907102"/>
                </a:lnTo>
                <a:lnTo>
                  <a:pt x="929909" y="1898218"/>
                </a:lnTo>
                <a:lnTo>
                  <a:pt x="935297" y="1889652"/>
                </a:lnTo>
                <a:lnTo>
                  <a:pt x="941319" y="1881403"/>
                </a:lnTo>
                <a:lnTo>
                  <a:pt x="947659" y="1873154"/>
                </a:lnTo>
                <a:lnTo>
                  <a:pt x="954631" y="1865222"/>
                </a:lnTo>
                <a:lnTo>
                  <a:pt x="961604" y="1857608"/>
                </a:lnTo>
                <a:lnTo>
                  <a:pt x="969211" y="1850311"/>
                </a:lnTo>
                <a:lnTo>
                  <a:pt x="977452" y="1843014"/>
                </a:lnTo>
                <a:lnTo>
                  <a:pt x="985693" y="1836034"/>
                </a:lnTo>
                <a:lnTo>
                  <a:pt x="994568" y="1830006"/>
                </a:lnTo>
                <a:lnTo>
                  <a:pt x="1003759" y="1823660"/>
                </a:lnTo>
                <a:lnTo>
                  <a:pt x="1012951" y="1817632"/>
                </a:lnTo>
                <a:lnTo>
                  <a:pt x="1023093" y="1812239"/>
                </a:lnTo>
                <a:lnTo>
                  <a:pt x="1033236" y="1806845"/>
                </a:lnTo>
                <a:lnTo>
                  <a:pt x="1043378" y="1802086"/>
                </a:lnTo>
                <a:lnTo>
                  <a:pt x="1054155" y="1797644"/>
                </a:lnTo>
                <a:lnTo>
                  <a:pt x="1065248" y="1793203"/>
                </a:lnTo>
                <a:lnTo>
                  <a:pt x="1076342" y="1789713"/>
                </a:lnTo>
                <a:lnTo>
                  <a:pt x="1087752" y="1785906"/>
                </a:lnTo>
                <a:lnTo>
                  <a:pt x="1099479" y="1783050"/>
                </a:lnTo>
                <a:lnTo>
                  <a:pt x="1111207" y="1780829"/>
                </a:lnTo>
                <a:lnTo>
                  <a:pt x="1123568" y="1778608"/>
                </a:lnTo>
                <a:lnTo>
                  <a:pt x="1135929" y="1776705"/>
                </a:lnTo>
                <a:lnTo>
                  <a:pt x="1135929" y="1741488"/>
                </a:lnTo>
                <a:close/>
                <a:moveTo>
                  <a:pt x="1183323" y="1498000"/>
                </a:moveTo>
                <a:lnTo>
                  <a:pt x="1166813" y="1498635"/>
                </a:lnTo>
                <a:lnTo>
                  <a:pt x="1150621" y="1498953"/>
                </a:lnTo>
                <a:lnTo>
                  <a:pt x="1134111" y="1499588"/>
                </a:lnTo>
                <a:lnTo>
                  <a:pt x="1117918" y="1500858"/>
                </a:lnTo>
                <a:lnTo>
                  <a:pt x="1101726" y="1502446"/>
                </a:lnTo>
                <a:lnTo>
                  <a:pt x="1085533" y="1504351"/>
                </a:lnTo>
                <a:lnTo>
                  <a:pt x="1069341" y="1507209"/>
                </a:lnTo>
                <a:lnTo>
                  <a:pt x="1053466" y="1509749"/>
                </a:lnTo>
                <a:lnTo>
                  <a:pt x="1037273" y="1512925"/>
                </a:lnTo>
                <a:lnTo>
                  <a:pt x="1021716" y="1516418"/>
                </a:lnTo>
                <a:lnTo>
                  <a:pt x="1005841" y="1520229"/>
                </a:lnTo>
                <a:lnTo>
                  <a:pt x="990283" y="1524674"/>
                </a:lnTo>
                <a:lnTo>
                  <a:pt x="974726" y="1529120"/>
                </a:lnTo>
                <a:lnTo>
                  <a:pt x="959168" y="1534518"/>
                </a:lnTo>
                <a:lnTo>
                  <a:pt x="943611" y="1539599"/>
                </a:lnTo>
                <a:lnTo>
                  <a:pt x="928688" y="1545633"/>
                </a:lnTo>
                <a:lnTo>
                  <a:pt x="913448" y="1551666"/>
                </a:lnTo>
                <a:lnTo>
                  <a:pt x="898526" y="1558335"/>
                </a:lnTo>
                <a:lnTo>
                  <a:pt x="883603" y="1565003"/>
                </a:lnTo>
                <a:lnTo>
                  <a:pt x="869316" y="1572307"/>
                </a:lnTo>
                <a:lnTo>
                  <a:pt x="854711" y="1579928"/>
                </a:lnTo>
                <a:lnTo>
                  <a:pt x="840106" y="1587867"/>
                </a:lnTo>
                <a:lnTo>
                  <a:pt x="826453" y="1596123"/>
                </a:lnTo>
                <a:lnTo>
                  <a:pt x="812166" y="1604697"/>
                </a:lnTo>
                <a:lnTo>
                  <a:pt x="798513" y="1613906"/>
                </a:lnTo>
                <a:lnTo>
                  <a:pt x="785178" y="1623115"/>
                </a:lnTo>
                <a:lnTo>
                  <a:pt x="771526" y="1632642"/>
                </a:lnTo>
                <a:lnTo>
                  <a:pt x="758191" y="1643121"/>
                </a:lnTo>
                <a:lnTo>
                  <a:pt x="745491" y="1653600"/>
                </a:lnTo>
                <a:lnTo>
                  <a:pt x="732791" y="1664079"/>
                </a:lnTo>
                <a:lnTo>
                  <a:pt x="720408" y="1675193"/>
                </a:lnTo>
                <a:lnTo>
                  <a:pt x="708343" y="1686625"/>
                </a:lnTo>
                <a:lnTo>
                  <a:pt x="695961" y="1698375"/>
                </a:lnTo>
                <a:lnTo>
                  <a:pt x="684531" y="1710442"/>
                </a:lnTo>
                <a:lnTo>
                  <a:pt x="672783" y="1723144"/>
                </a:lnTo>
                <a:lnTo>
                  <a:pt x="661671" y="1735528"/>
                </a:lnTo>
                <a:lnTo>
                  <a:pt x="650876" y="1748865"/>
                </a:lnTo>
                <a:lnTo>
                  <a:pt x="640398" y="1762520"/>
                </a:lnTo>
                <a:lnTo>
                  <a:pt x="629921" y="1776175"/>
                </a:lnTo>
                <a:lnTo>
                  <a:pt x="620078" y="1790464"/>
                </a:lnTo>
                <a:lnTo>
                  <a:pt x="610236" y="1804754"/>
                </a:lnTo>
                <a:lnTo>
                  <a:pt x="601028" y="1819361"/>
                </a:lnTo>
                <a:lnTo>
                  <a:pt x="592138" y="1834286"/>
                </a:lnTo>
                <a:lnTo>
                  <a:pt x="583566" y="1849529"/>
                </a:lnTo>
                <a:lnTo>
                  <a:pt x="575311" y="1864771"/>
                </a:lnTo>
                <a:lnTo>
                  <a:pt x="567373" y="1880014"/>
                </a:lnTo>
                <a:lnTo>
                  <a:pt x="560071" y="1895574"/>
                </a:lnTo>
                <a:lnTo>
                  <a:pt x="553086" y="1911134"/>
                </a:lnTo>
                <a:lnTo>
                  <a:pt x="546736" y="1927011"/>
                </a:lnTo>
                <a:lnTo>
                  <a:pt x="541021" y="1942889"/>
                </a:lnTo>
                <a:lnTo>
                  <a:pt x="535306" y="1958766"/>
                </a:lnTo>
                <a:lnTo>
                  <a:pt x="529908" y="1974644"/>
                </a:lnTo>
                <a:lnTo>
                  <a:pt x="525146" y="1990521"/>
                </a:lnTo>
                <a:lnTo>
                  <a:pt x="520701" y="2006716"/>
                </a:lnTo>
                <a:lnTo>
                  <a:pt x="516891" y="2022912"/>
                </a:lnTo>
                <a:lnTo>
                  <a:pt x="513398" y="2039107"/>
                </a:lnTo>
                <a:lnTo>
                  <a:pt x="510223" y="2055302"/>
                </a:lnTo>
                <a:lnTo>
                  <a:pt x="507683" y="2071497"/>
                </a:lnTo>
                <a:lnTo>
                  <a:pt x="505461" y="2088009"/>
                </a:lnTo>
                <a:lnTo>
                  <a:pt x="503238" y="2104205"/>
                </a:lnTo>
                <a:lnTo>
                  <a:pt x="501651" y="2120717"/>
                </a:lnTo>
                <a:lnTo>
                  <a:pt x="500698" y="2136912"/>
                </a:lnTo>
                <a:lnTo>
                  <a:pt x="500063" y="2153425"/>
                </a:lnTo>
                <a:lnTo>
                  <a:pt x="499746" y="2169938"/>
                </a:lnTo>
                <a:lnTo>
                  <a:pt x="499746" y="2185815"/>
                </a:lnTo>
                <a:lnTo>
                  <a:pt x="500063" y="2202328"/>
                </a:lnTo>
                <a:lnTo>
                  <a:pt x="501016" y="2218523"/>
                </a:lnTo>
                <a:lnTo>
                  <a:pt x="502286" y="2234718"/>
                </a:lnTo>
                <a:lnTo>
                  <a:pt x="503556" y="2250913"/>
                </a:lnTo>
                <a:lnTo>
                  <a:pt x="506096" y="2267108"/>
                </a:lnTo>
                <a:lnTo>
                  <a:pt x="508318" y="2283303"/>
                </a:lnTo>
                <a:lnTo>
                  <a:pt x="510858" y="2299181"/>
                </a:lnTo>
                <a:lnTo>
                  <a:pt x="514351" y="2315376"/>
                </a:lnTo>
                <a:lnTo>
                  <a:pt x="517843" y="2331253"/>
                </a:lnTo>
                <a:lnTo>
                  <a:pt x="521336" y="2346813"/>
                </a:lnTo>
                <a:lnTo>
                  <a:pt x="525781" y="2362373"/>
                </a:lnTo>
                <a:lnTo>
                  <a:pt x="530861" y="2377933"/>
                </a:lnTo>
                <a:lnTo>
                  <a:pt x="535623" y="2393493"/>
                </a:lnTo>
                <a:lnTo>
                  <a:pt x="541021" y="2409053"/>
                </a:lnTo>
                <a:lnTo>
                  <a:pt x="546736" y="2424296"/>
                </a:lnTo>
                <a:lnTo>
                  <a:pt x="552768" y="2439221"/>
                </a:lnTo>
                <a:lnTo>
                  <a:pt x="559436" y="2454146"/>
                </a:lnTo>
                <a:lnTo>
                  <a:pt x="566421" y="2469071"/>
                </a:lnTo>
                <a:lnTo>
                  <a:pt x="573723" y="2483678"/>
                </a:lnTo>
                <a:lnTo>
                  <a:pt x="581343" y="2497968"/>
                </a:lnTo>
                <a:lnTo>
                  <a:pt x="588963" y="2512257"/>
                </a:lnTo>
                <a:lnTo>
                  <a:pt x="597218" y="2526547"/>
                </a:lnTo>
                <a:lnTo>
                  <a:pt x="605791" y="2540519"/>
                </a:lnTo>
                <a:lnTo>
                  <a:pt x="615316" y="2554174"/>
                </a:lnTo>
                <a:lnTo>
                  <a:pt x="624523" y="2567511"/>
                </a:lnTo>
                <a:lnTo>
                  <a:pt x="634366" y="2581166"/>
                </a:lnTo>
                <a:lnTo>
                  <a:pt x="644208" y="2594503"/>
                </a:lnTo>
                <a:lnTo>
                  <a:pt x="654686" y="2607205"/>
                </a:lnTo>
                <a:lnTo>
                  <a:pt x="665163" y="2619907"/>
                </a:lnTo>
                <a:lnTo>
                  <a:pt x="676593" y="2632292"/>
                </a:lnTo>
                <a:lnTo>
                  <a:pt x="688023" y="2644676"/>
                </a:lnTo>
                <a:lnTo>
                  <a:pt x="699771" y="2656426"/>
                </a:lnTo>
                <a:lnTo>
                  <a:pt x="711836" y="2668175"/>
                </a:lnTo>
                <a:lnTo>
                  <a:pt x="724218" y="2679924"/>
                </a:lnTo>
                <a:lnTo>
                  <a:pt x="737236" y="2691039"/>
                </a:lnTo>
                <a:lnTo>
                  <a:pt x="749936" y="2701835"/>
                </a:lnTo>
                <a:lnTo>
                  <a:pt x="763588" y="2712632"/>
                </a:lnTo>
                <a:lnTo>
                  <a:pt x="777558" y="2722794"/>
                </a:lnTo>
                <a:lnTo>
                  <a:pt x="791528" y="2732638"/>
                </a:lnTo>
                <a:lnTo>
                  <a:pt x="805816" y="2742482"/>
                </a:lnTo>
                <a:lnTo>
                  <a:pt x="820738" y="2751691"/>
                </a:lnTo>
                <a:lnTo>
                  <a:pt x="835661" y="2760582"/>
                </a:lnTo>
                <a:lnTo>
                  <a:pt x="850583" y="2769156"/>
                </a:lnTo>
                <a:lnTo>
                  <a:pt x="866141" y="2777412"/>
                </a:lnTo>
                <a:lnTo>
                  <a:pt x="881381" y="2785351"/>
                </a:lnTo>
                <a:lnTo>
                  <a:pt x="896938" y="2792655"/>
                </a:lnTo>
                <a:lnTo>
                  <a:pt x="912496" y="2799641"/>
                </a:lnTo>
                <a:lnTo>
                  <a:pt x="928371" y="2805992"/>
                </a:lnTo>
                <a:lnTo>
                  <a:pt x="943928" y="2811708"/>
                </a:lnTo>
                <a:lnTo>
                  <a:pt x="959803" y="2817424"/>
                </a:lnTo>
                <a:lnTo>
                  <a:pt x="975678" y="2822505"/>
                </a:lnTo>
                <a:lnTo>
                  <a:pt x="991871" y="2827585"/>
                </a:lnTo>
                <a:lnTo>
                  <a:pt x="1008063" y="2832031"/>
                </a:lnTo>
                <a:lnTo>
                  <a:pt x="1024256" y="2835842"/>
                </a:lnTo>
                <a:lnTo>
                  <a:pt x="1040448" y="2839335"/>
                </a:lnTo>
                <a:lnTo>
                  <a:pt x="1056641" y="2842510"/>
                </a:lnTo>
                <a:lnTo>
                  <a:pt x="1073151" y="2845051"/>
                </a:lnTo>
                <a:lnTo>
                  <a:pt x="1089343" y="2847591"/>
                </a:lnTo>
                <a:lnTo>
                  <a:pt x="1105853" y="2849496"/>
                </a:lnTo>
                <a:lnTo>
                  <a:pt x="1121728" y="2851084"/>
                </a:lnTo>
                <a:lnTo>
                  <a:pt x="1138238" y="2852037"/>
                </a:lnTo>
                <a:lnTo>
                  <a:pt x="1154431" y="2852989"/>
                </a:lnTo>
                <a:lnTo>
                  <a:pt x="1170941" y="2853307"/>
                </a:lnTo>
                <a:lnTo>
                  <a:pt x="1187133" y="2852989"/>
                </a:lnTo>
                <a:lnTo>
                  <a:pt x="1203643" y="2852672"/>
                </a:lnTo>
                <a:lnTo>
                  <a:pt x="1219836" y="2851719"/>
                </a:lnTo>
                <a:lnTo>
                  <a:pt x="1236346" y="2850767"/>
                </a:lnTo>
                <a:lnTo>
                  <a:pt x="1252538" y="2849179"/>
                </a:lnTo>
                <a:lnTo>
                  <a:pt x="1268731" y="2846956"/>
                </a:lnTo>
                <a:lnTo>
                  <a:pt x="1284606" y="2844416"/>
                </a:lnTo>
                <a:lnTo>
                  <a:pt x="1300799" y="2841875"/>
                </a:lnTo>
                <a:lnTo>
                  <a:pt x="1316356" y="2838382"/>
                </a:lnTo>
                <a:lnTo>
                  <a:pt x="1332231" y="2835207"/>
                </a:lnTo>
                <a:lnTo>
                  <a:pt x="1348106" y="2831396"/>
                </a:lnTo>
                <a:lnTo>
                  <a:pt x="1363981" y="2826950"/>
                </a:lnTo>
                <a:lnTo>
                  <a:pt x="1379539" y="2822187"/>
                </a:lnTo>
                <a:lnTo>
                  <a:pt x="1395096" y="2817106"/>
                </a:lnTo>
                <a:lnTo>
                  <a:pt x="1410336" y="2811708"/>
                </a:lnTo>
                <a:lnTo>
                  <a:pt x="1425259" y="2805992"/>
                </a:lnTo>
                <a:lnTo>
                  <a:pt x="1440499" y="2799958"/>
                </a:lnTo>
                <a:lnTo>
                  <a:pt x="1455421" y="2793290"/>
                </a:lnTo>
                <a:lnTo>
                  <a:pt x="1470344" y="2786304"/>
                </a:lnTo>
                <a:lnTo>
                  <a:pt x="1484949" y="2779000"/>
                </a:lnTo>
                <a:lnTo>
                  <a:pt x="1499554" y="2771379"/>
                </a:lnTo>
                <a:lnTo>
                  <a:pt x="1513841" y="2763758"/>
                </a:lnTo>
                <a:lnTo>
                  <a:pt x="1527811" y="2755501"/>
                </a:lnTo>
                <a:lnTo>
                  <a:pt x="1541781" y="2746927"/>
                </a:lnTo>
                <a:lnTo>
                  <a:pt x="1555751" y="2738036"/>
                </a:lnTo>
                <a:lnTo>
                  <a:pt x="1569086" y="2728192"/>
                </a:lnTo>
                <a:lnTo>
                  <a:pt x="1582421" y="2718665"/>
                </a:lnTo>
                <a:lnTo>
                  <a:pt x="1595439" y="2708504"/>
                </a:lnTo>
                <a:lnTo>
                  <a:pt x="1608456" y="2698342"/>
                </a:lnTo>
                <a:lnTo>
                  <a:pt x="1621156" y="2687545"/>
                </a:lnTo>
                <a:lnTo>
                  <a:pt x="1633856" y="2676431"/>
                </a:lnTo>
                <a:lnTo>
                  <a:pt x="1645921" y="2664999"/>
                </a:lnTo>
                <a:lnTo>
                  <a:pt x="1657986" y="2653250"/>
                </a:lnTo>
                <a:lnTo>
                  <a:pt x="1669416" y="2640866"/>
                </a:lnTo>
                <a:lnTo>
                  <a:pt x="1681164" y="2628799"/>
                </a:lnTo>
                <a:lnTo>
                  <a:pt x="1692276" y="2615779"/>
                </a:lnTo>
                <a:lnTo>
                  <a:pt x="1703071" y="2602759"/>
                </a:lnTo>
                <a:lnTo>
                  <a:pt x="1713549" y="2589422"/>
                </a:lnTo>
                <a:lnTo>
                  <a:pt x="1724026" y="2575450"/>
                </a:lnTo>
                <a:lnTo>
                  <a:pt x="1734186" y="2561478"/>
                </a:lnTo>
                <a:lnTo>
                  <a:pt x="1743711" y="2546870"/>
                </a:lnTo>
                <a:lnTo>
                  <a:pt x="1753236" y="2532263"/>
                </a:lnTo>
                <a:lnTo>
                  <a:pt x="1762126" y="2517338"/>
                </a:lnTo>
                <a:lnTo>
                  <a:pt x="1770699" y="2502096"/>
                </a:lnTo>
                <a:lnTo>
                  <a:pt x="1778954" y="2486853"/>
                </a:lnTo>
                <a:lnTo>
                  <a:pt x="1786574" y="2471611"/>
                </a:lnTo>
                <a:lnTo>
                  <a:pt x="1793876" y="2456051"/>
                </a:lnTo>
                <a:lnTo>
                  <a:pt x="1800861" y="2440173"/>
                </a:lnTo>
                <a:lnTo>
                  <a:pt x="1807211" y="2424931"/>
                </a:lnTo>
                <a:lnTo>
                  <a:pt x="1813244" y="2409053"/>
                </a:lnTo>
                <a:lnTo>
                  <a:pt x="1818959" y="2393176"/>
                </a:lnTo>
                <a:lnTo>
                  <a:pt x="1824039" y="2376981"/>
                </a:lnTo>
                <a:lnTo>
                  <a:pt x="1828801" y="2361103"/>
                </a:lnTo>
                <a:lnTo>
                  <a:pt x="1833246" y="2344908"/>
                </a:lnTo>
                <a:lnTo>
                  <a:pt x="1837056" y="2328713"/>
                </a:lnTo>
                <a:lnTo>
                  <a:pt x="1840549" y="2312518"/>
                </a:lnTo>
                <a:lnTo>
                  <a:pt x="1844041" y="2296005"/>
                </a:lnTo>
                <a:lnTo>
                  <a:pt x="1846581" y="2280128"/>
                </a:lnTo>
                <a:lnTo>
                  <a:pt x="1848804" y="2263615"/>
                </a:lnTo>
                <a:lnTo>
                  <a:pt x="1851026" y="2247420"/>
                </a:lnTo>
                <a:lnTo>
                  <a:pt x="1852614" y="2230907"/>
                </a:lnTo>
                <a:lnTo>
                  <a:pt x="1853566" y="2214712"/>
                </a:lnTo>
                <a:lnTo>
                  <a:pt x="1854201" y="2198200"/>
                </a:lnTo>
                <a:lnTo>
                  <a:pt x="1854519" y="2182005"/>
                </a:lnTo>
                <a:lnTo>
                  <a:pt x="1854519" y="2165492"/>
                </a:lnTo>
                <a:lnTo>
                  <a:pt x="1853884" y="2149297"/>
                </a:lnTo>
                <a:lnTo>
                  <a:pt x="1853249" y="2132784"/>
                </a:lnTo>
                <a:lnTo>
                  <a:pt x="1851979" y="2116589"/>
                </a:lnTo>
                <a:lnTo>
                  <a:pt x="1850391" y="2100394"/>
                </a:lnTo>
                <a:lnTo>
                  <a:pt x="1848169" y="2084516"/>
                </a:lnTo>
                <a:lnTo>
                  <a:pt x="1845946" y="2068321"/>
                </a:lnTo>
                <a:lnTo>
                  <a:pt x="1843089" y="2052444"/>
                </a:lnTo>
                <a:lnTo>
                  <a:pt x="1839914" y="2036249"/>
                </a:lnTo>
                <a:lnTo>
                  <a:pt x="1836421" y="2020371"/>
                </a:lnTo>
                <a:lnTo>
                  <a:pt x="1832294" y="2004494"/>
                </a:lnTo>
                <a:lnTo>
                  <a:pt x="1828166" y="1988934"/>
                </a:lnTo>
                <a:lnTo>
                  <a:pt x="1823404" y="1973374"/>
                </a:lnTo>
                <a:lnTo>
                  <a:pt x="1818641" y="1958131"/>
                </a:lnTo>
                <a:lnTo>
                  <a:pt x="1812926" y="1942571"/>
                </a:lnTo>
                <a:lnTo>
                  <a:pt x="1807211" y="1927329"/>
                </a:lnTo>
                <a:lnTo>
                  <a:pt x="1801179" y="1912086"/>
                </a:lnTo>
                <a:lnTo>
                  <a:pt x="1794829" y="1897161"/>
                </a:lnTo>
                <a:lnTo>
                  <a:pt x="1787844" y="1882554"/>
                </a:lnTo>
                <a:lnTo>
                  <a:pt x="1780541" y="1867947"/>
                </a:lnTo>
                <a:lnTo>
                  <a:pt x="1772921" y="1853339"/>
                </a:lnTo>
                <a:lnTo>
                  <a:pt x="1764984" y="1839050"/>
                </a:lnTo>
                <a:lnTo>
                  <a:pt x="1757046" y="1825077"/>
                </a:lnTo>
                <a:lnTo>
                  <a:pt x="1747839" y="1810788"/>
                </a:lnTo>
                <a:lnTo>
                  <a:pt x="1738949" y="1797450"/>
                </a:lnTo>
                <a:lnTo>
                  <a:pt x="1729741" y="1783478"/>
                </a:lnTo>
                <a:lnTo>
                  <a:pt x="1719899" y="1770459"/>
                </a:lnTo>
                <a:lnTo>
                  <a:pt x="1710056" y="1757121"/>
                </a:lnTo>
                <a:lnTo>
                  <a:pt x="1699579" y="1744102"/>
                </a:lnTo>
                <a:lnTo>
                  <a:pt x="1688466" y="1731400"/>
                </a:lnTo>
                <a:lnTo>
                  <a:pt x="1677671" y="1719333"/>
                </a:lnTo>
                <a:lnTo>
                  <a:pt x="1666241" y="1706948"/>
                </a:lnTo>
                <a:lnTo>
                  <a:pt x="1654176" y="1694882"/>
                </a:lnTo>
                <a:lnTo>
                  <a:pt x="1642429" y="1683132"/>
                </a:lnTo>
                <a:lnTo>
                  <a:pt x="1629729" y="1671700"/>
                </a:lnTo>
                <a:lnTo>
                  <a:pt x="1617029" y="1660586"/>
                </a:lnTo>
                <a:lnTo>
                  <a:pt x="1603694" y="1649472"/>
                </a:lnTo>
                <a:lnTo>
                  <a:pt x="1590676" y="1638993"/>
                </a:lnTo>
                <a:lnTo>
                  <a:pt x="1576706" y="1628831"/>
                </a:lnTo>
                <a:lnTo>
                  <a:pt x="1562736" y="1618987"/>
                </a:lnTo>
                <a:lnTo>
                  <a:pt x="1548131" y="1609143"/>
                </a:lnTo>
                <a:lnTo>
                  <a:pt x="1533526" y="1599616"/>
                </a:lnTo>
                <a:lnTo>
                  <a:pt x="1518286" y="1590407"/>
                </a:lnTo>
                <a:lnTo>
                  <a:pt x="1503364" y="1581833"/>
                </a:lnTo>
                <a:lnTo>
                  <a:pt x="1488124" y="1573895"/>
                </a:lnTo>
                <a:lnTo>
                  <a:pt x="1472884" y="1565956"/>
                </a:lnTo>
                <a:lnTo>
                  <a:pt x="1457326" y="1558970"/>
                </a:lnTo>
                <a:lnTo>
                  <a:pt x="1441451" y="1551984"/>
                </a:lnTo>
                <a:lnTo>
                  <a:pt x="1425894" y="1545633"/>
                </a:lnTo>
                <a:lnTo>
                  <a:pt x="1410336" y="1539282"/>
                </a:lnTo>
                <a:lnTo>
                  <a:pt x="1394461" y="1533883"/>
                </a:lnTo>
                <a:lnTo>
                  <a:pt x="1378269" y="1528802"/>
                </a:lnTo>
                <a:lnTo>
                  <a:pt x="1362393" y="1523722"/>
                </a:lnTo>
                <a:lnTo>
                  <a:pt x="1346201" y="1519593"/>
                </a:lnTo>
                <a:lnTo>
                  <a:pt x="1330008" y="1515783"/>
                </a:lnTo>
                <a:lnTo>
                  <a:pt x="1313816" y="1511972"/>
                </a:lnTo>
                <a:lnTo>
                  <a:pt x="1297306" y="1509114"/>
                </a:lnTo>
                <a:lnTo>
                  <a:pt x="1281114" y="1505939"/>
                </a:lnTo>
                <a:lnTo>
                  <a:pt x="1264604" y="1503716"/>
                </a:lnTo>
                <a:lnTo>
                  <a:pt x="1248411" y="1502128"/>
                </a:lnTo>
                <a:lnTo>
                  <a:pt x="1231901" y="1500540"/>
                </a:lnTo>
                <a:lnTo>
                  <a:pt x="1216026" y="1499588"/>
                </a:lnTo>
                <a:lnTo>
                  <a:pt x="1199516" y="1498635"/>
                </a:lnTo>
                <a:lnTo>
                  <a:pt x="1183323" y="1498000"/>
                </a:lnTo>
                <a:close/>
                <a:moveTo>
                  <a:pt x="3448610" y="1292740"/>
                </a:moveTo>
                <a:lnTo>
                  <a:pt x="3453374" y="1316233"/>
                </a:lnTo>
                <a:lnTo>
                  <a:pt x="3457184" y="1339726"/>
                </a:lnTo>
                <a:lnTo>
                  <a:pt x="3461313" y="1363536"/>
                </a:lnTo>
                <a:lnTo>
                  <a:pt x="3464806" y="1387029"/>
                </a:lnTo>
                <a:lnTo>
                  <a:pt x="3468617" y="1410521"/>
                </a:lnTo>
                <a:lnTo>
                  <a:pt x="3471475" y="1434332"/>
                </a:lnTo>
                <a:lnTo>
                  <a:pt x="3474333" y="1458142"/>
                </a:lnTo>
                <a:lnTo>
                  <a:pt x="3477191" y="1482270"/>
                </a:lnTo>
                <a:lnTo>
                  <a:pt x="3479414" y="1505763"/>
                </a:lnTo>
                <a:lnTo>
                  <a:pt x="3481637" y="1529573"/>
                </a:lnTo>
                <a:lnTo>
                  <a:pt x="3483542" y="1553383"/>
                </a:lnTo>
                <a:lnTo>
                  <a:pt x="3485130" y="1577511"/>
                </a:lnTo>
                <a:lnTo>
                  <a:pt x="3486400" y="1601321"/>
                </a:lnTo>
                <a:lnTo>
                  <a:pt x="3487353" y="1625449"/>
                </a:lnTo>
                <a:lnTo>
                  <a:pt x="3487988" y="1648942"/>
                </a:lnTo>
                <a:lnTo>
                  <a:pt x="3488623" y="1672752"/>
                </a:lnTo>
                <a:lnTo>
                  <a:pt x="3760136" y="1672752"/>
                </a:lnTo>
                <a:lnTo>
                  <a:pt x="3758549" y="1661641"/>
                </a:lnTo>
                <a:lnTo>
                  <a:pt x="3756643" y="1649894"/>
                </a:lnTo>
                <a:lnTo>
                  <a:pt x="3754420" y="1638465"/>
                </a:lnTo>
                <a:lnTo>
                  <a:pt x="3751245" y="1627354"/>
                </a:lnTo>
                <a:lnTo>
                  <a:pt x="3748069" y="1615925"/>
                </a:lnTo>
                <a:lnTo>
                  <a:pt x="3744258" y="1604813"/>
                </a:lnTo>
                <a:lnTo>
                  <a:pt x="3740448" y="1594019"/>
                </a:lnTo>
                <a:lnTo>
                  <a:pt x="3736002" y="1583225"/>
                </a:lnTo>
                <a:lnTo>
                  <a:pt x="3731238" y="1572114"/>
                </a:lnTo>
                <a:lnTo>
                  <a:pt x="3726158" y="1561320"/>
                </a:lnTo>
                <a:lnTo>
                  <a:pt x="3721076" y="1550843"/>
                </a:lnTo>
                <a:lnTo>
                  <a:pt x="3715043" y="1540049"/>
                </a:lnTo>
                <a:lnTo>
                  <a:pt x="3709009" y="1529890"/>
                </a:lnTo>
                <a:lnTo>
                  <a:pt x="3702658" y="1519731"/>
                </a:lnTo>
                <a:lnTo>
                  <a:pt x="3696307" y="1509890"/>
                </a:lnTo>
                <a:lnTo>
                  <a:pt x="3689321" y="1500048"/>
                </a:lnTo>
                <a:lnTo>
                  <a:pt x="3680746" y="1488302"/>
                </a:lnTo>
                <a:lnTo>
                  <a:pt x="3671855" y="1476873"/>
                </a:lnTo>
                <a:lnTo>
                  <a:pt x="3662646" y="1465761"/>
                </a:lnTo>
                <a:lnTo>
                  <a:pt x="3653119" y="1454650"/>
                </a:lnTo>
                <a:lnTo>
                  <a:pt x="3642957" y="1443856"/>
                </a:lnTo>
                <a:lnTo>
                  <a:pt x="3632795" y="1433379"/>
                </a:lnTo>
                <a:lnTo>
                  <a:pt x="3622633" y="1423220"/>
                </a:lnTo>
                <a:lnTo>
                  <a:pt x="3612154" y="1412744"/>
                </a:lnTo>
                <a:lnTo>
                  <a:pt x="3601039" y="1402902"/>
                </a:lnTo>
                <a:lnTo>
                  <a:pt x="3590242" y="1393061"/>
                </a:lnTo>
                <a:lnTo>
                  <a:pt x="3578810" y="1383536"/>
                </a:lnTo>
                <a:lnTo>
                  <a:pt x="3567378" y="1374330"/>
                </a:lnTo>
                <a:lnTo>
                  <a:pt x="3555946" y="1365123"/>
                </a:lnTo>
                <a:lnTo>
                  <a:pt x="3544196" y="1356234"/>
                </a:lnTo>
                <a:lnTo>
                  <a:pt x="3532128" y="1347345"/>
                </a:lnTo>
                <a:lnTo>
                  <a:pt x="3520061" y="1338456"/>
                </a:lnTo>
                <a:lnTo>
                  <a:pt x="3502596" y="1326392"/>
                </a:lnTo>
                <a:lnTo>
                  <a:pt x="3484812" y="1314963"/>
                </a:lnTo>
                <a:lnTo>
                  <a:pt x="3467029" y="1303851"/>
                </a:lnTo>
                <a:lnTo>
                  <a:pt x="3448610" y="1292740"/>
                </a:lnTo>
                <a:close/>
                <a:moveTo>
                  <a:pt x="1163321" y="1279525"/>
                </a:moveTo>
                <a:lnTo>
                  <a:pt x="1184911" y="1279525"/>
                </a:lnTo>
                <a:lnTo>
                  <a:pt x="1206501" y="1279843"/>
                </a:lnTo>
                <a:lnTo>
                  <a:pt x="1228408" y="1280795"/>
                </a:lnTo>
                <a:lnTo>
                  <a:pt x="1249998" y="1282383"/>
                </a:lnTo>
                <a:lnTo>
                  <a:pt x="1271589" y="1284288"/>
                </a:lnTo>
                <a:lnTo>
                  <a:pt x="1293179" y="1287146"/>
                </a:lnTo>
                <a:lnTo>
                  <a:pt x="1314769" y="1290004"/>
                </a:lnTo>
                <a:lnTo>
                  <a:pt x="1336358" y="1293497"/>
                </a:lnTo>
                <a:lnTo>
                  <a:pt x="1357631" y="1297625"/>
                </a:lnTo>
                <a:lnTo>
                  <a:pt x="1379221" y="1302389"/>
                </a:lnTo>
                <a:lnTo>
                  <a:pt x="1400494" y="1307787"/>
                </a:lnTo>
                <a:lnTo>
                  <a:pt x="1422084" y="1313503"/>
                </a:lnTo>
                <a:lnTo>
                  <a:pt x="1443039" y="1319536"/>
                </a:lnTo>
                <a:lnTo>
                  <a:pt x="1464311" y="1326523"/>
                </a:lnTo>
                <a:lnTo>
                  <a:pt x="1485266" y="1334144"/>
                </a:lnTo>
                <a:lnTo>
                  <a:pt x="1506221" y="1342083"/>
                </a:lnTo>
                <a:lnTo>
                  <a:pt x="1526859" y="1350656"/>
                </a:lnTo>
                <a:lnTo>
                  <a:pt x="1547814" y="1359548"/>
                </a:lnTo>
                <a:lnTo>
                  <a:pt x="1568134" y="1369392"/>
                </a:lnTo>
                <a:lnTo>
                  <a:pt x="1588454" y="1379871"/>
                </a:lnTo>
                <a:lnTo>
                  <a:pt x="1608456" y="1390350"/>
                </a:lnTo>
                <a:lnTo>
                  <a:pt x="1628459" y="1401782"/>
                </a:lnTo>
                <a:lnTo>
                  <a:pt x="1648461" y="1413849"/>
                </a:lnTo>
                <a:lnTo>
                  <a:pt x="1667829" y="1426234"/>
                </a:lnTo>
                <a:lnTo>
                  <a:pt x="1686879" y="1438618"/>
                </a:lnTo>
                <a:lnTo>
                  <a:pt x="1705611" y="1451955"/>
                </a:lnTo>
                <a:lnTo>
                  <a:pt x="1724026" y="1465927"/>
                </a:lnTo>
                <a:lnTo>
                  <a:pt x="1741806" y="1479582"/>
                </a:lnTo>
                <a:lnTo>
                  <a:pt x="1759269" y="1494189"/>
                </a:lnTo>
                <a:lnTo>
                  <a:pt x="1776096" y="1509114"/>
                </a:lnTo>
                <a:lnTo>
                  <a:pt x="1792606" y="1524357"/>
                </a:lnTo>
                <a:lnTo>
                  <a:pt x="1808481" y="1539599"/>
                </a:lnTo>
                <a:lnTo>
                  <a:pt x="1824039" y="1555159"/>
                </a:lnTo>
                <a:lnTo>
                  <a:pt x="1838961" y="1571354"/>
                </a:lnTo>
                <a:lnTo>
                  <a:pt x="1853884" y="1587867"/>
                </a:lnTo>
                <a:lnTo>
                  <a:pt x="1868171" y="1604697"/>
                </a:lnTo>
                <a:lnTo>
                  <a:pt x="1881824" y="1621845"/>
                </a:lnTo>
                <a:lnTo>
                  <a:pt x="1895159" y="1639310"/>
                </a:lnTo>
                <a:lnTo>
                  <a:pt x="1907859" y="1656775"/>
                </a:lnTo>
                <a:lnTo>
                  <a:pt x="1920559" y="1674876"/>
                </a:lnTo>
                <a:lnTo>
                  <a:pt x="1932306" y="1692976"/>
                </a:lnTo>
                <a:lnTo>
                  <a:pt x="1944054" y="1711712"/>
                </a:lnTo>
                <a:lnTo>
                  <a:pt x="1954849" y="1730130"/>
                </a:lnTo>
                <a:lnTo>
                  <a:pt x="1965326" y="1749183"/>
                </a:lnTo>
                <a:lnTo>
                  <a:pt x="1975169" y="1768236"/>
                </a:lnTo>
                <a:lnTo>
                  <a:pt x="1984694" y="1787924"/>
                </a:lnTo>
                <a:lnTo>
                  <a:pt x="1994219" y="1807295"/>
                </a:lnTo>
                <a:lnTo>
                  <a:pt x="2002791" y="1826983"/>
                </a:lnTo>
                <a:lnTo>
                  <a:pt x="2011046" y="1846988"/>
                </a:lnTo>
                <a:lnTo>
                  <a:pt x="2018349" y="1866994"/>
                </a:lnTo>
                <a:lnTo>
                  <a:pt x="2025334" y="1887317"/>
                </a:lnTo>
                <a:lnTo>
                  <a:pt x="2032319" y="1907958"/>
                </a:lnTo>
                <a:lnTo>
                  <a:pt x="2038351" y="1928281"/>
                </a:lnTo>
                <a:lnTo>
                  <a:pt x="2044066" y="1949240"/>
                </a:lnTo>
                <a:lnTo>
                  <a:pt x="2049146" y="1970198"/>
                </a:lnTo>
                <a:lnTo>
                  <a:pt x="2054226" y="1991156"/>
                </a:lnTo>
                <a:lnTo>
                  <a:pt x="2058036" y="2012115"/>
                </a:lnTo>
                <a:lnTo>
                  <a:pt x="2061846" y="2033391"/>
                </a:lnTo>
                <a:lnTo>
                  <a:pt x="2065021" y="2054667"/>
                </a:lnTo>
                <a:lnTo>
                  <a:pt x="2067561" y="2076260"/>
                </a:lnTo>
                <a:lnTo>
                  <a:pt x="2070101" y="2097536"/>
                </a:lnTo>
                <a:lnTo>
                  <a:pt x="2071689" y="2119130"/>
                </a:lnTo>
                <a:lnTo>
                  <a:pt x="2072641" y="2140405"/>
                </a:lnTo>
                <a:lnTo>
                  <a:pt x="2073276" y="2161999"/>
                </a:lnTo>
                <a:lnTo>
                  <a:pt x="2073276" y="2183592"/>
                </a:lnTo>
                <a:lnTo>
                  <a:pt x="2072959" y="2205503"/>
                </a:lnTo>
                <a:lnTo>
                  <a:pt x="2072006" y="2226779"/>
                </a:lnTo>
                <a:lnTo>
                  <a:pt x="2070419" y="2248690"/>
                </a:lnTo>
                <a:lnTo>
                  <a:pt x="2068196" y="2269966"/>
                </a:lnTo>
                <a:lnTo>
                  <a:pt x="2065974" y="2291877"/>
                </a:lnTo>
                <a:lnTo>
                  <a:pt x="2062799" y="2313153"/>
                </a:lnTo>
                <a:lnTo>
                  <a:pt x="2058989" y="2335064"/>
                </a:lnTo>
                <a:lnTo>
                  <a:pt x="2055179" y="2356658"/>
                </a:lnTo>
                <a:lnTo>
                  <a:pt x="2050099" y="2377933"/>
                </a:lnTo>
                <a:lnTo>
                  <a:pt x="2045336" y="2399527"/>
                </a:lnTo>
                <a:lnTo>
                  <a:pt x="2039304" y="2420485"/>
                </a:lnTo>
                <a:lnTo>
                  <a:pt x="2032954" y="2442079"/>
                </a:lnTo>
                <a:lnTo>
                  <a:pt x="2025969" y="2463037"/>
                </a:lnTo>
                <a:lnTo>
                  <a:pt x="2018666" y="2483995"/>
                </a:lnTo>
                <a:lnTo>
                  <a:pt x="2010411" y="2504954"/>
                </a:lnTo>
                <a:lnTo>
                  <a:pt x="2002474" y="2525912"/>
                </a:lnTo>
                <a:lnTo>
                  <a:pt x="1992949" y="2546235"/>
                </a:lnTo>
                <a:lnTo>
                  <a:pt x="1983424" y="2566876"/>
                </a:lnTo>
                <a:lnTo>
                  <a:pt x="1973264" y="2587199"/>
                </a:lnTo>
                <a:lnTo>
                  <a:pt x="1962469" y="2607205"/>
                </a:lnTo>
                <a:lnTo>
                  <a:pt x="1951039" y="2627211"/>
                </a:lnTo>
                <a:lnTo>
                  <a:pt x="1939291" y="2647217"/>
                </a:lnTo>
                <a:lnTo>
                  <a:pt x="1928179" y="2664682"/>
                </a:lnTo>
                <a:lnTo>
                  <a:pt x="1916431" y="2681830"/>
                </a:lnTo>
                <a:lnTo>
                  <a:pt x="1905001" y="2698660"/>
                </a:lnTo>
                <a:lnTo>
                  <a:pt x="1892936" y="2715172"/>
                </a:lnTo>
                <a:lnTo>
                  <a:pt x="1880236" y="2731367"/>
                </a:lnTo>
                <a:lnTo>
                  <a:pt x="1867854" y="2747245"/>
                </a:lnTo>
                <a:lnTo>
                  <a:pt x="1854519" y="2762170"/>
                </a:lnTo>
                <a:lnTo>
                  <a:pt x="1841184" y="2777412"/>
                </a:lnTo>
                <a:lnTo>
                  <a:pt x="1827849" y="2792337"/>
                </a:lnTo>
                <a:lnTo>
                  <a:pt x="1813879" y="2806627"/>
                </a:lnTo>
                <a:lnTo>
                  <a:pt x="1799909" y="2820282"/>
                </a:lnTo>
                <a:lnTo>
                  <a:pt x="1785304" y="2834254"/>
                </a:lnTo>
                <a:lnTo>
                  <a:pt x="1770699" y="2847274"/>
                </a:lnTo>
                <a:lnTo>
                  <a:pt x="1755776" y="2860293"/>
                </a:lnTo>
                <a:lnTo>
                  <a:pt x="1740854" y="2872678"/>
                </a:lnTo>
                <a:lnTo>
                  <a:pt x="1725296" y="2885062"/>
                </a:lnTo>
                <a:lnTo>
                  <a:pt x="1709739" y="2896811"/>
                </a:lnTo>
                <a:lnTo>
                  <a:pt x="1693864" y="2908243"/>
                </a:lnTo>
                <a:lnTo>
                  <a:pt x="1677671" y="2919358"/>
                </a:lnTo>
                <a:lnTo>
                  <a:pt x="1661161" y="2929837"/>
                </a:lnTo>
                <a:lnTo>
                  <a:pt x="1644969" y="2940316"/>
                </a:lnTo>
                <a:lnTo>
                  <a:pt x="1628141" y="2950478"/>
                </a:lnTo>
                <a:lnTo>
                  <a:pt x="1611314" y="2960004"/>
                </a:lnTo>
                <a:lnTo>
                  <a:pt x="1594169" y="2969213"/>
                </a:lnTo>
                <a:lnTo>
                  <a:pt x="1577024" y="2977787"/>
                </a:lnTo>
                <a:lnTo>
                  <a:pt x="1559561" y="2986361"/>
                </a:lnTo>
                <a:lnTo>
                  <a:pt x="1542099" y="2994300"/>
                </a:lnTo>
                <a:lnTo>
                  <a:pt x="1524319" y="3001921"/>
                </a:lnTo>
                <a:lnTo>
                  <a:pt x="1506539" y="3008907"/>
                </a:lnTo>
                <a:lnTo>
                  <a:pt x="1488441" y="3015893"/>
                </a:lnTo>
                <a:lnTo>
                  <a:pt x="1470344" y="3022562"/>
                </a:lnTo>
                <a:lnTo>
                  <a:pt x="1451929" y="3028595"/>
                </a:lnTo>
                <a:lnTo>
                  <a:pt x="1433514" y="3034311"/>
                </a:lnTo>
                <a:lnTo>
                  <a:pt x="1415099" y="3039709"/>
                </a:lnTo>
                <a:lnTo>
                  <a:pt x="1396684" y="3044473"/>
                </a:lnTo>
                <a:lnTo>
                  <a:pt x="1377951" y="3048918"/>
                </a:lnTo>
                <a:lnTo>
                  <a:pt x="1358901" y="3053364"/>
                </a:lnTo>
                <a:lnTo>
                  <a:pt x="1340168" y="3056857"/>
                </a:lnTo>
                <a:lnTo>
                  <a:pt x="1321119" y="3060033"/>
                </a:lnTo>
                <a:lnTo>
                  <a:pt x="1302069" y="3062891"/>
                </a:lnTo>
                <a:lnTo>
                  <a:pt x="1282701" y="3065431"/>
                </a:lnTo>
                <a:lnTo>
                  <a:pt x="1263651" y="3067336"/>
                </a:lnTo>
                <a:lnTo>
                  <a:pt x="1244601" y="3069242"/>
                </a:lnTo>
                <a:lnTo>
                  <a:pt x="1225551" y="3070512"/>
                </a:lnTo>
                <a:lnTo>
                  <a:pt x="1205866" y="3071464"/>
                </a:lnTo>
                <a:lnTo>
                  <a:pt x="1186816" y="3071782"/>
                </a:lnTo>
                <a:lnTo>
                  <a:pt x="1167448" y="3071782"/>
                </a:lnTo>
                <a:lnTo>
                  <a:pt x="1148081" y="3071464"/>
                </a:lnTo>
                <a:lnTo>
                  <a:pt x="1128396" y="3070512"/>
                </a:lnTo>
                <a:lnTo>
                  <a:pt x="1109346" y="3069242"/>
                </a:lnTo>
                <a:lnTo>
                  <a:pt x="1089978" y="3067336"/>
                </a:lnTo>
                <a:lnTo>
                  <a:pt x="1070293" y="3065431"/>
                </a:lnTo>
                <a:lnTo>
                  <a:pt x="1051243" y="3062891"/>
                </a:lnTo>
                <a:lnTo>
                  <a:pt x="1031876" y="3059715"/>
                </a:lnTo>
                <a:lnTo>
                  <a:pt x="1012826" y="3056540"/>
                </a:lnTo>
                <a:lnTo>
                  <a:pt x="993141" y="3053046"/>
                </a:lnTo>
                <a:lnTo>
                  <a:pt x="974091" y="3048601"/>
                </a:lnTo>
                <a:lnTo>
                  <a:pt x="955041" y="3043837"/>
                </a:lnTo>
                <a:lnTo>
                  <a:pt x="935673" y="3038757"/>
                </a:lnTo>
                <a:lnTo>
                  <a:pt x="916941" y="3033041"/>
                </a:lnTo>
                <a:lnTo>
                  <a:pt x="897891" y="3027325"/>
                </a:lnTo>
                <a:lnTo>
                  <a:pt x="879158" y="3020656"/>
                </a:lnTo>
                <a:lnTo>
                  <a:pt x="860426" y="3013988"/>
                </a:lnTo>
                <a:lnTo>
                  <a:pt x="841376" y="3006367"/>
                </a:lnTo>
                <a:lnTo>
                  <a:pt x="682626" y="3263900"/>
                </a:lnTo>
                <a:lnTo>
                  <a:pt x="424180" y="3104490"/>
                </a:lnTo>
                <a:lnTo>
                  <a:pt x="583566" y="2846956"/>
                </a:lnTo>
                <a:lnTo>
                  <a:pt x="568326" y="2833619"/>
                </a:lnTo>
                <a:lnTo>
                  <a:pt x="553721" y="2819647"/>
                </a:lnTo>
                <a:lnTo>
                  <a:pt x="539751" y="2805992"/>
                </a:lnTo>
                <a:lnTo>
                  <a:pt x="526098" y="2791702"/>
                </a:lnTo>
                <a:lnTo>
                  <a:pt x="512446" y="2777095"/>
                </a:lnTo>
                <a:lnTo>
                  <a:pt x="499428" y="2762170"/>
                </a:lnTo>
                <a:lnTo>
                  <a:pt x="486411" y="2747245"/>
                </a:lnTo>
                <a:lnTo>
                  <a:pt x="474346" y="2732003"/>
                </a:lnTo>
                <a:lnTo>
                  <a:pt x="462280" y="2716443"/>
                </a:lnTo>
                <a:lnTo>
                  <a:pt x="450533" y="2700565"/>
                </a:lnTo>
                <a:lnTo>
                  <a:pt x="439420" y="2684688"/>
                </a:lnTo>
                <a:lnTo>
                  <a:pt x="428308" y="2668492"/>
                </a:lnTo>
                <a:lnTo>
                  <a:pt x="417830" y="2651980"/>
                </a:lnTo>
                <a:lnTo>
                  <a:pt x="407988" y="2635467"/>
                </a:lnTo>
                <a:lnTo>
                  <a:pt x="398145" y="2618637"/>
                </a:lnTo>
                <a:lnTo>
                  <a:pt x="388620" y="2601489"/>
                </a:lnTo>
                <a:lnTo>
                  <a:pt x="379730" y="2584341"/>
                </a:lnTo>
                <a:lnTo>
                  <a:pt x="371158" y="2567194"/>
                </a:lnTo>
                <a:lnTo>
                  <a:pt x="362903" y="2549728"/>
                </a:lnTo>
                <a:lnTo>
                  <a:pt x="354965" y="2531946"/>
                </a:lnTo>
                <a:lnTo>
                  <a:pt x="347663" y="2514163"/>
                </a:lnTo>
                <a:lnTo>
                  <a:pt x="340360" y="2496380"/>
                </a:lnTo>
                <a:lnTo>
                  <a:pt x="333693" y="2478280"/>
                </a:lnTo>
                <a:lnTo>
                  <a:pt x="327660" y="2460179"/>
                </a:lnTo>
                <a:lnTo>
                  <a:pt x="321628" y="2441761"/>
                </a:lnTo>
                <a:lnTo>
                  <a:pt x="315913" y="2423343"/>
                </a:lnTo>
                <a:lnTo>
                  <a:pt x="310833" y="2404608"/>
                </a:lnTo>
                <a:lnTo>
                  <a:pt x="306070" y="2386190"/>
                </a:lnTo>
                <a:lnTo>
                  <a:pt x="301943" y="2367454"/>
                </a:lnTo>
                <a:lnTo>
                  <a:pt x="297815" y="2348719"/>
                </a:lnTo>
                <a:lnTo>
                  <a:pt x="294323" y="2329348"/>
                </a:lnTo>
                <a:lnTo>
                  <a:pt x="291148" y="2310613"/>
                </a:lnTo>
                <a:lnTo>
                  <a:pt x="288608" y="2291560"/>
                </a:lnTo>
                <a:lnTo>
                  <a:pt x="286385" y="2272507"/>
                </a:lnTo>
                <a:lnTo>
                  <a:pt x="284163" y="2253136"/>
                </a:lnTo>
                <a:lnTo>
                  <a:pt x="282893" y="2233765"/>
                </a:lnTo>
                <a:lnTo>
                  <a:pt x="281623" y="2214712"/>
                </a:lnTo>
                <a:lnTo>
                  <a:pt x="280988" y="2195342"/>
                </a:lnTo>
                <a:lnTo>
                  <a:pt x="280988" y="2175971"/>
                </a:lnTo>
                <a:lnTo>
                  <a:pt x="280988" y="2156600"/>
                </a:lnTo>
                <a:lnTo>
                  <a:pt x="281623" y="2137230"/>
                </a:lnTo>
                <a:lnTo>
                  <a:pt x="282575" y="2117859"/>
                </a:lnTo>
                <a:lnTo>
                  <a:pt x="284163" y="2098489"/>
                </a:lnTo>
                <a:lnTo>
                  <a:pt x="286068" y="2079118"/>
                </a:lnTo>
                <a:lnTo>
                  <a:pt x="288290" y="2060065"/>
                </a:lnTo>
                <a:lnTo>
                  <a:pt x="290830" y="2040377"/>
                </a:lnTo>
                <a:lnTo>
                  <a:pt x="294323" y="2021324"/>
                </a:lnTo>
                <a:lnTo>
                  <a:pt x="297815" y="2001953"/>
                </a:lnTo>
                <a:lnTo>
                  <a:pt x="301943" y="1982900"/>
                </a:lnTo>
                <a:lnTo>
                  <a:pt x="306070" y="1963530"/>
                </a:lnTo>
                <a:lnTo>
                  <a:pt x="311150" y="1944476"/>
                </a:lnTo>
                <a:lnTo>
                  <a:pt x="316230" y="1925423"/>
                </a:lnTo>
                <a:lnTo>
                  <a:pt x="322263" y="1906688"/>
                </a:lnTo>
                <a:lnTo>
                  <a:pt x="328613" y="1887317"/>
                </a:lnTo>
                <a:lnTo>
                  <a:pt x="334963" y="1868582"/>
                </a:lnTo>
                <a:lnTo>
                  <a:pt x="341948" y="1849846"/>
                </a:lnTo>
                <a:lnTo>
                  <a:pt x="349568" y="1831428"/>
                </a:lnTo>
                <a:lnTo>
                  <a:pt x="357505" y="1813010"/>
                </a:lnTo>
                <a:lnTo>
                  <a:pt x="366078" y="1794275"/>
                </a:lnTo>
                <a:lnTo>
                  <a:pt x="374968" y="1775857"/>
                </a:lnTo>
                <a:lnTo>
                  <a:pt x="384175" y="1757757"/>
                </a:lnTo>
                <a:lnTo>
                  <a:pt x="393700" y="1739974"/>
                </a:lnTo>
                <a:lnTo>
                  <a:pt x="404495" y="1721873"/>
                </a:lnTo>
                <a:lnTo>
                  <a:pt x="414973" y="1704408"/>
                </a:lnTo>
                <a:lnTo>
                  <a:pt x="427355" y="1684402"/>
                </a:lnTo>
                <a:lnTo>
                  <a:pt x="440055" y="1665667"/>
                </a:lnTo>
                <a:lnTo>
                  <a:pt x="453390" y="1646931"/>
                </a:lnTo>
                <a:lnTo>
                  <a:pt x="467043" y="1628831"/>
                </a:lnTo>
                <a:lnTo>
                  <a:pt x="481331" y="1611048"/>
                </a:lnTo>
                <a:lnTo>
                  <a:pt x="495301" y="1593583"/>
                </a:lnTo>
                <a:lnTo>
                  <a:pt x="510223" y="1576753"/>
                </a:lnTo>
                <a:lnTo>
                  <a:pt x="525463" y="1560240"/>
                </a:lnTo>
                <a:lnTo>
                  <a:pt x="541021" y="1544045"/>
                </a:lnTo>
                <a:lnTo>
                  <a:pt x="556896" y="1528485"/>
                </a:lnTo>
                <a:lnTo>
                  <a:pt x="573088" y="1513242"/>
                </a:lnTo>
                <a:lnTo>
                  <a:pt x="589598" y="1498953"/>
                </a:lnTo>
                <a:lnTo>
                  <a:pt x="606108" y="1484663"/>
                </a:lnTo>
                <a:lnTo>
                  <a:pt x="623571" y="1470691"/>
                </a:lnTo>
                <a:lnTo>
                  <a:pt x="640716" y="1457671"/>
                </a:lnTo>
                <a:lnTo>
                  <a:pt x="658496" y="1444651"/>
                </a:lnTo>
                <a:lnTo>
                  <a:pt x="676276" y="1432267"/>
                </a:lnTo>
                <a:lnTo>
                  <a:pt x="694373" y="1420200"/>
                </a:lnTo>
                <a:lnTo>
                  <a:pt x="712788" y="1408768"/>
                </a:lnTo>
                <a:lnTo>
                  <a:pt x="731521" y="1397972"/>
                </a:lnTo>
                <a:lnTo>
                  <a:pt x="750571" y="1387175"/>
                </a:lnTo>
                <a:lnTo>
                  <a:pt x="769621" y="1377331"/>
                </a:lnTo>
                <a:lnTo>
                  <a:pt x="788988" y="1367804"/>
                </a:lnTo>
                <a:lnTo>
                  <a:pt x="808673" y="1358595"/>
                </a:lnTo>
                <a:lnTo>
                  <a:pt x="828358" y="1350021"/>
                </a:lnTo>
                <a:lnTo>
                  <a:pt x="848361" y="1341765"/>
                </a:lnTo>
                <a:lnTo>
                  <a:pt x="868363" y="1334144"/>
                </a:lnTo>
                <a:lnTo>
                  <a:pt x="889001" y="1326840"/>
                </a:lnTo>
                <a:lnTo>
                  <a:pt x="909321" y="1320489"/>
                </a:lnTo>
                <a:lnTo>
                  <a:pt x="929958" y="1314456"/>
                </a:lnTo>
                <a:lnTo>
                  <a:pt x="950596" y="1308422"/>
                </a:lnTo>
                <a:lnTo>
                  <a:pt x="971551" y="1303659"/>
                </a:lnTo>
                <a:lnTo>
                  <a:pt x="992506" y="1298578"/>
                </a:lnTo>
                <a:lnTo>
                  <a:pt x="1013778" y="1294450"/>
                </a:lnTo>
                <a:lnTo>
                  <a:pt x="1034733" y="1290957"/>
                </a:lnTo>
                <a:lnTo>
                  <a:pt x="1056006" y="1287781"/>
                </a:lnTo>
                <a:lnTo>
                  <a:pt x="1077278" y="1284923"/>
                </a:lnTo>
                <a:lnTo>
                  <a:pt x="1098868" y="1282701"/>
                </a:lnTo>
                <a:lnTo>
                  <a:pt x="1120141" y="1281113"/>
                </a:lnTo>
                <a:lnTo>
                  <a:pt x="1142048" y="1280160"/>
                </a:lnTo>
                <a:lnTo>
                  <a:pt x="1163321" y="1279525"/>
                </a:lnTo>
                <a:close/>
                <a:moveTo>
                  <a:pt x="2870652" y="1075590"/>
                </a:moveTo>
                <a:lnTo>
                  <a:pt x="2877003" y="1112417"/>
                </a:lnTo>
                <a:lnTo>
                  <a:pt x="2883037" y="1149561"/>
                </a:lnTo>
                <a:lnTo>
                  <a:pt x="2888435" y="1186705"/>
                </a:lnTo>
                <a:lnTo>
                  <a:pt x="2893834" y="1223849"/>
                </a:lnTo>
                <a:lnTo>
                  <a:pt x="2898280" y="1261310"/>
                </a:lnTo>
                <a:lnTo>
                  <a:pt x="2902725" y="1298454"/>
                </a:lnTo>
                <a:lnTo>
                  <a:pt x="2906536" y="1335598"/>
                </a:lnTo>
                <a:lnTo>
                  <a:pt x="2910347" y="1373377"/>
                </a:lnTo>
                <a:lnTo>
                  <a:pt x="2913205" y="1410521"/>
                </a:lnTo>
                <a:lnTo>
                  <a:pt x="2916063" y="1448300"/>
                </a:lnTo>
                <a:lnTo>
                  <a:pt x="2918603" y="1485444"/>
                </a:lnTo>
                <a:lnTo>
                  <a:pt x="2920509" y="1522906"/>
                </a:lnTo>
                <a:lnTo>
                  <a:pt x="2922096" y="1560685"/>
                </a:lnTo>
                <a:lnTo>
                  <a:pt x="2923049" y="1597829"/>
                </a:lnTo>
                <a:lnTo>
                  <a:pt x="2924002" y="1635608"/>
                </a:lnTo>
                <a:lnTo>
                  <a:pt x="2924954" y="1672752"/>
                </a:lnTo>
                <a:lnTo>
                  <a:pt x="3418125" y="1672752"/>
                </a:lnTo>
                <a:lnTo>
                  <a:pt x="3417490" y="1646085"/>
                </a:lnTo>
                <a:lnTo>
                  <a:pt x="3416537" y="1619417"/>
                </a:lnTo>
                <a:lnTo>
                  <a:pt x="3414949" y="1592432"/>
                </a:lnTo>
                <a:lnTo>
                  <a:pt x="3413361" y="1565447"/>
                </a:lnTo>
                <a:lnTo>
                  <a:pt x="3411456" y="1538780"/>
                </a:lnTo>
                <a:lnTo>
                  <a:pt x="3409233" y="1512112"/>
                </a:lnTo>
                <a:lnTo>
                  <a:pt x="3406375" y="1485127"/>
                </a:lnTo>
                <a:lnTo>
                  <a:pt x="3403517" y="1458777"/>
                </a:lnTo>
                <a:lnTo>
                  <a:pt x="3400341" y="1432109"/>
                </a:lnTo>
                <a:lnTo>
                  <a:pt x="3396213" y="1405442"/>
                </a:lnTo>
                <a:lnTo>
                  <a:pt x="3392402" y="1378774"/>
                </a:lnTo>
                <a:lnTo>
                  <a:pt x="3387956" y="1352107"/>
                </a:lnTo>
                <a:lnTo>
                  <a:pt x="3383193" y="1325757"/>
                </a:lnTo>
                <a:lnTo>
                  <a:pt x="3378112" y="1299407"/>
                </a:lnTo>
                <a:lnTo>
                  <a:pt x="3372396" y="1273374"/>
                </a:lnTo>
                <a:lnTo>
                  <a:pt x="3366998" y="1247024"/>
                </a:lnTo>
                <a:lnTo>
                  <a:pt x="3350167" y="1238452"/>
                </a:lnTo>
                <a:lnTo>
                  <a:pt x="3333019" y="1230198"/>
                </a:lnTo>
                <a:lnTo>
                  <a:pt x="3315870" y="1222261"/>
                </a:lnTo>
                <a:lnTo>
                  <a:pt x="3298722" y="1214325"/>
                </a:lnTo>
                <a:lnTo>
                  <a:pt x="3281574" y="1206705"/>
                </a:lnTo>
                <a:lnTo>
                  <a:pt x="3264108" y="1199086"/>
                </a:lnTo>
                <a:lnTo>
                  <a:pt x="3246642" y="1191784"/>
                </a:lnTo>
                <a:lnTo>
                  <a:pt x="3228542" y="1184800"/>
                </a:lnTo>
                <a:lnTo>
                  <a:pt x="3193292" y="1170831"/>
                </a:lnTo>
                <a:lnTo>
                  <a:pt x="3157726" y="1157815"/>
                </a:lnTo>
                <a:lnTo>
                  <a:pt x="3121842" y="1145434"/>
                </a:lnTo>
                <a:lnTo>
                  <a:pt x="3085957" y="1133687"/>
                </a:lnTo>
                <a:lnTo>
                  <a:pt x="3058965" y="1125433"/>
                </a:lnTo>
                <a:lnTo>
                  <a:pt x="3032290" y="1117179"/>
                </a:lnTo>
                <a:lnTo>
                  <a:pt x="3005615" y="1109559"/>
                </a:lnTo>
                <a:lnTo>
                  <a:pt x="2978940" y="1102258"/>
                </a:lnTo>
                <a:lnTo>
                  <a:pt x="2951947" y="1094956"/>
                </a:lnTo>
                <a:lnTo>
                  <a:pt x="2924954" y="1088289"/>
                </a:lnTo>
                <a:lnTo>
                  <a:pt x="2897644" y="1081622"/>
                </a:lnTo>
                <a:lnTo>
                  <a:pt x="2870652" y="1075590"/>
                </a:lnTo>
                <a:close/>
                <a:moveTo>
                  <a:pt x="2177737" y="996540"/>
                </a:moveTo>
                <a:lnTo>
                  <a:pt x="2177737" y="1672752"/>
                </a:lnTo>
                <a:lnTo>
                  <a:pt x="2854139" y="1672752"/>
                </a:lnTo>
                <a:lnTo>
                  <a:pt x="2853821" y="1634656"/>
                </a:lnTo>
                <a:lnTo>
                  <a:pt x="2852868" y="1595924"/>
                </a:lnTo>
                <a:lnTo>
                  <a:pt x="2851281" y="1557510"/>
                </a:lnTo>
                <a:lnTo>
                  <a:pt x="2849693" y="1518779"/>
                </a:lnTo>
                <a:lnTo>
                  <a:pt x="2847470" y="1480047"/>
                </a:lnTo>
                <a:lnTo>
                  <a:pt x="2844930" y="1441634"/>
                </a:lnTo>
                <a:lnTo>
                  <a:pt x="2842072" y="1403220"/>
                </a:lnTo>
                <a:lnTo>
                  <a:pt x="2838578" y="1364806"/>
                </a:lnTo>
                <a:lnTo>
                  <a:pt x="2834768" y="1326392"/>
                </a:lnTo>
                <a:lnTo>
                  <a:pt x="2830322" y="1288295"/>
                </a:lnTo>
                <a:lnTo>
                  <a:pt x="2825876" y="1249881"/>
                </a:lnTo>
                <a:lnTo>
                  <a:pt x="2820478" y="1211785"/>
                </a:lnTo>
                <a:lnTo>
                  <a:pt x="2815396" y="1173688"/>
                </a:lnTo>
                <a:lnTo>
                  <a:pt x="2809045" y="1135592"/>
                </a:lnTo>
                <a:lnTo>
                  <a:pt x="2802694" y="1097496"/>
                </a:lnTo>
                <a:lnTo>
                  <a:pt x="2795390" y="1060034"/>
                </a:lnTo>
                <a:lnTo>
                  <a:pt x="2757600" y="1052732"/>
                </a:lnTo>
                <a:lnTo>
                  <a:pt x="2719176" y="1045748"/>
                </a:lnTo>
                <a:lnTo>
                  <a:pt x="2681069" y="1039081"/>
                </a:lnTo>
                <a:lnTo>
                  <a:pt x="2642644" y="1033684"/>
                </a:lnTo>
                <a:lnTo>
                  <a:pt x="2604219" y="1027969"/>
                </a:lnTo>
                <a:lnTo>
                  <a:pt x="2565477" y="1023207"/>
                </a:lnTo>
                <a:lnTo>
                  <a:pt x="2526735" y="1018445"/>
                </a:lnTo>
                <a:lnTo>
                  <a:pt x="2488310" y="1014636"/>
                </a:lnTo>
                <a:lnTo>
                  <a:pt x="2449568" y="1010826"/>
                </a:lnTo>
                <a:lnTo>
                  <a:pt x="2410826" y="1007651"/>
                </a:lnTo>
                <a:lnTo>
                  <a:pt x="2372083" y="1004477"/>
                </a:lnTo>
                <a:lnTo>
                  <a:pt x="2333341" y="1002254"/>
                </a:lnTo>
                <a:lnTo>
                  <a:pt x="2294281" y="1000350"/>
                </a:lnTo>
                <a:lnTo>
                  <a:pt x="2255221" y="998762"/>
                </a:lnTo>
                <a:lnTo>
                  <a:pt x="2216796" y="997810"/>
                </a:lnTo>
                <a:lnTo>
                  <a:pt x="2177737" y="996540"/>
                </a:lnTo>
                <a:close/>
                <a:moveTo>
                  <a:pt x="3288878" y="811772"/>
                </a:moveTo>
                <a:lnTo>
                  <a:pt x="3299992" y="834947"/>
                </a:lnTo>
                <a:lnTo>
                  <a:pt x="3310472" y="858440"/>
                </a:lnTo>
                <a:lnTo>
                  <a:pt x="3320952" y="882251"/>
                </a:lnTo>
                <a:lnTo>
                  <a:pt x="3331431" y="906061"/>
                </a:lnTo>
                <a:lnTo>
                  <a:pt x="3341275" y="929871"/>
                </a:lnTo>
                <a:lnTo>
                  <a:pt x="3350802" y="953681"/>
                </a:lnTo>
                <a:lnTo>
                  <a:pt x="3360011" y="977809"/>
                </a:lnTo>
                <a:lnTo>
                  <a:pt x="3368903" y="1002254"/>
                </a:lnTo>
                <a:lnTo>
                  <a:pt x="3377477" y="1026700"/>
                </a:lnTo>
                <a:lnTo>
                  <a:pt x="3385734" y="1051145"/>
                </a:lnTo>
                <a:lnTo>
                  <a:pt x="3393672" y="1075590"/>
                </a:lnTo>
                <a:lnTo>
                  <a:pt x="3401294" y="1100353"/>
                </a:lnTo>
                <a:lnTo>
                  <a:pt x="3408598" y="1125115"/>
                </a:lnTo>
                <a:lnTo>
                  <a:pt x="3415267" y="1150196"/>
                </a:lnTo>
                <a:lnTo>
                  <a:pt x="3421936" y="1174641"/>
                </a:lnTo>
                <a:lnTo>
                  <a:pt x="3428286" y="1199721"/>
                </a:lnTo>
                <a:lnTo>
                  <a:pt x="3445435" y="1208928"/>
                </a:lnTo>
                <a:lnTo>
                  <a:pt x="3462266" y="1218769"/>
                </a:lnTo>
                <a:lnTo>
                  <a:pt x="3479096" y="1228611"/>
                </a:lnTo>
                <a:lnTo>
                  <a:pt x="3495609" y="1238452"/>
                </a:lnTo>
                <a:lnTo>
                  <a:pt x="3512122" y="1248611"/>
                </a:lnTo>
                <a:lnTo>
                  <a:pt x="3528636" y="1259088"/>
                </a:lnTo>
                <a:lnTo>
                  <a:pt x="3544831" y="1269882"/>
                </a:lnTo>
                <a:lnTo>
                  <a:pt x="3561026" y="1280993"/>
                </a:lnTo>
                <a:lnTo>
                  <a:pt x="3582620" y="1297184"/>
                </a:lnTo>
                <a:lnTo>
                  <a:pt x="3593735" y="1305439"/>
                </a:lnTo>
                <a:lnTo>
                  <a:pt x="3604532" y="1314010"/>
                </a:lnTo>
                <a:lnTo>
                  <a:pt x="3615012" y="1322582"/>
                </a:lnTo>
                <a:lnTo>
                  <a:pt x="3625491" y="1331154"/>
                </a:lnTo>
                <a:lnTo>
                  <a:pt x="3636288" y="1340360"/>
                </a:lnTo>
                <a:lnTo>
                  <a:pt x="3646450" y="1349567"/>
                </a:lnTo>
                <a:lnTo>
                  <a:pt x="3656612" y="1358774"/>
                </a:lnTo>
                <a:lnTo>
                  <a:pt x="3666456" y="1368298"/>
                </a:lnTo>
                <a:lnTo>
                  <a:pt x="3676301" y="1377822"/>
                </a:lnTo>
                <a:lnTo>
                  <a:pt x="3685828" y="1387981"/>
                </a:lnTo>
                <a:lnTo>
                  <a:pt x="3695672" y="1398140"/>
                </a:lnTo>
                <a:lnTo>
                  <a:pt x="3704881" y="1408299"/>
                </a:lnTo>
                <a:lnTo>
                  <a:pt x="3714090" y="1418776"/>
                </a:lnTo>
                <a:lnTo>
                  <a:pt x="3722982" y="1429570"/>
                </a:lnTo>
                <a:lnTo>
                  <a:pt x="3717901" y="1412426"/>
                </a:lnTo>
                <a:lnTo>
                  <a:pt x="3712502" y="1395283"/>
                </a:lnTo>
                <a:lnTo>
                  <a:pt x="3706786" y="1378457"/>
                </a:lnTo>
                <a:lnTo>
                  <a:pt x="3700753" y="1361314"/>
                </a:lnTo>
                <a:lnTo>
                  <a:pt x="3695037" y="1344488"/>
                </a:lnTo>
                <a:lnTo>
                  <a:pt x="3688368" y="1327979"/>
                </a:lnTo>
                <a:lnTo>
                  <a:pt x="3681382" y="1311471"/>
                </a:lnTo>
                <a:lnTo>
                  <a:pt x="3674395" y="1294962"/>
                </a:lnTo>
                <a:lnTo>
                  <a:pt x="3667092" y="1278771"/>
                </a:lnTo>
                <a:lnTo>
                  <a:pt x="3659470" y="1262580"/>
                </a:lnTo>
                <a:lnTo>
                  <a:pt x="3651531" y="1246389"/>
                </a:lnTo>
                <a:lnTo>
                  <a:pt x="3643274" y="1230198"/>
                </a:lnTo>
                <a:lnTo>
                  <a:pt x="3635018" y="1214325"/>
                </a:lnTo>
                <a:lnTo>
                  <a:pt x="3626444" y="1198451"/>
                </a:lnTo>
                <a:lnTo>
                  <a:pt x="3617552" y="1182895"/>
                </a:lnTo>
                <a:lnTo>
                  <a:pt x="3608343" y="1167657"/>
                </a:lnTo>
                <a:lnTo>
                  <a:pt x="3592465" y="1142259"/>
                </a:lnTo>
                <a:lnTo>
                  <a:pt x="3575952" y="1117179"/>
                </a:lnTo>
                <a:lnTo>
                  <a:pt x="3558804" y="1092416"/>
                </a:lnTo>
                <a:lnTo>
                  <a:pt x="3541338" y="1068288"/>
                </a:lnTo>
                <a:lnTo>
                  <a:pt x="3522920" y="1044478"/>
                </a:lnTo>
                <a:lnTo>
                  <a:pt x="3504183" y="1020985"/>
                </a:lnTo>
                <a:lnTo>
                  <a:pt x="3485130" y="998445"/>
                </a:lnTo>
                <a:lnTo>
                  <a:pt x="3464806" y="975587"/>
                </a:lnTo>
                <a:lnTo>
                  <a:pt x="3444482" y="953364"/>
                </a:lnTo>
                <a:lnTo>
                  <a:pt x="3423523" y="932093"/>
                </a:lnTo>
                <a:lnTo>
                  <a:pt x="3402247" y="910823"/>
                </a:lnTo>
                <a:lnTo>
                  <a:pt x="3380335" y="890187"/>
                </a:lnTo>
                <a:lnTo>
                  <a:pt x="3358106" y="869552"/>
                </a:lnTo>
                <a:lnTo>
                  <a:pt x="3335242" y="849869"/>
                </a:lnTo>
                <a:lnTo>
                  <a:pt x="3312060" y="830820"/>
                </a:lnTo>
                <a:lnTo>
                  <a:pt x="3288878" y="811772"/>
                </a:lnTo>
                <a:close/>
                <a:moveTo>
                  <a:pt x="2705203" y="515572"/>
                </a:moveTo>
                <a:lnTo>
                  <a:pt x="2716318" y="541287"/>
                </a:lnTo>
                <a:lnTo>
                  <a:pt x="2727115" y="567320"/>
                </a:lnTo>
                <a:lnTo>
                  <a:pt x="2737594" y="593352"/>
                </a:lnTo>
                <a:lnTo>
                  <a:pt x="2747756" y="619385"/>
                </a:lnTo>
                <a:lnTo>
                  <a:pt x="2757600" y="645735"/>
                </a:lnTo>
                <a:lnTo>
                  <a:pt x="2766810" y="672403"/>
                </a:lnTo>
                <a:lnTo>
                  <a:pt x="2776019" y="698753"/>
                </a:lnTo>
                <a:lnTo>
                  <a:pt x="2784593" y="725420"/>
                </a:lnTo>
                <a:lnTo>
                  <a:pt x="2795073" y="759389"/>
                </a:lnTo>
                <a:lnTo>
                  <a:pt x="2804917" y="793359"/>
                </a:lnTo>
                <a:lnTo>
                  <a:pt x="2814444" y="827963"/>
                </a:lnTo>
                <a:lnTo>
                  <a:pt x="2823653" y="861932"/>
                </a:lnTo>
                <a:lnTo>
                  <a:pt x="2832227" y="896537"/>
                </a:lnTo>
                <a:lnTo>
                  <a:pt x="2840484" y="930824"/>
                </a:lnTo>
                <a:lnTo>
                  <a:pt x="2848105" y="965428"/>
                </a:lnTo>
                <a:lnTo>
                  <a:pt x="2855409" y="999715"/>
                </a:lnTo>
                <a:lnTo>
                  <a:pt x="2887165" y="1007016"/>
                </a:lnTo>
                <a:lnTo>
                  <a:pt x="2918921" y="1014001"/>
                </a:lnTo>
                <a:lnTo>
                  <a:pt x="2950677" y="1021938"/>
                </a:lnTo>
                <a:lnTo>
                  <a:pt x="2981798" y="1029874"/>
                </a:lnTo>
                <a:lnTo>
                  <a:pt x="3013554" y="1038446"/>
                </a:lnTo>
                <a:lnTo>
                  <a:pt x="3044992" y="1047335"/>
                </a:lnTo>
                <a:lnTo>
                  <a:pt x="3075796" y="1056224"/>
                </a:lnTo>
                <a:lnTo>
                  <a:pt x="3107234" y="1066383"/>
                </a:lnTo>
                <a:lnTo>
                  <a:pt x="3137402" y="1076225"/>
                </a:lnTo>
                <a:lnTo>
                  <a:pt x="3167252" y="1086384"/>
                </a:lnTo>
                <a:lnTo>
                  <a:pt x="3197421" y="1096861"/>
                </a:lnTo>
                <a:lnTo>
                  <a:pt x="3226954" y="1108290"/>
                </a:lnTo>
                <a:lnTo>
                  <a:pt x="3256487" y="1119718"/>
                </a:lnTo>
                <a:lnTo>
                  <a:pt x="3286020" y="1131782"/>
                </a:lnTo>
                <a:lnTo>
                  <a:pt x="3315235" y="1144481"/>
                </a:lnTo>
                <a:lnTo>
                  <a:pt x="3344133" y="1157497"/>
                </a:lnTo>
                <a:lnTo>
                  <a:pt x="3335877" y="1128925"/>
                </a:lnTo>
                <a:lnTo>
                  <a:pt x="3327303" y="1100353"/>
                </a:lnTo>
                <a:lnTo>
                  <a:pt x="3318094" y="1071780"/>
                </a:lnTo>
                <a:lnTo>
                  <a:pt x="3308566" y="1043843"/>
                </a:lnTo>
                <a:lnTo>
                  <a:pt x="3298722" y="1015588"/>
                </a:lnTo>
                <a:lnTo>
                  <a:pt x="3287925" y="987651"/>
                </a:lnTo>
                <a:lnTo>
                  <a:pt x="3277446" y="960031"/>
                </a:lnTo>
                <a:lnTo>
                  <a:pt x="3266014" y="932411"/>
                </a:lnTo>
                <a:lnTo>
                  <a:pt x="3253946" y="905108"/>
                </a:lnTo>
                <a:lnTo>
                  <a:pt x="3241879" y="877806"/>
                </a:lnTo>
                <a:lnTo>
                  <a:pt x="3229177" y="850821"/>
                </a:lnTo>
                <a:lnTo>
                  <a:pt x="3216157" y="824153"/>
                </a:lnTo>
                <a:lnTo>
                  <a:pt x="3202502" y="797803"/>
                </a:lnTo>
                <a:lnTo>
                  <a:pt x="3188846" y="771771"/>
                </a:lnTo>
                <a:lnTo>
                  <a:pt x="3174239" y="745738"/>
                </a:lnTo>
                <a:lnTo>
                  <a:pt x="3159314" y="720023"/>
                </a:lnTo>
                <a:lnTo>
                  <a:pt x="3132638" y="703515"/>
                </a:lnTo>
                <a:lnTo>
                  <a:pt x="3105964" y="687324"/>
                </a:lnTo>
                <a:lnTo>
                  <a:pt x="3078971" y="671768"/>
                </a:lnTo>
                <a:lnTo>
                  <a:pt x="3051343" y="656846"/>
                </a:lnTo>
                <a:lnTo>
                  <a:pt x="3023716" y="642560"/>
                </a:lnTo>
                <a:lnTo>
                  <a:pt x="2996088" y="628274"/>
                </a:lnTo>
                <a:lnTo>
                  <a:pt x="2967825" y="614623"/>
                </a:lnTo>
                <a:lnTo>
                  <a:pt x="2939245" y="601924"/>
                </a:lnTo>
                <a:lnTo>
                  <a:pt x="2910982" y="589225"/>
                </a:lnTo>
                <a:lnTo>
                  <a:pt x="2881766" y="577479"/>
                </a:lnTo>
                <a:lnTo>
                  <a:pt x="2853186" y="566050"/>
                </a:lnTo>
                <a:lnTo>
                  <a:pt x="2823970" y="554621"/>
                </a:lnTo>
                <a:lnTo>
                  <a:pt x="2794438" y="544144"/>
                </a:lnTo>
                <a:lnTo>
                  <a:pt x="2764904" y="533985"/>
                </a:lnTo>
                <a:lnTo>
                  <a:pt x="2735054" y="524461"/>
                </a:lnTo>
                <a:lnTo>
                  <a:pt x="2705203" y="515572"/>
                </a:lnTo>
                <a:close/>
                <a:moveTo>
                  <a:pt x="2177737" y="433347"/>
                </a:moveTo>
                <a:lnTo>
                  <a:pt x="2177737" y="926379"/>
                </a:lnTo>
                <a:lnTo>
                  <a:pt x="2215526" y="927014"/>
                </a:lnTo>
                <a:lnTo>
                  <a:pt x="2253316" y="927966"/>
                </a:lnTo>
                <a:lnTo>
                  <a:pt x="2291423" y="929871"/>
                </a:lnTo>
                <a:lnTo>
                  <a:pt x="2329213" y="931458"/>
                </a:lnTo>
                <a:lnTo>
                  <a:pt x="2367002" y="933681"/>
                </a:lnTo>
                <a:lnTo>
                  <a:pt x="2404792" y="936221"/>
                </a:lnTo>
                <a:lnTo>
                  <a:pt x="2442264" y="939395"/>
                </a:lnTo>
                <a:lnTo>
                  <a:pt x="2480371" y="942887"/>
                </a:lnTo>
                <a:lnTo>
                  <a:pt x="2517843" y="946697"/>
                </a:lnTo>
                <a:lnTo>
                  <a:pt x="2555633" y="950824"/>
                </a:lnTo>
                <a:lnTo>
                  <a:pt x="2593105" y="955586"/>
                </a:lnTo>
                <a:lnTo>
                  <a:pt x="2630894" y="960348"/>
                </a:lnTo>
                <a:lnTo>
                  <a:pt x="2668366" y="966063"/>
                </a:lnTo>
                <a:lnTo>
                  <a:pt x="2706156" y="972095"/>
                </a:lnTo>
                <a:lnTo>
                  <a:pt x="2743310" y="978127"/>
                </a:lnTo>
                <a:lnTo>
                  <a:pt x="2780465" y="985111"/>
                </a:lnTo>
                <a:lnTo>
                  <a:pt x="2774114" y="955269"/>
                </a:lnTo>
                <a:lnTo>
                  <a:pt x="2766810" y="925109"/>
                </a:lnTo>
                <a:lnTo>
                  <a:pt x="2759506" y="894949"/>
                </a:lnTo>
                <a:lnTo>
                  <a:pt x="2751567" y="865107"/>
                </a:lnTo>
                <a:lnTo>
                  <a:pt x="2743628" y="835265"/>
                </a:lnTo>
                <a:lnTo>
                  <a:pt x="2735372" y="805740"/>
                </a:lnTo>
                <a:lnTo>
                  <a:pt x="2726480" y="776215"/>
                </a:lnTo>
                <a:lnTo>
                  <a:pt x="2717270" y="747008"/>
                </a:lnTo>
                <a:lnTo>
                  <a:pt x="2706791" y="714309"/>
                </a:lnTo>
                <a:lnTo>
                  <a:pt x="2695359" y="681609"/>
                </a:lnTo>
                <a:lnTo>
                  <a:pt x="2683609" y="649545"/>
                </a:lnTo>
                <a:lnTo>
                  <a:pt x="2671224" y="617163"/>
                </a:lnTo>
                <a:lnTo>
                  <a:pt x="2658204" y="585098"/>
                </a:lnTo>
                <a:lnTo>
                  <a:pt x="2644549" y="553351"/>
                </a:lnTo>
                <a:lnTo>
                  <a:pt x="2630894" y="522239"/>
                </a:lnTo>
                <a:lnTo>
                  <a:pt x="2615969" y="491127"/>
                </a:lnTo>
                <a:lnTo>
                  <a:pt x="2589294" y="484777"/>
                </a:lnTo>
                <a:lnTo>
                  <a:pt x="2562301" y="478746"/>
                </a:lnTo>
                <a:lnTo>
                  <a:pt x="2534991" y="473348"/>
                </a:lnTo>
                <a:lnTo>
                  <a:pt x="2507681" y="467952"/>
                </a:lnTo>
                <a:lnTo>
                  <a:pt x="2480689" y="463189"/>
                </a:lnTo>
                <a:lnTo>
                  <a:pt x="2453378" y="458427"/>
                </a:lnTo>
                <a:lnTo>
                  <a:pt x="2426068" y="454618"/>
                </a:lnTo>
                <a:lnTo>
                  <a:pt x="2398441" y="450491"/>
                </a:lnTo>
                <a:lnTo>
                  <a:pt x="2370813" y="447316"/>
                </a:lnTo>
                <a:lnTo>
                  <a:pt x="2343503" y="444141"/>
                </a:lnTo>
                <a:lnTo>
                  <a:pt x="2315875" y="441284"/>
                </a:lnTo>
                <a:lnTo>
                  <a:pt x="2288247" y="439062"/>
                </a:lnTo>
                <a:lnTo>
                  <a:pt x="2260620" y="436839"/>
                </a:lnTo>
                <a:lnTo>
                  <a:pt x="2232992" y="435570"/>
                </a:lnTo>
                <a:lnTo>
                  <a:pt x="2205047" y="434300"/>
                </a:lnTo>
                <a:lnTo>
                  <a:pt x="2177737" y="433347"/>
                </a:lnTo>
                <a:close/>
                <a:moveTo>
                  <a:pt x="2107239" y="432712"/>
                </a:moveTo>
                <a:lnTo>
                  <a:pt x="2079928" y="433347"/>
                </a:lnTo>
                <a:lnTo>
                  <a:pt x="2052618" y="433982"/>
                </a:lnTo>
                <a:lnTo>
                  <a:pt x="2025308" y="434935"/>
                </a:lnTo>
                <a:lnTo>
                  <a:pt x="1997998" y="436205"/>
                </a:lnTo>
                <a:lnTo>
                  <a:pt x="1970688" y="438427"/>
                </a:lnTo>
                <a:lnTo>
                  <a:pt x="1943695" y="440332"/>
                </a:lnTo>
                <a:lnTo>
                  <a:pt x="1916068" y="442871"/>
                </a:lnTo>
                <a:lnTo>
                  <a:pt x="1889075" y="446046"/>
                </a:lnTo>
                <a:lnTo>
                  <a:pt x="1861765" y="448903"/>
                </a:lnTo>
                <a:lnTo>
                  <a:pt x="1834772" y="452395"/>
                </a:lnTo>
                <a:lnTo>
                  <a:pt x="1807462" y="456523"/>
                </a:lnTo>
                <a:lnTo>
                  <a:pt x="1780470" y="460650"/>
                </a:lnTo>
                <a:lnTo>
                  <a:pt x="1753795" y="465412"/>
                </a:lnTo>
                <a:lnTo>
                  <a:pt x="1726802" y="470491"/>
                </a:lnTo>
                <a:lnTo>
                  <a:pt x="1700127" y="475888"/>
                </a:lnTo>
                <a:lnTo>
                  <a:pt x="1673452" y="481920"/>
                </a:lnTo>
                <a:lnTo>
                  <a:pt x="1665513" y="497794"/>
                </a:lnTo>
                <a:lnTo>
                  <a:pt x="1657892" y="513985"/>
                </a:lnTo>
                <a:lnTo>
                  <a:pt x="1642966" y="546049"/>
                </a:lnTo>
                <a:lnTo>
                  <a:pt x="1628994" y="579066"/>
                </a:lnTo>
                <a:lnTo>
                  <a:pt x="1615656" y="612083"/>
                </a:lnTo>
                <a:lnTo>
                  <a:pt x="1602636" y="645418"/>
                </a:lnTo>
                <a:lnTo>
                  <a:pt x="1590251" y="679069"/>
                </a:lnTo>
                <a:lnTo>
                  <a:pt x="1578502" y="713039"/>
                </a:lnTo>
                <a:lnTo>
                  <a:pt x="1567387" y="747008"/>
                </a:lnTo>
                <a:lnTo>
                  <a:pt x="1558496" y="775263"/>
                </a:lnTo>
                <a:lnTo>
                  <a:pt x="1549921" y="804153"/>
                </a:lnTo>
                <a:lnTo>
                  <a:pt x="1541982" y="832725"/>
                </a:lnTo>
                <a:lnTo>
                  <a:pt x="1534043" y="861615"/>
                </a:lnTo>
                <a:lnTo>
                  <a:pt x="1526422" y="890505"/>
                </a:lnTo>
                <a:lnTo>
                  <a:pt x="1519118" y="919395"/>
                </a:lnTo>
                <a:lnTo>
                  <a:pt x="1512449" y="948602"/>
                </a:lnTo>
                <a:lnTo>
                  <a:pt x="1505781" y="977492"/>
                </a:lnTo>
                <a:lnTo>
                  <a:pt x="1542935" y="970825"/>
                </a:lnTo>
                <a:lnTo>
                  <a:pt x="1580407" y="965428"/>
                </a:lnTo>
                <a:lnTo>
                  <a:pt x="1617879" y="959713"/>
                </a:lnTo>
                <a:lnTo>
                  <a:pt x="1655034" y="954951"/>
                </a:lnTo>
                <a:lnTo>
                  <a:pt x="1692823" y="950189"/>
                </a:lnTo>
                <a:lnTo>
                  <a:pt x="1730295" y="946062"/>
                </a:lnTo>
                <a:lnTo>
                  <a:pt x="1768085" y="942252"/>
                </a:lnTo>
                <a:lnTo>
                  <a:pt x="1805557" y="939078"/>
                </a:lnTo>
                <a:lnTo>
                  <a:pt x="1843347" y="935903"/>
                </a:lnTo>
                <a:lnTo>
                  <a:pt x="1880819" y="933363"/>
                </a:lnTo>
                <a:lnTo>
                  <a:pt x="1918608" y="931458"/>
                </a:lnTo>
                <a:lnTo>
                  <a:pt x="1956398" y="929554"/>
                </a:lnTo>
                <a:lnTo>
                  <a:pt x="1994187" y="927966"/>
                </a:lnTo>
                <a:lnTo>
                  <a:pt x="2031659" y="926696"/>
                </a:lnTo>
                <a:lnTo>
                  <a:pt x="2069449" y="926061"/>
                </a:lnTo>
                <a:lnTo>
                  <a:pt x="2107239" y="925744"/>
                </a:lnTo>
                <a:lnTo>
                  <a:pt x="2107239" y="432712"/>
                </a:lnTo>
                <a:close/>
                <a:moveTo>
                  <a:pt x="2763317" y="192705"/>
                </a:moveTo>
                <a:lnTo>
                  <a:pt x="2777924" y="202229"/>
                </a:lnTo>
                <a:lnTo>
                  <a:pt x="2792214" y="212070"/>
                </a:lnTo>
                <a:lnTo>
                  <a:pt x="2806505" y="221912"/>
                </a:lnTo>
                <a:lnTo>
                  <a:pt x="2820160" y="232071"/>
                </a:lnTo>
                <a:lnTo>
                  <a:pt x="2834132" y="242547"/>
                </a:lnTo>
                <a:lnTo>
                  <a:pt x="2847470" y="253024"/>
                </a:lnTo>
                <a:lnTo>
                  <a:pt x="2861125" y="263501"/>
                </a:lnTo>
                <a:lnTo>
                  <a:pt x="2874780" y="274294"/>
                </a:lnTo>
                <a:lnTo>
                  <a:pt x="2887800" y="285723"/>
                </a:lnTo>
                <a:lnTo>
                  <a:pt x="2900820" y="296517"/>
                </a:lnTo>
                <a:lnTo>
                  <a:pt x="2913840" y="307946"/>
                </a:lnTo>
                <a:lnTo>
                  <a:pt x="2926542" y="319693"/>
                </a:lnTo>
                <a:lnTo>
                  <a:pt x="2939245" y="331122"/>
                </a:lnTo>
                <a:lnTo>
                  <a:pt x="2951947" y="342868"/>
                </a:lnTo>
                <a:lnTo>
                  <a:pt x="2964014" y="354932"/>
                </a:lnTo>
                <a:lnTo>
                  <a:pt x="2976399" y="366996"/>
                </a:lnTo>
                <a:lnTo>
                  <a:pt x="2988466" y="379377"/>
                </a:lnTo>
                <a:lnTo>
                  <a:pt x="3000216" y="391441"/>
                </a:lnTo>
                <a:lnTo>
                  <a:pt x="3012284" y="404140"/>
                </a:lnTo>
                <a:lnTo>
                  <a:pt x="3023716" y="416839"/>
                </a:lnTo>
                <a:lnTo>
                  <a:pt x="3046898" y="442236"/>
                </a:lnTo>
                <a:lnTo>
                  <a:pt x="3069127" y="468586"/>
                </a:lnTo>
                <a:lnTo>
                  <a:pt x="3090721" y="495254"/>
                </a:lnTo>
                <a:lnTo>
                  <a:pt x="3111997" y="522556"/>
                </a:lnTo>
                <a:lnTo>
                  <a:pt x="3132321" y="549859"/>
                </a:lnTo>
                <a:lnTo>
                  <a:pt x="3152010" y="577479"/>
                </a:lnTo>
                <a:lnTo>
                  <a:pt x="3167570" y="600337"/>
                </a:lnTo>
                <a:lnTo>
                  <a:pt x="3182496" y="623195"/>
                </a:lnTo>
                <a:lnTo>
                  <a:pt x="3197421" y="646370"/>
                </a:lnTo>
                <a:lnTo>
                  <a:pt x="3211393" y="669863"/>
                </a:lnTo>
                <a:lnTo>
                  <a:pt x="3233305" y="684149"/>
                </a:lnTo>
                <a:lnTo>
                  <a:pt x="3255216" y="698753"/>
                </a:lnTo>
                <a:lnTo>
                  <a:pt x="3270142" y="709547"/>
                </a:lnTo>
                <a:lnTo>
                  <a:pt x="3285385" y="720658"/>
                </a:lnTo>
                <a:lnTo>
                  <a:pt x="3300628" y="731770"/>
                </a:lnTo>
                <a:lnTo>
                  <a:pt x="3315870" y="743198"/>
                </a:lnTo>
                <a:lnTo>
                  <a:pt x="3330478" y="754627"/>
                </a:lnTo>
                <a:lnTo>
                  <a:pt x="3345086" y="766056"/>
                </a:lnTo>
                <a:lnTo>
                  <a:pt x="3359694" y="778120"/>
                </a:lnTo>
                <a:lnTo>
                  <a:pt x="3374302" y="790184"/>
                </a:lnTo>
                <a:lnTo>
                  <a:pt x="3388592" y="802565"/>
                </a:lnTo>
                <a:lnTo>
                  <a:pt x="3402564" y="814947"/>
                </a:lnTo>
                <a:lnTo>
                  <a:pt x="3416854" y="827646"/>
                </a:lnTo>
                <a:lnTo>
                  <a:pt x="3430510" y="840027"/>
                </a:lnTo>
                <a:lnTo>
                  <a:pt x="3444164" y="853361"/>
                </a:lnTo>
                <a:lnTo>
                  <a:pt x="3457502" y="866060"/>
                </a:lnTo>
                <a:lnTo>
                  <a:pt x="3471157" y="879711"/>
                </a:lnTo>
                <a:lnTo>
                  <a:pt x="3484495" y="892727"/>
                </a:lnTo>
                <a:lnTo>
                  <a:pt x="3497197" y="906696"/>
                </a:lnTo>
                <a:lnTo>
                  <a:pt x="3510217" y="920030"/>
                </a:lnTo>
                <a:lnTo>
                  <a:pt x="3522920" y="934316"/>
                </a:lnTo>
                <a:lnTo>
                  <a:pt x="3535304" y="948602"/>
                </a:lnTo>
                <a:lnTo>
                  <a:pt x="3547689" y="962571"/>
                </a:lnTo>
                <a:lnTo>
                  <a:pt x="3559756" y="977174"/>
                </a:lnTo>
                <a:lnTo>
                  <a:pt x="3571506" y="991778"/>
                </a:lnTo>
                <a:lnTo>
                  <a:pt x="3583256" y="1006699"/>
                </a:lnTo>
                <a:lnTo>
                  <a:pt x="3594688" y="1021620"/>
                </a:lnTo>
                <a:lnTo>
                  <a:pt x="3605802" y="1036859"/>
                </a:lnTo>
                <a:lnTo>
                  <a:pt x="3616917" y="1052097"/>
                </a:lnTo>
                <a:lnTo>
                  <a:pt x="3628032" y="1067653"/>
                </a:lnTo>
                <a:lnTo>
                  <a:pt x="3638511" y="1083527"/>
                </a:lnTo>
                <a:lnTo>
                  <a:pt x="3648673" y="1099400"/>
                </a:lnTo>
                <a:lnTo>
                  <a:pt x="3658835" y="1114956"/>
                </a:lnTo>
                <a:lnTo>
                  <a:pt x="3668679" y="1131147"/>
                </a:lnTo>
                <a:lnTo>
                  <a:pt x="3673760" y="1140037"/>
                </a:lnTo>
                <a:lnTo>
                  <a:pt x="3679159" y="1148926"/>
                </a:lnTo>
                <a:lnTo>
                  <a:pt x="3688686" y="1167339"/>
                </a:lnTo>
                <a:lnTo>
                  <a:pt x="3681064" y="1145434"/>
                </a:lnTo>
                <a:lnTo>
                  <a:pt x="3673125" y="1123846"/>
                </a:lnTo>
                <a:lnTo>
                  <a:pt x="3664868" y="1102575"/>
                </a:lnTo>
                <a:lnTo>
                  <a:pt x="3656294" y="1081305"/>
                </a:lnTo>
                <a:lnTo>
                  <a:pt x="3648356" y="1062891"/>
                </a:lnTo>
                <a:lnTo>
                  <a:pt x="3640416" y="1044478"/>
                </a:lnTo>
                <a:lnTo>
                  <a:pt x="3632160" y="1026065"/>
                </a:lnTo>
                <a:lnTo>
                  <a:pt x="3623586" y="1007969"/>
                </a:lnTo>
                <a:lnTo>
                  <a:pt x="3615012" y="989873"/>
                </a:lnTo>
                <a:lnTo>
                  <a:pt x="3606120" y="972095"/>
                </a:lnTo>
                <a:lnTo>
                  <a:pt x="3596911" y="953681"/>
                </a:lnTo>
                <a:lnTo>
                  <a:pt x="3587384" y="936221"/>
                </a:lnTo>
                <a:lnTo>
                  <a:pt x="3577857" y="918442"/>
                </a:lnTo>
                <a:lnTo>
                  <a:pt x="3568330" y="900981"/>
                </a:lnTo>
                <a:lnTo>
                  <a:pt x="3557851" y="883520"/>
                </a:lnTo>
                <a:lnTo>
                  <a:pt x="3547689" y="866377"/>
                </a:lnTo>
                <a:lnTo>
                  <a:pt x="3537210" y="849234"/>
                </a:lnTo>
                <a:lnTo>
                  <a:pt x="3526730" y="832090"/>
                </a:lnTo>
                <a:lnTo>
                  <a:pt x="3515616" y="815264"/>
                </a:lnTo>
                <a:lnTo>
                  <a:pt x="3504818" y="798438"/>
                </a:lnTo>
                <a:lnTo>
                  <a:pt x="3493386" y="781612"/>
                </a:lnTo>
                <a:lnTo>
                  <a:pt x="3481637" y="765104"/>
                </a:lnTo>
                <a:lnTo>
                  <a:pt x="3470204" y="748913"/>
                </a:lnTo>
                <a:lnTo>
                  <a:pt x="3458455" y="732722"/>
                </a:lnTo>
                <a:lnTo>
                  <a:pt x="3446070" y="716531"/>
                </a:lnTo>
                <a:lnTo>
                  <a:pt x="3434003" y="700975"/>
                </a:lnTo>
                <a:lnTo>
                  <a:pt x="3421300" y="685101"/>
                </a:lnTo>
                <a:lnTo>
                  <a:pt x="3408916" y="669545"/>
                </a:lnTo>
                <a:lnTo>
                  <a:pt x="3395896" y="653989"/>
                </a:lnTo>
                <a:lnTo>
                  <a:pt x="3382876" y="638433"/>
                </a:lnTo>
                <a:lnTo>
                  <a:pt x="3369538" y="623195"/>
                </a:lnTo>
                <a:lnTo>
                  <a:pt x="3356518" y="608591"/>
                </a:lnTo>
                <a:lnTo>
                  <a:pt x="3342863" y="593670"/>
                </a:lnTo>
                <a:lnTo>
                  <a:pt x="3328890" y="579066"/>
                </a:lnTo>
                <a:lnTo>
                  <a:pt x="3314918" y="564780"/>
                </a:lnTo>
                <a:lnTo>
                  <a:pt x="3300945" y="550176"/>
                </a:lnTo>
                <a:lnTo>
                  <a:pt x="3286338" y="536208"/>
                </a:lnTo>
                <a:lnTo>
                  <a:pt x="3272047" y="522239"/>
                </a:lnTo>
                <a:lnTo>
                  <a:pt x="3257440" y="508588"/>
                </a:lnTo>
                <a:lnTo>
                  <a:pt x="3242514" y="494619"/>
                </a:lnTo>
                <a:lnTo>
                  <a:pt x="3227589" y="481603"/>
                </a:lnTo>
                <a:lnTo>
                  <a:pt x="3212664" y="468269"/>
                </a:lnTo>
                <a:lnTo>
                  <a:pt x="3197103" y="455253"/>
                </a:lnTo>
                <a:lnTo>
                  <a:pt x="3181860" y="442236"/>
                </a:lnTo>
                <a:lnTo>
                  <a:pt x="3165982" y="429855"/>
                </a:lnTo>
                <a:lnTo>
                  <a:pt x="3150104" y="417156"/>
                </a:lnTo>
                <a:lnTo>
                  <a:pt x="3134226" y="405092"/>
                </a:lnTo>
                <a:lnTo>
                  <a:pt x="3118031" y="392711"/>
                </a:lnTo>
                <a:lnTo>
                  <a:pt x="3101835" y="380965"/>
                </a:lnTo>
                <a:lnTo>
                  <a:pt x="3085957" y="369536"/>
                </a:lnTo>
                <a:lnTo>
                  <a:pt x="3069444" y="357789"/>
                </a:lnTo>
                <a:lnTo>
                  <a:pt x="3052614" y="346360"/>
                </a:lnTo>
                <a:lnTo>
                  <a:pt x="3035783" y="335566"/>
                </a:lnTo>
                <a:lnTo>
                  <a:pt x="3018952" y="324455"/>
                </a:lnTo>
                <a:lnTo>
                  <a:pt x="3001804" y="313661"/>
                </a:lnTo>
                <a:lnTo>
                  <a:pt x="2984656" y="303502"/>
                </a:lnTo>
                <a:lnTo>
                  <a:pt x="2967508" y="293343"/>
                </a:lnTo>
                <a:lnTo>
                  <a:pt x="2949724" y="282866"/>
                </a:lnTo>
                <a:lnTo>
                  <a:pt x="2932258" y="273025"/>
                </a:lnTo>
                <a:lnTo>
                  <a:pt x="2914475" y="263501"/>
                </a:lnTo>
                <a:lnTo>
                  <a:pt x="2896692" y="254294"/>
                </a:lnTo>
                <a:lnTo>
                  <a:pt x="2878908" y="245087"/>
                </a:lnTo>
                <a:lnTo>
                  <a:pt x="2861125" y="236198"/>
                </a:lnTo>
                <a:lnTo>
                  <a:pt x="2843024" y="227309"/>
                </a:lnTo>
                <a:lnTo>
                  <a:pt x="2824606" y="219055"/>
                </a:lnTo>
                <a:lnTo>
                  <a:pt x="2806505" y="210483"/>
                </a:lnTo>
                <a:lnTo>
                  <a:pt x="2787769" y="202546"/>
                </a:lnTo>
                <a:lnTo>
                  <a:pt x="2769350" y="194609"/>
                </a:lnTo>
                <a:lnTo>
                  <a:pt x="2766492" y="193657"/>
                </a:lnTo>
                <a:lnTo>
                  <a:pt x="2763317" y="192705"/>
                </a:lnTo>
                <a:close/>
                <a:moveTo>
                  <a:pt x="1521341" y="192705"/>
                </a:moveTo>
                <a:lnTo>
                  <a:pt x="1518165" y="193657"/>
                </a:lnTo>
                <a:lnTo>
                  <a:pt x="1515307" y="194609"/>
                </a:lnTo>
                <a:lnTo>
                  <a:pt x="1496889" y="202546"/>
                </a:lnTo>
                <a:lnTo>
                  <a:pt x="1478471" y="210483"/>
                </a:lnTo>
                <a:lnTo>
                  <a:pt x="1459734" y="219055"/>
                </a:lnTo>
                <a:lnTo>
                  <a:pt x="1441634" y="227309"/>
                </a:lnTo>
                <a:lnTo>
                  <a:pt x="1423533" y="236198"/>
                </a:lnTo>
                <a:lnTo>
                  <a:pt x="1405749" y="245087"/>
                </a:lnTo>
                <a:lnTo>
                  <a:pt x="1387966" y="254294"/>
                </a:lnTo>
                <a:lnTo>
                  <a:pt x="1370183" y="263501"/>
                </a:lnTo>
                <a:lnTo>
                  <a:pt x="1352399" y="273025"/>
                </a:lnTo>
                <a:lnTo>
                  <a:pt x="1334934" y="282866"/>
                </a:lnTo>
                <a:lnTo>
                  <a:pt x="1317468" y="293343"/>
                </a:lnTo>
                <a:lnTo>
                  <a:pt x="1300320" y="303502"/>
                </a:lnTo>
                <a:lnTo>
                  <a:pt x="1282854" y="313661"/>
                </a:lnTo>
                <a:lnTo>
                  <a:pt x="1265706" y="324455"/>
                </a:lnTo>
                <a:lnTo>
                  <a:pt x="1248875" y="335566"/>
                </a:lnTo>
                <a:lnTo>
                  <a:pt x="1232044" y="346360"/>
                </a:lnTo>
                <a:lnTo>
                  <a:pt x="1215849" y="357789"/>
                </a:lnTo>
                <a:lnTo>
                  <a:pt x="1199336" y="369536"/>
                </a:lnTo>
                <a:lnTo>
                  <a:pt x="1182822" y="380965"/>
                </a:lnTo>
                <a:lnTo>
                  <a:pt x="1166627" y="392711"/>
                </a:lnTo>
                <a:lnTo>
                  <a:pt x="1150431" y="405092"/>
                </a:lnTo>
                <a:lnTo>
                  <a:pt x="1134553" y="417156"/>
                </a:lnTo>
                <a:lnTo>
                  <a:pt x="1118675" y="429855"/>
                </a:lnTo>
                <a:lnTo>
                  <a:pt x="1103115" y="442236"/>
                </a:lnTo>
                <a:lnTo>
                  <a:pt x="1087555" y="455253"/>
                </a:lnTo>
                <a:lnTo>
                  <a:pt x="1072312" y="468269"/>
                </a:lnTo>
                <a:lnTo>
                  <a:pt x="1057386" y="481603"/>
                </a:lnTo>
                <a:lnTo>
                  <a:pt x="1042144" y="494619"/>
                </a:lnTo>
                <a:lnTo>
                  <a:pt x="1027218" y="508588"/>
                </a:lnTo>
                <a:lnTo>
                  <a:pt x="1012928" y="522239"/>
                </a:lnTo>
                <a:lnTo>
                  <a:pt x="998320" y="536208"/>
                </a:lnTo>
                <a:lnTo>
                  <a:pt x="984030" y="550176"/>
                </a:lnTo>
                <a:lnTo>
                  <a:pt x="971328" y="562875"/>
                </a:lnTo>
                <a:lnTo>
                  <a:pt x="958625" y="575891"/>
                </a:lnTo>
                <a:lnTo>
                  <a:pt x="946558" y="588908"/>
                </a:lnTo>
                <a:lnTo>
                  <a:pt x="934173" y="602242"/>
                </a:lnTo>
                <a:lnTo>
                  <a:pt x="922106" y="615575"/>
                </a:lnTo>
                <a:lnTo>
                  <a:pt x="910039" y="628909"/>
                </a:lnTo>
                <a:lnTo>
                  <a:pt x="898289" y="642560"/>
                </a:lnTo>
                <a:lnTo>
                  <a:pt x="886857" y="656212"/>
                </a:lnTo>
                <a:lnTo>
                  <a:pt x="875107" y="670180"/>
                </a:lnTo>
                <a:lnTo>
                  <a:pt x="863993" y="684149"/>
                </a:lnTo>
                <a:lnTo>
                  <a:pt x="841763" y="712404"/>
                </a:lnTo>
                <a:lnTo>
                  <a:pt x="820487" y="740976"/>
                </a:lnTo>
                <a:lnTo>
                  <a:pt x="799210" y="770501"/>
                </a:lnTo>
                <a:lnTo>
                  <a:pt x="779204" y="800026"/>
                </a:lnTo>
                <a:lnTo>
                  <a:pt x="759515" y="830185"/>
                </a:lnTo>
                <a:lnTo>
                  <a:pt x="740462" y="860663"/>
                </a:lnTo>
                <a:lnTo>
                  <a:pt x="722361" y="891457"/>
                </a:lnTo>
                <a:lnTo>
                  <a:pt x="704578" y="922887"/>
                </a:lnTo>
                <a:lnTo>
                  <a:pt x="687747" y="954316"/>
                </a:lnTo>
                <a:lnTo>
                  <a:pt x="671551" y="986698"/>
                </a:lnTo>
                <a:lnTo>
                  <a:pt x="655991" y="1019080"/>
                </a:lnTo>
                <a:lnTo>
                  <a:pt x="673774" y="995905"/>
                </a:lnTo>
                <a:lnTo>
                  <a:pt x="692510" y="973365"/>
                </a:lnTo>
                <a:lnTo>
                  <a:pt x="711246" y="950824"/>
                </a:lnTo>
                <a:lnTo>
                  <a:pt x="730618" y="928919"/>
                </a:lnTo>
                <a:lnTo>
                  <a:pt x="750624" y="907648"/>
                </a:lnTo>
                <a:lnTo>
                  <a:pt x="770630" y="886378"/>
                </a:lnTo>
                <a:lnTo>
                  <a:pt x="791271" y="865742"/>
                </a:lnTo>
                <a:lnTo>
                  <a:pt x="812230" y="845741"/>
                </a:lnTo>
                <a:lnTo>
                  <a:pt x="833507" y="825741"/>
                </a:lnTo>
                <a:lnTo>
                  <a:pt x="855418" y="806375"/>
                </a:lnTo>
                <a:lnTo>
                  <a:pt x="877648" y="787327"/>
                </a:lnTo>
                <a:lnTo>
                  <a:pt x="900194" y="768914"/>
                </a:lnTo>
                <a:lnTo>
                  <a:pt x="923059" y="750500"/>
                </a:lnTo>
                <a:lnTo>
                  <a:pt x="946241" y="732722"/>
                </a:lnTo>
                <a:lnTo>
                  <a:pt x="969422" y="715579"/>
                </a:lnTo>
                <a:lnTo>
                  <a:pt x="993239" y="698753"/>
                </a:lnTo>
                <a:lnTo>
                  <a:pt x="1018327" y="681609"/>
                </a:lnTo>
                <a:lnTo>
                  <a:pt x="1043731" y="665101"/>
                </a:lnTo>
                <a:lnTo>
                  <a:pt x="1069454" y="648910"/>
                </a:lnTo>
                <a:lnTo>
                  <a:pt x="1095494" y="633354"/>
                </a:lnTo>
                <a:lnTo>
                  <a:pt x="1113594" y="605416"/>
                </a:lnTo>
                <a:lnTo>
                  <a:pt x="1132648" y="577479"/>
                </a:lnTo>
                <a:lnTo>
                  <a:pt x="1152337" y="549859"/>
                </a:lnTo>
                <a:lnTo>
                  <a:pt x="1172661" y="522556"/>
                </a:lnTo>
                <a:lnTo>
                  <a:pt x="1193937" y="495254"/>
                </a:lnTo>
                <a:lnTo>
                  <a:pt x="1215849" y="468586"/>
                </a:lnTo>
                <a:lnTo>
                  <a:pt x="1238078" y="442236"/>
                </a:lnTo>
                <a:lnTo>
                  <a:pt x="1260942" y="416839"/>
                </a:lnTo>
                <a:lnTo>
                  <a:pt x="1272374" y="404140"/>
                </a:lnTo>
                <a:lnTo>
                  <a:pt x="1284442" y="391441"/>
                </a:lnTo>
                <a:lnTo>
                  <a:pt x="1296191" y="379377"/>
                </a:lnTo>
                <a:lnTo>
                  <a:pt x="1308259" y="366996"/>
                </a:lnTo>
                <a:lnTo>
                  <a:pt x="1320643" y="354932"/>
                </a:lnTo>
                <a:lnTo>
                  <a:pt x="1332711" y="342868"/>
                </a:lnTo>
                <a:lnTo>
                  <a:pt x="1345413" y="331122"/>
                </a:lnTo>
                <a:lnTo>
                  <a:pt x="1358115" y="319693"/>
                </a:lnTo>
                <a:lnTo>
                  <a:pt x="1371135" y="307946"/>
                </a:lnTo>
                <a:lnTo>
                  <a:pt x="1383838" y="296517"/>
                </a:lnTo>
                <a:lnTo>
                  <a:pt x="1397175" y="285723"/>
                </a:lnTo>
                <a:lnTo>
                  <a:pt x="1410513" y="274294"/>
                </a:lnTo>
                <a:lnTo>
                  <a:pt x="1423533" y="263501"/>
                </a:lnTo>
                <a:lnTo>
                  <a:pt x="1437188" y="253024"/>
                </a:lnTo>
                <a:lnTo>
                  <a:pt x="1450843" y="242547"/>
                </a:lnTo>
                <a:lnTo>
                  <a:pt x="1464815" y="232071"/>
                </a:lnTo>
                <a:lnTo>
                  <a:pt x="1478788" y="221912"/>
                </a:lnTo>
                <a:lnTo>
                  <a:pt x="1492761" y="212070"/>
                </a:lnTo>
                <a:lnTo>
                  <a:pt x="1507051" y="202229"/>
                </a:lnTo>
                <a:lnTo>
                  <a:pt x="1521341" y="192705"/>
                </a:lnTo>
                <a:close/>
                <a:moveTo>
                  <a:pt x="2420987" y="110162"/>
                </a:moveTo>
                <a:lnTo>
                  <a:pt x="2431784" y="119051"/>
                </a:lnTo>
                <a:lnTo>
                  <a:pt x="2442264" y="127941"/>
                </a:lnTo>
                <a:lnTo>
                  <a:pt x="2452743" y="137147"/>
                </a:lnTo>
                <a:lnTo>
                  <a:pt x="2462588" y="146671"/>
                </a:lnTo>
                <a:lnTo>
                  <a:pt x="2472432" y="156196"/>
                </a:lnTo>
                <a:lnTo>
                  <a:pt x="2482276" y="166355"/>
                </a:lnTo>
                <a:lnTo>
                  <a:pt x="2491803" y="176514"/>
                </a:lnTo>
                <a:lnTo>
                  <a:pt x="2501012" y="186355"/>
                </a:lnTo>
                <a:lnTo>
                  <a:pt x="2510539" y="196514"/>
                </a:lnTo>
                <a:lnTo>
                  <a:pt x="2519431" y="206991"/>
                </a:lnTo>
                <a:lnTo>
                  <a:pt x="2528322" y="217785"/>
                </a:lnTo>
                <a:lnTo>
                  <a:pt x="2536897" y="228261"/>
                </a:lnTo>
                <a:lnTo>
                  <a:pt x="2545471" y="239055"/>
                </a:lnTo>
                <a:lnTo>
                  <a:pt x="2553727" y="249849"/>
                </a:lnTo>
                <a:lnTo>
                  <a:pt x="2569923" y="272072"/>
                </a:lnTo>
                <a:lnTo>
                  <a:pt x="2582943" y="291120"/>
                </a:lnTo>
                <a:lnTo>
                  <a:pt x="2595963" y="310804"/>
                </a:lnTo>
                <a:lnTo>
                  <a:pt x="2608030" y="330169"/>
                </a:lnTo>
                <a:lnTo>
                  <a:pt x="2620415" y="349852"/>
                </a:lnTo>
                <a:lnTo>
                  <a:pt x="2631847" y="370171"/>
                </a:lnTo>
                <a:lnTo>
                  <a:pt x="2643279" y="390171"/>
                </a:lnTo>
                <a:lnTo>
                  <a:pt x="2654394" y="410489"/>
                </a:lnTo>
                <a:lnTo>
                  <a:pt x="2665191" y="431442"/>
                </a:lnTo>
                <a:lnTo>
                  <a:pt x="2691548" y="438427"/>
                </a:lnTo>
                <a:lnTo>
                  <a:pt x="2717906" y="446046"/>
                </a:lnTo>
                <a:lnTo>
                  <a:pt x="2743946" y="453348"/>
                </a:lnTo>
                <a:lnTo>
                  <a:pt x="2769986" y="461602"/>
                </a:lnTo>
                <a:lnTo>
                  <a:pt x="2796025" y="470174"/>
                </a:lnTo>
                <a:lnTo>
                  <a:pt x="2822065" y="479063"/>
                </a:lnTo>
                <a:lnTo>
                  <a:pt x="2847788" y="488587"/>
                </a:lnTo>
                <a:lnTo>
                  <a:pt x="2873192" y="498111"/>
                </a:lnTo>
                <a:lnTo>
                  <a:pt x="2898597" y="508270"/>
                </a:lnTo>
                <a:lnTo>
                  <a:pt x="2924002" y="518429"/>
                </a:lnTo>
                <a:lnTo>
                  <a:pt x="2949089" y="529223"/>
                </a:lnTo>
                <a:lnTo>
                  <a:pt x="2974176" y="540652"/>
                </a:lnTo>
                <a:lnTo>
                  <a:pt x="2999264" y="551764"/>
                </a:lnTo>
                <a:lnTo>
                  <a:pt x="3023716" y="563510"/>
                </a:lnTo>
                <a:lnTo>
                  <a:pt x="3048485" y="575891"/>
                </a:lnTo>
                <a:lnTo>
                  <a:pt x="3072620" y="588590"/>
                </a:lnTo>
                <a:lnTo>
                  <a:pt x="3052614" y="561605"/>
                </a:lnTo>
                <a:lnTo>
                  <a:pt x="3031654" y="534938"/>
                </a:lnTo>
                <a:lnTo>
                  <a:pt x="3010696" y="508905"/>
                </a:lnTo>
                <a:lnTo>
                  <a:pt x="2988784" y="483508"/>
                </a:lnTo>
                <a:lnTo>
                  <a:pt x="2966237" y="458427"/>
                </a:lnTo>
                <a:lnTo>
                  <a:pt x="2954805" y="446364"/>
                </a:lnTo>
                <a:lnTo>
                  <a:pt x="2943373" y="433982"/>
                </a:lnTo>
                <a:lnTo>
                  <a:pt x="2931306" y="421918"/>
                </a:lnTo>
                <a:lnTo>
                  <a:pt x="2919556" y="409854"/>
                </a:lnTo>
                <a:lnTo>
                  <a:pt x="2907489" y="398426"/>
                </a:lnTo>
                <a:lnTo>
                  <a:pt x="2895422" y="386997"/>
                </a:lnTo>
                <a:lnTo>
                  <a:pt x="2883354" y="375250"/>
                </a:lnTo>
                <a:lnTo>
                  <a:pt x="2870970" y="364139"/>
                </a:lnTo>
                <a:lnTo>
                  <a:pt x="2858584" y="353027"/>
                </a:lnTo>
                <a:lnTo>
                  <a:pt x="2845565" y="341916"/>
                </a:lnTo>
                <a:lnTo>
                  <a:pt x="2832862" y="331122"/>
                </a:lnTo>
                <a:lnTo>
                  <a:pt x="2819842" y="320645"/>
                </a:lnTo>
                <a:lnTo>
                  <a:pt x="2806822" y="310169"/>
                </a:lnTo>
                <a:lnTo>
                  <a:pt x="2793485" y="299692"/>
                </a:lnTo>
                <a:lnTo>
                  <a:pt x="2780147" y="289851"/>
                </a:lnTo>
                <a:lnTo>
                  <a:pt x="2766810" y="280009"/>
                </a:lnTo>
                <a:lnTo>
                  <a:pt x="2753155" y="270167"/>
                </a:lnTo>
                <a:lnTo>
                  <a:pt x="2739500" y="260643"/>
                </a:lnTo>
                <a:lnTo>
                  <a:pt x="2725527" y="251437"/>
                </a:lnTo>
                <a:lnTo>
                  <a:pt x="2711237" y="242230"/>
                </a:lnTo>
                <a:lnTo>
                  <a:pt x="2697582" y="233023"/>
                </a:lnTo>
                <a:lnTo>
                  <a:pt x="2682974" y="224452"/>
                </a:lnTo>
                <a:lnTo>
                  <a:pt x="2667731" y="215245"/>
                </a:lnTo>
                <a:lnTo>
                  <a:pt x="2651853" y="206356"/>
                </a:lnTo>
                <a:lnTo>
                  <a:pt x="2636293" y="197784"/>
                </a:lnTo>
                <a:lnTo>
                  <a:pt x="2620732" y="189212"/>
                </a:lnTo>
                <a:lnTo>
                  <a:pt x="2604537" y="180958"/>
                </a:lnTo>
                <a:lnTo>
                  <a:pt x="2588341" y="173339"/>
                </a:lnTo>
                <a:lnTo>
                  <a:pt x="2572146" y="166037"/>
                </a:lnTo>
                <a:lnTo>
                  <a:pt x="2555633" y="158418"/>
                </a:lnTo>
                <a:lnTo>
                  <a:pt x="2539437" y="151433"/>
                </a:lnTo>
                <a:lnTo>
                  <a:pt x="2522606" y="144767"/>
                </a:lnTo>
                <a:lnTo>
                  <a:pt x="2506093" y="138100"/>
                </a:lnTo>
                <a:lnTo>
                  <a:pt x="2489263" y="132068"/>
                </a:lnTo>
                <a:lnTo>
                  <a:pt x="2472114" y="126036"/>
                </a:lnTo>
                <a:lnTo>
                  <a:pt x="2455284" y="120321"/>
                </a:lnTo>
                <a:lnTo>
                  <a:pt x="2438136" y="115242"/>
                </a:lnTo>
                <a:lnTo>
                  <a:pt x="2420987" y="110162"/>
                </a:lnTo>
                <a:close/>
                <a:moveTo>
                  <a:pt x="1863670" y="109845"/>
                </a:moveTo>
                <a:lnTo>
                  <a:pt x="1846522" y="114924"/>
                </a:lnTo>
                <a:lnTo>
                  <a:pt x="1829691" y="120321"/>
                </a:lnTo>
                <a:lnTo>
                  <a:pt x="1812543" y="126036"/>
                </a:lnTo>
                <a:lnTo>
                  <a:pt x="1795713" y="132068"/>
                </a:lnTo>
                <a:lnTo>
                  <a:pt x="1778882" y="138100"/>
                </a:lnTo>
                <a:lnTo>
                  <a:pt x="1762051" y="144449"/>
                </a:lnTo>
                <a:lnTo>
                  <a:pt x="1745538" y="151433"/>
                </a:lnTo>
                <a:lnTo>
                  <a:pt x="1729025" y="158418"/>
                </a:lnTo>
                <a:lnTo>
                  <a:pt x="1712512" y="166037"/>
                </a:lnTo>
                <a:lnTo>
                  <a:pt x="1696316" y="173339"/>
                </a:lnTo>
                <a:lnTo>
                  <a:pt x="1680121" y="180958"/>
                </a:lnTo>
                <a:lnTo>
                  <a:pt x="1664560" y="189212"/>
                </a:lnTo>
                <a:lnTo>
                  <a:pt x="1648682" y="197784"/>
                </a:lnTo>
                <a:lnTo>
                  <a:pt x="1632804" y="206356"/>
                </a:lnTo>
                <a:lnTo>
                  <a:pt x="1617244" y="215245"/>
                </a:lnTo>
                <a:lnTo>
                  <a:pt x="1601684" y="224452"/>
                </a:lnTo>
                <a:lnTo>
                  <a:pt x="1588346" y="232388"/>
                </a:lnTo>
                <a:lnTo>
                  <a:pt x="1575009" y="240960"/>
                </a:lnTo>
                <a:lnTo>
                  <a:pt x="1561989" y="249214"/>
                </a:lnTo>
                <a:lnTo>
                  <a:pt x="1548969" y="258104"/>
                </a:lnTo>
                <a:lnTo>
                  <a:pt x="1535949" y="266675"/>
                </a:lnTo>
                <a:lnTo>
                  <a:pt x="1523246" y="276199"/>
                </a:lnTo>
                <a:lnTo>
                  <a:pt x="1510544" y="285088"/>
                </a:lnTo>
                <a:lnTo>
                  <a:pt x="1498159" y="294295"/>
                </a:lnTo>
                <a:lnTo>
                  <a:pt x="1473390" y="313343"/>
                </a:lnTo>
                <a:lnTo>
                  <a:pt x="1449255" y="333027"/>
                </a:lnTo>
                <a:lnTo>
                  <a:pt x="1425438" y="353662"/>
                </a:lnTo>
                <a:lnTo>
                  <a:pt x="1402256" y="374298"/>
                </a:lnTo>
                <a:lnTo>
                  <a:pt x="1379392" y="395886"/>
                </a:lnTo>
                <a:lnTo>
                  <a:pt x="1356845" y="417791"/>
                </a:lnTo>
                <a:lnTo>
                  <a:pt x="1335251" y="440332"/>
                </a:lnTo>
                <a:lnTo>
                  <a:pt x="1313657" y="463189"/>
                </a:lnTo>
                <a:lnTo>
                  <a:pt x="1293016" y="486365"/>
                </a:lnTo>
                <a:lnTo>
                  <a:pt x="1272374" y="510493"/>
                </a:lnTo>
                <a:lnTo>
                  <a:pt x="1252686" y="534938"/>
                </a:lnTo>
                <a:lnTo>
                  <a:pt x="1233314" y="559701"/>
                </a:lnTo>
                <a:lnTo>
                  <a:pt x="1256814" y="548589"/>
                </a:lnTo>
                <a:lnTo>
                  <a:pt x="1280313" y="537478"/>
                </a:lnTo>
                <a:lnTo>
                  <a:pt x="1304448" y="527001"/>
                </a:lnTo>
                <a:lnTo>
                  <a:pt x="1328265" y="516842"/>
                </a:lnTo>
                <a:lnTo>
                  <a:pt x="1352717" y="507000"/>
                </a:lnTo>
                <a:lnTo>
                  <a:pt x="1376851" y="497476"/>
                </a:lnTo>
                <a:lnTo>
                  <a:pt x="1400986" y="488270"/>
                </a:lnTo>
                <a:lnTo>
                  <a:pt x="1425438" y="479698"/>
                </a:lnTo>
                <a:lnTo>
                  <a:pt x="1450208" y="470809"/>
                </a:lnTo>
                <a:lnTo>
                  <a:pt x="1474977" y="462872"/>
                </a:lnTo>
                <a:lnTo>
                  <a:pt x="1499747" y="454935"/>
                </a:lnTo>
                <a:lnTo>
                  <a:pt x="1524834" y="447316"/>
                </a:lnTo>
                <a:lnTo>
                  <a:pt x="1549921" y="440014"/>
                </a:lnTo>
                <a:lnTo>
                  <a:pt x="1575009" y="433347"/>
                </a:lnTo>
                <a:lnTo>
                  <a:pt x="1600096" y="426680"/>
                </a:lnTo>
                <a:lnTo>
                  <a:pt x="1625501" y="420649"/>
                </a:lnTo>
                <a:lnTo>
                  <a:pt x="1635663" y="401283"/>
                </a:lnTo>
                <a:lnTo>
                  <a:pt x="1645824" y="382235"/>
                </a:lnTo>
                <a:lnTo>
                  <a:pt x="1656939" y="363504"/>
                </a:lnTo>
                <a:lnTo>
                  <a:pt x="1667736" y="345091"/>
                </a:lnTo>
                <a:lnTo>
                  <a:pt x="1678851" y="326360"/>
                </a:lnTo>
                <a:lnTo>
                  <a:pt x="1690918" y="307946"/>
                </a:lnTo>
                <a:lnTo>
                  <a:pt x="1702668" y="289851"/>
                </a:lnTo>
                <a:lnTo>
                  <a:pt x="1715370" y="272072"/>
                </a:lnTo>
                <a:lnTo>
                  <a:pt x="1731248" y="249849"/>
                </a:lnTo>
                <a:lnTo>
                  <a:pt x="1747761" y="228261"/>
                </a:lnTo>
                <a:lnTo>
                  <a:pt x="1756653" y="217785"/>
                </a:lnTo>
                <a:lnTo>
                  <a:pt x="1765227" y="206991"/>
                </a:lnTo>
                <a:lnTo>
                  <a:pt x="1774436" y="196514"/>
                </a:lnTo>
                <a:lnTo>
                  <a:pt x="1783645" y="186355"/>
                </a:lnTo>
                <a:lnTo>
                  <a:pt x="1793172" y="176196"/>
                </a:lnTo>
                <a:lnTo>
                  <a:pt x="1802381" y="166355"/>
                </a:lnTo>
                <a:lnTo>
                  <a:pt x="1812226" y="156196"/>
                </a:lnTo>
                <a:lnTo>
                  <a:pt x="1822070" y="146671"/>
                </a:lnTo>
                <a:lnTo>
                  <a:pt x="1832232" y="137147"/>
                </a:lnTo>
                <a:lnTo>
                  <a:pt x="1842711" y="127941"/>
                </a:lnTo>
                <a:lnTo>
                  <a:pt x="1853191" y="118734"/>
                </a:lnTo>
                <a:lnTo>
                  <a:pt x="1863670" y="109845"/>
                </a:lnTo>
                <a:close/>
                <a:moveTo>
                  <a:pt x="2177737" y="72701"/>
                </a:moveTo>
                <a:lnTo>
                  <a:pt x="2177737" y="362869"/>
                </a:lnTo>
                <a:lnTo>
                  <a:pt x="2202506" y="363821"/>
                </a:lnTo>
                <a:lnTo>
                  <a:pt x="2227276" y="364774"/>
                </a:lnTo>
                <a:lnTo>
                  <a:pt x="2252363" y="366043"/>
                </a:lnTo>
                <a:lnTo>
                  <a:pt x="2277133" y="367313"/>
                </a:lnTo>
                <a:lnTo>
                  <a:pt x="2301902" y="369536"/>
                </a:lnTo>
                <a:lnTo>
                  <a:pt x="2326672" y="371758"/>
                </a:lnTo>
                <a:lnTo>
                  <a:pt x="2351442" y="373980"/>
                </a:lnTo>
                <a:lnTo>
                  <a:pt x="2376212" y="376520"/>
                </a:lnTo>
                <a:lnTo>
                  <a:pt x="2400981" y="379695"/>
                </a:lnTo>
                <a:lnTo>
                  <a:pt x="2425751" y="382869"/>
                </a:lnTo>
                <a:lnTo>
                  <a:pt x="2450203" y="386679"/>
                </a:lnTo>
                <a:lnTo>
                  <a:pt x="2474972" y="390489"/>
                </a:lnTo>
                <a:lnTo>
                  <a:pt x="2499425" y="394933"/>
                </a:lnTo>
                <a:lnTo>
                  <a:pt x="2523877" y="399060"/>
                </a:lnTo>
                <a:lnTo>
                  <a:pt x="2548329" y="404140"/>
                </a:lnTo>
                <a:lnTo>
                  <a:pt x="2572781" y="408902"/>
                </a:lnTo>
                <a:lnTo>
                  <a:pt x="2558491" y="384139"/>
                </a:lnTo>
                <a:lnTo>
                  <a:pt x="2543565" y="360012"/>
                </a:lnTo>
                <a:lnTo>
                  <a:pt x="2528322" y="336201"/>
                </a:lnTo>
                <a:lnTo>
                  <a:pt x="2512127" y="312708"/>
                </a:lnTo>
                <a:lnTo>
                  <a:pt x="2503553" y="300645"/>
                </a:lnTo>
                <a:lnTo>
                  <a:pt x="2494661" y="288898"/>
                </a:lnTo>
                <a:lnTo>
                  <a:pt x="2485770" y="277152"/>
                </a:lnTo>
                <a:lnTo>
                  <a:pt x="2476560" y="265405"/>
                </a:lnTo>
                <a:lnTo>
                  <a:pt x="2466716" y="253976"/>
                </a:lnTo>
                <a:lnTo>
                  <a:pt x="2457189" y="242865"/>
                </a:lnTo>
                <a:lnTo>
                  <a:pt x="2447662" y="231753"/>
                </a:lnTo>
                <a:lnTo>
                  <a:pt x="2437818" y="220959"/>
                </a:lnTo>
                <a:lnTo>
                  <a:pt x="2427656" y="210483"/>
                </a:lnTo>
                <a:lnTo>
                  <a:pt x="2416859" y="200006"/>
                </a:lnTo>
                <a:lnTo>
                  <a:pt x="2406380" y="189847"/>
                </a:lnTo>
                <a:lnTo>
                  <a:pt x="2395900" y="180006"/>
                </a:lnTo>
                <a:lnTo>
                  <a:pt x="2385103" y="170482"/>
                </a:lnTo>
                <a:lnTo>
                  <a:pt x="2373671" y="161275"/>
                </a:lnTo>
                <a:lnTo>
                  <a:pt x="2362239" y="152386"/>
                </a:lnTo>
                <a:lnTo>
                  <a:pt x="2350807" y="143814"/>
                </a:lnTo>
                <a:lnTo>
                  <a:pt x="2340645" y="136830"/>
                </a:lnTo>
                <a:lnTo>
                  <a:pt x="2330800" y="130163"/>
                </a:lnTo>
                <a:lnTo>
                  <a:pt x="2320638" y="123814"/>
                </a:lnTo>
                <a:lnTo>
                  <a:pt x="2310477" y="117782"/>
                </a:lnTo>
                <a:lnTo>
                  <a:pt x="2299997" y="112067"/>
                </a:lnTo>
                <a:lnTo>
                  <a:pt x="2289200" y="106670"/>
                </a:lnTo>
                <a:lnTo>
                  <a:pt x="2278403" y="101591"/>
                </a:lnTo>
                <a:lnTo>
                  <a:pt x="2267924" y="96829"/>
                </a:lnTo>
                <a:lnTo>
                  <a:pt x="2256809" y="92384"/>
                </a:lnTo>
                <a:lnTo>
                  <a:pt x="2245694" y="88257"/>
                </a:lnTo>
                <a:lnTo>
                  <a:pt x="2234580" y="84765"/>
                </a:lnTo>
                <a:lnTo>
                  <a:pt x="2223465" y="81590"/>
                </a:lnTo>
                <a:lnTo>
                  <a:pt x="2212033" y="78733"/>
                </a:lnTo>
                <a:lnTo>
                  <a:pt x="2200601" y="76193"/>
                </a:lnTo>
                <a:lnTo>
                  <a:pt x="2189487" y="74288"/>
                </a:lnTo>
                <a:lnTo>
                  <a:pt x="2177737" y="72701"/>
                </a:lnTo>
                <a:close/>
                <a:moveTo>
                  <a:pt x="2107239" y="72701"/>
                </a:moveTo>
                <a:lnTo>
                  <a:pt x="2095806" y="74288"/>
                </a:lnTo>
                <a:lnTo>
                  <a:pt x="2084057" y="76193"/>
                </a:lnTo>
                <a:lnTo>
                  <a:pt x="2072942" y="78733"/>
                </a:lnTo>
                <a:lnTo>
                  <a:pt x="2061192" y="81590"/>
                </a:lnTo>
                <a:lnTo>
                  <a:pt x="2050078" y="84765"/>
                </a:lnTo>
                <a:lnTo>
                  <a:pt x="2039281" y="88257"/>
                </a:lnTo>
                <a:lnTo>
                  <a:pt x="2028166" y="92384"/>
                </a:lnTo>
                <a:lnTo>
                  <a:pt x="2017052" y="96829"/>
                </a:lnTo>
                <a:lnTo>
                  <a:pt x="2006255" y="101591"/>
                </a:lnTo>
                <a:lnTo>
                  <a:pt x="1995775" y="106670"/>
                </a:lnTo>
                <a:lnTo>
                  <a:pt x="1984661" y="112067"/>
                </a:lnTo>
                <a:lnTo>
                  <a:pt x="1974499" y="117782"/>
                </a:lnTo>
                <a:lnTo>
                  <a:pt x="1964019" y="123814"/>
                </a:lnTo>
                <a:lnTo>
                  <a:pt x="1954175" y="130163"/>
                </a:lnTo>
                <a:lnTo>
                  <a:pt x="1944013" y="136830"/>
                </a:lnTo>
                <a:lnTo>
                  <a:pt x="1933851" y="143814"/>
                </a:lnTo>
                <a:lnTo>
                  <a:pt x="1922419" y="152386"/>
                </a:lnTo>
                <a:lnTo>
                  <a:pt x="1911304" y="161275"/>
                </a:lnTo>
                <a:lnTo>
                  <a:pt x="1899872" y="170482"/>
                </a:lnTo>
                <a:lnTo>
                  <a:pt x="1889075" y="180006"/>
                </a:lnTo>
                <a:lnTo>
                  <a:pt x="1878278" y="189847"/>
                </a:lnTo>
                <a:lnTo>
                  <a:pt x="1867799" y="200006"/>
                </a:lnTo>
                <a:lnTo>
                  <a:pt x="1857319" y="210483"/>
                </a:lnTo>
                <a:lnTo>
                  <a:pt x="1847157" y="220959"/>
                </a:lnTo>
                <a:lnTo>
                  <a:pt x="1837313" y="231753"/>
                </a:lnTo>
                <a:lnTo>
                  <a:pt x="1827469" y="242865"/>
                </a:lnTo>
                <a:lnTo>
                  <a:pt x="1817942" y="253976"/>
                </a:lnTo>
                <a:lnTo>
                  <a:pt x="1808733" y="265405"/>
                </a:lnTo>
                <a:lnTo>
                  <a:pt x="1799206" y="277152"/>
                </a:lnTo>
                <a:lnTo>
                  <a:pt x="1789997" y="288898"/>
                </a:lnTo>
                <a:lnTo>
                  <a:pt x="1781105" y="300645"/>
                </a:lnTo>
                <a:lnTo>
                  <a:pt x="1772531" y="312708"/>
                </a:lnTo>
                <a:lnTo>
                  <a:pt x="1758241" y="333979"/>
                </a:lnTo>
                <a:lnTo>
                  <a:pt x="1743950" y="356202"/>
                </a:lnTo>
                <a:lnTo>
                  <a:pt x="1729978" y="378425"/>
                </a:lnTo>
                <a:lnTo>
                  <a:pt x="1716958" y="400648"/>
                </a:lnTo>
                <a:lnTo>
                  <a:pt x="1741092" y="396521"/>
                </a:lnTo>
                <a:lnTo>
                  <a:pt x="1764909" y="392076"/>
                </a:lnTo>
                <a:lnTo>
                  <a:pt x="1789361" y="388266"/>
                </a:lnTo>
                <a:lnTo>
                  <a:pt x="1813496" y="384457"/>
                </a:lnTo>
                <a:lnTo>
                  <a:pt x="1837948" y="380965"/>
                </a:lnTo>
                <a:lnTo>
                  <a:pt x="1862400" y="378107"/>
                </a:lnTo>
                <a:lnTo>
                  <a:pt x="1886852" y="374933"/>
                </a:lnTo>
                <a:lnTo>
                  <a:pt x="1911304" y="372393"/>
                </a:lnTo>
                <a:lnTo>
                  <a:pt x="1935756" y="370488"/>
                </a:lnTo>
                <a:lnTo>
                  <a:pt x="1959891" y="368266"/>
                </a:lnTo>
                <a:lnTo>
                  <a:pt x="1984661" y="366361"/>
                </a:lnTo>
                <a:lnTo>
                  <a:pt x="2009113" y="365091"/>
                </a:lnTo>
                <a:lnTo>
                  <a:pt x="2033565" y="364139"/>
                </a:lnTo>
                <a:lnTo>
                  <a:pt x="2058017" y="363186"/>
                </a:lnTo>
                <a:lnTo>
                  <a:pt x="2082787" y="362551"/>
                </a:lnTo>
                <a:lnTo>
                  <a:pt x="2107239" y="362234"/>
                </a:lnTo>
                <a:lnTo>
                  <a:pt x="2107239" y="72701"/>
                </a:lnTo>
                <a:close/>
                <a:moveTo>
                  <a:pt x="2121529" y="0"/>
                </a:moveTo>
                <a:lnTo>
                  <a:pt x="2142170" y="0"/>
                </a:lnTo>
                <a:lnTo>
                  <a:pt x="2142488" y="0"/>
                </a:lnTo>
                <a:lnTo>
                  <a:pt x="2163447" y="0"/>
                </a:lnTo>
                <a:lnTo>
                  <a:pt x="2184406" y="317"/>
                </a:lnTo>
                <a:lnTo>
                  <a:pt x="2205047" y="952"/>
                </a:lnTo>
                <a:lnTo>
                  <a:pt x="2226323" y="1905"/>
                </a:lnTo>
                <a:lnTo>
                  <a:pt x="2246965" y="2857"/>
                </a:lnTo>
                <a:lnTo>
                  <a:pt x="2268241" y="4762"/>
                </a:lnTo>
                <a:lnTo>
                  <a:pt x="2288882" y="6349"/>
                </a:lnTo>
                <a:lnTo>
                  <a:pt x="2309842" y="8254"/>
                </a:lnTo>
                <a:lnTo>
                  <a:pt x="2330800" y="10159"/>
                </a:lnTo>
                <a:lnTo>
                  <a:pt x="2351759" y="12381"/>
                </a:lnTo>
                <a:lnTo>
                  <a:pt x="2372401" y="15556"/>
                </a:lnTo>
                <a:lnTo>
                  <a:pt x="2393360" y="18096"/>
                </a:lnTo>
                <a:lnTo>
                  <a:pt x="2413684" y="21588"/>
                </a:lnTo>
                <a:lnTo>
                  <a:pt x="2434642" y="25080"/>
                </a:lnTo>
                <a:lnTo>
                  <a:pt x="2455284" y="28572"/>
                </a:lnTo>
                <a:lnTo>
                  <a:pt x="2475608" y="32699"/>
                </a:lnTo>
                <a:lnTo>
                  <a:pt x="2496249" y="36509"/>
                </a:lnTo>
                <a:lnTo>
                  <a:pt x="2516890" y="41271"/>
                </a:lnTo>
                <a:lnTo>
                  <a:pt x="2537532" y="45716"/>
                </a:lnTo>
                <a:lnTo>
                  <a:pt x="2557538" y="50795"/>
                </a:lnTo>
                <a:lnTo>
                  <a:pt x="2578180" y="56192"/>
                </a:lnTo>
                <a:lnTo>
                  <a:pt x="2598186" y="61272"/>
                </a:lnTo>
                <a:lnTo>
                  <a:pt x="2618192" y="67304"/>
                </a:lnTo>
                <a:lnTo>
                  <a:pt x="2638516" y="73336"/>
                </a:lnTo>
                <a:lnTo>
                  <a:pt x="2658522" y="79368"/>
                </a:lnTo>
                <a:lnTo>
                  <a:pt x="2678528" y="85717"/>
                </a:lnTo>
                <a:lnTo>
                  <a:pt x="2698534" y="92384"/>
                </a:lnTo>
                <a:lnTo>
                  <a:pt x="2718223" y="99368"/>
                </a:lnTo>
                <a:lnTo>
                  <a:pt x="2737912" y="106670"/>
                </a:lnTo>
                <a:lnTo>
                  <a:pt x="2757600" y="113972"/>
                </a:lnTo>
                <a:lnTo>
                  <a:pt x="2776972" y="121591"/>
                </a:lnTo>
                <a:lnTo>
                  <a:pt x="2796343" y="129528"/>
                </a:lnTo>
                <a:lnTo>
                  <a:pt x="2816032" y="137782"/>
                </a:lnTo>
                <a:lnTo>
                  <a:pt x="2835085" y="146037"/>
                </a:lnTo>
                <a:lnTo>
                  <a:pt x="2854139" y="154608"/>
                </a:lnTo>
                <a:lnTo>
                  <a:pt x="2872875" y="163497"/>
                </a:lnTo>
                <a:lnTo>
                  <a:pt x="2892246" y="172704"/>
                </a:lnTo>
                <a:lnTo>
                  <a:pt x="2910982" y="181911"/>
                </a:lnTo>
                <a:lnTo>
                  <a:pt x="2929400" y="191752"/>
                </a:lnTo>
                <a:lnTo>
                  <a:pt x="2947819" y="201594"/>
                </a:lnTo>
                <a:lnTo>
                  <a:pt x="2966237" y="211435"/>
                </a:lnTo>
                <a:lnTo>
                  <a:pt x="2984973" y="221594"/>
                </a:lnTo>
                <a:lnTo>
                  <a:pt x="3003074" y="232071"/>
                </a:lnTo>
                <a:lnTo>
                  <a:pt x="3020858" y="242865"/>
                </a:lnTo>
                <a:lnTo>
                  <a:pt x="3038958" y="253976"/>
                </a:lnTo>
                <a:lnTo>
                  <a:pt x="3056742" y="264770"/>
                </a:lnTo>
                <a:lnTo>
                  <a:pt x="3074208" y="276517"/>
                </a:lnTo>
                <a:lnTo>
                  <a:pt x="3091673" y="287946"/>
                </a:lnTo>
                <a:lnTo>
                  <a:pt x="3109139" y="299375"/>
                </a:lnTo>
                <a:lnTo>
                  <a:pt x="3126287" y="311756"/>
                </a:lnTo>
                <a:lnTo>
                  <a:pt x="3143436" y="323820"/>
                </a:lnTo>
                <a:lnTo>
                  <a:pt x="3160266" y="336201"/>
                </a:lnTo>
                <a:lnTo>
                  <a:pt x="3177097" y="348900"/>
                </a:lnTo>
                <a:lnTo>
                  <a:pt x="3193610" y="361599"/>
                </a:lnTo>
                <a:lnTo>
                  <a:pt x="3210123" y="374615"/>
                </a:lnTo>
                <a:lnTo>
                  <a:pt x="3226319" y="387949"/>
                </a:lnTo>
                <a:lnTo>
                  <a:pt x="3242514" y="400965"/>
                </a:lnTo>
                <a:lnTo>
                  <a:pt x="3258710" y="414934"/>
                </a:lnTo>
                <a:lnTo>
                  <a:pt x="3274270" y="428903"/>
                </a:lnTo>
                <a:lnTo>
                  <a:pt x="3290148" y="442554"/>
                </a:lnTo>
                <a:lnTo>
                  <a:pt x="3305708" y="456840"/>
                </a:lnTo>
                <a:lnTo>
                  <a:pt x="3320634" y="470809"/>
                </a:lnTo>
                <a:lnTo>
                  <a:pt x="3335877" y="485730"/>
                </a:lnTo>
                <a:lnTo>
                  <a:pt x="3350802" y="500333"/>
                </a:lnTo>
                <a:lnTo>
                  <a:pt x="3365727" y="515255"/>
                </a:lnTo>
                <a:lnTo>
                  <a:pt x="3380018" y="530176"/>
                </a:lnTo>
                <a:lnTo>
                  <a:pt x="3394308" y="545414"/>
                </a:lnTo>
                <a:lnTo>
                  <a:pt x="3408598" y="560970"/>
                </a:lnTo>
                <a:lnTo>
                  <a:pt x="3422570" y="576526"/>
                </a:lnTo>
                <a:lnTo>
                  <a:pt x="3436226" y="592400"/>
                </a:lnTo>
                <a:lnTo>
                  <a:pt x="3450198" y="608591"/>
                </a:lnTo>
                <a:lnTo>
                  <a:pt x="3463218" y="624464"/>
                </a:lnTo>
                <a:lnTo>
                  <a:pt x="3476556" y="640973"/>
                </a:lnTo>
                <a:lnTo>
                  <a:pt x="3489576" y="657164"/>
                </a:lnTo>
                <a:lnTo>
                  <a:pt x="3502278" y="673672"/>
                </a:lnTo>
                <a:lnTo>
                  <a:pt x="3514980" y="690498"/>
                </a:lnTo>
                <a:lnTo>
                  <a:pt x="3527365" y="707324"/>
                </a:lnTo>
                <a:lnTo>
                  <a:pt x="3539432" y="724468"/>
                </a:lnTo>
                <a:lnTo>
                  <a:pt x="3551500" y="741611"/>
                </a:lnTo>
                <a:lnTo>
                  <a:pt x="3563250" y="758755"/>
                </a:lnTo>
                <a:lnTo>
                  <a:pt x="3574682" y="776215"/>
                </a:lnTo>
                <a:lnTo>
                  <a:pt x="3586431" y="794311"/>
                </a:lnTo>
                <a:lnTo>
                  <a:pt x="3597228" y="812090"/>
                </a:lnTo>
                <a:lnTo>
                  <a:pt x="3608026" y="829868"/>
                </a:lnTo>
                <a:lnTo>
                  <a:pt x="3619140" y="847964"/>
                </a:lnTo>
                <a:lnTo>
                  <a:pt x="3629302" y="866060"/>
                </a:lnTo>
                <a:lnTo>
                  <a:pt x="3639781" y="884155"/>
                </a:lnTo>
                <a:lnTo>
                  <a:pt x="3649626" y="902569"/>
                </a:lnTo>
                <a:lnTo>
                  <a:pt x="3659470" y="921299"/>
                </a:lnTo>
                <a:lnTo>
                  <a:pt x="3668997" y="940030"/>
                </a:lnTo>
                <a:lnTo>
                  <a:pt x="3678524" y="958761"/>
                </a:lnTo>
                <a:lnTo>
                  <a:pt x="3687415" y="977492"/>
                </a:lnTo>
                <a:lnTo>
                  <a:pt x="3696307" y="996540"/>
                </a:lnTo>
                <a:lnTo>
                  <a:pt x="3705199" y="1015906"/>
                </a:lnTo>
                <a:lnTo>
                  <a:pt x="3713455" y="1034954"/>
                </a:lnTo>
                <a:lnTo>
                  <a:pt x="3721712" y="1054320"/>
                </a:lnTo>
                <a:lnTo>
                  <a:pt x="3729651" y="1074003"/>
                </a:lnTo>
                <a:lnTo>
                  <a:pt x="3737272" y="1093368"/>
                </a:lnTo>
                <a:lnTo>
                  <a:pt x="3744576" y="1112734"/>
                </a:lnTo>
                <a:lnTo>
                  <a:pt x="3751562" y="1132417"/>
                </a:lnTo>
                <a:lnTo>
                  <a:pt x="3758549" y="1152418"/>
                </a:lnTo>
                <a:lnTo>
                  <a:pt x="3765535" y="1172101"/>
                </a:lnTo>
                <a:lnTo>
                  <a:pt x="3771886" y="1192102"/>
                </a:lnTo>
                <a:lnTo>
                  <a:pt x="3777920" y="1212102"/>
                </a:lnTo>
                <a:lnTo>
                  <a:pt x="3783954" y="1232103"/>
                </a:lnTo>
                <a:lnTo>
                  <a:pt x="3789670" y="1252739"/>
                </a:lnTo>
                <a:lnTo>
                  <a:pt x="3795068" y="1272739"/>
                </a:lnTo>
                <a:lnTo>
                  <a:pt x="3800149" y="1293057"/>
                </a:lnTo>
                <a:lnTo>
                  <a:pt x="3805230" y="1313375"/>
                </a:lnTo>
                <a:lnTo>
                  <a:pt x="3809993" y="1333694"/>
                </a:lnTo>
                <a:lnTo>
                  <a:pt x="3814439" y="1354329"/>
                </a:lnTo>
                <a:lnTo>
                  <a:pt x="3818568" y="1374965"/>
                </a:lnTo>
                <a:lnTo>
                  <a:pt x="3822696" y="1395283"/>
                </a:lnTo>
                <a:lnTo>
                  <a:pt x="3826189" y="1416236"/>
                </a:lnTo>
                <a:lnTo>
                  <a:pt x="3829682" y="1436554"/>
                </a:lnTo>
                <a:lnTo>
                  <a:pt x="3832858" y="1457507"/>
                </a:lnTo>
                <a:lnTo>
                  <a:pt x="3835716" y="1478143"/>
                </a:lnTo>
                <a:lnTo>
                  <a:pt x="3838256" y="1499096"/>
                </a:lnTo>
                <a:lnTo>
                  <a:pt x="3841114" y="1519731"/>
                </a:lnTo>
                <a:lnTo>
                  <a:pt x="3843020" y="1540684"/>
                </a:lnTo>
                <a:lnTo>
                  <a:pt x="3844925" y="1561637"/>
                </a:lnTo>
                <a:lnTo>
                  <a:pt x="3846513" y="1582273"/>
                </a:lnTo>
                <a:lnTo>
                  <a:pt x="3848100" y="1603226"/>
                </a:lnTo>
                <a:lnTo>
                  <a:pt x="3849371" y="1624179"/>
                </a:lnTo>
                <a:lnTo>
                  <a:pt x="3850324" y="1645132"/>
                </a:lnTo>
                <a:lnTo>
                  <a:pt x="3850641" y="1666085"/>
                </a:lnTo>
                <a:lnTo>
                  <a:pt x="3851276" y="1687038"/>
                </a:lnTo>
                <a:lnTo>
                  <a:pt x="3851276" y="1707991"/>
                </a:lnTo>
                <a:lnTo>
                  <a:pt x="3851276" y="1728944"/>
                </a:lnTo>
                <a:lnTo>
                  <a:pt x="3850641" y="1749897"/>
                </a:lnTo>
                <a:lnTo>
                  <a:pt x="3850324" y="1770850"/>
                </a:lnTo>
                <a:lnTo>
                  <a:pt x="3849371" y="1791804"/>
                </a:lnTo>
                <a:lnTo>
                  <a:pt x="3848100" y="1812757"/>
                </a:lnTo>
                <a:lnTo>
                  <a:pt x="3846513" y="1833710"/>
                </a:lnTo>
                <a:lnTo>
                  <a:pt x="3844925" y="1854663"/>
                </a:lnTo>
                <a:lnTo>
                  <a:pt x="3843020" y="1875616"/>
                </a:lnTo>
                <a:lnTo>
                  <a:pt x="3841114" y="1896251"/>
                </a:lnTo>
                <a:lnTo>
                  <a:pt x="3838256" y="1917204"/>
                </a:lnTo>
                <a:lnTo>
                  <a:pt x="3835716" y="1937840"/>
                </a:lnTo>
                <a:lnTo>
                  <a:pt x="3832858" y="1958793"/>
                </a:lnTo>
                <a:lnTo>
                  <a:pt x="3829682" y="1979429"/>
                </a:lnTo>
                <a:lnTo>
                  <a:pt x="3826189" y="2000382"/>
                </a:lnTo>
                <a:lnTo>
                  <a:pt x="3822696" y="2020700"/>
                </a:lnTo>
                <a:lnTo>
                  <a:pt x="3818568" y="2041653"/>
                </a:lnTo>
                <a:lnTo>
                  <a:pt x="3814439" y="2061971"/>
                </a:lnTo>
                <a:lnTo>
                  <a:pt x="3809993" y="2082289"/>
                </a:lnTo>
                <a:lnTo>
                  <a:pt x="3805230" y="2102925"/>
                </a:lnTo>
                <a:lnTo>
                  <a:pt x="3800149" y="2123243"/>
                </a:lnTo>
                <a:lnTo>
                  <a:pt x="3795068" y="2143561"/>
                </a:lnTo>
                <a:lnTo>
                  <a:pt x="3789670" y="2163879"/>
                </a:lnTo>
                <a:lnTo>
                  <a:pt x="3783954" y="2183880"/>
                </a:lnTo>
                <a:lnTo>
                  <a:pt x="3777920" y="2204198"/>
                </a:lnTo>
                <a:lnTo>
                  <a:pt x="3771886" y="2224198"/>
                </a:lnTo>
                <a:lnTo>
                  <a:pt x="3765535" y="2243882"/>
                </a:lnTo>
                <a:lnTo>
                  <a:pt x="3758549" y="2263882"/>
                </a:lnTo>
                <a:lnTo>
                  <a:pt x="3751562" y="2283565"/>
                </a:lnTo>
                <a:lnTo>
                  <a:pt x="3744576" y="2303249"/>
                </a:lnTo>
                <a:lnTo>
                  <a:pt x="3737272" y="2323249"/>
                </a:lnTo>
                <a:lnTo>
                  <a:pt x="3729651" y="2342615"/>
                </a:lnTo>
                <a:lnTo>
                  <a:pt x="3721712" y="2361663"/>
                </a:lnTo>
                <a:lnTo>
                  <a:pt x="3713455" y="2381346"/>
                </a:lnTo>
                <a:lnTo>
                  <a:pt x="3705199" y="2400394"/>
                </a:lnTo>
                <a:lnTo>
                  <a:pt x="3696307" y="2419443"/>
                </a:lnTo>
                <a:lnTo>
                  <a:pt x="3687415" y="2438491"/>
                </a:lnTo>
                <a:lnTo>
                  <a:pt x="3678524" y="2457539"/>
                </a:lnTo>
                <a:lnTo>
                  <a:pt x="3668997" y="2476270"/>
                </a:lnTo>
                <a:lnTo>
                  <a:pt x="3659470" y="2495001"/>
                </a:lnTo>
                <a:lnTo>
                  <a:pt x="3649626" y="2513414"/>
                </a:lnTo>
                <a:lnTo>
                  <a:pt x="3639781" y="2531827"/>
                </a:lnTo>
                <a:lnTo>
                  <a:pt x="3629302" y="2549923"/>
                </a:lnTo>
                <a:lnTo>
                  <a:pt x="3619140" y="2568336"/>
                </a:lnTo>
                <a:lnTo>
                  <a:pt x="3608026" y="2586432"/>
                </a:lnTo>
                <a:lnTo>
                  <a:pt x="3597228" y="2604211"/>
                </a:lnTo>
                <a:lnTo>
                  <a:pt x="3586431" y="2621989"/>
                </a:lnTo>
                <a:lnTo>
                  <a:pt x="3574682" y="2639767"/>
                </a:lnTo>
                <a:lnTo>
                  <a:pt x="3563250" y="2657228"/>
                </a:lnTo>
                <a:lnTo>
                  <a:pt x="3551500" y="2674372"/>
                </a:lnTo>
                <a:lnTo>
                  <a:pt x="3539432" y="2691832"/>
                </a:lnTo>
                <a:lnTo>
                  <a:pt x="3527365" y="2708658"/>
                </a:lnTo>
                <a:lnTo>
                  <a:pt x="3514980" y="2725802"/>
                </a:lnTo>
                <a:lnTo>
                  <a:pt x="3502278" y="2742310"/>
                </a:lnTo>
                <a:lnTo>
                  <a:pt x="3489576" y="2759136"/>
                </a:lnTo>
                <a:lnTo>
                  <a:pt x="3476556" y="2775645"/>
                </a:lnTo>
                <a:lnTo>
                  <a:pt x="3463218" y="2791836"/>
                </a:lnTo>
                <a:lnTo>
                  <a:pt x="3450198" y="2808027"/>
                </a:lnTo>
                <a:lnTo>
                  <a:pt x="3436226" y="2823900"/>
                </a:lnTo>
                <a:lnTo>
                  <a:pt x="3422570" y="2839774"/>
                </a:lnTo>
                <a:lnTo>
                  <a:pt x="3408598" y="2855330"/>
                </a:lnTo>
                <a:lnTo>
                  <a:pt x="3394308" y="2870568"/>
                </a:lnTo>
                <a:lnTo>
                  <a:pt x="3380018" y="2886124"/>
                </a:lnTo>
                <a:lnTo>
                  <a:pt x="3365727" y="2901045"/>
                </a:lnTo>
                <a:lnTo>
                  <a:pt x="3350802" y="2916284"/>
                </a:lnTo>
                <a:lnTo>
                  <a:pt x="3335877" y="2930570"/>
                </a:lnTo>
                <a:lnTo>
                  <a:pt x="3320634" y="2945491"/>
                </a:lnTo>
                <a:lnTo>
                  <a:pt x="3305708" y="2959777"/>
                </a:lnTo>
                <a:lnTo>
                  <a:pt x="3290148" y="2973746"/>
                </a:lnTo>
                <a:lnTo>
                  <a:pt x="3274270" y="2987715"/>
                </a:lnTo>
                <a:lnTo>
                  <a:pt x="3258710" y="3001684"/>
                </a:lnTo>
                <a:lnTo>
                  <a:pt x="3242514" y="3015017"/>
                </a:lnTo>
                <a:lnTo>
                  <a:pt x="3226319" y="3028669"/>
                </a:lnTo>
                <a:lnTo>
                  <a:pt x="3210123" y="3041685"/>
                </a:lnTo>
                <a:lnTo>
                  <a:pt x="3193610" y="3054701"/>
                </a:lnTo>
                <a:lnTo>
                  <a:pt x="3177097" y="3067400"/>
                </a:lnTo>
                <a:lnTo>
                  <a:pt x="3160266" y="3080099"/>
                </a:lnTo>
                <a:lnTo>
                  <a:pt x="3143436" y="3092480"/>
                </a:lnTo>
                <a:lnTo>
                  <a:pt x="3126287" y="3104862"/>
                </a:lnTo>
                <a:lnTo>
                  <a:pt x="3109139" y="3116608"/>
                </a:lnTo>
                <a:lnTo>
                  <a:pt x="3091673" y="3128672"/>
                </a:lnTo>
                <a:lnTo>
                  <a:pt x="3074208" y="3140101"/>
                </a:lnTo>
                <a:lnTo>
                  <a:pt x="3056742" y="3151212"/>
                </a:lnTo>
                <a:lnTo>
                  <a:pt x="3038958" y="3162641"/>
                </a:lnTo>
                <a:lnTo>
                  <a:pt x="3020858" y="3173435"/>
                </a:lnTo>
                <a:lnTo>
                  <a:pt x="3003074" y="3183912"/>
                </a:lnTo>
                <a:lnTo>
                  <a:pt x="2984973" y="3194388"/>
                </a:lnTo>
                <a:lnTo>
                  <a:pt x="2966237" y="3204865"/>
                </a:lnTo>
                <a:lnTo>
                  <a:pt x="2947819" y="3214706"/>
                </a:lnTo>
                <a:lnTo>
                  <a:pt x="2929400" y="3224548"/>
                </a:lnTo>
                <a:lnTo>
                  <a:pt x="2910982" y="3234072"/>
                </a:lnTo>
                <a:lnTo>
                  <a:pt x="2892246" y="3243279"/>
                </a:lnTo>
                <a:lnTo>
                  <a:pt x="2872875" y="3252485"/>
                </a:lnTo>
                <a:lnTo>
                  <a:pt x="2854139" y="3261374"/>
                </a:lnTo>
                <a:lnTo>
                  <a:pt x="2835085" y="3269946"/>
                </a:lnTo>
                <a:lnTo>
                  <a:pt x="2816032" y="3278200"/>
                </a:lnTo>
                <a:lnTo>
                  <a:pt x="2796343" y="3286455"/>
                </a:lnTo>
                <a:lnTo>
                  <a:pt x="2776972" y="3294391"/>
                </a:lnTo>
                <a:lnTo>
                  <a:pt x="2757600" y="3302011"/>
                </a:lnTo>
                <a:lnTo>
                  <a:pt x="2737912" y="3309630"/>
                </a:lnTo>
                <a:lnTo>
                  <a:pt x="2718223" y="3316932"/>
                </a:lnTo>
                <a:lnTo>
                  <a:pt x="2698534" y="3323916"/>
                </a:lnTo>
                <a:lnTo>
                  <a:pt x="2678528" y="3330266"/>
                </a:lnTo>
                <a:lnTo>
                  <a:pt x="2658522" y="3336932"/>
                </a:lnTo>
                <a:lnTo>
                  <a:pt x="2638833" y="3342964"/>
                </a:lnTo>
                <a:lnTo>
                  <a:pt x="2618510" y="3348996"/>
                </a:lnTo>
                <a:lnTo>
                  <a:pt x="2598186" y="3354711"/>
                </a:lnTo>
                <a:lnTo>
                  <a:pt x="2578180" y="3360108"/>
                </a:lnTo>
                <a:lnTo>
                  <a:pt x="2557538" y="3365505"/>
                </a:lnTo>
                <a:lnTo>
                  <a:pt x="2537532" y="3370267"/>
                </a:lnTo>
                <a:lnTo>
                  <a:pt x="2516890" y="3375029"/>
                </a:lnTo>
                <a:lnTo>
                  <a:pt x="2496566" y="3379473"/>
                </a:lnTo>
                <a:lnTo>
                  <a:pt x="2475608" y="3383918"/>
                </a:lnTo>
                <a:lnTo>
                  <a:pt x="2455284" y="3387728"/>
                </a:lnTo>
                <a:lnTo>
                  <a:pt x="2434642" y="3391537"/>
                </a:lnTo>
                <a:lnTo>
                  <a:pt x="2413684" y="3394712"/>
                </a:lnTo>
                <a:lnTo>
                  <a:pt x="2393360" y="3397887"/>
                </a:lnTo>
                <a:lnTo>
                  <a:pt x="2372401" y="3401061"/>
                </a:lnTo>
                <a:lnTo>
                  <a:pt x="2351759" y="3403601"/>
                </a:lnTo>
                <a:lnTo>
                  <a:pt x="2330800" y="3405824"/>
                </a:lnTo>
                <a:lnTo>
                  <a:pt x="2309842" y="3408363"/>
                </a:lnTo>
                <a:lnTo>
                  <a:pt x="2288882" y="3409951"/>
                </a:lnTo>
                <a:lnTo>
                  <a:pt x="2268241" y="3411538"/>
                </a:lnTo>
                <a:lnTo>
                  <a:pt x="2246965" y="3413125"/>
                </a:lnTo>
                <a:lnTo>
                  <a:pt x="2226323" y="3414078"/>
                </a:lnTo>
                <a:lnTo>
                  <a:pt x="2205047" y="3415030"/>
                </a:lnTo>
                <a:lnTo>
                  <a:pt x="2184406" y="3415665"/>
                </a:lnTo>
                <a:lnTo>
                  <a:pt x="2163447" y="3416300"/>
                </a:lnTo>
                <a:lnTo>
                  <a:pt x="2142488" y="3416300"/>
                </a:lnTo>
                <a:lnTo>
                  <a:pt x="2142170" y="3416300"/>
                </a:lnTo>
                <a:lnTo>
                  <a:pt x="2121529" y="3416300"/>
                </a:lnTo>
                <a:lnTo>
                  <a:pt x="2100252" y="3415665"/>
                </a:lnTo>
                <a:lnTo>
                  <a:pt x="2079611" y="3415030"/>
                </a:lnTo>
                <a:lnTo>
                  <a:pt x="2058334" y="3414078"/>
                </a:lnTo>
                <a:lnTo>
                  <a:pt x="2037693" y="3413125"/>
                </a:lnTo>
                <a:lnTo>
                  <a:pt x="2016417" y="3411538"/>
                </a:lnTo>
                <a:lnTo>
                  <a:pt x="1995775" y="3409951"/>
                </a:lnTo>
                <a:lnTo>
                  <a:pt x="1974816" y="3408363"/>
                </a:lnTo>
                <a:lnTo>
                  <a:pt x="1954175" y="3405824"/>
                </a:lnTo>
                <a:lnTo>
                  <a:pt x="1933216" y="3403601"/>
                </a:lnTo>
                <a:lnTo>
                  <a:pt x="1912257" y="3400744"/>
                </a:lnTo>
                <a:lnTo>
                  <a:pt x="1891616" y="3397887"/>
                </a:lnTo>
                <a:lnTo>
                  <a:pt x="1870974" y="3394712"/>
                </a:lnTo>
                <a:lnTo>
                  <a:pt x="1850333" y="3391220"/>
                </a:lnTo>
                <a:lnTo>
                  <a:pt x="1829374" y="3387410"/>
                </a:lnTo>
                <a:lnTo>
                  <a:pt x="1809050" y="3383601"/>
                </a:lnTo>
                <a:lnTo>
                  <a:pt x="1788409" y="3379473"/>
                </a:lnTo>
                <a:lnTo>
                  <a:pt x="1768085" y="3375029"/>
                </a:lnTo>
                <a:lnTo>
                  <a:pt x="1747444" y="3370267"/>
                </a:lnTo>
                <a:lnTo>
                  <a:pt x="1727120" y="3365505"/>
                </a:lnTo>
                <a:lnTo>
                  <a:pt x="1706796" y="3360108"/>
                </a:lnTo>
                <a:lnTo>
                  <a:pt x="1686472" y="3354711"/>
                </a:lnTo>
                <a:lnTo>
                  <a:pt x="1666466" y="3348996"/>
                </a:lnTo>
                <a:lnTo>
                  <a:pt x="1646142" y="3342964"/>
                </a:lnTo>
                <a:lnTo>
                  <a:pt x="1626136" y="3336932"/>
                </a:lnTo>
                <a:lnTo>
                  <a:pt x="1606447" y="3330266"/>
                </a:lnTo>
                <a:lnTo>
                  <a:pt x="1586123" y="3323916"/>
                </a:lnTo>
                <a:lnTo>
                  <a:pt x="1566434" y="3316932"/>
                </a:lnTo>
                <a:lnTo>
                  <a:pt x="1547063" y="3309630"/>
                </a:lnTo>
                <a:lnTo>
                  <a:pt x="1527057" y="3302011"/>
                </a:lnTo>
                <a:lnTo>
                  <a:pt x="1507686" y="3294391"/>
                </a:lnTo>
                <a:lnTo>
                  <a:pt x="1488315" y="3286455"/>
                </a:lnTo>
                <a:lnTo>
                  <a:pt x="1458464" y="3274073"/>
                </a:lnTo>
                <a:lnTo>
                  <a:pt x="1429249" y="3260740"/>
                </a:lnTo>
                <a:lnTo>
                  <a:pt x="1400033" y="3247406"/>
                </a:lnTo>
                <a:lnTo>
                  <a:pt x="1371453" y="3232802"/>
                </a:lnTo>
                <a:lnTo>
                  <a:pt x="1399081" y="3227405"/>
                </a:lnTo>
                <a:lnTo>
                  <a:pt x="1426708" y="3221373"/>
                </a:lnTo>
                <a:lnTo>
                  <a:pt x="1454336" y="3214389"/>
                </a:lnTo>
                <a:lnTo>
                  <a:pt x="1481329" y="3206770"/>
                </a:lnTo>
                <a:lnTo>
                  <a:pt x="1515307" y="3221691"/>
                </a:lnTo>
                <a:lnTo>
                  <a:pt x="1518165" y="3222643"/>
                </a:lnTo>
                <a:lnTo>
                  <a:pt x="1521341" y="3223913"/>
                </a:lnTo>
                <a:lnTo>
                  <a:pt x="1506733" y="3214071"/>
                </a:lnTo>
                <a:lnTo>
                  <a:pt x="1492126" y="3203595"/>
                </a:lnTo>
                <a:lnTo>
                  <a:pt x="1513402" y="3196928"/>
                </a:lnTo>
                <a:lnTo>
                  <a:pt x="1533726" y="3189944"/>
                </a:lnTo>
                <a:lnTo>
                  <a:pt x="1554685" y="3182642"/>
                </a:lnTo>
                <a:lnTo>
                  <a:pt x="1574691" y="3174705"/>
                </a:lnTo>
                <a:lnTo>
                  <a:pt x="1588346" y="3183277"/>
                </a:lnTo>
                <a:lnTo>
                  <a:pt x="1601684" y="3191531"/>
                </a:lnTo>
                <a:lnTo>
                  <a:pt x="1617244" y="3200738"/>
                </a:lnTo>
                <a:lnTo>
                  <a:pt x="1632804" y="3209627"/>
                </a:lnTo>
                <a:lnTo>
                  <a:pt x="1648682" y="3218198"/>
                </a:lnTo>
                <a:lnTo>
                  <a:pt x="1664560" y="3226770"/>
                </a:lnTo>
                <a:lnTo>
                  <a:pt x="1680121" y="3235024"/>
                </a:lnTo>
                <a:lnTo>
                  <a:pt x="1696316" y="3242961"/>
                </a:lnTo>
                <a:lnTo>
                  <a:pt x="1712512" y="3250580"/>
                </a:lnTo>
                <a:lnTo>
                  <a:pt x="1729025" y="3257882"/>
                </a:lnTo>
                <a:lnTo>
                  <a:pt x="1745538" y="3264867"/>
                </a:lnTo>
                <a:lnTo>
                  <a:pt x="1762051" y="3271851"/>
                </a:lnTo>
                <a:lnTo>
                  <a:pt x="1778882" y="3278200"/>
                </a:lnTo>
                <a:lnTo>
                  <a:pt x="1795713" y="3284550"/>
                </a:lnTo>
                <a:lnTo>
                  <a:pt x="1812543" y="3290582"/>
                </a:lnTo>
                <a:lnTo>
                  <a:pt x="1829691" y="3295979"/>
                </a:lnTo>
                <a:lnTo>
                  <a:pt x="1846522" y="3301376"/>
                </a:lnTo>
                <a:lnTo>
                  <a:pt x="1863670" y="3306455"/>
                </a:lnTo>
                <a:lnTo>
                  <a:pt x="1853191" y="3297566"/>
                </a:lnTo>
                <a:lnTo>
                  <a:pt x="1842711" y="3288042"/>
                </a:lnTo>
                <a:lnTo>
                  <a:pt x="1832232" y="3278835"/>
                </a:lnTo>
                <a:lnTo>
                  <a:pt x="1822070" y="3269311"/>
                </a:lnTo>
                <a:lnTo>
                  <a:pt x="1812226" y="3259787"/>
                </a:lnTo>
                <a:lnTo>
                  <a:pt x="1802381" y="3249946"/>
                </a:lnTo>
                <a:lnTo>
                  <a:pt x="1793172" y="3240104"/>
                </a:lnTo>
                <a:lnTo>
                  <a:pt x="1783645" y="3229945"/>
                </a:lnTo>
                <a:lnTo>
                  <a:pt x="1774436" y="3219468"/>
                </a:lnTo>
                <a:lnTo>
                  <a:pt x="1765227" y="3208992"/>
                </a:lnTo>
                <a:lnTo>
                  <a:pt x="1756653" y="3198515"/>
                </a:lnTo>
                <a:lnTo>
                  <a:pt x="1747761" y="3188039"/>
                </a:lnTo>
                <a:lnTo>
                  <a:pt x="1731248" y="3166133"/>
                </a:lnTo>
                <a:lnTo>
                  <a:pt x="1715370" y="3144545"/>
                </a:lnTo>
                <a:lnTo>
                  <a:pt x="1705843" y="3130577"/>
                </a:lnTo>
                <a:lnTo>
                  <a:pt x="1696634" y="3116925"/>
                </a:lnTo>
                <a:lnTo>
                  <a:pt x="1712194" y="3108354"/>
                </a:lnTo>
                <a:lnTo>
                  <a:pt x="1727437" y="3099465"/>
                </a:lnTo>
                <a:lnTo>
                  <a:pt x="1742680" y="3090258"/>
                </a:lnTo>
                <a:lnTo>
                  <a:pt x="1757605" y="3080734"/>
                </a:lnTo>
                <a:lnTo>
                  <a:pt x="1764909" y="3092163"/>
                </a:lnTo>
                <a:lnTo>
                  <a:pt x="1772531" y="3103592"/>
                </a:lnTo>
                <a:lnTo>
                  <a:pt x="1781105" y="3115656"/>
                </a:lnTo>
                <a:lnTo>
                  <a:pt x="1789997" y="3127719"/>
                </a:lnTo>
                <a:lnTo>
                  <a:pt x="1799206" y="3139148"/>
                </a:lnTo>
                <a:lnTo>
                  <a:pt x="1808733" y="3150895"/>
                </a:lnTo>
                <a:lnTo>
                  <a:pt x="1817942" y="3162324"/>
                </a:lnTo>
                <a:lnTo>
                  <a:pt x="1827469" y="3173435"/>
                </a:lnTo>
                <a:lnTo>
                  <a:pt x="1837313" y="3184547"/>
                </a:lnTo>
                <a:lnTo>
                  <a:pt x="1847157" y="3195658"/>
                </a:lnTo>
                <a:lnTo>
                  <a:pt x="1857319" y="3206135"/>
                </a:lnTo>
                <a:lnTo>
                  <a:pt x="1867799" y="3216294"/>
                </a:lnTo>
                <a:lnTo>
                  <a:pt x="1878278" y="3226453"/>
                </a:lnTo>
                <a:lnTo>
                  <a:pt x="1889075" y="3236294"/>
                </a:lnTo>
                <a:lnTo>
                  <a:pt x="1899872" y="3245818"/>
                </a:lnTo>
                <a:lnTo>
                  <a:pt x="1911304" y="3255025"/>
                </a:lnTo>
                <a:lnTo>
                  <a:pt x="1922419" y="3263914"/>
                </a:lnTo>
                <a:lnTo>
                  <a:pt x="1933851" y="3272486"/>
                </a:lnTo>
                <a:lnTo>
                  <a:pt x="1944013" y="3279153"/>
                </a:lnTo>
                <a:lnTo>
                  <a:pt x="1954175" y="3286137"/>
                </a:lnTo>
                <a:lnTo>
                  <a:pt x="1964019" y="3292487"/>
                </a:lnTo>
                <a:lnTo>
                  <a:pt x="1974499" y="3298519"/>
                </a:lnTo>
                <a:lnTo>
                  <a:pt x="1984661" y="3304233"/>
                </a:lnTo>
                <a:lnTo>
                  <a:pt x="1995775" y="3309630"/>
                </a:lnTo>
                <a:lnTo>
                  <a:pt x="2006255" y="3314710"/>
                </a:lnTo>
                <a:lnTo>
                  <a:pt x="2017052" y="3319472"/>
                </a:lnTo>
                <a:lnTo>
                  <a:pt x="2028166" y="3323916"/>
                </a:lnTo>
                <a:lnTo>
                  <a:pt x="2039281" y="3327726"/>
                </a:lnTo>
                <a:lnTo>
                  <a:pt x="2050078" y="3331535"/>
                </a:lnTo>
                <a:lnTo>
                  <a:pt x="2061192" y="3334710"/>
                </a:lnTo>
                <a:lnTo>
                  <a:pt x="2072942" y="3337567"/>
                </a:lnTo>
                <a:lnTo>
                  <a:pt x="2084057" y="3340107"/>
                </a:lnTo>
                <a:lnTo>
                  <a:pt x="2095806" y="3342012"/>
                </a:lnTo>
                <a:lnTo>
                  <a:pt x="2107239" y="3343599"/>
                </a:lnTo>
                <a:lnTo>
                  <a:pt x="2107239" y="3054384"/>
                </a:lnTo>
                <a:lnTo>
                  <a:pt x="2071989" y="3053749"/>
                </a:lnTo>
                <a:lnTo>
                  <a:pt x="2036740" y="3052479"/>
                </a:lnTo>
                <a:lnTo>
                  <a:pt x="2001174" y="3050574"/>
                </a:lnTo>
                <a:lnTo>
                  <a:pt x="1965925" y="3048352"/>
                </a:lnTo>
                <a:lnTo>
                  <a:pt x="1930993" y="3045495"/>
                </a:lnTo>
                <a:lnTo>
                  <a:pt x="1895744" y="3042002"/>
                </a:lnTo>
                <a:lnTo>
                  <a:pt x="1860812" y="3038193"/>
                </a:lnTo>
                <a:lnTo>
                  <a:pt x="1825563" y="3033431"/>
                </a:lnTo>
                <a:lnTo>
                  <a:pt x="1844934" y="3018827"/>
                </a:lnTo>
                <a:lnTo>
                  <a:pt x="1863670" y="3003588"/>
                </a:lnTo>
                <a:lnTo>
                  <a:pt x="1882089" y="2987715"/>
                </a:lnTo>
                <a:lnTo>
                  <a:pt x="1900190" y="2971841"/>
                </a:lnTo>
                <a:lnTo>
                  <a:pt x="1925912" y="2974064"/>
                </a:lnTo>
                <a:lnTo>
                  <a:pt x="1952269" y="2976603"/>
                </a:lnTo>
                <a:lnTo>
                  <a:pt x="1977992" y="2978508"/>
                </a:lnTo>
                <a:lnTo>
                  <a:pt x="2003714" y="2980096"/>
                </a:lnTo>
                <a:lnTo>
                  <a:pt x="2029754" y="2981365"/>
                </a:lnTo>
                <a:lnTo>
                  <a:pt x="2055476" y="2982318"/>
                </a:lnTo>
                <a:lnTo>
                  <a:pt x="2081516" y="2982953"/>
                </a:lnTo>
                <a:lnTo>
                  <a:pt x="2107239" y="2983905"/>
                </a:lnTo>
                <a:lnTo>
                  <a:pt x="2107239" y="2716595"/>
                </a:lnTo>
                <a:lnTo>
                  <a:pt x="2117083" y="2698817"/>
                </a:lnTo>
                <a:lnTo>
                  <a:pt x="2126610" y="2681356"/>
                </a:lnTo>
                <a:lnTo>
                  <a:pt x="2136137" y="2663578"/>
                </a:lnTo>
                <a:lnTo>
                  <a:pt x="2145028" y="2645482"/>
                </a:lnTo>
                <a:lnTo>
                  <a:pt x="2153602" y="2627386"/>
                </a:lnTo>
                <a:lnTo>
                  <a:pt x="2161859" y="2608655"/>
                </a:lnTo>
                <a:lnTo>
                  <a:pt x="2169798" y="2590242"/>
                </a:lnTo>
                <a:lnTo>
                  <a:pt x="2177737" y="2571511"/>
                </a:lnTo>
                <a:lnTo>
                  <a:pt x="2177737" y="2982635"/>
                </a:lnTo>
                <a:lnTo>
                  <a:pt x="2205047" y="2982000"/>
                </a:lnTo>
                <a:lnTo>
                  <a:pt x="2232992" y="2980731"/>
                </a:lnTo>
                <a:lnTo>
                  <a:pt x="2260620" y="2979143"/>
                </a:lnTo>
                <a:lnTo>
                  <a:pt x="2288247" y="2977238"/>
                </a:lnTo>
                <a:lnTo>
                  <a:pt x="2315875" y="2975016"/>
                </a:lnTo>
                <a:lnTo>
                  <a:pt x="2343503" y="2972159"/>
                </a:lnTo>
                <a:lnTo>
                  <a:pt x="2370813" y="2969302"/>
                </a:lnTo>
                <a:lnTo>
                  <a:pt x="2398441" y="2965809"/>
                </a:lnTo>
                <a:lnTo>
                  <a:pt x="2426068" y="2962000"/>
                </a:lnTo>
                <a:lnTo>
                  <a:pt x="2453378" y="2957873"/>
                </a:lnTo>
                <a:lnTo>
                  <a:pt x="2480689" y="2953428"/>
                </a:lnTo>
                <a:lnTo>
                  <a:pt x="2507681" y="2948349"/>
                </a:lnTo>
                <a:lnTo>
                  <a:pt x="2534991" y="2943269"/>
                </a:lnTo>
                <a:lnTo>
                  <a:pt x="2562301" y="2937555"/>
                </a:lnTo>
                <a:lnTo>
                  <a:pt x="2589294" y="2931205"/>
                </a:lnTo>
                <a:lnTo>
                  <a:pt x="2615969" y="2925173"/>
                </a:lnTo>
                <a:lnTo>
                  <a:pt x="2630894" y="2894061"/>
                </a:lnTo>
                <a:lnTo>
                  <a:pt x="2644549" y="2862632"/>
                </a:lnTo>
                <a:lnTo>
                  <a:pt x="2658204" y="2831202"/>
                </a:lnTo>
                <a:lnTo>
                  <a:pt x="2671224" y="2799137"/>
                </a:lnTo>
                <a:lnTo>
                  <a:pt x="2683609" y="2767073"/>
                </a:lnTo>
                <a:lnTo>
                  <a:pt x="2695359" y="2734691"/>
                </a:lnTo>
                <a:lnTo>
                  <a:pt x="2706791" y="2701991"/>
                </a:lnTo>
                <a:lnTo>
                  <a:pt x="2717270" y="2669609"/>
                </a:lnTo>
                <a:lnTo>
                  <a:pt x="2726480" y="2640085"/>
                </a:lnTo>
                <a:lnTo>
                  <a:pt x="2735372" y="2610560"/>
                </a:lnTo>
                <a:lnTo>
                  <a:pt x="2743628" y="2581035"/>
                </a:lnTo>
                <a:lnTo>
                  <a:pt x="2751567" y="2551193"/>
                </a:lnTo>
                <a:lnTo>
                  <a:pt x="2759506" y="2521351"/>
                </a:lnTo>
                <a:lnTo>
                  <a:pt x="2766810" y="2491509"/>
                </a:lnTo>
                <a:lnTo>
                  <a:pt x="2774114" y="2461349"/>
                </a:lnTo>
                <a:lnTo>
                  <a:pt x="2780465" y="2431189"/>
                </a:lnTo>
                <a:lnTo>
                  <a:pt x="2744898" y="2437856"/>
                </a:lnTo>
                <a:lnTo>
                  <a:pt x="2709332" y="2443888"/>
                </a:lnTo>
                <a:lnTo>
                  <a:pt x="2673765" y="2449602"/>
                </a:lnTo>
                <a:lnTo>
                  <a:pt x="2638198" y="2454682"/>
                </a:lnTo>
                <a:lnTo>
                  <a:pt x="2602314" y="2459761"/>
                </a:lnTo>
                <a:lnTo>
                  <a:pt x="2566430" y="2464206"/>
                </a:lnTo>
                <a:lnTo>
                  <a:pt x="2530546" y="2468333"/>
                </a:lnTo>
                <a:lnTo>
                  <a:pt x="2494979" y="2471825"/>
                </a:lnTo>
                <a:lnTo>
                  <a:pt x="2458777" y="2475635"/>
                </a:lnTo>
                <a:lnTo>
                  <a:pt x="2422893" y="2478492"/>
                </a:lnTo>
                <a:lnTo>
                  <a:pt x="2387008" y="2481032"/>
                </a:lnTo>
                <a:lnTo>
                  <a:pt x="2350807" y="2483572"/>
                </a:lnTo>
                <a:lnTo>
                  <a:pt x="2314605" y="2485477"/>
                </a:lnTo>
                <a:lnTo>
                  <a:pt x="2278721" y="2486746"/>
                </a:lnTo>
                <a:lnTo>
                  <a:pt x="2242836" y="2488016"/>
                </a:lnTo>
                <a:lnTo>
                  <a:pt x="2206635" y="2488969"/>
                </a:lnTo>
                <a:lnTo>
                  <a:pt x="2211716" y="2471508"/>
                </a:lnTo>
                <a:lnTo>
                  <a:pt x="2216796" y="2453730"/>
                </a:lnTo>
                <a:lnTo>
                  <a:pt x="2221242" y="2435951"/>
                </a:lnTo>
                <a:lnTo>
                  <a:pt x="2225688" y="2418173"/>
                </a:lnTo>
                <a:lnTo>
                  <a:pt x="2261255" y="2417220"/>
                </a:lnTo>
                <a:lnTo>
                  <a:pt x="2297139" y="2415633"/>
                </a:lnTo>
                <a:lnTo>
                  <a:pt x="2333341" y="2413728"/>
                </a:lnTo>
                <a:lnTo>
                  <a:pt x="2369225" y="2411506"/>
                </a:lnTo>
                <a:lnTo>
                  <a:pt x="2404792" y="2409284"/>
                </a:lnTo>
                <a:lnTo>
                  <a:pt x="2440676" y="2406426"/>
                </a:lnTo>
                <a:lnTo>
                  <a:pt x="2476560" y="2402934"/>
                </a:lnTo>
                <a:lnTo>
                  <a:pt x="2512127" y="2399442"/>
                </a:lnTo>
                <a:lnTo>
                  <a:pt x="2547694" y="2395315"/>
                </a:lnTo>
                <a:lnTo>
                  <a:pt x="2583260" y="2391188"/>
                </a:lnTo>
                <a:lnTo>
                  <a:pt x="2618827" y="2386426"/>
                </a:lnTo>
                <a:lnTo>
                  <a:pt x="2654394" y="2381346"/>
                </a:lnTo>
                <a:lnTo>
                  <a:pt x="2689960" y="2375632"/>
                </a:lnTo>
                <a:lnTo>
                  <a:pt x="2725210" y="2369600"/>
                </a:lnTo>
                <a:lnTo>
                  <a:pt x="2760459" y="2363250"/>
                </a:lnTo>
                <a:lnTo>
                  <a:pt x="2795390" y="2356584"/>
                </a:lnTo>
                <a:lnTo>
                  <a:pt x="2802694" y="2318805"/>
                </a:lnTo>
                <a:lnTo>
                  <a:pt x="2809045" y="2281026"/>
                </a:lnTo>
                <a:lnTo>
                  <a:pt x="2815396" y="2242612"/>
                </a:lnTo>
                <a:lnTo>
                  <a:pt x="2820478" y="2204833"/>
                </a:lnTo>
                <a:lnTo>
                  <a:pt x="2825876" y="2166419"/>
                </a:lnTo>
                <a:lnTo>
                  <a:pt x="2830322" y="2128322"/>
                </a:lnTo>
                <a:lnTo>
                  <a:pt x="2834768" y="2089908"/>
                </a:lnTo>
                <a:lnTo>
                  <a:pt x="2838578" y="2051494"/>
                </a:lnTo>
                <a:lnTo>
                  <a:pt x="2842072" y="2013080"/>
                </a:lnTo>
                <a:lnTo>
                  <a:pt x="2844930" y="1974667"/>
                </a:lnTo>
                <a:lnTo>
                  <a:pt x="2847470" y="1936253"/>
                </a:lnTo>
                <a:lnTo>
                  <a:pt x="2849693" y="1897839"/>
                </a:lnTo>
                <a:lnTo>
                  <a:pt x="2851281" y="1859107"/>
                </a:lnTo>
                <a:lnTo>
                  <a:pt x="2852868" y="1820693"/>
                </a:lnTo>
                <a:lnTo>
                  <a:pt x="2853821" y="1781962"/>
                </a:lnTo>
                <a:lnTo>
                  <a:pt x="2854139" y="1743231"/>
                </a:lnTo>
                <a:lnTo>
                  <a:pt x="2177737" y="1743231"/>
                </a:lnTo>
                <a:lnTo>
                  <a:pt x="2177737" y="1778787"/>
                </a:lnTo>
                <a:lnTo>
                  <a:pt x="2169798" y="1759739"/>
                </a:lnTo>
                <a:lnTo>
                  <a:pt x="2161859" y="1741326"/>
                </a:lnTo>
                <a:lnTo>
                  <a:pt x="2153602" y="1722912"/>
                </a:lnTo>
                <a:lnTo>
                  <a:pt x="2145028" y="1704817"/>
                </a:lnTo>
                <a:lnTo>
                  <a:pt x="2136137" y="1686721"/>
                </a:lnTo>
                <a:lnTo>
                  <a:pt x="2126610" y="1668942"/>
                </a:lnTo>
                <a:lnTo>
                  <a:pt x="2117083" y="1651164"/>
                </a:lnTo>
                <a:lnTo>
                  <a:pt x="2107239" y="1633386"/>
                </a:lnTo>
                <a:lnTo>
                  <a:pt x="2107239" y="995905"/>
                </a:lnTo>
                <a:lnTo>
                  <a:pt x="2068496" y="996540"/>
                </a:lnTo>
                <a:lnTo>
                  <a:pt x="2029754" y="997492"/>
                </a:lnTo>
                <a:lnTo>
                  <a:pt x="1991012" y="998762"/>
                </a:lnTo>
                <a:lnTo>
                  <a:pt x="1952269" y="1000350"/>
                </a:lnTo>
                <a:lnTo>
                  <a:pt x="1913527" y="1002254"/>
                </a:lnTo>
                <a:lnTo>
                  <a:pt x="1874785" y="1004477"/>
                </a:lnTo>
                <a:lnTo>
                  <a:pt x="1836360" y="1007651"/>
                </a:lnTo>
                <a:lnTo>
                  <a:pt x="1797618" y="1010509"/>
                </a:lnTo>
                <a:lnTo>
                  <a:pt x="1759193" y="1014636"/>
                </a:lnTo>
                <a:lnTo>
                  <a:pt x="1720451" y="1018445"/>
                </a:lnTo>
                <a:lnTo>
                  <a:pt x="1682026" y="1023207"/>
                </a:lnTo>
                <a:lnTo>
                  <a:pt x="1643601" y="1027969"/>
                </a:lnTo>
                <a:lnTo>
                  <a:pt x="1605494" y="1033366"/>
                </a:lnTo>
                <a:lnTo>
                  <a:pt x="1567070" y="1039081"/>
                </a:lnTo>
                <a:lnTo>
                  <a:pt x="1528962" y="1045430"/>
                </a:lnTo>
                <a:lnTo>
                  <a:pt x="1490855" y="1052415"/>
                </a:lnTo>
                <a:lnTo>
                  <a:pt x="1482599" y="1096861"/>
                </a:lnTo>
                <a:lnTo>
                  <a:pt x="1474977" y="1141306"/>
                </a:lnTo>
                <a:lnTo>
                  <a:pt x="1457829" y="1136862"/>
                </a:lnTo>
                <a:lnTo>
                  <a:pt x="1440681" y="1132100"/>
                </a:lnTo>
                <a:lnTo>
                  <a:pt x="1423533" y="1127973"/>
                </a:lnTo>
                <a:lnTo>
                  <a:pt x="1406067" y="1124163"/>
                </a:lnTo>
                <a:lnTo>
                  <a:pt x="1411148" y="1095591"/>
                </a:lnTo>
                <a:lnTo>
                  <a:pt x="1415911" y="1067018"/>
                </a:lnTo>
                <a:lnTo>
                  <a:pt x="1378122" y="1075590"/>
                </a:lnTo>
                <a:lnTo>
                  <a:pt x="1340332" y="1084479"/>
                </a:lnTo>
                <a:lnTo>
                  <a:pt x="1302860" y="1093686"/>
                </a:lnTo>
                <a:lnTo>
                  <a:pt x="1265388" y="1103527"/>
                </a:lnTo>
                <a:lnTo>
                  <a:pt x="1243794" y="1101940"/>
                </a:lnTo>
                <a:lnTo>
                  <a:pt x="1221565" y="1100670"/>
                </a:lnTo>
                <a:lnTo>
                  <a:pt x="1199971" y="1100035"/>
                </a:lnTo>
                <a:lnTo>
                  <a:pt x="1177424" y="1099718"/>
                </a:lnTo>
                <a:lnTo>
                  <a:pt x="1156465" y="1099718"/>
                </a:lnTo>
                <a:lnTo>
                  <a:pt x="1135189" y="1100353"/>
                </a:lnTo>
                <a:lnTo>
                  <a:pt x="1114547" y="1101623"/>
                </a:lnTo>
                <a:lnTo>
                  <a:pt x="1093588" y="1102893"/>
                </a:lnTo>
                <a:lnTo>
                  <a:pt x="1072947" y="1104797"/>
                </a:lnTo>
                <a:lnTo>
                  <a:pt x="1051988" y="1106702"/>
                </a:lnTo>
                <a:lnTo>
                  <a:pt x="1031664" y="1109559"/>
                </a:lnTo>
                <a:lnTo>
                  <a:pt x="1011023" y="1112417"/>
                </a:lnTo>
                <a:lnTo>
                  <a:pt x="1043414" y="1100353"/>
                </a:lnTo>
                <a:lnTo>
                  <a:pt x="1075805" y="1088289"/>
                </a:lnTo>
                <a:lnTo>
                  <a:pt x="1108196" y="1077177"/>
                </a:lnTo>
                <a:lnTo>
                  <a:pt x="1141222" y="1066383"/>
                </a:lnTo>
                <a:lnTo>
                  <a:pt x="1176789" y="1054954"/>
                </a:lnTo>
                <a:lnTo>
                  <a:pt x="1212673" y="1044795"/>
                </a:lnTo>
                <a:lnTo>
                  <a:pt x="1248875" y="1034954"/>
                </a:lnTo>
                <a:lnTo>
                  <a:pt x="1285077" y="1025430"/>
                </a:lnTo>
                <a:lnTo>
                  <a:pt x="1321278" y="1016541"/>
                </a:lnTo>
                <a:lnTo>
                  <a:pt x="1357798" y="1007969"/>
                </a:lnTo>
                <a:lnTo>
                  <a:pt x="1394317" y="1000032"/>
                </a:lnTo>
                <a:lnTo>
                  <a:pt x="1430837" y="992413"/>
                </a:lnTo>
                <a:lnTo>
                  <a:pt x="1438140" y="958761"/>
                </a:lnTo>
                <a:lnTo>
                  <a:pt x="1445762" y="925109"/>
                </a:lnTo>
                <a:lnTo>
                  <a:pt x="1453701" y="891457"/>
                </a:lnTo>
                <a:lnTo>
                  <a:pt x="1462275" y="858123"/>
                </a:lnTo>
                <a:lnTo>
                  <a:pt x="1471167" y="824788"/>
                </a:lnTo>
                <a:lnTo>
                  <a:pt x="1480376" y="791454"/>
                </a:lnTo>
                <a:lnTo>
                  <a:pt x="1489903" y="758437"/>
                </a:lnTo>
                <a:lnTo>
                  <a:pt x="1500065" y="725420"/>
                </a:lnTo>
                <a:lnTo>
                  <a:pt x="1509274" y="697483"/>
                </a:lnTo>
                <a:lnTo>
                  <a:pt x="1518801" y="669545"/>
                </a:lnTo>
                <a:lnTo>
                  <a:pt x="1528962" y="641608"/>
                </a:lnTo>
                <a:lnTo>
                  <a:pt x="1539442" y="613353"/>
                </a:lnTo>
                <a:lnTo>
                  <a:pt x="1549921" y="585733"/>
                </a:lnTo>
                <a:lnTo>
                  <a:pt x="1561036" y="558431"/>
                </a:lnTo>
                <a:lnTo>
                  <a:pt x="1572786" y="531128"/>
                </a:lnTo>
                <a:lnTo>
                  <a:pt x="1584853" y="503508"/>
                </a:lnTo>
                <a:lnTo>
                  <a:pt x="1556273" y="511445"/>
                </a:lnTo>
                <a:lnTo>
                  <a:pt x="1527375" y="520017"/>
                </a:lnTo>
                <a:lnTo>
                  <a:pt x="1499112" y="528906"/>
                </a:lnTo>
                <a:lnTo>
                  <a:pt x="1471167" y="538113"/>
                </a:lnTo>
                <a:lnTo>
                  <a:pt x="1442586" y="548272"/>
                </a:lnTo>
                <a:lnTo>
                  <a:pt x="1414959" y="558431"/>
                </a:lnTo>
                <a:lnTo>
                  <a:pt x="1387331" y="569225"/>
                </a:lnTo>
                <a:lnTo>
                  <a:pt x="1359703" y="580019"/>
                </a:lnTo>
                <a:lnTo>
                  <a:pt x="1332075" y="591765"/>
                </a:lnTo>
                <a:lnTo>
                  <a:pt x="1304765" y="603829"/>
                </a:lnTo>
                <a:lnTo>
                  <a:pt x="1278090" y="616210"/>
                </a:lnTo>
                <a:lnTo>
                  <a:pt x="1251098" y="628909"/>
                </a:lnTo>
                <a:lnTo>
                  <a:pt x="1224740" y="642560"/>
                </a:lnTo>
                <a:lnTo>
                  <a:pt x="1198065" y="656212"/>
                </a:lnTo>
                <a:lnTo>
                  <a:pt x="1172025" y="670498"/>
                </a:lnTo>
                <a:lnTo>
                  <a:pt x="1146303" y="685101"/>
                </a:lnTo>
                <a:lnTo>
                  <a:pt x="1130425" y="710816"/>
                </a:lnTo>
                <a:lnTo>
                  <a:pt x="1115500" y="736849"/>
                </a:lnTo>
                <a:lnTo>
                  <a:pt x="1100575" y="762882"/>
                </a:lnTo>
                <a:lnTo>
                  <a:pt x="1086284" y="789549"/>
                </a:lnTo>
                <a:lnTo>
                  <a:pt x="1072629" y="816217"/>
                </a:lnTo>
                <a:lnTo>
                  <a:pt x="1058974" y="843202"/>
                </a:lnTo>
                <a:lnTo>
                  <a:pt x="1045954" y="870504"/>
                </a:lnTo>
                <a:lnTo>
                  <a:pt x="1033569" y="897807"/>
                </a:lnTo>
                <a:lnTo>
                  <a:pt x="1021820" y="925427"/>
                </a:lnTo>
                <a:lnTo>
                  <a:pt x="1010070" y="953046"/>
                </a:lnTo>
                <a:lnTo>
                  <a:pt x="998955" y="981301"/>
                </a:lnTo>
                <a:lnTo>
                  <a:pt x="988476" y="1009556"/>
                </a:lnTo>
                <a:lnTo>
                  <a:pt x="977996" y="1037811"/>
                </a:lnTo>
                <a:lnTo>
                  <a:pt x="968152" y="1066383"/>
                </a:lnTo>
                <a:lnTo>
                  <a:pt x="958943" y="1094956"/>
                </a:lnTo>
                <a:lnTo>
                  <a:pt x="950051" y="1123846"/>
                </a:lnTo>
                <a:lnTo>
                  <a:pt x="930363" y="1128608"/>
                </a:lnTo>
                <a:lnTo>
                  <a:pt x="910356" y="1133370"/>
                </a:lnTo>
                <a:lnTo>
                  <a:pt x="890668" y="1138449"/>
                </a:lnTo>
                <a:lnTo>
                  <a:pt x="871296" y="1144164"/>
                </a:lnTo>
                <a:lnTo>
                  <a:pt x="877965" y="1119718"/>
                </a:lnTo>
                <a:lnTo>
                  <a:pt x="884952" y="1095591"/>
                </a:lnTo>
                <a:lnTo>
                  <a:pt x="892573" y="1071145"/>
                </a:lnTo>
                <a:lnTo>
                  <a:pt x="900194" y="1047018"/>
                </a:lnTo>
                <a:lnTo>
                  <a:pt x="908451" y="1023525"/>
                </a:lnTo>
                <a:lnTo>
                  <a:pt x="916707" y="999715"/>
                </a:lnTo>
                <a:lnTo>
                  <a:pt x="925282" y="975904"/>
                </a:lnTo>
                <a:lnTo>
                  <a:pt x="934491" y="952094"/>
                </a:lnTo>
                <a:lnTo>
                  <a:pt x="943700" y="928601"/>
                </a:lnTo>
                <a:lnTo>
                  <a:pt x="953544" y="905426"/>
                </a:lnTo>
                <a:lnTo>
                  <a:pt x="963389" y="882251"/>
                </a:lnTo>
                <a:lnTo>
                  <a:pt x="973551" y="859075"/>
                </a:lnTo>
                <a:lnTo>
                  <a:pt x="984030" y="836217"/>
                </a:lnTo>
                <a:lnTo>
                  <a:pt x="994827" y="813359"/>
                </a:lnTo>
                <a:lnTo>
                  <a:pt x="1006259" y="790502"/>
                </a:lnTo>
                <a:lnTo>
                  <a:pt x="1017691" y="768279"/>
                </a:lnTo>
                <a:lnTo>
                  <a:pt x="989746" y="788597"/>
                </a:lnTo>
                <a:lnTo>
                  <a:pt x="962119" y="809550"/>
                </a:lnTo>
                <a:lnTo>
                  <a:pt x="948463" y="820661"/>
                </a:lnTo>
                <a:lnTo>
                  <a:pt x="934808" y="831455"/>
                </a:lnTo>
                <a:lnTo>
                  <a:pt x="921788" y="842567"/>
                </a:lnTo>
                <a:lnTo>
                  <a:pt x="908451" y="853996"/>
                </a:lnTo>
                <a:lnTo>
                  <a:pt x="895431" y="865107"/>
                </a:lnTo>
                <a:lnTo>
                  <a:pt x="882411" y="876536"/>
                </a:lnTo>
                <a:lnTo>
                  <a:pt x="869709" y="888600"/>
                </a:lnTo>
                <a:lnTo>
                  <a:pt x="857006" y="900346"/>
                </a:lnTo>
                <a:lnTo>
                  <a:pt x="844621" y="912093"/>
                </a:lnTo>
                <a:lnTo>
                  <a:pt x="831919" y="924474"/>
                </a:lnTo>
                <a:lnTo>
                  <a:pt x="819852" y="936538"/>
                </a:lnTo>
                <a:lnTo>
                  <a:pt x="807785" y="949237"/>
                </a:lnTo>
                <a:lnTo>
                  <a:pt x="796035" y="961618"/>
                </a:lnTo>
                <a:lnTo>
                  <a:pt x="784603" y="974634"/>
                </a:lnTo>
                <a:lnTo>
                  <a:pt x="772853" y="987333"/>
                </a:lnTo>
                <a:lnTo>
                  <a:pt x="761421" y="1000350"/>
                </a:lnTo>
                <a:lnTo>
                  <a:pt x="749989" y="1013366"/>
                </a:lnTo>
                <a:lnTo>
                  <a:pt x="739192" y="1026700"/>
                </a:lnTo>
                <a:lnTo>
                  <a:pt x="728395" y="1040351"/>
                </a:lnTo>
                <a:lnTo>
                  <a:pt x="717915" y="1053685"/>
                </a:lnTo>
                <a:lnTo>
                  <a:pt x="707118" y="1067653"/>
                </a:lnTo>
                <a:lnTo>
                  <a:pt x="696956" y="1081305"/>
                </a:lnTo>
                <a:lnTo>
                  <a:pt x="687112" y="1095591"/>
                </a:lnTo>
                <a:lnTo>
                  <a:pt x="677267" y="1109559"/>
                </a:lnTo>
                <a:lnTo>
                  <a:pt x="667741" y="1123846"/>
                </a:lnTo>
                <a:lnTo>
                  <a:pt x="658214" y="1138449"/>
                </a:lnTo>
                <a:lnTo>
                  <a:pt x="649005" y="1153053"/>
                </a:lnTo>
                <a:lnTo>
                  <a:pt x="639795" y="1167657"/>
                </a:lnTo>
                <a:lnTo>
                  <a:pt x="631856" y="1181308"/>
                </a:lnTo>
                <a:lnTo>
                  <a:pt x="623917" y="1195276"/>
                </a:lnTo>
                <a:lnTo>
                  <a:pt x="616296" y="1208928"/>
                </a:lnTo>
                <a:lnTo>
                  <a:pt x="608675" y="1223214"/>
                </a:lnTo>
                <a:lnTo>
                  <a:pt x="601371" y="1237183"/>
                </a:lnTo>
                <a:lnTo>
                  <a:pt x="594384" y="1251469"/>
                </a:lnTo>
                <a:lnTo>
                  <a:pt x="587398" y="1265755"/>
                </a:lnTo>
                <a:lnTo>
                  <a:pt x="580729" y="1280359"/>
                </a:lnTo>
                <a:lnTo>
                  <a:pt x="566122" y="1290200"/>
                </a:lnTo>
                <a:lnTo>
                  <a:pt x="551514" y="1300359"/>
                </a:lnTo>
                <a:lnTo>
                  <a:pt x="537224" y="1310836"/>
                </a:lnTo>
                <a:lnTo>
                  <a:pt x="523251" y="1321630"/>
                </a:lnTo>
                <a:lnTo>
                  <a:pt x="508961" y="1332424"/>
                </a:lnTo>
                <a:lnTo>
                  <a:pt x="495306" y="1343535"/>
                </a:lnTo>
                <a:lnTo>
                  <a:pt x="481651" y="1355282"/>
                </a:lnTo>
                <a:lnTo>
                  <a:pt x="468313" y="1366711"/>
                </a:lnTo>
                <a:lnTo>
                  <a:pt x="472442" y="1346710"/>
                </a:lnTo>
                <a:lnTo>
                  <a:pt x="476887" y="1326709"/>
                </a:lnTo>
                <a:lnTo>
                  <a:pt x="481651" y="1307026"/>
                </a:lnTo>
                <a:lnTo>
                  <a:pt x="486097" y="1287025"/>
                </a:lnTo>
                <a:lnTo>
                  <a:pt x="491495" y="1267025"/>
                </a:lnTo>
                <a:lnTo>
                  <a:pt x="496894" y="1247659"/>
                </a:lnTo>
                <a:lnTo>
                  <a:pt x="502292" y="1227976"/>
                </a:lnTo>
                <a:lnTo>
                  <a:pt x="508326" y="1208293"/>
                </a:lnTo>
                <a:lnTo>
                  <a:pt x="514359" y="1188610"/>
                </a:lnTo>
                <a:lnTo>
                  <a:pt x="520393" y="1169244"/>
                </a:lnTo>
                <a:lnTo>
                  <a:pt x="527062" y="1150196"/>
                </a:lnTo>
                <a:lnTo>
                  <a:pt x="533731" y="1130512"/>
                </a:lnTo>
                <a:lnTo>
                  <a:pt x="540717" y="1111464"/>
                </a:lnTo>
                <a:lnTo>
                  <a:pt x="548021" y="1092416"/>
                </a:lnTo>
                <a:lnTo>
                  <a:pt x="555325" y="1073050"/>
                </a:lnTo>
                <a:lnTo>
                  <a:pt x="563264" y="1054320"/>
                </a:lnTo>
                <a:lnTo>
                  <a:pt x="571203" y="1034954"/>
                </a:lnTo>
                <a:lnTo>
                  <a:pt x="579777" y="1015906"/>
                </a:lnTo>
                <a:lnTo>
                  <a:pt x="588351" y="996540"/>
                </a:lnTo>
                <a:lnTo>
                  <a:pt x="597242" y="977492"/>
                </a:lnTo>
                <a:lnTo>
                  <a:pt x="606134" y="958761"/>
                </a:lnTo>
                <a:lnTo>
                  <a:pt x="615978" y="940030"/>
                </a:lnTo>
                <a:lnTo>
                  <a:pt x="625505" y="921299"/>
                </a:lnTo>
                <a:lnTo>
                  <a:pt x="635032" y="902569"/>
                </a:lnTo>
                <a:lnTo>
                  <a:pt x="645194" y="884155"/>
                </a:lnTo>
                <a:lnTo>
                  <a:pt x="655356" y="866060"/>
                </a:lnTo>
                <a:lnTo>
                  <a:pt x="665835" y="847964"/>
                </a:lnTo>
                <a:lnTo>
                  <a:pt x="676632" y="829868"/>
                </a:lnTo>
                <a:lnTo>
                  <a:pt x="687429" y="812090"/>
                </a:lnTo>
                <a:lnTo>
                  <a:pt x="698544" y="794311"/>
                </a:lnTo>
                <a:lnTo>
                  <a:pt x="709976" y="776215"/>
                </a:lnTo>
                <a:lnTo>
                  <a:pt x="721408" y="758755"/>
                </a:lnTo>
                <a:lnTo>
                  <a:pt x="733476" y="741611"/>
                </a:lnTo>
                <a:lnTo>
                  <a:pt x="745225" y="724468"/>
                </a:lnTo>
                <a:lnTo>
                  <a:pt x="757293" y="707324"/>
                </a:lnTo>
                <a:lnTo>
                  <a:pt x="769995" y="690498"/>
                </a:lnTo>
                <a:lnTo>
                  <a:pt x="782380" y="673672"/>
                </a:lnTo>
                <a:lnTo>
                  <a:pt x="795400" y="657164"/>
                </a:lnTo>
                <a:lnTo>
                  <a:pt x="808102" y="640973"/>
                </a:lnTo>
                <a:lnTo>
                  <a:pt x="821440" y="624464"/>
                </a:lnTo>
                <a:lnTo>
                  <a:pt x="835095" y="608591"/>
                </a:lnTo>
                <a:lnTo>
                  <a:pt x="848432" y="592400"/>
                </a:lnTo>
                <a:lnTo>
                  <a:pt x="862405" y="576526"/>
                </a:lnTo>
                <a:lnTo>
                  <a:pt x="876060" y="560970"/>
                </a:lnTo>
                <a:lnTo>
                  <a:pt x="890350" y="545414"/>
                </a:lnTo>
                <a:lnTo>
                  <a:pt x="904958" y="530176"/>
                </a:lnTo>
                <a:lnTo>
                  <a:pt x="919566" y="515255"/>
                </a:lnTo>
                <a:lnTo>
                  <a:pt x="933856" y="500333"/>
                </a:lnTo>
                <a:lnTo>
                  <a:pt x="948781" y="485730"/>
                </a:lnTo>
                <a:lnTo>
                  <a:pt x="964024" y="470809"/>
                </a:lnTo>
                <a:lnTo>
                  <a:pt x="979584" y="456840"/>
                </a:lnTo>
                <a:lnTo>
                  <a:pt x="994510" y="442554"/>
                </a:lnTo>
                <a:lnTo>
                  <a:pt x="1010388" y="428903"/>
                </a:lnTo>
                <a:lnTo>
                  <a:pt x="1026266" y="414934"/>
                </a:lnTo>
                <a:lnTo>
                  <a:pt x="1042144" y="400965"/>
                </a:lnTo>
                <a:lnTo>
                  <a:pt x="1058339" y="387949"/>
                </a:lnTo>
                <a:lnTo>
                  <a:pt x="1074535" y="374615"/>
                </a:lnTo>
                <a:lnTo>
                  <a:pt x="1091048" y="361599"/>
                </a:lnTo>
                <a:lnTo>
                  <a:pt x="1107561" y="348900"/>
                </a:lnTo>
                <a:lnTo>
                  <a:pt x="1124391" y="336201"/>
                </a:lnTo>
                <a:lnTo>
                  <a:pt x="1141222" y="323820"/>
                </a:lnTo>
                <a:lnTo>
                  <a:pt x="1158370" y="311756"/>
                </a:lnTo>
                <a:lnTo>
                  <a:pt x="1175519" y="299375"/>
                </a:lnTo>
                <a:lnTo>
                  <a:pt x="1192984" y="287946"/>
                </a:lnTo>
                <a:lnTo>
                  <a:pt x="1210450" y="276517"/>
                </a:lnTo>
                <a:lnTo>
                  <a:pt x="1227916" y="264770"/>
                </a:lnTo>
                <a:lnTo>
                  <a:pt x="1245699" y="253976"/>
                </a:lnTo>
                <a:lnTo>
                  <a:pt x="1263800" y="242865"/>
                </a:lnTo>
                <a:lnTo>
                  <a:pt x="1281584" y="232071"/>
                </a:lnTo>
                <a:lnTo>
                  <a:pt x="1299684" y="221594"/>
                </a:lnTo>
                <a:lnTo>
                  <a:pt x="1318420" y="211435"/>
                </a:lnTo>
                <a:lnTo>
                  <a:pt x="1336839" y="201594"/>
                </a:lnTo>
                <a:lnTo>
                  <a:pt x="1355257" y="191752"/>
                </a:lnTo>
                <a:lnTo>
                  <a:pt x="1373676" y="181911"/>
                </a:lnTo>
                <a:lnTo>
                  <a:pt x="1392412" y="172704"/>
                </a:lnTo>
                <a:lnTo>
                  <a:pt x="1411783" y="163497"/>
                </a:lnTo>
                <a:lnTo>
                  <a:pt x="1430519" y="154608"/>
                </a:lnTo>
                <a:lnTo>
                  <a:pt x="1449573" y="146037"/>
                </a:lnTo>
                <a:lnTo>
                  <a:pt x="1468944" y="137782"/>
                </a:lnTo>
                <a:lnTo>
                  <a:pt x="1488315" y="129528"/>
                </a:lnTo>
                <a:lnTo>
                  <a:pt x="1507686" y="121591"/>
                </a:lnTo>
                <a:lnTo>
                  <a:pt x="1527057" y="113972"/>
                </a:lnTo>
                <a:lnTo>
                  <a:pt x="1547063" y="106670"/>
                </a:lnTo>
                <a:lnTo>
                  <a:pt x="1566434" y="99368"/>
                </a:lnTo>
                <a:lnTo>
                  <a:pt x="1586123" y="92384"/>
                </a:lnTo>
                <a:lnTo>
                  <a:pt x="1606447" y="85717"/>
                </a:lnTo>
                <a:lnTo>
                  <a:pt x="1626136" y="79368"/>
                </a:lnTo>
                <a:lnTo>
                  <a:pt x="1646142" y="73336"/>
                </a:lnTo>
                <a:lnTo>
                  <a:pt x="1666466" y="67304"/>
                </a:lnTo>
                <a:lnTo>
                  <a:pt x="1686472" y="61272"/>
                </a:lnTo>
                <a:lnTo>
                  <a:pt x="1706796" y="56192"/>
                </a:lnTo>
                <a:lnTo>
                  <a:pt x="1727120" y="50795"/>
                </a:lnTo>
                <a:lnTo>
                  <a:pt x="1747444" y="45716"/>
                </a:lnTo>
                <a:lnTo>
                  <a:pt x="1768085" y="41271"/>
                </a:lnTo>
                <a:lnTo>
                  <a:pt x="1788409" y="36509"/>
                </a:lnTo>
                <a:lnTo>
                  <a:pt x="1809050" y="32699"/>
                </a:lnTo>
                <a:lnTo>
                  <a:pt x="1829374" y="28572"/>
                </a:lnTo>
                <a:lnTo>
                  <a:pt x="1850333" y="25080"/>
                </a:lnTo>
                <a:lnTo>
                  <a:pt x="1870974" y="21588"/>
                </a:lnTo>
                <a:lnTo>
                  <a:pt x="1891616" y="18096"/>
                </a:lnTo>
                <a:lnTo>
                  <a:pt x="1912257" y="15556"/>
                </a:lnTo>
                <a:lnTo>
                  <a:pt x="1933216" y="12381"/>
                </a:lnTo>
                <a:lnTo>
                  <a:pt x="1954175" y="10159"/>
                </a:lnTo>
                <a:lnTo>
                  <a:pt x="1974816" y="8254"/>
                </a:lnTo>
                <a:lnTo>
                  <a:pt x="1995775" y="6349"/>
                </a:lnTo>
                <a:lnTo>
                  <a:pt x="2016417" y="4762"/>
                </a:lnTo>
                <a:lnTo>
                  <a:pt x="2037693" y="2857"/>
                </a:lnTo>
                <a:lnTo>
                  <a:pt x="2058334" y="1905"/>
                </a:lnTo>
                <a:lnTo>
                  <a:pt x="2079611" y="952"/>
                </a:lnTo>
                <a:lnTo>
                  <a:pt x="2100252" y="317"/>
                </a:lnTo>
                <a:lnTo>
                  <a:pt x="2121529" y="0"/>
                </a:lnTo>
                <a:close/>
              </a:path>
            </a:pathLst>
          </a:custGeom>
          <a:solidFill>
            <a:srgbClr val="E9474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34158" y="2639815"/>
            <a:ext cx="4143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输入公司名称</a:t>
            </a:r>
            <a:endParaRPr lang="zh-CN" altLang="en-US" sz="3200" b="1" dirty="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99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4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2723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015A7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公司老总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358" y="1212405"/>
            <a:ext cx="5896642" cy="393109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38293" y="1469482"/>
            <a:ext cx="1436250" cy="523220"/>
            <a:chOff x="1148512" y="1460856"/>
            <a:chExt cx="1436250" cy="523220"/>
          </a:xfrm>
        </p:grpSpPr>
        <p:sp>
          <p:nvSpPr>
            <p:cNvPr id="8" name="Rounded Rectangle 3"/>
            <p:cNvSpPr/>
            <p:nvPr/>
          </p:nvSpPr>
          <p:spPr>
            <a:xfrm>
              <a:off x="1148512" y="1476446"/>
              <a:ext cx="1436250" cy="507630"/>
            </a:xfrm>
            <a:prstGeom prst="roundRect">
              <a:avLst/>
            </a:prstGeom>
            <a:gradFill flip="none" rotWithShape="1">
              <a:gsLst>
                <a:gs pos="0">
                  <a:srgbClr val="009999"/>
                </a:gs>
                <a:gs pos="100000">
                  <a:srgbClr val="008080"/>
                </a:gs>
              </a:gsLst>
              <a:lin ang="18900000" scaled="1"/>
              <a:tileRect/>
            </a:gradFill>
            <a:ln w="50800">
              <a:gradFill flip="none" rotWithShape="1">
                <a:gsLst>
                  <a:gs pos="0">
                    <a:srgbClr val="008080"/>
                  </a:gs>
                  <a:gs pos="100000">
                    <a:srgbClr val="009999"/>
                  </a:gs>
                </a:gsLst>
                <a:lin ang="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51184" y="1460856"/>
              <a:ext cx="12335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79499" y="1738887"/>
            <a:ext cx="225252" cy="912648"/>
            <a:chOff x="1079499" y="1738887"/>
            <a:chExt cx="225252" cy="912648"/>
          </a:xfrm>
        </p:grpSpPr>
        <p:cxnSp>
          <p:nvCxnSpPr>
            <p:cNvPr id="11" name="Straight Connector 19"/>
            <p:cNvCxnSpPr/>
            <p:nvPr/>
          </p:nvCxnSpPr>
          <p:spPr>
            <a:xfrm>
              <a:off x="1079500" y="1738887"/>
              <a:ext cx="225251" cy="0"/>
            </a:xfrm>
            <a:prstGeom prst="line">
              <a:avLst/>
            </a:prstGeom>
            <a:ln w="28575">
              <a:solidFill>
                <a:srgbClr val="009999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"/>
            <p:cNvCxnSpPr/>
            <p:nvPr/>
          </p:nvCxnSpPr>
          <p:spPr>
            <a:xfrm>
              <a:off x="1079499" y="1738887"/>
              <a:ext cx="0" cy="912648"/>
            </a:xfrm>
            <a:prstGeom prst="line">
              <a:avLst/>
            </a:prstGeom>
            <a:ln w="28575">
              <a:solidFill>
                <a:srgbClr val="0099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"/>
            <p:cNvCxnSpPr/>
            <p:nvPr/>
          </p:nvCxnSpPr>
          <p:spPr>
            <a:xfrm>
              <a:off x="1079500" y="2651535"/>
              <a:ext cx="168929" cy="0"/>
            </a:xfrm>
            <a:prstGeom prst="line">
              <a:avLst/>
            </a:prstGeom>
            <a:ln w="28575">
              <a:solidFill>
                <a:srgbClr val="009999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圆角矩形 14"/>
          <p:cNvSpPr/>
          <p:nvPr/>
        </p:nvSpPr>
        <p:spPr>
          <a:xfrm>
            <a:off x="1351214" y="2195211"/>
            <a:ext cx="2590326" cy="2590326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47625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20143" y="2324670"/>
            <a:ext cx="2312319" cy="23314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5" grpId="0" animBg="1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32107" y="1397000"/>
            <a:ext cx="696036" cy="696036"/>
            <a:chOff x="1608870" y="1084083"/>
            <a:chExt cx="2496401" cy="2496401"/>
          </a:xfrm>
        </p:grpSpPr>
        <p:grpSp>
          <p:nvGrpSpPr>
            <p:cNvPr id="5" name="组合 4"/>
            <p:cNvGrpSpPr/>
            <p:nvPr/>
          </p:nvGrpSpPr>
          <p:grpSpPr>
            <a:xfrm>
              <a:off x="1608870" y="1084083"/>
              <a:ext cx="2496401" cy="24964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6" name="TextBox 4"/>
            <p:cNvSpPr txBox="1"/>
            <p:nvPr/>
          </p:nvSpPr>
          <p:spPr>
            <a:xfrm>
              <a:off x="2035568" y="1138567"/>
              <a:ext cx="2015216" cy="231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E94744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E9474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6707" y="2279650"/>
            <a:ext cx="696036" cy="696036"/>
            <a:chOff x="1608870" y="1084083"/>
            <a:chExt cx="2496401" cy="2496401"/>
          </a:xfrm>
        </p:grpSpPr>
        <p:grpSp>
          <p:nvGrpSpPr>
            <p:cNvPr id="10" name="组合 9"/>
            <p:cNvGrpSpPr/>
            <p:nvPr/>
          </p:nvGrpSpPr>
          <p:grpSpPr>
            <a:xfrm>
              <a:off x="1608870" y="1084083"/>
              <a:ext cx="2496401" cy="249640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11" name="TextBox 4"/>
            <p:cNvSpPr txBox="1"/>
            <p:nvPr/>
          </p:nvSpPr>
          <p:spPr>
            <a:xfrm>
              <a:off x="2035568" y="1138567"/>
              <a:ext cx="2015216" cy="2318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09999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009999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294170" y="1491101"/>
            <a:ext cx="42734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产品使用</a:t>
            </a:r>
            <a:r>
              <a:rPr lang="en-US" altLang="zh-CN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en-US" altLang="zh-CN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制作，</a:t>
            </a:r>
            <a:r>
              <a:rPr lang="en-US" altLang="zh-CN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zh-CN" altLang="en-US" dirty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打开可能会出现些许错误，建议使用</a:t>
            </a:r>
            <a:r>
              <a:rPr lang="en-US" altLang="zh-CN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rgbClr val="E94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以上版本观看</a:t>
            </a:r>
            <a:endParaRPr lang="zh-CN" altLang="en-US" dirty="0">
              <a:solidFill>
                <a:srgbClr val="E947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76720" y="2356375"/>
            <a:ext cx="42734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关于换图：</a:t>
            </a:r>
            <a:r>
              <a:rPr lang="zh-CN" altLang="en-US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点击您需要切换的图片，点击鼠标右键选择“大小和位置”</a:t>
            </a:r>
            <a:r>
              <a:rPr lang="en-US" altLang="zh-CN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en-US" altLang="zh-CN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rgbClr val="F174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图片或纹理填充即可。</a:t>
            </a:r>
            <a:endParaRPr lang="zh-CN" altLang="en-US" b="1" dirty="0">
              <a:solidFill>
                <a:srgbClr val="F1744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购买须知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5688" y="292098"/>
            <a:ext cx="599329" cy="599329"/>
            <a:chOff x="225688" y="292098"/>
            <a:chExt cx="599329" cy="599329"/>
          </a:xfrm>
        </p:grpSpPr>
        <p:sp>
          <p:nvSpPr>
            <p:cNvPr id="19" name="椭圆 18"/>
            <p:cNvSpPr/>
            <p:nvPr/>
          </p:nvSpPr>
          <p:spPr>
            <a:xfrm>
              <a:off x="225688" y="292098"/>
              <a:ext cx="599329" cy="59932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4"/>
            <p:cNvSpPr>
              <a:spLocks noEditPoints="1"/>
            </p:cNvSpPr>
            <p:nvPr/>
          </p:nvSpPr>
          <p:spPr bwMode="auto">
            <a:xfrm>
              <a:off x="361140" y="423228"/>
              <a:ext cx="328424" cy="337067"/>
            </a:xfrm>
            <a:custGeom>
              <a:avLst/>
              <a:gdLst>
                <a:gd name="T0" fmla="*/ 261 w 447"/>
                <a:gd name="T1" fmla="*/ 25 h 460"/>
                <a:gd name="T2" fmla="*/ 286 w 447"/>
                <a:gd name="T3" fmla="*/ 99 h 460"/>
                <a:gd name="T4" fmla="*/ 310 w 447"/>
                <a:gd name="T5" fmla="*/ 25 h 460"/>
                <a:gd name="T6" fmla="*/ 124 w 447"/>
                <a:gd name="T7" fmla="*/ 3 h 460"/>
                <a:gd name="T8" fmla="*/ 100 w 447"/>
                <a:gd name="T9" fmla="*/ 28 h 460"/>
                <a:gd name="T10" fmla="*/ 125 w 447"/>
                <a:gd name="T11" fmla="*/ 103 h 460"/>
                <a:gd name="T12" fmla="*/ 149 w 447"/>
                <a:gd name="T13" fmla="*/ 28 h 460"/>
                <a:gd name="T14" fmla="*/ 31 w 447"/>
                <a:gd name="T15" fmla="*/ 70 h 460"/>
                <a:gd name="T16" fmla="*/ 7 w 447"/>
                <a:gd name="T17" fmla="*/ 82 h 460"/>
                <a:gd name="T18" fmla="*/ 0 w 447"/>
                <a:gd name="T19" fmla="*/ 401 h 460"/>
                <a:gd name="T20" fmla="*/ 31 w 447"/>
                <a:gd name="T21" fmla="*/ 436 h 460"/>
                <a:gd name="T22" fmla="*/ 237 w 447"/>
                <a:gd name="T23" fmla="*/ 397 h 460"/>
                <a:gd name="T24" fmla="*/ 153 w 447"/>
                <a:gd name="T25" fmla="*/ 302 h 460"/>
                <a:gd name="T26" fmla="*/ 241 w 447"/>
                <a:gd name="T27" fmla="*/ 314 h 460"/>
                <a:gd name="T28" fmla="*/ 265 w 447"/>
                <a:gd name="T29" fmla="*/ 278 h 460"/>
                <a:gd name="T30" fmla="*/ 359 w 447"/>
                <a:gd name="T31" fmla="*/ 174 h 460"/>
                <a:gd name="T32" fmla="*/ 399 w 447"/>
                <a:gd name="T33" fmla="*/ 267 h 460"/>
                <a:gd name="T34" fmla="*/ 392 w 447"/>
                <a:gd name="T35" fmla="*/ 82 h 460"/>
                <a:gd name="T36" fmla="*/ 325 w 447"/>
                <a:gd name="T37" fmla="*/ 70 h 460"/>
                <a:gd name="T38" fmla="*/ 313 w 447"/>
                <a:gd name="T39" fmla="*/ 108 h 460"/>
                <a:gd name="T40" fmla="*/ 256 w 447"/>
                <a:gd name="T41" fmla="*/ 108 h 460"/>
                <a:gd name="T42" fmla="*/ 245 w 447"/>
                <a:gd name="T43" fmla="*/ 70 h 460"/>
                <a:gd name="T44" fmla="*/ 165 w 447"/>
                <a:gd name="T45" fmla="*/ 91 h 460"/>
                <a:gd name="T46" fmla="*/ 125 w 447"/>
                <a:gd name="T47" fmla="*/ 115 h 460"/>
                <a:gd name="T48" fmla="*/ 85 w 447"/>
                <a:gd name="T49" fmla="*/ 91 h 460"/>
                <a:gd name="T50" fmla="*/ 31 w 447"/>
                <a:gd name="T51" fmla="*/ 70 h 460"/>
                <a:gd name="T52" fmla="*/ 40 w 447"/>
                <a:gd name="T53" fmla="*/ 174 h 460"/>
                <a:gd name="T54" fmla="*/ 129 w 447"/>
                <a:gd name="T55" fmla="*/ 278 h 460"/>
                <a:gd name="T56" fmla="*/ 40 w 447"/>
                <a:gd name="T57" fmla="*/ 174 h 460"/>
                <a:gd name="T58" fmla="*/ 153 w 447"/>
                <a:gd name="T59" fmla="*/ 174 h 460"/>
                <a:gd name="T60" fmla="*/ 241 w 447"/>
                <a:gd name="T61" fmla="*/ 278 h 460"/>
                <a:gd name="T62" fmla="*/ 153 w 447"/>
                <a:gd name="T63" fmla="*/ 174 h 460"/>
                <a:gd name="T64" fmla="*/ 352 w 447"/>
                <a:gd name="T65" fmla="*/ 281 h 460"/>
                <a:gd name="T66" fmla="*/ 357 w 447"/>
                <a:gd name="T67" fmla="*/ 460 h 460"/>
                <a:gd name="T68" fmla="*/ 357 w 447"/>
                <a:gd name="T69" fmla="*/ 281 h 460"/>
                <a:gd name="T70" fmla="*/ 40 w 447"/>
                <a:gd name="T71" fmla="*/ 302 h 460"/>
                <a:gd name="T72" fmla="*/ 129 w 447"/>
                <a:gd name="T73" fmla="*/ 302 h 460"/>
                <a:gd name="T74" fmla="*/ 40 w 447"/>
                <a:gd name="T75" fmla="*/ 397 h 460"/>
                <a:gd name="T76" fmla="*/ 319 w 447"/>
                <a:gd name="T77" fmla="*/ 316 h 460"/>
                <a:gd name="T78" fmla="*/ 414 w 447"/>
                <a:gd name="T79" fmla="*/ 316 h 460"/>
                <a:gd name="T80" fmla="*/ 364 w 447"/>
                <a:gd name="T81" fmla="*/ 432 h 460"/>
                <a:gd name="T82" fmla="*/ 371 w 447"/>
                <a:gd name="T83" fmla="*/ 345 h 460"/>
                <a:gd name="T84" fmla="*/ 352 w 447"/>
                <a:gd name="T85" fmla="*/ 345 h 460"/>
                <a:gd name="T86" fmla="*/ 316 w 447"/>
                <a:gd name="T87" fmla="*/ 34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7" h="460">
                  <a:moveTo>
                    <a:pt x="285" y="0"/>
                  </a:moveTo>
                  <a:cubicBezTo>
                    <a:pt x="272" y="0"/>
                    <a:pt x="261" y="12"/>
                    <a:pt x="261" y="25"/>
                  </a:cubicBezTo>
                  <a:lnTo>
                    <a:pt x="261" y="75"/>
                  </a:lnTo>
                  <a:cubicBezTo>
                    <a:pt x="261" y="88"/>
                    <a:pt x="273" y="99"/>
                    <a:pt x="286" y="99"/>
                  </a:cubicBezTo>
                  <a:cubicBezTo>
                    <a:pt x="298" y="99"/>
                    <a:pt x="310" y="88"/>
                    <a:pt x="310" y="75"/>
                  </a:cubicBezTo>
                  <a:lnTo>
                    <a:pt x="310" y="25"/>
                  </a:lnTo>
                  <a:cubicBezTo>
                    <a:pt x="310" y="12"/>
                    <a:pt x="298" y="0"/>
                    <a:pt x="285" y="0"/>
                  </a:cubicBezTo>
                  <a:close/>
                  <a:moveTo>
                    <a:pt x="124" y="3"/>
                  </a:moveTo>
                  <a:lnTo>
                    <a:pt x="124" y="3"/>
                  </a:lnTo>
                  <a:cubicBezTo>
                    <a:pt x="111" y="3"/>
                    <a:pt x="100" y="15"/>
                    <a:pt x="100" y="28"/>
                  </a:cubicBezTo>
                  <a:lnTo>
                    <a:pt x="100" y="78"/>
                  </a:lnTo>
                  <a:cubicBezTo>
                    <a:pt x="100" y="91"/>
                    <a:pt x="112" y="103"/>
                    <a:pt x="125" y="103"/>
                  </a:cubicBezTo>
                  <a:cubicBezTo>
                    <a:pt x="138" y="103"/>
                    <a:pt x="149" y="91"/>
                    <a:pt x="149" y="78"/>
                  </a:cubicBezTo>
                  <a:lnTo>
                    <a:pt x="149" y="28"/>
                  </a:lnTo>
                  <a:cubicBezTo>
                    <a:pt x="150" y="15"/>
                    <a:pt x="138" y="3"/>
                    <a:pt x="124" y="3"/>
                  </a:cubicBezTo>
                  <a:close/>
                  <a:moveTo>
                    <a:pt x="31" y="70"/>
                  </a:moveTo>
                  <a:lnTo>
                    <a:pt x="31" y="70"/>
                  </a:lnTo>
                  <a:cubicBezTo>
                    <a:pt x="21" y="70"/>
                    <a:pt x="13" y="75"/>
                    <a:pt x="7" y="82"/>
                  </a:cubicBezTo>
                  <a:cubicBezTo>
                    <a:pt x="2" y="89"/>
                    <a:pt x="0" y="97"/>
                    <a:pt x="0" y="105"/>
                  </a:cubicBezTo>
                  <a:lnTo>
                    <a:pt x="0" y="401"/>
                  </a:lnTo>
                  <a:cubicBezTo>
                    <a:pt x="0" y="410"/>
                    <a:pt x="2" y="418"/>
                    <a:pt x="7" y="424"/>
                  </a:cubicBezTo>
                  <a:cubicBezTo>
                    <a:pt x="13" y="431"/>
                    <a:pt x="21" y="436"/>
                    <a:pt x="31" y="436"/>
                  </a:cubicBezTo>
                  <a:lnTo>
                    <a:pt x="262" y="436"/>
                  </a:lnTo>
                  <a:cubicBezTo>
                    <a:pt x="251" y="425"/>
                    <a:pt x="243" y="412"/>
                    <a:pt x="237" y="397"/>
                  </a:cubicBezTo>
                  <a:lnTo>
                    <a:pt x="153" y="397"/>
                  </a:lnTo>
                  <a:lnTo>
                    <a:pt x="153" y="302"/>
                  </a:lnTo>
                  <a:lnTo>
                    <a:pt x="241" y="302"/>
                  </a:lnTo>
                  <a:lnTo>
                    <a:pt x="241" y="314"/>
                  </a:lnTo>
                  <a:cubicBezTo>
                    <a:pt x="247" y="301"/>
                    <a:pt x="256" y="288"/>
                    <a:pt x="267" y="278"/>
                  </a:cubicBezTo>
                  <a:lnTo>
                    <a:pt x="265" y="278"/>
                  </a:lnTo>
                  <a:lnTo>
                    <a:pt x="265" y="174"/>
                  </a:lnTo>
                  <a:lnTo>
                    <a:pt x="359" y="174"/>
                  </a:lnTo>
                  <a:lnTo>
                    <a:pt x="359" y="251"/>
                  </a:lnTo>
                  <a:cubicBezTo>
                    <a:pt x="374" y="254"/>
                    <a:pt x="387" y="259"/>
                    <a:pt x="399" y="267"/>
                  </a:cubicBezTo>
                  <a:lnTo>
                    <a:pt x="399" y="105"/>
                  </a:lnTo>
                  <a:cubicBezTo>
                    <a:pt x="399" y="97"/>
                    <a:pt x="397" y="89"/>
                    <a:pt x="392" y="82"/>
                  </a:cubicBezTo>
                  <a:cubicBezTo>
                    <a:pt x="386" y="75"/>
                    <a:pt x="377" y="70"/>
                    <a:pt x="367" y="70"/>
                  </a:cubicBezTo>
                  <a:lnTo>
                    <a:pt x="325" y="70"/>
                  </a:lnTo>
                  <a:lnTo>
                    <a:pt x="325" y="91"/>
                  </a:lnTo>
                  <a:cubicBezTo>
                    <a:pt x="325" y="97"/>
                    <a:pt x="321" y="103"/>
                    <a:pt x="313" y="108"/>
                  </a:cubicBezTo>
                  <a:cubicBezTo>
                    <a:pt x="306" y="112"/>
                    <a:pt x="295" y="115"/>
                    <a:pt x="285" y="115"/>
                  </a:cubicBezTo>
                  <a:cubicBezTo>
                    <a:pt x="274" y="115"/>
                    <a:pt x="264" y="112"/>
                    <a:pt x="256" y="108"/>
                  </a:cubicBezTo>
                  <a:cubicBezTo>
                    <a:pt x="249" y="103"/>
                    <a:pt x="245" y="97"/>
                    <a:pt x="245" y="91"/>
                  </a:cubicBezTo>
                  <a:lnTo>
                    <a:pt x="245" y="70"/>
                  </a:lnTo>
                  <a:lnTo>
                    <a:pt x="165" y="70"/>
                  </a:lnTo>
                  <a:lnTo>
                    <a:pt x="165" y="91"/>
                  </a:lnTo>
                  <a:cubicBezTo>
                    <a:pt x="165" y="97"/>
                    <a:pt x="161" y="103"/>
                    <a:pt x="153" y="108"/>
                  </a:cubicBezTo>
                  <a:cubicBezTo>
                    <a:pt x="146" y="112"/>
                    <a:pt x="135" y="115"/>
                    <a:pt x="125" y="115"/>
                  </a:cubicBezTo>
                  <a:cubicBezTo>
                    <a:pt x="114" y="115"/>
                    <a:pt x="104" y="112"/>
                    <a:pt x="96" y="108"/>
                  </a:cubicBezTo>
                  <a:cubicBezTo>
                    <a:pt x="89" y="103"/>
                    <a:pt x="85" y="97"/>
                    <a:pt x="85" y="91"/>
                  </a:cubicBezTo>
                  <a:lnTo>
                    <a:pt x="85" y="70"/>
                  </a:lnTo>
                  <a:lnTo>
                    <a:pt x="31" y="70"/>
                  </a:lnTo>
                  <a:close/>
                  <a:moveTo>
                    <a:pt x="40" y="174"/>
                  </a:moveTo>
                  <a:lnTo>
                    <a:pt x="40" y="174"/>
                  </a:lnTo>
                  <a:lnTo>
                    <a:pt x="129" y="174"/>
                  </a:lnTo>
                  <a:lnTo>
                    <a:pt x="129" y="278"/>
                  </a:lnTo>
                  <a:lnTo>
                    <a:pt x="40" y="278"/>
                  </a:lnTo>
                  <a:lnTo>
                    <a:pt x="40" y="174"/>
                  </a:lnTo>
                  <a:close/>
                  <a:moveTo>
                    <a:pt x="153" y="174"/>
                  </a:moveTo>
                  <a:lnTo>
                    <a:pt x="153" y="174"/>
                  </a:lnTo>
                  <a:lnTo>
                    <a:pt x="241" y="174"/>
                  </a:lnTo>
                  <a:lnTo>
                    <a:pt x="241" y="278"/>
                  </a:lnTo>
                  <a:lnTo>
                    <a:pt x="153" y="278"/>
                  </a:lnTo>
                  <a:lnTo>
                    <a:pt x="153" y="174"/>
                  </a:lnTo>
                  <a:close/>
                  <a:moveTo>
                    <a:pt x="352" y="281"/>
                  </a:moveTo>
                  <a:lnTo>
                    <a:pt x="352" y="281"/>
                  </a:lnTo>
                  <a:cubicBezTo>
                    <a:pt x="305" y="283"/>
                    <a:pt x="267" y="322"/>
                    <a:pt x="267" y="370"/>
                  </a:cubicBezTo>
                  <a:cubicBezTo>
                    <a:pt x="267" y="420"/>
                    <a:pt x="307" y="460"/>
                    <a:pt x="357" y="460"/>
                  </a:cubicBezTo>
                  <a:cubicBezTo>
                    <a:pt x="407" y="460"/>
                    <a:pt x="447" y="420"/>
                    <a:pt x="447" y="370"/>
                  </a:cubicBezTo>
                  <a:cubicBezTo>
                    <a:pt x="447" y="321"/>
                    <a:pt x="407" y="281"/>
                    <a:pt x="357" y="281"/>
                  </a:cubicBezTo>
                  <a:cubicBezTo>
                    <a:pt x="355" y="281"/>
                    <a:pt x="354" y="281"/>
                    <a:pt x="352" y="281"/>
                  </a:cubicBezTo>
                  <a:close/>
                  <a:moveTo>
                    <a:pt x="40" y="302"/>
                  </a:moveTo>
                  <a:lnTo>
                    <a:pt x="40" y="302"/>
                  </a:lnTo>
                  <a:lnTo>
                    <a:pt x="129" y="302"/>
                  </a:lnTo>
                  <a:lnTo>
                    <a:pt x="129" y="397"/>
                  </a:lnTo>
                  <a:lnTo>
                    <a:pt x="40" y="397"/>
                  </a:lnTo>
                  <a:lnTo>
                    <a:pt x="40" y="302"/>
                  </a:lnTo>
                  <a:close/>
                  <a:moveTo>
                    <a:pt x="319" y="316"/>
                  </a:moveTo>
                  <a:lnTo>
                    <a:pt x="319" y="316"/>
                  </a:lnTo>
                  <a:lnTo>
                    <a:pt x="414" y="316"/>
                  </a:lnTo>
                  <a:lnTo>
                    <a:pt x="414" y="330"/>
                  </a:lnTo>
                  <a:lnTo>
                    <a:pt x="364" y="432"/>
                  </a:lnTo>
                  <a:lnTo>
                    <a:pt x="329" y="432"/>
                  </a:lnTo>
                  <a:lnTo>
                    <a:pt x="371" y="345"/>
                  </a:lnTo>
                  <a:cubicBezTo>
                    <a:pt x="371" y="345"/>
                    <a:pt x="365" y="345"/>
                    <a:pt x="362" y="345"/>
                  </a:cubicBezTo>
                  <a:cubicBezTo>
                    <a:pt x="359" y="345"/>
                    <a:pt x="355" y="345"/>
                    <a:pt x="352" y="345"/>
                  </a:cubicBezTo>
                  <a:cubicBezTo>
                    <a:pt x="348" y="345"/>
                    <a:pt x="345" y="345"/>
                    <a:pt x="341" y="345"/>
                  </a:cubicBezTo>
                  <a:cubicBezTo>
                    <a:pt x="334" y="346"/>
                    <a:pt x="325" y="346"/>
                    <a:pt x="316" y="346"/>
                  </a:cubicBezTo>
                  <a:lnTo>
                    <a:pt x="319" y="316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28650" y="2991009"/>
            <a:ext cx="3795867" cy="1341616"/>
          </a:xfrm>
          <a:prstGeom prst="roundRect">
            <a:avLst/>
          </a:prstGeom>
          <a:gradFill flip="none" rotWithShape="1">
            <a:gsLst>
              <a:gs pos="0">
                <a:srgbClr val="015A74"/>
              </a:gs>
              <a:gs pos="100000">
                <a:srgbClr val="003366"/>
              </a:gs>
            </a:gsLst>
            <a:lin ang="2700000" scaled="1"/>
            <a:tileRect/>
          </a:gradFill>
          <a:ln w="50800">
            <a:gradFill flip="none" rotWithShape="1">
              <a:gsLst>
                <a:gs pos="0">
                  <a:srgbClr val="003366"/>
                </a:gs>
                <a:gs pos="100000">
                  <a:srgbClr val="015A74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719481" y="2991009"/>
            <a:ext cx="3795867" cy="1341616"/>
          </a:xfrm>
          <a:prstGeom prst="roundRect">
            <a:avLst/>
          </a:prstGeom>
          <a:gradFill flip="none" rotWithShape="1">
            <a:gsLst>
              <a:gs pos="0">
                <a:srgbClr val="D43C2C"/>
              </a:gs>
              <a:gs pos="100000">
                <a:srgbClr val="C34A3D"/>
              </a:gs>
            </a:gsLst>
            <a:lin ang="18900000" scaled="1"/>
            <a:tileRect/>
          </a:gradFill>
          <a:ln w="50800">
            <a:gradFill flip="none" rotWithShape="1">
              <a:gsLst>
                <a:gs pos="0">
                  <a:srgbClr val="C34A3D"/>
                </a:gs>
                <a:gs pos="100000">
                  <a:srgbClr val="D43C2C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719481" y="1407435"/>
            <a:ext cx="3795867" cy="1341616"/>
          </a:xfrm>
          <a:prstGeom prst="roundRect">
            <a:avLst/>
          </a:prstGeom>
          <a:gradFill flip="none" rotWithShape="1">
            <a:gsLst>
              <a:gs pos="0">
                <a:srgbClr val="009999"/>
              </a:gs>
              <a:gs pos="100000">
                <a:srgbClr val="008080"/>
              </a:gs>
            </a:gsLst>
            <a:lin ang="18900000" scaled="1"/>
            <a:tileRect/>
          </a:gradFill>
          <a:ln w="50800">
            <a:gradFill flip="none" rotWithShape="1">
              <a:gsLst>
                <a:gs pos="0">
                  <a:srgbClr val="008080"/>
                </a:gs>
                <a:gs pos="100000">
                  <a:srgbClr val="009999"/>
                </a:gs>
              </a:gsLst>
              <a:lin ang="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28650" y="1407435"/>
            <a:ext cx="3795867" cy="1341616"/>
          </a:xfrm>
          <a:prstGeom prst="roundRect">
            <a:avLst/>
          </a:prstGeom>
          <a:gradFill flip="none" rotWithShape="1">
            <a:gsLst>
              <a:gs pos="0">
                <a:srgbClr val="E94744"/>
              </a:gs>
              <a:gs pos="100000">
                <a:srgbClr val="D43C2C"/>
              </a:gs>
            </a:gsLst>
            <a:lin ang="18900000" scaled="1"/>
            <a:tileRect/>
          </a:gradFill>
          <a:ln w="50800">
            <a:gradFill flip="none" rotWithShape="1">
              <a:gsLst>
                <a:gs pos="0">
                  <a:srgbClr val="D43C2C"/>
                </a:gs>
                <a:gs pos="100000">
                  <a:srgbClr val="E94744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63224" y="1464479"/>
            <a:ext cx="83580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</a:rPr>
              <a:t>韦经理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63770" y="1989828"/>
            <a:ext cx="2246439" cy="642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此处添加详细文本描述建议与标题相关并符合整体语言风格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2393" y="1522666"/>
            <a:ext cx="83580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dirty="0" smtClean="0">
                <a:solidFill>
                  <a:schemeClr val="bg1"/>
                </a:solidFill>
              </a:rPr>
              <a:t>黄经理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72939" y="1989828"/>
            <a:ext cx="2246439" cy="6617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此处添加详细文本描述建议与标题相关并符合整体语言风格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561" y="3053735"/>
            <a:ext cx="83580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800" b="1" dirty="0" smtClean="0">
                <a:solidFill>
                  <a:schemeClr val="bg1"/>
                </a:solidFill>
              </a:rPr>
              <a:t>李经理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4335" y="3579084"/>
            <a:ext cx="2246439" cy="642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此处添加详细文本描述建议与标题相关并符合整体语言风格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8047" y="2991009"/>
            <a:ext cx="83580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800" b="1" dirty="0" smtClean="0">
                <a:solidFill>
                  <a:schemeClr val="bg1"/>
                </a:solidFill>
              </a:rPr>
              <a:t>高经理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808413" y="3579084"/>
            <a:ext cx="2246439" cy="6424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此处添加详细文本描述建议与标题相关并符合整体语言风格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52876" y="391710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24" name="椭圆 2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015A7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21189" y="1450906"/>
            <a:ext cx="1246065" cy="1246065"/>
          </a:xfrm>
          <a:prstGeom prst="round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818047" y="1450906"/>
            <a:ext cx="1246065" cy="1246065"/>
          </a:xfrm>
          <a:prstGeom prst="round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7143534" y="3038784"/>
            <a:ext cx="1246065" cy="1246065"/>
          </a:xfrm>
          <a:prstGeom prst="round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3072048" y="3053735"/>
            <a:ext cx="1246065" cy="1246065"/>
          </a:xfrm>
          <a:prstGeom prst="round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/>
      <p:bldP spid="12" grpId="0"/>
      <p:bldP spid="13" grpId="0"/>
      <p:bldP spid="15" grpId="0"/>
      <p:bldP spid="16" grpId="0"/>
      <p:bldP spid="18" grpId="0"/>
      <p:bldP spid="19" grpId="0"/>
      <p:bldP spid="21" grpId="0"/>
      <p:bldP spid="22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4446" y="2316201"/>
            <a:ext cx="5660572" cy="1204692"/>
          </a:xfrm>
          <a:custGeom>
            <a:avLst/>
            <a:gdLst>
              <a:gd name="connsiteX0" fmla="*/ 0 w 5660572"/>
              <a:gd name="connsiteY0" fmla="*/ 14514 h 1204692"/>
              <a:gd name="connsiteX1" fmla="*/ 1407886 w 5660572"/>
              <a:gd name="connsiteY1" fmla="*/ 1204685 h 1204692"/>
              <a:gd name="connsiteX2" fmla="*/ 2815772 w 5660572"/>
              <a:gd name="connsiteY2" fmla="*/ 0 h 1204692"/>
              <a:gd name="connsiteX3" fmla="*/ 4267200 w 5660572"/>
              <a:gd name="connsiteY3" fmla="*/ 1204685 h 1204692"/>
              <a:gd name="connsiteX4" fmla="*/ 5660572 w 5660572"/>
              <a:gd name="connsiteY4" fmla="*/ 0 h 1204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572" h="1204692">
                <a:moveTo>
                  <a:pt x="0" y="14514"/>
                </a:moveTo>
                <a:cubicBezTo>
                  <a:pt x="469295" y="610809"/>
                  <a:pt x="938591" y="1207104"/>
                  <a:pt x="1407886" y="1204685"/>
                </a:cubicBezTo>
                <a:cubicBezTo>
                  <a:pt x="1877181" y="1202266"/>
                  <a:pt x="2339220" y="0"/>
                  <a:pt x="2815772" y="0"/>
                </a:cubicBezTo>
                <a:cubicBezTo>
                  <a:pt x="3292324" y="0"/>
                  <a:pt x="3793067" y="1204685"/>
                  <a:pt x="4267200" y="1204685"/>
                </a:cubicBezTo>
                <a:cubicBezTo>
                  <a:pt x="4741333" y="1204685"/>
                  <a:pt x="5411410" y="152400"/>
                  <a:pt x="5660572" y="0"/>
                </a:cubicBezTo>
              </a:path>
            </a:pathLst>
          </a:cu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3F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0871" y="1661152"/>
            <a:ext cx="1139038" cy="1139038"/>
            <a:chOff x="1180871" y="1661152"/>
            <a:chExt cx="1139038" cy="1139038"/>
          </a:xfrm>
        </p:grpSpPr>
        <p:grpSp>
          <p:nvGrpSpPr>
            <p:cNvPr id="5" name="组合 4"/>
            <p:cNvGrpSpPr/>
            <p:nvPr/>
          </p:nvGrpSpPr>
          <p:grpSpPr>
            <a:xfrm>
              <a:off x="118087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TextBox 133"/>
            <p:cNvSpPr txBox="1"/>
            <p:nvPr/>
          </p:nvSpPr>
          <p:spPr>
            <a:xfrm>
              <a:off x="1459284" y="1876728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E94744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000" dirty="0">
                <a:solidFill>
                  <a:srgbClr val="E9474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91676" y="2836786"/>
            <a:ext cx="1139038" cy="1139038"/>
            <a:chOff x="2591676" y="2836786"/>
            <a:chExt cx="1139038" cy="1139038"/>
          </a:xfrm>
        </p:grpSpPr>
        <p:grpSp>
          <p:nvGrpSpPr>
            <p:cNvPr id="10" name="组合 9"/>
            <p:cNvGrpSpPr/>
            <p:nvPr/>
          </p:nvGrpSpPr>
          <p:grpSpPr>
            <a:xfrm>
              <a:off x="259167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TextBox 134"/>
            <p:cNvSpPr txBox="1"/>
            <p:nvPr/>
          </p:nvSpPr>
          <p:spPr>
            <a:xfrm>
              <a:off x="2870089" y="3052362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15A74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dirty="0">
                <a:solidFill>
                  <a:srgbClr val="015A7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02481" y="1661152"/>
            <a:ext cx="1139038" cy="1139038"/>
            <a:chOff x="4002481" y="1661152"/>
            <a:chExt cx="1139038" cy="1139038"/>
          </a:xfrm>
        </p:grpSpPr>
        <p:grpSp>
          <p:nvGrpSpPr>
            <p:cNvPr id="15" name="组合 14"/>
            <p:cNvGrpSpPr/>
            <p:nvPr/>
          </p:nvGrpSpPr>
          <p:grpSpPr>
            <a:xfrm>
              <a:off x="400248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Box 135"/>
            <p:cNvSpPr txBox="1"/>
            <p:nvPr/>
          </p:nvSpPr>
          <p:spPr>
            <a:xfrm>
              <a:off x="4280894" y="1876728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D43C2C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dirty="0">
                <a:solidFill>
                  <a:srgbClr val="D43C2C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13286" y="2836786"/>
            <a:ext cx="1139038" cy="1139038"/>
            <a:chOff x="5413286" y="2836786"/>
            <a:chExt cx="1139038" cy="1139038"/>
          </a:xfrm>
        </p:grpSpPr>
        <p:grpSp>
          <p:nvGrpSpPr>
            <p:cNvPr id="20" name="组合 19"/>
            <p:cNvGrpSpPr/>
            <p:nvPr/>
          </p:nvGrpSpPr>
          <p:grpSpPr>
            <a:xfrm>
              <a:off x="5413286" y="2836786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136"/>
            <p:cNvSpPr txBox="1"/>
            <p:nvPr/>
          </p:nvSpPr>
          <p:spPr>
            <a:xfrm>
              <a:off x="5691699" y="3052362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03366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dirty="0">
                <a:solidFill>
                  <a:srgbClr val="003366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24091" y="1661152"/>
            <a:ext cx="1139038" cy="1139038"/>
            <a:chOff x="6824091" y="1661152"/>
            <a:chExt cx="1139038" cy="1139038"/>
          </a:xfrm>
        </p:grpSpPr>
        <p:grpSp>
          <p:nvGrpSpPr>
            <p:cNvPr id="25" name="组合 24"/>
            <p:cNvGrpSpPr/>
            <p:nvPr/>
          </p:nvGrpSpPr>
          <p:grpSpPr>
            <a:xfrm>
              <a:off x="6824091" y="1661152"/>
              <a:ext cx="1139038" cy="113903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A3F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TextBox 141"/>
            <p:cNvSpPr txBox="1"/>
            <p:nvPr/>
          </p:nvSpPr>
          <p:spPr>
            <a:xfrm>
              <a:off x="7102504" y="1876728"/>
              <a:ext cx="4860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F17445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000" dirty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143"/>
          <p:cNvSpPr txBox="1"/>
          <p:nvPr/>
        </p:nvSpPr>
        <p:spPr>
          <a:xfrm>
            <a:off x="1173007" y="1152719"/>
            <a:ext cx="1569660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44"/>
          <p:cNvSpPr txBox="1"/>
          <p:nvPr/>
        </p:nvSpPr>
        <p:spPr>
          <a:xfrm>
            <a:off x="2324729" y="4128227"/>
            <a:ext cx="1569660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45"/>
          <p:cNvSpPr txBox="1"/>
          <p:nvPr/>
        </p:nvSpPr>
        <p:spPr>
          <a:xfrm>
            <a:off x="3787169" y="1152719"/>
            <a:ext cx="1569660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工作成果展示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46"/>
          <p:cNvSpPr txBox="1"/>
          <p:nvPr/>
        </p:nvSpPr>
        <p:spPr>
          <a:xfrm>
            <a:off x="5219304" y="4128227"/>
            <a:ext cx="1569660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47"/>
          <p:cNvSpPr txBox="1"/>
          <p:nvPr/>
        </p:nvSpPr>
        <p:spPr>
          <a:xfrm>
            <a:off x="6670203" y="1152719"/>
            <a:ext cx="1569660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39" name="椭圆 38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015A74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52876" y="39170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/>
      <p:bldP spid="30" grpId="0"/>
      <p:bldP spid="31" grpId="0"/>
      <p:bldP spid="32" grpId="0"/>
      <p:bldP spid="33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81738"/>
            <a:ext cx="9144000" cy="1943100"/>
          </a:xfrm>
          <a:prstGeom prst="rect">
            <a:avLst/>
          </a:prstGeom>
          <a:solidFill>
            <a:srgbClr val="F174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1871933" y="1173193"/>
            <a:ext cx="18978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b="1" dirty="0" smtClean="0">
                <a:solidFill>
                  <a:srgbClr val="009999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0" b="1" dirty="0">
              <a:solidFill>
                <a:srgbClr val="009999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43"/>
          <p:cNvSpPr txBox="1"/>
          <p:nvPr/>
        </p:nvSpPr>
        <p:spPr>
          <a:xfrm>
            <a:off x="3029464" y="2278719"/>
            <a:ext cx="3877986" cy="959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4800" b="1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0671" y="3438591"/>
            <a:ext cx="267533" cy="26753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23156" y="4562242"/>
            <a:ext cx="258791" cy="2587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7216" y="4406966"/>
            <a:ext cx="414067" cy="41406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25470" y="3910699"/>
            <a:ext cx="432591" cy="43259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46763" y="4743923"/>
            <a:ext cx="229548" cy="22954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203723" y="3910699"/>
            <a:ext cx="280152" cy="2801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</a:ln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Group 63"/>
          <p:cNvGrpSpPr/>
          <p:nvPr/>
        </p:nvGrpSpPr>
        <p:grpSpPr>
          <a:xfrm>
            <a:off x="3175037" y="1646818"/>
            <a:ext cx="2076669" cy="2640160"/>
            <a:chOff x="3458765" y="2088636"/>
            <a:chExt cx="2768892" cy="3520213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7" name="Rectangle 71"/>
            <p:cNvSpPr>
              <a:spLocks noChangeArrowheads="1"/>
            </p:cNvSpPr>
            <p:nvPr/>
          </p:nvSpPr>
          <p:spPr bwMode="auto">
            <a:xfrm>
              <a:off x="4503034" y="4136899"/>
              <a:ext cx="195263" cy="1360488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48" name="Rectangle 72"/>
            <p:cNvSpPr>
              <a:spLocks noChangeArrowheads="1"/>
            </p:cNvSpPr>
            <p:nvPr/>
          </p:nvSpPr>
          <p:spPr bwMode="auto">
            <a:xfrm>
              <a:off x="4192519" y="4136899"/>
              <a:ext cx="195263" cy="1360488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grpSp>
          <p:nvGrpSpPr>
            <p:cNvPr id="49" name="Group 56"/>
            <p:cNvGrpSpPr/>
            <p:nvPr/>
          </p:nvGrpSpPr>
          <p:grpSpPr>
            <a:xfrm>
              <a:off x="3458765" y="2990335"/>
              <a:ext cx="837860" cy="1877663"/>
              <a:chOff x="3842575" y="3854062"/>
              <a:chExt cx="916124" cy="2053053"/>
            </a:xfrm>
          </p:grpSpPr>
          <p:sp>
            <p:nvSpPr>
              <p:cNvPr id="93" name="Freeform 44"/>
              <p:cNvSpPr/>
              <p:nvPr/>
            </p:nvSpPr>
            <p:spPr bwMode="auto">
              <a:xfrm>
                <a:off x="4145599" y="5164821"/>
                <a:ext cx="389941" cy="202018"/>
              </a:xfrm>
              <a:custGeom>
                <a:avLst/>
                <a:gdLst>
                  <a:gd name="T0" fmla="*/ 34 w 35"/>
                  <a:gd name="T1" fmla="*/ 18 h 18"/>
                  <a:gd name="T2" fmla="*/ 18 w 35"/>
                  <a:gd name="T3" fmla="*/ 2 h 18"/>
                  <a:gd name="T4" fmla="*/ 2 w 35"/>
                  <a:gd name="T5" fmla="*/ 16 h 18"/>
                  <a:gd name="T6" fmla="*/ 0 w 35"/>
                  <a:gd name="T7" fmla="*/ 16 h 18"/>
                  <a:gd name="T8" fmla="*/ 18 w 35"/>
                  <a:gd name="T9" fmla="*/ 1 h 18"/>
                  <a:gd name="T10" fmla="*/ 35 w 35"/>
                  <a:gd name="T11" fmla="*/ 17 h 18"/>
                  <a:gd name="T12" fmla="*/ 34 w 35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34" y="18"/>
                    </a:moveTo>
                    <a:cubicBezTo>
                      <a:pt x="29" y="8"/>
                      <a:pt x="24" y="2"/>
                      <a:pt x="18" y="2"/>
                    </a:cubicBezTo>
                    <a:cubicBezTo>
                      <a:pt x="9" y="2"/>
                      <a:pt x="2" y="16"/>
                      <a:pt x="2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8" y="0"/>
                      <a:pt x="18" y="1"/>
                    </a:cubicBezTo>
                    <a:cubicBezTo>
                      <a:pt x="24" y="1"/>
                      <a:pt x="30" y="6"/>
                      <a:pt x="35" y="17"/>
                    </a:cubicBezTo>
                    <a:cubicBezTo>
                      <a:pt x="34" y="18"/>
                      <a:pt x="34" y="18"/>
                      <a:pt x="34" y="18"/>
                    </a:cubicBezTo>
                  </a:path>
                </a:pathLst>
              </a:custGeom>
              <a:solidFill>
                <a:srgbClr val="2E26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4" name="Freeform 45"/>
              <p:cNvSpPr/>
              <p:nvPr/>
            </p:nvSpPr>
            <p:spPr bwMode="auto">
              <a:xfrm>
                <a:off x="3842575" y="5333951"/>
                <a:ext cx="916124" cy="573164"/>
              </a:xfrm>
              <a:custGeom>
                <a:avLst/>
                <a:gdLst>
                  <a:gd name="T0" fmla="*/ 81 w 82"/>
                  <a:gd name="T1" fmla="*/ 47 h 51"/>
                  <a:gd name="T2" fmla="*/ 77 w 82"/>
                  <a:gd name="T3" fmla="*/ 51 h 51"/>
                  <a:gd name="T4" fmla="*/ 3 w 82"/>
                  <a:gd name="T5" fmla="*/ 48 h 51"/>
                  <a:gd name="T6" fmla="*/ 0 w 82"/>
                  <a:gd name="T7" fmla="*/ 44 h 51"/>
                  <a:gd name="T8" fmla="*/ 1 w 82"/>
                  <a:gd name="T9" fmla="*/ 3 h 51"/>
                  <a:gd name="T10" fmla="*/ 5 w 82"/>
                  <a:gd name="T11" fmla="*/ 0 h 51"/>
                  <a:gd name="T12" fmla="*/ 79 w 82"/>
                  <a:gd name="T13" fmla="*/ 3 h 51"/>
                  <a:gd name="T14" fmla="*/ 82 w 82"/>
                  <a:gd name="T15" fmla="*/ 6 h 51"/>
                  <a:gd name="T16" fmla="*/ 81 w 82"/>
                  <a:gd name="T17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51">
                    <a:moveTo>
                      <a:pt x="81" y="47"/>
                    </a:moveTo>
                    <a:cubicBezTo>
                      <a:pt x="80" y="49"/>
                      <a:pt x="79" y="51"/>
                      <a:pt x="77" y="51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81" y="3"/>
                      <a:pt x="82" y="4"/>
                      <a:pt x="82" y="6"/>
                    </a:cubicBezTo>
                    <a:cubicBezTo>
                      <a:pt x="81" y="47"/>
                      <a:pt x="81" y="47"/>
                      <a:pt x="81" y="47"/>
                    </a:cubicBezTo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5" name="Freeform 46"/>
              <p:cNvSpPr/>
              <p:nvPr/>
            </p:nvSpPr>
            <p:spPr bwMode="auto">
              <a:xfrm>
                <a:off x="4265401" y="5582950"/>
                <a:ext cx="89265" cy="108057"/>
              </a:xfrm>
              <a:custGeom>
                <a:avLst/>
                <a:gdLst>
                  <a:gd name="T0" fmla="*/ 19 w 19"/>
                  <a:gd name="T1" fmla="*/ 23 h 23"/>
                  <a:gd name="T2" fmla="*/ 0 w 19"/>
                  <a:gd name="T3" fmla="*/ 23 h 23"/>
                  <a:gd name="T4" fmla="*/ 3 w 19"/>
                  <a:gd name="T5" fmla="*/ 0 h 23"/>
                  <a:gd name="T6" fmla="*/ 19 w 19"/>
                  <a:gd name="T7" fmla="*/ 0 h 23"/>
                  <a:gd name="T8" fmla="*/ 19 w 1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3">
                    <a:moveTo>
                      <a:pt x="19" y="23"/>
                    </a:moveTo>
                    <a:lnTo>
                      <a:pt x="0" y="23"/>
                    </a:lnTo>
                    <a:lnTo>
                      <a:pt x="3" y="0"/>
                    </a:lnTo>
                    <a:lnTo>
                      <a:pt x="19" y="0"/>
                    </a:lnTo>
                    <a:lnTo>
                      <a:pt x="19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47"/>
              <p:cNvSpPr/>
              <p:nvPr/>
            </p:nvSpPr>
            <p:spPr bwMode="auto">
              <a:xfrm>
                <a:off x="3851972" y="5333951"/>
                <a:ext cx="906727" cy="394637"/>
              </a:xfrm>
              <a:custGeom>
                <a:avLst/>
                <a:gdLst>
                  <a:gd name="T0" fmla="*/ 78 w 81"/>
                  <a:gd name="T1" fmla="*/ 3 h 35"/>
                  <a:gd name="T2" fmla="*/ 4 w 81"/>
                  <a:gd name="T3" fmla="*/ 0 h 35"/>
                  <a:gd name="T4" fmla="*/ 0 w 81"/>
                  <a:gd name="T5" fmla="*/ 3 h 35"/>
                  <a:gd name="T6" fmla="*/ 0 w 81"/>
                  <a:gd name="T7" fmla="*/ 8 h 35"/>
                  <a:gd name="T8" fmla="*/ 81 w 81"/>
                  <a:gd name="T9" fmla="*/ 13 h 35"/>
                  <a:gd name="T10" fmla="*/ 81 w 81"/>
                  <a:gd name="T11" fmla="*/ 6 h 35"/>
                  <a:gd name="T12" fmla="*/ 78 w 81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5">
                    <a:moveTo>
                      <a:pt x="78" y="3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21"/>
                      <a:pt x="47" y="35"/>
                      <a:pt x="81" y="13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4"/>
                      <a:pt x="80" y="3"/>
                      <a:pt x="78" y="3"/>
                    </a:cubicBezTo>
                  </a:path>
                </a:pathLst>
              </a:custGeom>
              <a:solidFill>
                <a:srgbClr val="4C4C4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48"/>
              <p:cNvSpPr/>
              <p:nvPr/>
            </p:nvSpPr>
            <p:spPr bwMode="auto">
              <a:xfrm>
                <a:off x="4265401" y="5568854"/>
                <a:ext cx="89265" cy="122150"/>
              </a:xfrm>
              <a:custGeom>
                <a:avLst/>
                <a:gdLst>
                  <a:gd name="T0" fmla="*/ 7 w 8"/>
                  <a:gd name="T1" fmla="*/ 10 h 11"/>
                  <a:gd name="T2" fmla="*/ 1 w 8"/>
                  <a:gd name="T3" fmla="*/ 9 h 11"/>
                  <a:gd name="T4" fmla="*/ 1 w 8"/>
                  <a:gd name="T5" fmla="*/ 0 h 11"/>
                  <a:gd name="T6" fmla="*/ 8 w 8"/>
                  <a:gd name="T7" fmla="*/ 0 h 11"/>
                  <a:gd name="T8" fmla="*/ 7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7" y="10"/>
                    </a:moveTo>
                    <a:cubicBezTo>
                      <a:pt x="6" y="11"/>
                      <a:pt x="2" y="10"/>
                      <a:pt x="1" y="9"/>
                    </a:cubicBezTo>
                    <a:cubicBezTo>
                      <a:pt x="0" y="6"/>
                      <a:pt x="1" y="0"/>
                      <a:pt x="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6"/>
                      <a:pt x="7" y="1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49"/>
              <p:cNvSpPr/>
              <p:nvPr/>
            </p:nvSpPr>
            <p:spPr bwMode="auto">
              <a:xfrm>
                <a:off x="4143251" y="5277574"/>
                <a:ext cx="46980" cy="70472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6 h 6"/>
                  <a:gd name="T4" fmla="*/ 0 w 4"/>
                  <a:gd name="T5" fmla="*/ 6 h 6"/>
                  <a:gd name="T6" fmla="*/ 4 w 4"/>
                  <a:gd name="T7" fmla="*/ 0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2" y="2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2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898C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50"/>
              <p:cNvSpPr/>
              <p:nvPr/>
            </p:nvSpPr>
            <p:spPr bwMode="auto">
              <a:xfrm>
                <a:off x="4190232" y="5188312"/>
                <a:ext cx="122150" cy="89265"/>
              </a:xfrm>
              <a:custGeom>
                <a:avLst/>
                <a:gdLst>
                  <a:gd name="T0" fmla="*/ 11 w 11"/>
                  <a:gd name="T1" fmla="*/ 0 h 8"/>
                  <a:gd name="T2" fmla="*/ 0 w 11"/>
                  <a:gd name="T3" fmla="*/ 8 h 8"/>
                  <a:gd name="T4" fmla="*/ 0 w 11"/>
                  <a:gd name="T5" fmla="*/ 8 h 8"/>
                  <a:gd name="T6" fmla="*/ 11 w 11"/>
                  <a:gd name="T7" fmla="*/ 0 h 8"/>
                  <a:gd name="T8" fmla="*/ 1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7" y="1"/>
                      <a:pt x="3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4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F5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53"/>
              <p:cNvSpPr/>
              <p:nvPr/>
            </p:nvSpPr>
            <p:spPr bwMode="auto">
              <a:xfrm>
                <a:off x="4205172" y="5000390"/>
                <a:ext cx="300676" cy="324168"/>
              </a:xfrm>
              <a:custGeom>
                <a:avLst/>
                <a:gdLst>
                  <a:gd name="T0" fmla="*/ 1 w 27"/>
                  <a:gd name="T1" fmla="*/ 23 h 29"/>
                  <a:gd name="T2" fmla="*/ 6 w 27"/>
                  <a:gd name="T3" fmla="*/ 22 h 29"/>
                  <a:gd name="T4" fmla="*/ 5 w 27"/>
                  <a:gd name="T5" fmla="*/ 20 h 29"/>
                  <a:gd name="T6" fmla="*/ 6 w 27"/>
                  <a:gd name="T7" fmla="*/ 20 h 29"/>
                  <a:gd name="T8" fmla="*/ 6 w 27"/>
                  <a:gd name="T9" fmla="*/ 25 h 29"/>
                  <a:gd name="T10" fmla="*/ 11 w 27"/>
                  <a:gd name="T11" fmla="*/ 24 h 29"/>
                  <a:gd name="T12" fmla="*/ 11 w 27"/>
                  <a:gd name="T13" fmla="*/ 20 h 29"/>
                  <a:gd name="T14" fmla="*/ 11 w 27"/>
                  <a:gd name="T15" fmla="*/ 20 h 29"/>
                  <a:gd name="T16" fmla="*/ 11 w 27"/>
                  <a:gd name="T17" fmla="*/ 26 h 29"/>
                  <a:gd name="T18" fmla="*/ 16 w 27"/>
                  <a:gd name="T19" fmla="*/ 26 h 29"/>
                  <a:gd name="T20" fmla="*/ 16 w 27"/>
                  <a:gd name="T21" fmla="*/ 19 h 29"/>
                  <a:gd name="T22" fmla="*/ 16 w 27"/>
                  <a:gd name="T23" fmla="*/ 19 h 29"/>
                  <a:gd name="T24" fmla="*/ 16 w 27"/>
                  <a:gd name="T25" fmla="*/ 25 h 29"/>
                  <a:gd name="T26" fmla="*/ 21 w 27"/>
                  <a:gd name="T27" fmla="*/ 25 h 29"/>
                  <a:gd name="T28" fmla="*/ 21 w 27"/>
                  <a:gd name="T29" fmla="*/ 13 h 29"/>
                  <a:gd name="T30" fmla="*/ 23 w 27"/>
                  <a:gd name="T31" fmla="*/ 14 h 29"/>
                  <a:gd name="T32" fmla="*/ 23 w 27"/>
                  <a:gd name="T33" fmla="*/ 18 h 29"/>
                  <a:gd name="T34" fmla="*/ 27 w 27"/>
                  <a:gd name="T35" fmla="*/ 21 h 29"/>
                  <a:gd name="T36" fmla="*/ 27 w 27"/>
                  <a:gd name="T37" fmla="*/ 11 h 29"/>
                  <a:gd name="T38" fmla="*/ 21 w 27"/>
                  <a:gd name="T39" fmla="*/ 5 h 29"/>
                  <a:gd name="T40" fmla="*/ 19 w 27"/>
                  <a:gd name="T41" fmla="*/ 0 h 29"/>
                  <a:gd name="T42" fmla="*/ 3 w 27"/>
                  <a:gd name="T43" fmla="*/ 0 h 29"/>
                  <a:gd name="T44" fmla="*/ 3 w 27"/>
                  <a:gd name="T45" fmla="*/ 3 h 29"/>
                  <a:gd name="T46" fmla="*/ 1 w 27"/>
                  <a:gd name="T47" fmla="*/ 5 h 29"/>
                  <a:gd name="T48" fmla="*/ 1 w 27"/>
                  <a:gd name="T49" fmla="*/ 18 h 29"/>
                  <a:gd name="T50" fmla="*/ 1 w 27"/>
                  <a:gd name="T51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" h="29">
                    <a:moveTo>
                      <a:pt x="1" y="23"/>
                    </a:moveTo>
                    <a:cubicBezTo>
                      <a:pt x="1" y="25"/>
                      <a:pt x="6" y="25"/>
                      <a:pt x="6" y="22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5"/>
                      <a:pt x="6" y="25"/>
                    </a:cubicBezTo>
                    <a:cubicBezTo>
                      <a:pt x="6" y="27"/>
                      <a:pt x="11" y="26"/>
                      <a:pt x="11" y="24"/>
                    </a:cubicBezTo>
                    <a:cubicBezTo>
                      <a:pt x="11" y="23"/>
                      <a:pt x="11" y="21"/>
                      <a:pt x="11" y="20"/>
                    </a:cubicBezTo>
                    <a:cubicBezTo>
                      <a:pt x="11" y="19"/>
                      <a:pt x="11" y="19"/>
                      <a:pt x="11" y="2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9"/>
                      <a:pt x="16" y="29"/>
                      <a:pt x="16" y="26"/>
                    </a:cubicBezTo>
                    <a:cubicBezTo>
                      <a:pt x="16" y="24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1"/>
                      <a:pt x="16" y="25"/>
                      <a:pt x="16" y="25"/>
                    </a:cubicBezTo>
                    <a:cubicBezTo>
                      <a:pt x="16" y="27"/>
                      <a:pt x="21" y="27"/>
                      <a:pt x="21" y="25"/>
                    </a:cubicBezTo>
                    <a:cubicBezTo>
                      <a:pt x="21" y="20"/>
                      <a:pt x="21" y="16"/>
                      <a:pt x="21" y="13"/>
                    </a:cubicBezTo>
                    <a:cubicBezTo>
                      <a:pt x="21" y="11"/>
                      <a:pt x="23" y="14"/>
                      <a:pt x="23" y="14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7" y="21"/>
                      <a:pt x="27" y="21"/>
                    </a:cubicBezTo>
                    <a:cubicBezTo>
                      <a:pt x="27" y="20"/>
                      <a:pt x="27" y="12"/>
                      <a:pt x="27" y="11"/>
                    </a:cubicBezTo>
                    <a:cubicBezTo>
                      <a:pt x="25" y="9"/>
                      <a:pt x="23" y="7"/>
                      <a:pt x="21" y="5"/>
                    </a:cubicBezTo>
                    <a:cubicBezTo>
                      <a:pt x="19" y="3"/>
                      <a:pt x="19" y="0"/>
                      <a:pt x="1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0" y="8"/>
                      <a:pt x="1" y="18"/>
                      <a:pt x="1" y="18"/>
                    </a:cubicBez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Rectangle 54"/>
              <p:cNvSpPr>
                <a:spLocks noChangeArrowheads="1"/>
              </p:cNvSpPr>
              <p:nvPr/>
            </p:nvSpPr>
            <p:spPr bwMode="auto">
              <a:xfrm>
                <a:off x="4176140" y="4962805"/>
                <a:ext cx="281884" cy="375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55"/>
              <p:cNvSpPr/>
              <p:nvPr/>
            </p:nvSpPr>
            <p:spPr bwMode="auto">
              <a:xfrm>
                <a:off x="4152647" y="3854062"/>
                <a:ext cx="446318" cy="1108743"/>
              </a:xfrm>
              <a:custGeom>
                <a:avLst/>
                <a:gdLst>
                  <a:gd name="T0" fmla="*/ 39 w 40"/>
                  <a:gd name="T1" fmla="*/ 0 h 99"/>
                  <a:gd name="T2" fmla="*/ 1 w 40"/>
                  <a:gd name="T3" fmla="*/ 67 h 99"/>
                  <a:gd name="T4" fmla="*/ 0 w 40"/>
                  <a:gd name="T5" fmla="*/ 99 h 99"/>
                  <a:gd name="T6" fmla="*/ 31 w 40"/>
                  <a:gd name="T7" fmla="*/ 99 h 99"/>
                  <a:gd name="T8" fmla="*/ 29 w 40"/>
                  <a:gd name="T9" fmla="*/ 67 h 99"/>
                  <a:gd name="T10" fmla="*/ 40 w 40"/>
                  <a:gd name="T11" fmla="*/ 25 h 99"/>
                  <a:gd name="T12" fmla="*/ 39 w 40"/>
                  <a:gd name="T1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99">
                    <a:moveTo>
                      <a:pt x="39" y="0"/>
                    </a:moveTo>
                    <a:cubicBezTo>
                      <a:pt x="5" y="14"/>
                      <a:pt x="2" y="44"/>
                      <a:pt x="1" y="67"/>
                    </a:cubicBezTo>
                    <a:cubicBezTo>
                      <a:pt x="1" y="76"/>
                      <a:pt x="0" y="99"/>
                      <a:pt x="0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0" y="86"/>
                      <a:pt x="29" y="67"/>
                    </a:cubicBezTo>
                    <a:cubicBezTo>
                      <a:pt x="26" y="14"/>
                      <a:pt x="40" y="25"/>
                      <a:pt x="40" y="2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50" name="Group 43"/>
            <p:cNvGrpSpPr/>
            <p:nvPr/>
          </p:nvGrpSpPr>
          <p:grpSpPr>
            <a:xfrm>
              <a:off x="4687352" y="2427523"/>
              <a:ext cx="1540305" cy="848343"/>
              <a:chOff x="4693808" y="2373688"/>
              <a:chExt cx="1851036" cy="1019482"/>
            </a:xfrm>
          </p:grpSpPr>
          <p:sp>
            <p:nvSpPr>
              <p:cNvPr id="91" name="Freeform 41"/>
              <p:cNvSpPr/>
              <p:nvPr/>
            </p:nvSpPr>
            <p:spPr bwMode="auto">
              <a:xfrm>
                <a:off x="5929396" y="2373688"/>
                <a:ext cx="615448" cy="615448"/>
              </a:xfrm>
              <a:custGeom>
                <a:avLst/>
                <a:gdLst>
                  <a:gd name="T0" fmla="*/ 17 w 55"/>
                  <a:gd name="T1" fmla="*/ 16 h 55"/>
                  <a:gd name="T2" fmla="*/ 47 w 55"/>
                  <a:gd name="T3" fmla="*/ 2 h 55"/>
                  <a:gd name="T4" fmla="*/ 50 w 55"/>
                  <a:gd name="T5" fmla="*/ 9 h 55"/>
                  <a:gd name="T6" fmla="*/ 32 w 55"/>
                  <a:gd name="T7" fmla="*/ 18 h 55"/>
                  <a:gd name="T8" fmla="*/ 32 w 55"/>
                  <a:gd name="T9" fmla="*/ 19 h 55"/>
                  <a:gd name="T10" fmla="*/ 41 w 55"/>
                  <a:gd name="T11" fmla="*/ 15 h 55"/>
                  <a:gd name="T12" fmla="*/ 45 w 55"/>
                  <a:gd name="T13" fmla="*/ 21 h 55"/>
                  <a:gd name="T14" fmla="*/ 35 w 55"/>
                  <a:gd name="T15" fmla="*/ 26 h 55"/>
                  <a:gd name="T16" fmla="*/ 36 w 55"/>
                  <a:gd name="T17" fmla="*/ 27 h 55"/>
                  <a:gd name="T18" fmla="*/ 43 w 55"/>
                  <a:gd name="T19" fmla="*/ 23 h 55"/>
                  <a:gd name="T20" fmla="*/ 46 w 55"/>
                  <a:gd name="T21" fmla="*/ 29 h 55"/>
                  <a:gd name="T22" fmla="*/ 39 w 55"/>
                  <a:gd name="T23" fmla="*/ 32 h 55"/>
                  <a:gd name="T24" fmla="*/ 39 w 55"/>
                  <a:gd name="T25" fmla="*/ 34 h 55"/>
                  <a:gd name="T26" fmla="*/ 42 w 55"/>
                  <a:gd name="T27" fmla="*/ 32 h 55"/>
                  <a:gd name="T28" fmla="*/ 44 w 55"/>
                  <a:gd name="T29" fmla="*/ 38 h 55"/>
                  <a:gd name="T30" fmla="*/ 26 w 55"/>
                  <a:gd name="T31" fmla="*/ 48 h 55"/>
                  <a:gd name="T32" fmla="*/ 17 w 55"/>
                  <a:gd name="T33" fmla="*/ 49 h 55"/>
                  <a:gd name="T34" fmla="*/ 0 w 55"/>
                  <a:gd name="T35" fmla="*/ 55 h 55"/>
                  <a:gd name="T36" fmla="*/ 0 w 55"/>
                  <a:gd name="T37" fmla="*/ 29 h 55"/>
                  <a:gd name="T38" fmla="*/ 3 w 55"/>
                  <a:gd name="T39" fmla="*/ 28 h 55"/>
                  <a:gd name="T40" fmla="*/ 7 w 55"/>
                  <a:gd name="T41" fmla="*/ 16 h 55"/>
                  <a:gd name="T42" fmla="*/ 24 w 55"/>
                  <a:gd name="T43" fmla="*/ 3 h 55"/>
                  <a:gd name="T44" fmla="*/ 22 w 55"/>
                  <a:gd name="T45" fmla="*/ 11 h 55"/>
                  <a:gd name="T46" fmla="*/ 19 w 55"/>
                  <a:gd name="T47" fmla="*/ 13 h 55"/>
                  <a:gd name="T48" fmla="*/ 16 w 55"/>
                  <a:gd name="T49" fmla="*/ 16 h 55"/>
                  <a:gd name="T50" fmla="*/ 17 w 55"/>
                  <a:gd name="T51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17" y="16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51" y="0"/>
                      <a:pt x="55" y="6"/>
                      <a:pt x="50" y="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1" y="19"/>
                      <a:pt x="32" y="19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5" y="13"/>
                      <a:pt x="48" y="19"/>
                      <a:pt x="45" y="21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4" y="27"/>
                      <a:pt x="36" y="27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5" y="22"/>
                      <a:pt x="48" y="28"/>
                      <a:pt x="46" y="29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7" y="34"/>
                      <a:pt x="39" y="34"/>
                    </a:cubicBezTo>
                    <a:cubicBezTo>
                      <a:pt x="39" y="34"/>
                      <a:pt x="39" y="34"/>
                      <a:pt x="42" y="32"/>
                    </a:cubicBezTo>
                    <a:cubicBezTo>
                      <a:pt x="45" y="31"/>
                      <a:pt x="48" y="36"/>
                      <a:pt x="44" y="3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1" y="50"/>
                      <a:pt x="17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5" y="21"/>
                      <a:pt x="7" y="16"/>
                    </a:cubicBezTo>
                    <a:cubicBezTo>
                      <a:pt x="8" y="11"/>
                      <a:pt x="24" y="3"/>
                      <a:pt x="24" y="3"/>
                    </a:cubicBezTo>
                    <a:cubicBezTo>
                      <a:pt x="27" y="8"/>
                      <a:pt x="25" y="10"/>
                      <a:pt x="22" y="11"/>
                    </a:cubicBezTo>
                    <a:cubicBezTo>
                      <a:pt x="21" y="12"/>
                      <a:pt x="19" y="13"/>
                      <a:pt x="19" y="13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42"/>
              <p:cNvSpPr/>
              <p:nvPr/>
            </p:nvSpPr>
            <p:spPr bwMode="auto">
              <a:xfrm>
                <a:off x="4693808" y="2599196"/>
                <a:ext cx="1169819" cy="793974"/>
              </a:xfrm>
              <a:custGeom>
                <a:avLst/>
                <a:gdLst>
                  <a:gd name="T0" fmla="*/ 4 w 105"/>
                  <a:gd name="T1" fmla="*/ 40 h 71"/>
                  <a:gd name="T2" fmla="*/ 105 w 105"/>
                  <a:gd name="T3" fmla="*/ 0 h 71"/>
                  <a:gd name="T4" fmla="*/ 105 w 105"/>
                  <a:gd name="T5" fmla="*/ 42 h 71"/>
                  <a:gd name="T6" fmla="*/ 0 w 105"/>
                  <a:gd name="T7" fmla="*/ 65 h 71"/>
                  <a:gd name="T8" fmla="*/ 4 w 105"/>
                  <a:gd name="T9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1">
                    <a:moveTo>
                      <a:pt x="4" y="40"/>
                    </a:moveTo>
                    <a:cubicBezTo>
                      <a:pt x="4" y="40"/>
                      <a:pt x="68" y="46"/>
                      <a:pt x="105" y="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77" y="71"/>
                      <a:pt x="0" y="65"/>
                      <a:pt x="0" y="65"/>
                    </a:cubicBezTo>
                    <a:lnTo>
                      <a:pt x="4" y="4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51" name="Freeform 27"/>
            <p:cNvSpPr/>
            <p:nvPr/>
          </p:nvSpPr>
          <p:spPr bwMode="auto">
            <a:xfrm rot="10800000" flipH="1">
              <a:off x="4103383" y="2960082"/>
              <a:ext cx="670156" cy="1250520"/>
            </a:xfrm>
            <a:custGeom>
              <a:avLst/>
              <a:gdLst>
                <a:gd name="connsiteX0" fmla="*/ 138788 w 670156"/>
                <a:gd name="connsiteY0" fmla="*/ 1155858 h 1155858"/>
                <a:gd name="connsiteX1" fmla="*/ 270962 w 670156"/>
                <a:gd name="connsiteY1" fmla="*/ 1155858 h 1155858"/>
                <a:gd name="connsiteX2" fmla="*/ 392969 w 670156"/>
                <a:gd name="connsiteY2" fmla="*/ 1155858 h 1155858"/>
                <a:gd name="connsiteX3" fmla="*/ 530227 w 670156"/>
                <a:gd name="connsiteY3" fmla="*/ 1155858 h 1155858"/>
                <a:gd name="connsiteX4" fmla="*/ 611724 w 670156"/>
                <a:gd name="connsiteY4" fmla="*/ 1132192 h 1155858"/>
                <a:gd name="connsiteX5" fmla="*/ 633088 w 670156"/>
                <a:gd name="connsiteY5" fmla="*/ 1125988 h 1155858"/>
                <a:gd name="connsiteX6" fmla="*/ 643824 w 670156"/>
                <a:gd name="connsiteY6" fmla="*/ 1075078 h 1155858"/>
                <a:gd name="connsiteX7" fmla="*/ 670156 w 670156"/>
                <a:gd name="connsiteY7" fmla="*/ 739370 h 1155858"/>
                <a:gd name="connsiteX8" fmla="*/ 663833 w 670156"/>
                <a:gd name="connsiteY8" fmla="*/ 577939 h 1155858"/>
                <a:gd name="connsiteX9" fmla="*/ 670156 w 670156"/>
                <a:gd name="connsiteY9" fmla="*/ 416488 h 1155858"/>
                <a:gd name="connsiteX10" fmla="*/ 643824 w 670156"/>
                <a:gd name="connsiteY10" fmla="*/ 80780 h 1155858"/>
                <a:gd name="connsiteX11" fmla="*/ 632928 w 670156"/>
                <a:gd name="connsiteY11" fmla="*/ 29109 h 1155858"/>
                <a:gd name="connsiteX12" fmla="*/ 590098 w 670156"/>
                <a:gd name="connsiteY12" fmla="*/ 16833 h 1155858"/>
                <a:gd name="connsiteX13" fmla="*/ 531368 w 670156"/>
                <a:gd name="connsiteY13" fmla="*/ 0 h 1155858"/>
                <a:gd name="connsiteX14" fmla="*/ 399194 w 670156"/>
                <a:gd name="connsiteY14" fmla="*/ 0 h 1155858"/>
                <a:gd name="connsiteX15" fmla="*/ 277187 w 670156"/>
                <a:gd name="connsiteY15" fmla="*/ 0 h 1155858"/>
                <a:gd name="connsiteX16" fmla="*/ 139929 w 670156"/>
                <a:gd name="connsiteY16" fmla="*/ 0 h 1155858"/>
                <a:gd name="connsiteX17" fmla="*/ 58432 w 670156"/>
                <a:gd name="connsiteY17" fmla="*/ 23666 h 1155858"/>
                <a:gd name="connsiteX18" fmla="*/ 37068 w 670156"/>
                <a:gd name="connsiteY18" fmla="*/ 29870 h 1155858"/>
                <a:gd name="connsiteX19" fmla="*/ 26332 w 670156"/>
                <a:gd name="connsiteY19" fmla="*/ 80780 h 1155858"/>
                <a:gd name="connsiteX20" fmla="*/ 0 w 670156"/>
                <a:gd name="connsiteY20" fmla="*/ 416488 h 1155858"/>
                <a:gd name="connsiteX21" fmla="*/ 6323 w 670156"/>
                <a:gd name="connsiteY21" fmla="*/ 577920 h 1155858"/>
                <a:gd name="connsiteX22" fmla="*/ 0 w 670156"/>
                <a:gd name="connsiteY22" fmla="*/ 739370 h 1155858"/>
                <a:gd name="connsiteX23" fmla="*/ 26332 w 670156"/>
                <a:gd name="connsiteY23" fmla="*/ 1075078 h 1155858"/>
                <a:gd name="connsiteX24" fmla="*/ 37228 w 670156"/>
                <a:gd name="connsiteY24" fmla="*/ 1126749 h 1155858"/>
                <a:gd name="connsiteX25" fmla="*/ 80058 w 670156"/>
                <a:gd name="connsiteY25" fmla="*/ 1139025 h 1155858"/>
                <a:gd name="connsiteX26" fmla="*/ 138788 w 670156"/>
                <a:gd name="connsiteY26" fmla="*/ 1155858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0156" h="1155858">
                  <a:moveTo>
                    <a:pt x="138788" y="1155858"/>
                  </a:moveTo>
                  <a:cubicBezTo>
                    <a:pt x="138788" y="1155858"/>
                    <a:pt x="138788" y="1155858"/>
                    <a:pt x="270962" y="1155858"/>
                  </a:cubicBezTo>
                  <a:cubicBezTo>
                    <a:pt x="270962" y="1155858"/>
                    <a:pt x="270962" y="1155858"/>
                    <a:pt x="392969" y="1155858"/>
                  </a:cubicBezTo>
                  <a:cubicBezTo>
                    <a:pt x="392969" y="1155858"/>
                    <a:pt x="392969" y="1155858"/>
                    <a:pt x="530227" y="1155858"/>
                  </a:cubicBezTo>
                  <a:cubicBezTo>
                    <a:pt x="530227" y="1155858"/>
                    <a:pt x="530227" y="1155858"/>
                    <a:pt x="611724" y="1132192"/>
                  </a:cubicBezTo>
                  <a:lnTo>
                    <a:pt x="633088" y="1125988"/>
                  </a:lnTo>
                  <a:lnTo>
                    <a:pt x="643824" y="1075078"/>
                  </a:lnTo>
                  <a:cubicBezTo>
                    <a:pt x="660780" y="971895"/>
                    <a:pt x="670156" y="858451"/>
                    <a:pt x="670156" y="739370"/>
                  </a:cubicBezTo>
                  <a:lnTo>
                    <a:pt x="663833" y="577939"/>
                  </a:lnTo>
                  <a:lnTo>
                    <a:pt x="670156" y="416488"/>
                  </a:lnTo>
                  <a:cubicBezTo>
                    <a:pt x="670156" y="297407"/>
                    <a:pt x="660780" y="183963"/>
                    <a:pt x="643824" y="80780"/>
                  </a:cubicBezTo>
                  <a:lnTo>
                    <a:pt x="632928" y="29109"/>
                  </a:lnTo>
                  <a:lnTo>
                    <a:pt x="590098" y="16833"/>
                  </a:lnTo>
                  <a:cubicBezTo>
                    <a:pt x="573070" y="11953"/>
                    <a:pt x="553609" y="6375"/>
                    <a:pt x="531368" y="0"/>
                  </a:cubicBezTo>
                  <a:cubicBezTo>
                    <a:pt x="531368" y="0"/>
                    <a:pt x="531368" y="0"/>
                    <a:pt x="399194" y="0"/>
                  </a:cubicBezTo>
                  <a:cubicBezTo>
                    <a:pt x="399194" y="0"/>
                    <a:pt x="399194" y="0"/>
                    <a:pt x="277187" y="0"/>
                  </a:cubicBezTo>
                  <a:cubicBezTo>
                    <a:pt x="277187" y="0"/>
                    <a:pt x="277187" y="0"/>
                    <a:pt x="139929" y="0"/>
                  </a:cubicBezTo>
                  <a:cubicBezTo>
                    <a:pt x="139929" y="0"/>
                    <a:pt x="139929" y="0"/>
                    <a:pt x="58432" y="23666"/>
                  </a:cubicBezTo>
                  <a:lnTo>
                    <a:pt x="37068" y="29870"/>
                  </a:lnTo>
                  <a:lnTo>
                    <a:pt x="26332" y="80780"/>
                  </a:lnTo>
                  <a:cubicBezTo>
                    <a:pt x="9376" y="183963"/>
                    <a:pt x="0" y="297407"/>
                    <a:pt x="0" y="416488"/>
                  </a:cubicBezTo>
                  <a:lnTo>
                    <a:pt x="6323" y="577920"/>
                  </a:lnTo>
                  <a:lnTo>
                    <a:pt x="0" y="739370"/>
                  </a:lnTo>
                  <a:cubicBezTo>
                    <a:pt x="0" y="858451"/>
                    <a:pt x="9376" y="971895"/>
                    <a:pt x="26332" y="1075078"/>
                  </a:cubicBezTo>
                  <a:lnTo>
                    <a:pt x="37228" y="1126749"/>
                  </a:lnTo>
                  <a:lnTo>
                    <a:pt x="80058" y="1139025"/>
                  </a:lnTo>
                  <a:cubicBezTo>
                    <a:pt x="97086" y="1143905"/>
                    <a:pt x="116547" y="1149483"/>
                    <a:pt x="138788" y="1155858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52" name="Freeform 290"/>
            <p:cNvSpPr/>
            <p:nvPr/>
          </p:nvSpPr>
          <p:spPr bwMode="auto">
            <a:xfrm flipH="1">
              <a:off x="4232614" y="2949833"/>
              <a:ext cx="386696" cy="515595"/>
            </a:xfrm>
            <a:custGeom>
              <a:avLst/>
              <a:gdLst>
                <a:gd name="T0" fmla="*/ 180 w 180"/>
                <a:gd name="T1" fmla="*/ 71 h 240"/>
                <a:gd name="T2" fmla="*/ 92 w 180"/>
                <a:gd name="T3" fmla="*/ 240 h 240"/>
                <a:gd name="T4" fmla="*/ 0 w 180"/>
                <a:gd name="T5" fmla="*/ 71 h 240"/>
                <a:gd name="T6" fmla="*/ 33 w 180"/>
                <a:gd name="T7" fmla="*/ 69 h 240"/>
                <a:gd name="T8" fmla="*/ 33 w 180"/>
                <a:gd name="T9" fmla="*/ 0 h 240"/>
                <a:gd name="T10" fmla="*/ 151 w 180"/>
                <a:gd name="T11" fmla="*/ 0 h 240"/>
                <a:gd name="T12" fmla="*/ 151 w 180"/>
                <a:gd name="T13" fmla="*/ 69 h 240"/>
                <a:gd name="T14" fmla="*/ 180 w 180"/>
                <a:gd name="T15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240">
                  <a:moveTo>
                    <a:pt x="180" y="71"/>
                  </a:moveTo>
                  <a:lnTo>
                    <a:pt x="92" y="240"/>
                  </a:lnTo>
                  <a:lnTo>
                    <a:pt x="0" y="71"/>
                  </a:lnTo>
                  <a:lnTo>
                    <a:pt x="33" y="69"/>
                  </a:lnTo>
                  <a:lnTo>
                    <a:pt x="33" y="0"/>
                  </a:lnTo>
                  <a:lnTo>
                    <a:pt x="151" y="0"/>
                  </a:lnTo>
                  <a:lnTo>
                    <a:pt x="151" y="69"/>
                  </a:lnTo>
                  <a:lnTo>
                    <a:pt x="180" y="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06"/>
            <p:cNvSpPr/>
            <p:nvPr/>
          </p:nvSpPr>
          <p:spPr bwMode="auto">
            <a:xfrm flipH="1">
              <a:off x="4365479" y="3021482"/>
              <a:ext cx="116009" cy="122455"/>
            </a:xfrm>
            <a:custGeom>
              <a:avLst/>
              <a:gdLst>
                <a:gd name="T0" fmla="*/ 0 w 54"/>
                <a:gd name="T1" fmla="*/ 14 h 57"/>
                <a:gd name="T2" fmla="*/ 28 w 54"/>
                <a:gd name="T3" fmla="*/ 57 h 57"/>
                <a:gd name="T4" fmla="*/ 54 w 54"/>
                <a:gd name="T5" fmla="*/ 14 h 57"/>
                <a:gd name="T6" fmla="*/ 28 w 54"/>
                <a:gd name="T7" fmla="*/ 0 h 57"/>
                <a:gd name="T8" fmla="*/ 0 w 54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0" y="14"/>
                  </a:moveTo>
                  <a:lnTo>
                    <a:pt x="28" y="57"/>
                  </a:lnTo>
                  <a:lnTo>
                    <a:pt x="54" y="14"/>
                  </a:lnTo>
                  <a:lnTo>
                    <a:pt x="2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307"/>
            <p:cNvSpPr/>
            <p:nvPr/>
          </p:nvSpPr>
          <p:spPr bwMode="auto">
            <a:xfrm flipH="1">
              <a:off x="4429928" y="3021482"/>
              <a:ext cx="51559" cy="111712"/>
            </a:xfrm>
            <a:custGeom>
              <a:avLst/>
              <a:gdLst>
                <a:gd name="T0" fmla="*/ 0 w 24"/>
                <a:gd name="T1" fmla="*/ 14 h 52"/>
                <a:gd name="T2" fmla="*/ 24 w 24"/>
                <a:gd name="T3" fmla="*/ 52 h 52"/>
                <a:gd name="T4" fmla="*/ 24 w 24"/>
                <a:gd name="T5" fmla="*/ 0 h 52"/>
                <a:gd name="T6" fmla="*/ 0 w 24"/>
                <a:gd name="T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0" y="14"/>
                  </a:moveTo>
                  <a:lnTo>
                    <a:pt x="24" y="52"/>
                  </a:lnTo>
                  <a:lnTo>
                    <a:pt x="2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308"/>
            <p:cNvSpPr/>
            <p:nvPr/>
          </p:nvSpPr>
          <p:spPr bwMode="auto">
            <a:xfrm flipH="1">
              <a:off x="4425631" y="2954885"/>
              <a:ext cx="193348" cy="137493"/>
            </a:xfrm>
            <a:custGeom>
              <a:avLst/>
              <a:gdLst>
                <a:gd name="T0" fmla="*/ 33 w 90"/>
                <a:gd name="T1" fmla="*/ 0 h 64"/>
                <a:gd name="T2" fmla="*/ 0 w 90"/>
                <a:gd name="T3" fmla="*/ 0 h 64"/>
                <a:gd name="T4" fmla="*/ 35 w 90"/>
                <a:gd name="T5" fmla="*/ 64 h 64"/>
                <a:gd name="T6" fmla="*/ 90 w 90"/>
                <a:gd name="T7" fmla="*/ 31 h 64"/>
                <a:gd name="T8" fmla="*/ 33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33" y="0"/>
                  </a:moveTo>
                  <a:lnTo>
                    <a:pt x="0" y="0"/>
                  </a:lnTo>
                  <a:lnTo>
                    <a:pt x="35" y="64"/>
                  </a:lnTo>
                  <a:lnTo>
                    <a:pt x="90" y="3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309"/>
            <p:cNvSpPr/>
            <p:nvPr/>
          </p:nvSpPr>
          <p:spPr bwMode="auto">
            <a:xfrm flipH="1">
              <a:off x="4227986" y="2954885"/>
              <a:ext cx="193348" cy="137493"/>
            </a:xfrm>
            <a:custGeom>
              <a:avLst/>
              <a:gdLst>
                <a:gd name="T0" fmla="*/ 57 w 90"/>
                <a:gd name="T1" fmla="*/ 0 h 64"/>
                <a:gd name="T2" fmla="*/ 90 w 90"/>
                <a:gd name="T3" fmla="*/ 0 h 64"/>
                <a:gd name="T4" fmla="*/ 55 w 90"/>
                <a:gd name="T5" fmla="*/ 64 h 64"/>
                <a:gd name="T6" fmla="*/ 0 w 90"/>
                <a:gd name="T7" fmla="*/ 31 h 64"/>
                <a:gd name="T8" fmla="*/ 57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57" y="0"/>
                  </a:moveTo>
                  <a:lnTo>
                    <a:pt x="90" y="0"/>
                  </a:lnTo>
                  <a:lnTo>
                    <a:pt x="55" y="64"/>
                  </a:lnTo>
                  <a:lnTo>
                    <a:pt x="0" y="3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310"/>
            <p:cNvSpPr/>
            <p:nvPr/>
          </p:nvSpPr>
          <p:spPr bwMode="auto">
            <a:xfrm flipH="1">
              <a:off x="4374071" y="3085933"/>
              <a:ext cx="96674" cy="236314"/>
            </a:xfrm>
            <a:custGeom>
              <a:avLst/>
              <a:gdLst>
                <a:gd name="T0" fmla="*/ 0 w 45"/>
                <a:gd name="T1" fmla="*/ 67 h 110"/>
                <a:gd name="T2" fmla="*/ 23 w 45"/>
                <a:gd name="T3" fmla="*/ 0 h 110"/>
                <a:gd name="T4" fmla="*/ 45 w 45"/>
                <a:gd name="T5" fmla="*/ 69 h 110"/>
                <a:gd name="T6" fmla="*/ 23 w 45"/>
                <a:gd name="T7" fmla="*/ 110 h 110"/>
                <a:gd name="T8" fmla="*/ 0 w 45"/>
                <a:gd name="T9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0">
                  <a:moveTo>
                    <a:pt x="0" y="67"/>
                  </a:moveTo>
                  <a:lnTo>
                    <a:pt x="23" y="0"/>
                  </a:lnTo>
                  <a:lnTo>
                    <a:pt x="45" y="69"/>
                  </a:lnTo>
                  <a:lnTo>
                    <a:pt x="23" y="11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311"/>
            <p:cNvSpPr/>
            <p:nvPr/>
          </p:nvSpPr>
          <p:spPr bwMode="auto">
            <a:xfrm flipH="1">
              <a:off x="4425631" y="3103118"/>
              <a:ext cx="45115" cy="208386"/>
            </a:xfrm>
            <a:custGeom>
              <a:avLst/>
              <a:gdLst>
                <a:gd name="T0" fmla="*/ 0 w 21"/>
                <a:gd name="T1" fmla="*/ 59 h 97"/>
                <a:gd name="T2" fmla="*/ 21 w 21"/>
                <a:gd name="T3" fmla="*/ 0 h 97"/>
                <a:gd name="T4" fmla="*/ 21 w 21"/>
                <a:gd name="T5" fmla="*/ 97 h 97"/>
                <a:gd name="T6" fmla="*/ 0 w 21"/>
                <a:gd name="T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7">
                  <a:moveTo>
                    <a:pt x="0" y="59"/>
                  </a:moveTo>
                  <a:lnTo>
                    <a:pt x="21" y="0"/>
                  </a:lnTo>
                  <a:lnTo>
                    <a:pt x="21" y="9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312"/>
            <p:cNvSpPr/>
            <p:nvPr/>
          </p:nvSpPr>
          <p:spPr bwMode="auto">
            <a:xfrm flipH="1">
              <a:off x="4421334" y="2959182"/>
              <a:ext cx="268540" cy="545671"/>
            </a:xfrm>
            <a:custGeom>
              <a:avLst/>
              <a:gdLst>
                <a:gd name="T0" fmla="*/ 33 w 125"/>
                <a:gd name="T1" fmla="*/ 0 h 254"/>
                <a:gd name="T2" fmla="*/ 0 w 125"/>
                <a:gd name="T3" fmla="*/ 83 h 254"/>
                <a:gd name="T4" fmla="*/ 54 w 125"/>
                <a:gd name="T5" fmla="*/ 81 h 254"/>
                <a:gd name="T6" fmla="*/ 12 w 125"/>
                <a:gd name="T7" fmla="*/ 128 h 254"/>
                <a:gd name="T8" fmla="*/ 123 w 125"/>
                <a:gd name="T9" fmla="*/ 254 h 254"/>
                <a:gd name="T10" fmla="*/ 125 w 125"/>
                <a:gd name="T11" fmla="*/ 169 h 254"/>
                <a:gd name="T12" fmla="*/ 33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33" y="0"/>
                  </a:moveTo>
                  <a:lnTo>
                    <a:pt x="0" y="83"/>
                  </a:lnTo>
                  <a:lnTo>
                    <a:pt x="54" y="81"/>
                  </a:lnTo>
                  <a:lnTo>
                    <a:pt x="12" y="128"/>
                  </a:lnTo>
                  <a:lnTo>
                    <a:pt x="123" y="254"/>
                  </a:lnTo>
                  <a:lnTo>
                    <a:pt x="125" y="16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313"/>
            <p:cNvSpPr/>
            <p:nvPr/>
          </p:nvSpPr>
          <p:spPr bwMode="auto">
            <a:xfrm flipH="1">
              <a:off x="4157091" y="2959182"/>
              <a:ext cx="268540" cy="545671"/>
            </a:xfrm>
            <a:custGeom>
              <a:avLst/>
              <a:gdLst>
                <a:gd name="T0" fmla="*/ 92 w 125"/>
                <a:gd name="T1" fmla="*/ 0 h 254"/>
                <a:gd name="T2" fmla="*/ 125 w 125"/>
                <a:gd name="T3" fmla="*/ 83 h 254"/>
                <a:gd name="T4" fmla="*/ 71 w 125"/>
                <a:gd name="T5" fmla="*/ 81 h 254"/>
                <a:gd name="T6" fmla="*/ 113 w 125"/>
                <a:gd name="T7" fmla="*/ 128 h 254"/>
                <a:gd name="T8" fmla="*/ 0 w 125"/>
                <a:gd name="T9" fmla="*/ 254 h 254"/>
                <a:gd name="T10" fmla="*/ 0 w 125"/>
                <a:gd name="T11" fmla="*/ 169 h 254"/>
                <a:gd name="T12" fmla="*/ 92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92" y="0"/>
                  </a:moveTo>
                  <a:lnTo>
                    <a:pt x="125" y="83"/>
                  </a:lnTo>
                  <a:lnTo>
                    <a:pt x="71" y="81"/>
                  </a:lnTo>
                  <a:lnTo>
                    <a:pt x="113" y="128"/>
                  </a:lnTo>
                  <a:lnTo>
                    <a:pt x="0" y="254"/>
                  </a:lnTo>
                  <a:lnTo>
                    <a:pt x="0" y="16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95"/>
            <p:cNvSpPr/>
            <p:nvPr/>
          </p:nvSpPr>
          <p:spPr bwMode="auto">
            <a:xfrm>
              <a:off x="4409885" y="3557240"/>
              <a:ext cx="41745" cy="57250"/>
            </a:xfrm>
            <a:custGeom>
              <a:avLst/>
              <a:gdLst>
                <a:gd name="T0" fmla="*/ 25 w 26"/>
                <a:gd name="T1" fmla="*/ 19 h 36"/>
                <a:gd name="T2" fmla="*/ 11 w 26"/>
                <a:gd name="T3" fmla="*/ 35 h 36"/>
                <a:gd name="T4" fmla="*/ 1 w 26"/>
                <a:gd name="T5" fmla="*/ 17 h 36"/>
                <a:gd name="T6" fmla="*/ 15 w 26"/>
                <a:gd name="T7" fmla="*/ 1 h 36"/>
                <a:gd name="T8" fmla="*/ 25 w 26"/>
                <a:gd name="T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25" y="19"/>
                  </a:moveTo>
                  <a:cubicBezTo>
                    <a:pt x="24" y="29"/>
                    <a:pt x="18" y="36"/>
                    <a:pt x="11" y="35"/>
                  </a:cubicBezTo>
                  <a:cubicBezTo>
                    <a:pt x="5" y="35"/>
                    <a:pt x="0" y="26"/>
                    <a:pt x="1" y="17"/>
                  </a:cubicBezTo>
                  <a:cubicBezTo>
                    <a:pt x="2" y="7"/>
                    <a:pt x="8" y="0"/>
                    <a:pt x="15" y="1"/>
                  </a:cubicBezTo>
                  <a:cubicBezTo>
                    <a:pt x="21" y="1"/>
                    <a:pt x="26" y="10"/>
                    <a:pt x="25" y="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96"/>
            <p:cNvSpPr/>
            <p:nvPr/>
          </p:nvSpPr>
          <p:spPr bwMode="auto">
            <a:xfrm>
              <a:off x="4408463" y="3669170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96"/>
            <p:cNvSpPr/>
            <p:nvPr/>
          </p:nvSpPr>
          <p:spPr bwMode="auto">
            <a:xfrm>
              <a:off x="4410844" y="3779434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64" name="Group 26"/>
            <p:cNvGrpSpPr/>
            <p:nvPr/>
          </p:nvGrpSpPr>
          <p:grpSpPr>
            <a:xfrm>
              <a:off x="4002020" y="2088636"/>
              <a:ext cx="805941" cy="907547"/>
              <a:chOff x="4043659" y="2084132"/>
              <a:chExt cx="805941" cy="907547"/>
            </a:xfrm>
          </p:grpSpPr>
          <p:grpSp>
            <p:nvGrpSpPr>
              <p:cNvPr id="68" name="Group 3"/>
              <p:cNvGrpSpPr/>
              <p:nvPr/>
            </p:nvGrpSpPr>
            <p:grpSpPr>
              <a:xfrm rot="694546" flipH="1">
                <a:off x="4759774" y="2510170"/>
                <a:ext cx="89826" cy="224565"/>
                <a:chOff x="5836327" y="2247088"/>
                <a:chExt cx="130060" cy="325149"/>
              </a:xfrm>
            </p:grpSpPr>
            <p:sp>
              <p:nvSpPr>
                <p:cNvPr id="89" name="Freeform 4"/>
                <p:cNvSpPr/>
                <p:nvPr/>
              </p:nvSpPr>
              <p:spPr bwMode="auto">
                <a:xfrm>
                  <a:off x="5836327" y="2247088"/>
                  <a:ext cx="130060" cy="325149"/>
                </a:xfrm>
                <a:custGeom>
                  <a:avLst/>
                  <a:gdLst>
                    <a:gd name="T0" fmla="*/ 10 w 10"/>
                    <a:gd name="T1" fmla="*/ 20 h 25"/>
                    <a:gd name="T2" fmla="*/ 5 w 10"/>
                    <a:gd name="T3" fmla="*/ 25 h 25"/>
                    <a:gd name="T4" fmla="*/ 0 w 10"/>
                    <a:gd name="T5" fmla="*/ 20 h 25"/>
                    <a:gd name="T6" fmla="*/ 0 w 10"/>
                    <a:gd name="T7" fmla="*/ 5 h 25"/>
                    <a:gd name="T8" fmla="*/ 5 w 10"/>
                    <a:gd name="T9" fmla="*/ 0 h 25"/>
                    <a:gd name="T10" fmla="*/ 10 w 10"/>
                    <a:gd name="T11" fmla="*/ 5 h 25"/>
                    <a:gd name="T12" fmla="*/ 10 w 10"/>
                    <a:gd name="T13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5">
                      <a:moveTo>
                        <a:pt x="10" y="20"/>
                      </a:moveTo>
                      <a:cubicBezTo>
                        <a:pt x="10" y="23"/>
                        <a:pt x="8" y="25"/>
                        <a:pt x="5" y="25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lnTo>
                        <a:pt x="10" y="20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0" name="Freeform 5"/>
                <p:cNvSpPr/>
                <p:nvPr/>
              </p:nvSpPr>
              <p:spPr bwMode="auto">
                <a:xfrm>
                  <a:off x="5863421" y="2301279"/>
                  <a:ext cx="102966" cy="205928"/>
                </a:xfrm>
                <a:custGeom>
                  <a:avLst/>
                  <a:gdLst>
                    <a:gd name="T0" fmla="*/ 5 w 8"/>
                    <a:gd name="T1" fmla="*/ 13 h 16"/>
                    <a:gd name="T2" fmla="*/ 5 w 8"/>
                    <a:gd name="T3" fmla="*/ 4 h 16"/>
                    <a:gd name="T4" fmla="*/ 8 w 8"/>
                    <a:gd name="T5" fmla="*/ 0 h 16"/>
                    <a:gd name="T6" fmla="*/ 7 w 8"/>
                    <a:gd name="T7" fmla="*/ 0 h 16"/>
                    <a:gd name="T8" fmla="*/ 0 w 8"/>
                    <a:gd name="T9" fmla="*/ 4 h 16"/>
                    <a:gd name="T10" fmla="*/ 0 w 8"/>
                    <a:gd name="T11" fmla="*/ 13 h 16"/>
                    <a:gd name="T12" fmla="*/ 5 w 8"/>
                    <a:gd name="T13" fmla="*/ 16 h 16"/>
                    <a:gd name="T14" fmla="*/ 6 w 8"/>
                    <a:gd name="T15" fmla="*/ 16 h 16"/>
                    <a:gd name="T16" fmla="*/ 5 w 8"/>
                    <a:gd name="T17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5" y="1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2"/>
                        <a:pt x="5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2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4" y="16"/>
                        <a:pt x="5" y="15"/>
                        <a:pt x="5" y="13"/>
                      </a:cubicBezTo>
                      <a:close/>
                    </a:path>
                  </a:pathLst>
                </a:custGeom>
                <a:solidFill>
                  <a:srgbClr val="B992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69" name="Group 6"/>
              <p:cNvGrpSpPr/>
              <p:nvPr/>
            </p:nvGrpSpPr>
            <p:grpSpPr>
              <a:xfrm rot="20905454">
                <a:off x="4043659" y="2512916"/>
                <a:ext cx="89826" cy="224565"/>
                <a:chOff x="5836327" y="2247088"/>
                <a:chExt cx="130060" cy="325149"/>
              </a:xfrm>
            </p:grpSpPr>
            <p:sp>
              <p:nvSpPr>
                <p:cNvPr id="87" name="Freeform 7"/>
                <p:cNvSpPr/>
                <p:nvPr/>
              </p:nvSpPr>
              <p:spPr bwMode="auto">
                <a:xfrm>
                  <a:off x="5836327" y="2247088"/>
                  <a:ext cx="130060" cy="325149"/>
                </a:xfrm>
                <a:custGeom>
                  <a:avLst/>
                  <a:gdLst>
                    <a:gd name="T0" fmla="*/ 10 w 10"/>
                    <a:gd name="T1" fmla="*/ 20 h 25"/>
                    <a:gd name="T2" fmla="*/ 5 w 10"/>
                    <a:gd name="T3" fmla="*/ 25 h 25"/>
                    <a:gd name="T4" fmla="*/ 0 w 10"/>
                    <a:gd name="T5" fmla="*/ 20 h 25"/>
                    <a:gd name="T6" fmla="*/ 0 w 10"/>
                    <a:gd name="T7" fmla="*/ 5 h 25"/>
                    <a:gd name="T8" fmla="*/ 5 w 10"/>
                    <a:gd name="T9" fmla="*/ 0 h 25"/>
                    <a:gd name="T10" fmla="*/ 10 w 10"/>
                    <a:gd name="T11" fmla="*/ 5 h 25"/>
                    <a:gd name="T12" fmla="*/ 10 w 10"/>
                    <a:gd name="T13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25">
                      <a:moveTo>
                        <a:pt x="10" y="20"/>
                      </a:moveTo>
                      <a:cubicBezTo>
                        <a:pt x="10" y="23"/>
                        <a:pt x="8" y="25"/>
                        <a:pt x="5" y="25"/>
                      </a:cubicBezTo>
                      <a:cubicBezTo>
                        <a:pt x="2" y="25"/>
                        <a:pt x="0" y="23"/>
                        <a:pt x="0" y="2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8" y="0"/>
                        <a:pt x="10" y="2"/>
                        <a:pt x="10" y="5"/>
                      </a:cubicBezTo>
                      <a:lnTo>
                        <a:pt x="10" y="20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8" name="Freeform 8"/>
                <p:cNvSpPr/>
                <p:nvPr/>
              </p:nvSpPr>
              <p:spPr bwMode="auto">
                <a:xfrm>
                  <a:off x="5863421" y="2301279"/>
                  <a:ext cx="102966" cy="205928"/>
                </a:xfrm>
                <a:custGeom>
                  <a:avLst/>
                  <a:gdLst>
                    <a:gd name="T0" fmla="*/ 5 w 8"/>
                    <a:gd name="T1" fmla="*/ 13 h 16"/>
                    <a:gd name="T2" fmla="*/ 5 w 8"/>
                    <a:gd name="T3" fmla="*/ 4 h 16"/>
                    <a:gd name="T4" fmla="*/ 8 w 8"/>
                    <a:gd name="T5" fmla="*/ 0 h 16"/>
                    <a:gd name="T6" fmla="*/ 7 w 8"/>
                    <a:gd name="T7" fmla="*/ 0 h 16"/>
                    <a:gd name="T8" fmla="*/ 0 w 8"/>
                    <a:gd name="T9" fmla="*/ 4 h 16"/>
                    <a:gd name="T10" fmla="*/ 0 w 8"/>
                    <a:gd name="T11" fmla="*/ 13 h 16"/>
                    <a:gd name="T12" fmla="*/ 5 w 8"/>
                    <a:gd name="T13" fmla="*/ 16 h 16"/>
                    <a:gd name="T14" fmla="*/ 6 w 8"/>
                    <a:gd name="T15" fmla="*/ 16 h 16"/>
                    <a:gd name="T16" fmla="*/ 5 w 8"/>
                    <a:gd name="T17" fmla="*/ 13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5" y="1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2"/>
                        <a:pt x="5" y="1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2" y="16"/>
                        <a:pt x="5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4" y="16"/>
                        <a:pt x="5" y="15"/>
                        <a:pt x="5" y="13"/>
                      </a:cubicBezTo>
                      <a:close/>
                    </a:path>
                  </a:pathLst>
                </a:custGeom>
                <a:solidFill>
                  <a:srgbClr val="B992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70" name="Group 9"/>
              <p:cNvGrpSpPr/>
              <p:nvPr/>
            </p:nvGrpSpPr>
            <p:grpSpPr>
              <a:xfrm>
                <a:off x="4100704" y="2260773"/>
                <a:ext cx="697300" cy="730906"/>
                <a:chOff x="8166769" y="4034040"/>
                <a:chExt cx="1017381" cy="1009306"/>
              </a:xfrm>
            </p:grpSpPr>
            <p:sp>
              <p:nvSpPr>
                <p:cNvPr id="85" name="Freeform 296"/>
                <p:cNvSpPr/>
                <p:nvPr/>
              </p:nvSpPr>
              <p:spPr bwMode="auto">
                <a:xfrm flipH="1">
                  <a:off x="8166769" y="4034040"/>
                  <a:ext cx="1017380" cy="1009306"/>
                </a:xfrm>
                <a:custGeom>
                  <a:avLst/>
                  <a:gdLst>
                    <a:gd name="T0" fmla="*/ 80 w 160"/>
                    <a:gd name="T1" fmla="*/ 0 h 158"/>
                    <a:gd name="T2" fmla="*/ 85 w 160"/>
                    <a:gd name="T3" fmla="*/ 1 h 158"/>
                    <a:gd name="T4" fmla="*/ 139 w 160"/>
                    <a:gd name="T5" fmla="*/ 1 h 158"/>
                    <a:gd name="T6" fmla="*/ 143 w 160"/>
                    <a:gd name="T7" fmla="*/ 18 h 158"/>
                    <a:gd name="T8" fmla="*/ 160 w 160"/>
                    <a:gd name="T9" fmla="*/ 35 h 158"/>
                    <a:gd name="T10" fmla="*/ 160 w 160"/>
                    <a:gd name="T11" fmla="*/ 77 h 158"/>
                    <a:gd name="T12" fmla="*/ 159 w 160"/>
                    <a:gd name="T13" fmla="*/ 77 h 158"/>
                    <a:gd name="T14" fmla="*/ 159 w 160"/>
                    <a:gd name="T15" fmla="*/ 79 h 158"/>
                    <a:gd name="T16" fmla="*/ 80 w 160"/>
                    <a:gd name="T17" fmla="*/ 158 h 158"/>
                    <a:gd name="T18" fmla="*/ 0 w 160"/>
                    <a:gd name="T19" fmla="*/ 79 h 158"/>
                    <a:gd name="T20" fmla="*/ 0 w 160"/>
                    <a:gd name="T21" fmla="*/ 73 h 158"/>
                    <a:gd name="T22" fmla="*/ 0 w 160"/>
                    <a:gd name="T23" fmla="*/ 17 h 158"/>
                    <a:gd name="T24" fmla="*/ 12 w 160"/>
                    <a:gd name="T25" fmla="*/ 1 h 158"/>
                    <a:gd name="T26" fmla="*/ 75 w 160"/>
                    <a:gd name="T27" fmla="*/ 1 h 158"/>
                    <a:gd name="T28" fmla="*/ 80 w 160"/>
                    <a:gd name="T2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0" h="158">
                      <a:moveTo>
                        <a:pt x="80" y="0"/>
                      </a:moveTo>
                      <a:cubicBezTo>
                        <a:pt x="81" y="0"/>
                        <a:pt x="83" y="1"/>
                        <a:pt x="85" y="1"/>
                      </a:cubicBezTo>
                      <a:cubicBezTo>
                        <a:pt x="139" y="1"/>
                        <a:pt x="139" y="1"/>
                        <a:pt x="139" y="1"/>
                      </a:cubicBezTo>
                      <a:cubicBezTo>
                        <a:pt x="143" y="18"/>
                        <a:pt x="143" y="18"/>
                        <a:pt x="143" y="18"/>
                      </a:cubicBezTo>
                      <a:cubicBezTo>
                        <a:pt x="160" y="35"/>
                        <a:pt x="160" y="35"/>
                        <a:pt x="160" y="35"/>
                      </a:cubicBezTo>
                      <a:cubicBezTo>
                        <a:pt x="160" y="77"/>
                        <a:pt x="160" y="77"/>
                        <a:pt x="160" y="77"/>
                      </a:cubicBezTo>
                      <a:cubicBezTo>
                        <a:pt x="159" y="77"/>
                        <a:pt x="159" y="77"/>
                        <a:pt x="159" y="77"/>
                      </a:cubicBezTo>
                      <a:cubicBezTo>
                        <a:pt x="159" y="78"/>
                        <a:pt x="159" y="79"/>
                        <a:pt x="159" y="79"/>
                      </a:cubicBezTo>
                      <a:cubicBezTo>
                        <a:pt x="159" y="123"/>
                        <a:pt x="124" y="158"/>
                        <a:pt x="80" y="158"/>
                      </a:cubicBezTo>
                      <a:cubicBezTo>
                        <a:pt x="36" y="158"/>
                        <a:pt x="0" y="123"/>
                        <a:pt x="0" y="79"/>
                      </a:cubicBezTo>
                      <a:cubicBezTo>
                        <a:pt x="0" y="77"/>
                        <a:pt x="0" y="75"/>
                        <a:pt x="0" y="7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75" y="1"/>
                        <a:pt x="75" y="1"/>
                        <a:pt x="75" y="1"/>
                      </a:cubicBezTo>
                      <a:cubicBezTo>
                        <a:pt x="76" y="1"/>
                        <a:pt x="78" y="0"/>
                        <a:pt x="80" y="0"/>
                      </a:cubicBez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6" name="Freeform 297"/>
                <p:cNvSpPr/>
                <p:nvPr/>
              </p:nvSpPr>
              <p:spPr bwMode="auto">
                <a:xfrm flipH="1">
                  <a:off x="8745437" y="4039423"/>
                  <a:ext cx="438713" cy="995848"/>
                </a:xfrm>
                <a:custGeom>
                  <a:avLst/>
                  <a:gdLst>
                    <a:gd name="T0" fmla="*/ 69 w 69"/>
                    <a:gd name="T1" fmla="*/ 156 h 156"/>
                    <a:gd name="T2" fmla="*/ 0 w 69"/>
                    <a:gd name="T3" fmla="*/ 78 h 156"/>
                    <a:gd name="T4" fmla="*/ 0 w 69"/>
                    <a:gd name="T5" fmla="*/ 72 h 156"/>
                    <a:gd name="T6" fmla="*/ 0 w 69"/>
                    <a:gd name="T7" fmla="*/ 16 h 156"/>
                    <a:gd name="T8" fmla="*/ 12 w 69"/>
                    <a:gd name="T9" fmla="*/ 0 h 156"/>
                    <a:gd name="T10" fmla="*/ 69 w 69"/>
                    <a:gd name="T11" fmla="*/ 0 h 156"/>
                    <a:gd name="T12" fmla="*/ 69 w 69"/>
                    <a:gd name="T13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156">
                      <a:moveTo>
                        <a:pt x="69" y="156"/>
                      </a:moveTo>
                      <a:cubicBezTo>
                        <a:pt x="30" y="151"/>
                        <a:pt x="0" y="118"/>
                        <a:pt x="0" y="78"/>
                      </a:cubicBezTo>
                      <a:cubicBezTo>
                        <a:pt x="0" y="76"/>
                        <a:pt x="0" y="74"/>
                        <a:pt x="0" y="7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69" y="156"/>
                      </a:lnTo>
                      <a:close/>
                    </a:path>
                  </a:pathLst>
                </a:custGeom>
                <a:solidFill>
                  <a:srgbClr val="FFDC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71" name="Freeform 12"/>
              <p:cNvSpPr/>
              <p:nvPr/>
            </p:nvSpPr>
            <p:spPr>
              <a:xfrm rot="1142545">
                <a:off x="4124308" y="2084132"/>
                <a:ext cx="722764" cy="562400"/>
              </a:xfrm>
              <a:custGeom>
                <a:avLst/>
                <a:gdLst>
                  <a:gd name="connsiteX0" fmla="*/ 249439 w 722764"/>
                  <a:gd name="connsiteY0" fmla="*/ 0 h 562400"/>
                  <a:gd name="connsiteX1" fmla="*/ 267217 w 722764"/>
                  <a:gd name="connsiteY1" fmla="*/ 70473 h 562400"/>
                  <a:gd name="connsiteX2" fmla="*/ 497427 w 722764"/>
                  <a:gd name="connsiteY2" fmla="*/ 35702 h 562400"/>
                  <a:gd name="connsiteX3" fmla="*/ 705044 w 722764"/>
                  <a:gd name="connsiteY3" fmla="*/ 276861 h 562400"/>
                  <a:gd name="connsiteX4" fmla="*/ 722764 w 722764"/>
                  <a:gd name="connsiteY4" fmla="*/ 328201 h 562400"/>
                  <a:gd name="connsiteX5" fmla="*/ 699367 w 722764"/>
                  <a:gd name="connsiteY5" fmla="*/ 336277 h 562400"/>
                  <a:gd name="connsiteX6" fmla="*/ 681646 w 722764"/>
                  <a:gd name="connsiteY6" fmla="*/ 284937 h 562400"/>
                  <a:gd name="connsiteX7" fmla="*/ 645237 w 722764"/>
                  <a:gd name="connsiteY7" fmla="*/ 224866 h 562400"/>
                  <a:gd name="connsiteX8" fmla="*/ 640876 w 722764"/>
                  <a:gd name="connsiteY8" fmla="*/ 231814 h 562400"/>
                  <a:gd name="connsiteX9" fmla="*/ 430289 w 722764"/>
                  <a:gd name="connsiteY9" fmla="*/ 276714 h 562400"/>
                  <a:gd name="connsiteX10" fmla="*/ 268682 w 722764"/>
                  <a:gd name="connsiteY10" fmla="*/ 255182 h 562400"/>
                  <a:gd name="connsiteX11" fmla="*/ 254712 w 722764"/>
                  <a:gd name="connsiteY11" fmla="*/ 248517 h 562400"/>
                  <a:gd name="connsiteX12" fmla="*/ 242396 w 722764"/>
                  <a:gd name="connsiteY12" fmla="*/ 252321 h 562400"/>
                  <a:gd name="connsiteX13" fmla="*/ 241723 w 722764"/>
                  <a:gd name="connsiteY13" fmla="*/ 253889 h 562400"/>
                  <a:gd name="connsiteX14" fmla="*/ 167607 w 722764"/>
                  <a:gd name="connsiteY14" fmla="*/ 338711 h 562400"/>
                  <a:gd name="connsiteX15" fmla="*/ 73868 w 722764"/>
                  <a:gd name="connsiteY15" fmla="*/ 401167 h 562400"/>
                  <a:gd name="connsiteX16" fmla="*/ 44424 w 722764"/>
                  <a:gd name="connsiteY16" fmla="*/ 409476 h 562400"/>
                  <a:gd name="connsiteX17" fmla="*/ 44369 w 722764"/>
                  <a:gd name="connsiteY17" fmla="*/ 455221 h 562400"/>
                  <a:gd name="connsiteX18" fmla="*/ 49910 w 722764"/>
                  <a:gd name="connsiteY18" fmla="*/ 502984 h 562400"/>
                  <a:gd name="connsiteX19" fmla="*/ 67631 w 722764"/>
                  <a:gd name="connsiteY19" fmla="*/ 554324 h 562400"/>
                  <a:gd name="connsiteX20" fmla="*/ 44233 w 722764"/>
                  <a:gd name="connsiteY20" fmla="*/ 562400 h 562400"/>
                  <a:gd name="connsiteX21" fmla="*/ 24544 w 722764"/>
                  <a:gd name="connsiteY21" fmla="*/ 505356 h 562400"/>
                  <a:gd name="connsiteX22" fmla="*/ 82119 w 722764"/>
                  <a:gd name="connsiteY22" fmla="*/ 179048 h 562400"/>
                  <a:gd name="connsiteX23" fmla="*/ 136618 w 722764"/>
                  <a:gd name="connsiteY23" fmla="*/ 128317 h 562400"/>
                  <a:gd name="connsiteX24" fmla="*/ 249439 w 722764"/>
                  <a:gd name="connsiteY24" fmla="*/ 0 h 56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2764" h="562400">
                    <a:moveTo>
                      <a:pt x="249439" y="0"/>
                    </a:moveTo>
                    <a:cubicBezTo>
                      <a:pt x="237913" y="61435"/>
                      <a:pt x="267217" y="70473"/>
                      <a:pt x="267217" y="70473"/>
                    </a:cubicBezTo>
                    <a:cubicBezTo>
                      <a:pt x="317835" y="27465"/>
                      <a:pt x="446637" y="21313"/>
                      <a:pt x="497427" y="35702"/>
                    </a:cubicBezTo>
                    <a:cubicBezTo>
                      <a:pt x="659529" y="69129"/>
                      <a:pt x="695142" y="229206"/>
                      <a:pt x="705044" y="276861"/>
                    </a:cubicBezTo>
                    <a:cubicBezTo>
                      <a:pt x="701163" y="284585"/>
                      <a:pt x="722764" y="328201"/>
                      <a:pt x="722764" y="328201"/>
                    </a:cubicBezTo>
                    <a:cubicBezTo>
                      <a:pt x="722764" y="328201"/>
                      <a:pt x="722764" y="328201"/>
                      <a:pt x="699367" y="336277"/>
                    </a:cubicBezTo>
                    <a:cubicBezTo>
                      <a:pt x="697398" y="330572"/>
                      <a:pt x="683615" y="290641"/>
                      <a:pt x="681646" y="284937"/>
                    </a:cubicBezTo>
                    <a:lnTo>
                      <a:pt x="645237" y="224866"/>
                    </a:lnTo>
                    <a:lnTo>
                      <a:pt x="640876" y="231814"/>
                    </a:lnTo>
                    <a:cubicBezTo>
                      <a:pt x="606180" y="258200"/>
                      <a:pt x="524956" y="276714"/>
                      <a:pt x="430289" y="276714"/>
                    </a:cubicBezTo>
                    <a:cubicBezTo>
                      <a:pt x="367178" y="276714"/>
                      <a:pt x="310041" y="268486"/>
                      <a:pt x="268682" y="255182"/>
                    </a:cubicBezTo>
                    <a:lnTo>
                      <a:pt x="254712" y="248517"/>
                    </a:lnTo>
                    <a:lnTo>
                      <a:pt x="242396" y="252321"/>
                    </a:lnTo>
                    <a:lnTo>
                      <a:pt x="241723" y="253889"/>
                    </a:lnTo>
                    <a:cubicBezTo>
                      <a:pt x="226306" y="279644"/>
                      <a:pt x="200383" y="309953"/>
                      <a:pt x="167607" y="338711"/>
                    </a:cubicBezTo>
                    <a:cubicBezTo>
                      <a:pt x="134831" y="367469"/>
                      <a:pt x="101409" y="389231"/>
                      <a:pt x="73868" y="401167"/>
                    </a:cubicBezTo>
                    <a:lnTo>
                      <a:pt x="44424" y="409476"/>
                    </a:lnTo>
                    <a:lnTo>
                      <a:pt x="44369" y="455221"/>
                    </a:lnTo>
                    <a:cubicBezTo>
                      <a:pt x="45680" y="475317"/>
                      <a:pt x="47927" y="492497"/>
                      <a:pt x="49910" y="502984"/>
                    </a:cubicBezTo>
                    <a:cubicBezTo>
                      <a:pt x="51879" y="508689"/>
                      <a:pt x="67631" y="554324"/>
                      <a:pt x="67631" y="554324"/>
                    </a:cubicBezTo>
                    <a:cubicBezTo>
                      <a:pt x="67631" y="554324"/>
                      <a:pt x="67631" y="554324"/>
                      <a:pt x="44233" y="562400"/>
                    </a:cubicBezTo>
                    <a:cubicBezTo>
                      <a:pt x="42264" y="556696"/>
                      <a:pt x="26512" y="511060"/>
                      <a:pt x="24544" y="505356"/>
                    </a:cubicBezTo>
                    <a:cubicBezTo>
                      <a:pt x="-54328" y="238912"/>
                      <a:pt x="82119" y="179048"/>
                      <a:pt x="82119" y="179048"/>
                    </a:cubicBezTo>
                    <a:cubicBezTo>
                      <a:pt x="66368" y="133413"/>
                      <a:pt x="136618" y="128317"/>
                      <a:pt x="136618" y="128317"/>
                    </a:cubicBezTo>
                    <a:cubicBezTo>
                      <a:pt x="118898" y="76977"/>
                      <a:pt x="249439" y="0"/>
                      <a:pt x="249439" y="0"/>
                    </a:cubicBezTo>
                    <a:close/>
                  </a:path>
                </a:pathLst>
              </a:custGeom>
              <a:solidFill>
                <a:srgbClr val="725C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72" name="Group 13"/>
              <p:cNvGrpSpPr/>
              <p:nvPr/>
            </p:nvGrpSpPr>
            <p:grpSpPr>
              <a:xfrm>
                <a:off x="4386071" y="2772132"/>
                <a:ext cx="218655" cy="142275"/>
                <a:chOff x="4404973" y="2780410"/>
                <a:chExt cx="158306" cy="103007"/>
              </a:xfrm>
            </p:grpSpPr>
            <p:sp>
              <p:nvSpPr>
                <p:cNvPr id="83" name="Oval 154"/>
                <p:cNvSpPr>
                  <a:spLocks noChangeArrowheads="1"/>
                </p:cNvSpPr>
                <p:nvPr/>
              </p:nvSpPr>
              <p:spPr bwMode="auto">
                <a:xfrm>
                  <a:off x="4404973" y="2780410"/>
                  <a:ext cx="158306" cy="103007"/>
                </a:xfrm>
                <a:prstGeom prst="ellipse">
                  <a:avLst/>
                </a:prstGeom>
                <a:solidFill>
                  <a:srgbClr val="DDAA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GB" dirty="0"/>
                </a:p>
              </p:txBody>
            </p:sp>
            <p:sp>
              <p:nvSpPr>
                <p:cNvPr id="84" name="Freeform 155"/>
                <p:cNvSpPr/>
                <p:nvPr/>
              </p:nvSpPr>
              <p:spPr bwMode="auto">
                <a:xfrm>
                  <a:off x="4437502" y="2847635"/>
                  <a:ext cx="97586" cy="35781"/>
                </a:xfrm>
                <a:custGeom>
                  <a:avLst/>
                  <a:gdLst>
                    <a:gd name="T0" fmla="*/ 0 w 38"/>
                    <a:gd name="T1" fmla="*/ 10 h 14"/>
                    <a:gd name="T2" fmla="*/ 18 w 38"/>
                    <a:gd name="T3" fmla="*/ 14 h 14"/>
                    <a:gd name="T4" fmla="*/ 38 w 38"/>
                    <a:gd name="T5" fmla="*/ 9 h 14"/>
                    <a:gd name="T6" fmla="*/ 19 w 38"/>
                    <a:gd name="T7" fmla="*/ 0 h 14"/>
                    <a:gd name="T8" fmla="*/ 0 w 38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4">
                      <a:moveTo>
                        <a:pt x="0" y="10"/>
                      </a:moveTo>
                      <a:cubicBezTo>
                        <a:pt x="5" y="12"/>
                        <a:pt x="11" y="14"/>
                        <a:pt x="18" y="14"/>
                      </a:cubicBezTo>
                      <a:cubicBezTo>
                        <a:pt x="26" y="14"/>
                        <a:pt x="33" y="12"/>
                        <a:pt x="38" y="9"/>
                      </a:cubicBezTo>
                      <a:cubicBezTo>
                        <a:pt x="35" y="4"/>
                        <a:pt x="28" y="0"/>
                        <a:pt x="19" y="0"/>
                      </a:cubicBezTo>
                      <a:cubicBezTo>
                        <a:pt x="10" y="0"/>
                        <a:pt x="2" y="4"/>
                        <a:pt x="0" y="10"/>
                      </a:cubicBezTo>
                      <a:close/>
                    </a:path>
                  </a:pathLst>
                </a:custGeom>
                <a:solidFill>
                  <a:srgbClr val="F270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GB" dirty="0"/>
                </a:p>
              </p:txBody>
            </p:sp>
          </p:grpSp>
          <p:sp>
            <p:nvSpPr>
              <p:cNvPr id="73" name="Freeform 16"/>
              <p:cNvSpPr/>
              <p:nvPr/>
            </p:nvSpPr>
            <p:spPr bwMode="auto">
              <a:xfrm>
                <a:off x="4437502" y="2633281"/>
                <a:ext cx="65773" cy="98661"/>
              </a:xfrm>
              <a:custGeom>
                <a:avLst/>
                <a:gdLst>
                  <a:gd name="T0" fmla="*/ 3 w 6"/>
                  <a:gd name="T1" fmla="*/ 0 h 9"/>
                  <a:gd name="T2" fmla="*/ 2 w 6"/>
                  <a:gd name="T3" fmla="*/ 2 h 9"/>
                  <a:gd name="T4" fmla="*/ 2 w 6"/>
                  <a:gd name="T5" fmla="*/ 3 h 9"/>
                  <a:gd name="T6" fmla="*/ 1 w 6"/>
                  <a:gd name="T7" fmla="*/ 3 h 9"/>
                  <a:gd name="T8" fmla="*/ 1 w 6"/>
                  <a:gd name="T9" fmla="*/ 4 h 9"/>
                  <a:gd name="T10" fmla="*/ 1 w 6"/>
                  <a:gd name="T11" fmla="*/ 4 h 9"/>
                  <a:gd name="T12" fmla="*/ 1 w 6"/>
                  <a:gd name="T13" fmla="*/ 5 h 9"/>
                  <a:gd name="T14" fmla="*/ 1 w 6"/>
                  <a:gd name="T15" fmla="*/ 6 h 9"/>
                  <a:gd name="T16" fmla="*/ 1 w 6"/>
                  <a:gd name="T17" fmla="*/ 6 h 9"/>
                  <a:gd name="T18" fmla="*/ 2 w 6"/>
                  <a:gd name="T19" fmla="*/ 7 h 9"/>
                  <a:gd name="T20" fmla="*/ 4 w 6"/>
                  <a:gd name="T21" fmla="*/ 8 h 9"/>
                  <a:gd name="T22" fmla="*/ 6 w 6"/>
                  <a:gd name="T23" fmla="*/ 9 h 9"/>
                  <a:gd name="T24" fmla="*/ 4 w 6"/>
                  <a:gd name="T25" fmla="*/ 8 h 9"/>
                  <a:gd name="T26" fmla="*/ 2 w 6"/>
                  <a:gd name="T27" fmla="*/ 8 h 9"/>
                  <a:gd name="T28" fmla="*/ 1 w 6"/>
                  <a:gd name="T29" fmla="*/ 7 h 9"/>
                  <a:gd name="T30" fmla="*/ 0 w 6"/>
                  <a:gd name="T31" fmla="*/ 6 h 9"/>
                  <a:gd name="T32" fmla="*/ 0 w 6"/>
                  <a:gd name="T33" fmla="*/ 5 h 9"/>
                  <a:gd name="T34" fmla="*/ 0 w 6"/>
                  <a:gd name="T35" fmla="*/ 4 h 9"/>
                  <a:gd name="T36" fmla="*/ 0 w 6"/>
                  <a:gd name="T37" fmla="*/ 3 h 9"/>
                  <a:gd name="T38" fmla="*/ 1 w 6"/>
                  <a:gd name="T39" fmla="*/ 3 h 9"/>
                  <a:gd name="T40" fmla="*/ 1 w 6"/>
                  <a:gd name="T41" fmla="*/ 2 h 9"/>
                  <a:gd name="T42" fmla="*/ 2 w 6"/>
                  <a:gd name="T43" fmla="*/ 2 h 9"/>
                  <a:gd name="T44" fmla="*/ 3 w 6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9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4" y="8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2" y="8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A4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74" name="Group 17"/>
              <p:cNvGrpSpPr/>
              <p:nvPr/>
            </p:nvGrpSpPr>
            <p:grpSpPr>
              <a:xfrm>
                <a:off x="4180291" y="2449551"/>
                <a:ext cx="562365" cy="194530"/>
                <a:chOff x="4085835" y="2438386"/>
                <a:chExt cx="746990" cy="258394"/>
              </a:xfrm>
            </p:grpSpPr>
            <p:sp>
              <p:nvSpPr>
                <p:cNvPr id="75" name="Freeform 18"/>
                <p:cNvSpPr/>
                <p:nvPr/>
              </p:nvSpPr>
              <p:spPr bwMode="auto">
                <a:xfrm>
                  <a:off x="4085835" y="2438386"/>
                  <a:ext cx="202018" cy="93961"/>
                </a:xfrm>
                <a:custGeom>
                  <a:avLst/>
                  <a:gdLst>
                    <a:gd name="T0" fmla="*/ 3 w 43"/>
                    <a:gd name="T1" fmla="*/ 20 h 20"/>
                    <a:gd name="T2" fmla="*/ 0 w 43"/>
                    <a:gd name="T3" fmla="*/ 12 h 20"/>
                    <a:gd name="T4" fmla="*/ 41 w 43"/>
                    <a:gd name="T5" fmla="*/ 0 h 20"/>
                    <a:gd name="T6" fmla="*/ 43 w 43"/>
                    <a:gd name="T7" fmla="*/ 8 h 20"/>
                    <a:gd name="T8" fmla="*/ 3 w 43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0">
                      <a:moveTo>
                        <a:pt x="3" y="20"/>
                      </a:moveTo>
                      <a:lnTo>
                        <a:pt x="0" y="12"/>
                      </a:lnTo>
                      <a:lnTo>
                        <a:pt x="41" y="0"/>
                      </a:lnTo>
                      <a:lnTo>
                        <a:pt x="43" y="8"/>
                      </a:lnTo>
                      <a:lnTo>
                        <a:pt x="3" y="2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6" name="Freeform 19"/>
                <p:cNvSpPr/>
                <p:nvPr/>
              </p:nvSpPr>
              <p:spPr bwMode="auto">
                <a:xfrm>
                  <a:off x="4118720" y="2508857"/>
                  <a:ext cx="216111" cy="187923"/>
                </a:xfrm>
                <a:custGeom>
                  <a:avLst/>
                  <a:gdLst>
                    <a:gd name="T0" fmla="*/ 16 w 19"/>
                    <a:gd name="T1" fmla="*/ 0 h 17"/>
                    <a:gd name="T2" fmla="*/ 0 w 19"/>
                    <a:gd name="T3" fmla="*/ 5 h 17"/>
                    <a:gd name="T4" fmla="*/ 0 w 19"/>
                    <a:gd name="T5" fmla="*/ 7 h 17"/>
                    <a:gd name="T6" fmla="*/ 10 w 19"/>
                    <a:gd name="T7" fmla="*/ 17 h 17"/>
                    <a:gd name="T8" fmla="*/ 19 w 19"/>
                    <a:gd name="T9" fmla="*/ 7 h 17"/>
                    <a:gd name="T10" fmla="*/ 16 w 19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7">
                      <a:moveTo>
                        <a:pt x="16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ubicBezTo>
                        <a:pt x="0" y="13"/>
                        <a:pt x="4" y="17"/>
                        <a:pt x="10" y="17"/>
                      </a:cubicBezTo>
                      <a:cubicBezTo>
                        <a:pt x="15" y="17"/>
                        <a:pt x="19" y="13"/>
                        <a:pt x="19" y="7"/>
                      </a:cubicBezTo>
                      <a:cubicBezTo>
                        <a:pt x="19" y="4"/>
                        <a:pt x="18" y="1"/>
                        <a:pt x="1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7" name="Oval 20"/>
                <p:cNvSpPr>
                  <a:spLocks noChangeArrowheads="1"/>
                </p:cNvSpPr>
                <p:nvPr/>
              </p:nvSpPr>
              <p:spPr bwMode="auto">
                <a:xfrm>
                  <a:off x="4175096" y="2532346"/>
                  <a:ext cx="136245" cy="131546"/>
                </a:xfrm>
                <a:prstGeom prst="ellipse">
                  <a:avLst/>
                </a:pr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8" name="Oval 21"/>
                <p:cNvSpPr>
                  <a:spLocks noChangeArrowheads="1"/>
                </p:cNvSpPr>
                <p:nvPr/>
              </p:nvSpPr>
              <p:spPr bwMode="auto">
                <a:xfrm>
                  <a:off x="4198589" y="2565234"/>
                  <a:ext cx="32888" cy="328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9" name="Freeform 22"/>
                <p:cNvSpPr/>
                <p:nvPr/>
              </p:nvSpPr>
              <p:spPr bwMode="auto">
                <a:xfrm>
                  <a:off x="4635507" y="2438386"/>
                  <a:ext cx="197318" cy="93961"/>
                </a:xfrm>
                <a:custGeom>
                  <a:avLst/>
                  <a:gdLst>
                    <a:gd name="T0" fmla="*/ 40 w 42"/>
                    <a:gd name="T1" fmla="*/ 20 h 20"/>
                    <a:gd name="T2" fmla="*/ 42 w 42"/>
                    <a:gd name="T3" fmla="*/ 12 h 20"/>
                    <a:gd name="T4" fmla="*/ 2 w 42"/>
                    <a:gd name="T5" fmla="*/ 0 h 20"/>
                    <a:gd name="T6" fmla="*/ 0 w 42"/>
                    <a:gd name="T7" fmla="*/ 8 h 20"/>
                    <a:gd name="T8" fmla="*/ 40 w 42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0">
                      <a:moveTo>
                        <a:pt x="40" y="20"/>
                      </a:moveTo>
                      <a:lnTo>
                        <a:pt x="42" y="12"/>
                      </a:ln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0" name="Freeform 23"/>
                <p:cNvSpPr/>
                <p:nvPr/>
              </p:nvSpPr>
              <p:spPr bwMode="auto">
                <a:xfrm>
                  <a:off x="4579130" y="2508857"/>
                  <a:ext cx="220811" cy="187923"/>
                </a:xfrm>
                <a:custGeom>
                  <a:avLst/>
                  <a:gdLst>
                    <a:gd name="T0" fmla="*/ 4 w 20"/>
                    <a:gd name="T1" fmla="*/ 0 h 17"/>
                    <a:gd name="T2" fmla="*/ 20 w 20"/>
                    <a:gd name="T3" fmla="*/ 5 h 17"/>
                    <a:gd name="T4" fmla="*/ 20 w 20"/>
                    <a:gd name="T5" fmla="*/ 7 h 17"/>
                    <a:gd name="T6" fmla="*/ 10 w 20"/>
                    <a:gd name="T7" fmla="*/ 17 h 17"/>
                    <a:gd name="T8" fmla="*/ 0 w 20"/>
                    <a:gd name="T9" fmla="*/ 7 h 17"/>
                    <a:gd name="T10" fmla="*/ 4 w 20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7">
                      <a:moveTo>
                        <a:pt x="4" y="0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6"/>
                        <a:pt x="20" y="6"/>
                        <a:pt x="20" y="7"/>
                      </a:cubicBezTo>
                      <a:cubicBezTo>
                        <a:pt x="20" y="13"/>
                        <a:pt x="16" y="17"/>
                        <a:pt x="10" y="17"/>
                      </a:cubicBezTo>
                      <a:cubicBezTo>
                        <a:pt x="5" y="17"/>
                        <a:pt x="0" y="13"/>
                        <a:pt x="0" y="7"/>
                      </a:cubicBezTo>
                      <a:cubicBezTo>
                        <a:pt x="0" y="4"/>
                        <a:pt x="2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1" name="Oval 24"/>
                <p:cNvSpPr>
                  <a:spLocks noChangeArrowheads="1"/>
                </p:cNvSpPr>
                <p:nvPr/>
              </p:nvSpPr>
              <p:spPr bwMode="auto">
                <a:xfrm>
                  <a:off x="4612018" y="2532346"/>
                  <a:ext cx="131546" cy="131546"/>
                </a:xfrm>
                <a:prstGeom prst="ellipse">
                  <a:avLst/>
                </a:pr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2" name="Oval 25"/>
                <p:cNvSpPr>
                  <a:spLocks noChangeArrowheads="1"/>
                </p:cNvSpPr>
                <p:nvPr/>
              </p:nvSpPr>
              <p:spPr bwMode="auto">
                <a:xfrm>
                  <a:off x="4691884" y="2565234"/>
                  <a:ext cx="32888" cy="328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65" name="Freeform 101"/>
            <p:cNvSpPr/>
            <p:nvPr/>
          </p:nvSpPr>
          <p:spPr bwMode="auto">
            <a:xfrm>
              <a:off x="4503034" y="5459286"/>
              <a:ext cx="408691" cy="149563"/>
            </a:xfrm>
            <a:custGeom>
              <a:avLst/>
              <a:gdLst>
                <a:gd name="T0" fmla="*/ 47 w 99"/>
                <a:gd name="T1" fmla="*/ 0 h 36"/>
                <a:gd name="T2" fmla="*/ 49 w 99"/>
                <a:gd name="T3" fmla="*/ 0 h 36"/>
                <a:gd name="T4" fmla="*/ 51 w 99"/>
                <a:gd name="T5" fmla="*/ 0 h 36"/>
                <a:gd name="T6" fmla="*/ 52 w 99"/>
                <a:gd name="T7" fmla="*/ 0 h 36"/>
                <a:gd name="T8" fmla="*/ 52 w 99"/>
                <a:gd name="T9" fmla="*/ 0 h 36"/>
                <a:gd name="T10" fmla="*/ 99 w 99"/>
                <a:gd name="T11" fmla="*/ 36 h 36"/>
                <a:gd name="T12" fmla="*/ 0 w 99"/>
                <a:gd name="T13" fmla="*/ 36 h 36"/>
                <a:gd name="T14" fmla="*/ 0 w 99"/>
                <a:gd name="T15" fmla="*/ 0 h 36"/>
                <a:gd name="T16" fmla="*/ 47 w 9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6">
                  <a:moveTo>
                    <a:pt x="47" y="0"/>
                  </a:moveTo>
                  <a:cubicBezTo>
                    <a:pt x="48" y="0"/>
                    <a:pt x="49" y="0"/>
                    <a:pt x="49" y="0"/>
                  </a:cubicBezTo>
                  <a:cubicBezTo>
                    <a:pt x="50" y="0"/>
                    <a:pt x="51" y="0"/>
                    <a:pt x="5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8" y="2"/>
                    <a:pt x="99" y="17"/>
                    <a:pt x="9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543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66" name="Freeform 102"/>
            <p:cNvSpPr/>
            <p:nvPr/>
          </p:nvSpPr>
          <p:spPr bwMode="auto">
            <a:xfrm>
              <a:off x="3980832" y="5459286"/>
              <a:ext cx="406950" cy="149563"/>
            </a:xfrm>
            <a:custGeom>
              <a:avLst/>
              <a:gdLst>
                <a:gd name="T0" fmla="*/ 52 w 99"/>
                <a:gd name="T1" fmla="*/ 0 h 36"/>
                <a:gd name="T2" fmla="*/ 50 w 99"/>
                <a:gd name="T3" fmla="*/ 0 h 36"/>
                <a:gd name="T4" fmla="*/ 48 w 99"/>
                <a:gd name="T5" fmla="*/ 0 h 36"/>
                <a:gd name="T6" fmla="*/ 47 w 99"/>
                <a:gd name="T7" fmla="*/ 0 h 36"/>
                <a:gd name="T8" fmla="*/ 47 w 99"/>
                <a:gd name="T9" fmla="*/ 0 h 36"/>
                <a:gd name="T10" fmla="*/ 0 w 99"/>
                <a:gd name="T11" fmla="*/ 36 h 36"/>
                <a:gd name="T12" fmla="*/ 99 w 99"/>
                <a:gd name="T13" fmla="*/ 36 h 36"/>
                <a:gd name="T14" fmla="*/ 99 w 99"/>
                <a:gd name="T15" fmla="*/ 0 h 36"/>
                <a:gd name="T16" fmla="*/ 52 w 9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36"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2"/>
                    <a:pt x="0" y="17"/>
                    <a:pt x="0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0"/>
                    <a:pt x="99" y="0"/>
                    <a:pt x="99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543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 dirty="0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4508573" y="3935670"/>
              <a:ext cx="180000" cy="9396"/>
            </a:xfrm>
            <a:custGeom>
              <a:avLst/>
              <a:gdLst>
                <a:gd name="T0" fmla="*/ 23 w 23"/>
                <a:gd name="T1" fmla="*/ 0 h 1"/>
                <a:gd name="T2" fmla="*/ 0 w 23"/>
                <a:gd name="T3" fmla="*/ 0 h 1"/>
                <a:gd name="T4" fmla="*/ 11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1"/>
                    <a:pt x="11" y="1"/>
                  </a:cubicBezTo>
                  <a:cubicBezTo>
                    <a:pt x="14" y="1"/>
                    <a:pt x="18" y="1"/>
                    <a:pt x="2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3" name="Text Placeholder 25"/>
          <p:cNvSpPr txBox="1"/>
          <p:nvPr/>
        </p:nvSpPr>
        <p:spPr>
          <a:xfrm>
            <a:off x="359569" y="1541826"/>
            <a:ext cx="3145631" cy="192608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en-AU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 Placeholder 26"/>
          <p:cNvSpPr txBox="1"/>
          <p:nvPr/>
        </p:nvSpPr>
        <p:spPr>
          <a:xfrm>
            <a:off x="359570" y="1817915"/>
            <a:ext cx="2638674" cy="192677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05" name="Down Arrow 62"/>
          <p:cNvSpPr/>
          <p:nvPr/>
        </p:nvSpPr>
        <p:spPr>
          <a:xfrm>
            <a:off x="5747070" y="1887666"/>
            <a:ext cx="396240" cy="1150620"/>
          </a:xfrm>
          <a:prstGeom prst="downArrow">
            <a:avLst>
              <a:gd name="adj1" fmla="val 50000"/>
              <a:gd name="adj2" fmla="val 48077"/>
            </a:avLst>
          </a:prstGeom>
          <a:solidFill>
            <a:srgbClr val="E94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/>
          </a:p>
        </p:txBody>
      </p:sp>
      <p:sp>
        <p:nvSpPr>
          <p:cNvPr id="106" name="TextBox 105"/>
          <p:cNvSpPr txBox="1"/>
          <p:nvPr/>
        </p:nvSpPr>
        <p:spPr>
          <a:xfrm>
            <a:off x="4961661" y="3121438"/>
            <a:ext cx="1735389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标题内容</a:t>
            </a:r>
            <a:endParaRPr lang="id-ID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07" name="Text Placeholder 34"/>
          <p:cNvSpPr txBox="1"/>
          <p:nvPr/>
        </p:nvSpPr>
        <p:spPr>
          <a:xfrm>
            <a:off x="4309950" y="3638255"/>
            <a:ext cx="2387100" cy="79038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50000"/>
              </a:lnSpc>
              <a:spcBef>
                <a:spcPts val="9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6524464" y="1590362"/>
            <a:ext cx="2399110" cy="2715816"/>
            <a:chOff x="6524464" y="1590362"/>
            <a:chExt cx="2399110" cy="2715816"/>
          </a:xfrm>
          <a:effectLst>
            <a:outerShdw blurRad="444500" dist="1905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7" name="Group 66"/>
            <p:cNvGrpSpPr/>
            <p:nvPr/>
          </p:nvGrpSpPr>
          <p:grpSpPr>
            <a:xfrm>
              <a:off x="6524464" y="1590362"/>
              <a:ext cx="2399110" cy="2715816"/>
              <a:chOff x="7345906" y="1655763"/>
              <a:chExt cx="3198813" cy="3621088"/>
            </a:xfrm>
          </p:grpSpPr>
          <p:sp>
            <p:nvSpPr>
              <p:cNvPr id="8" name="Freeform 5"/>
              <p:cNvSpPr/>
              <p:nvPr/>
            </p:nvSpPr>
            <p:spPr bwMode="auto">
              <a:xfrm>
                <a:off x="7714206" y="2122488"/>
                <a:ext cx="1962150" cy="3154363"/>
              </a:xfrm>
              <a:custGeom>
                <a:avLst/>
                <a:gdLst>
                  <a:gd name="T0" fmla="*/ 17 w 235"/>
                  <a:gd name="T1" fmla="*/ 378 h 378"/>
                  <a:gd name="T2" fmla="*/ 9 w 235"/>
                  <a:gd name="T3" fmla="*/ 376 h 378"/>
                  <a:gd name="T4" fmla="*/ 4 w 235"/>
                  <a:gd name="T5" fmla="*/ 356 h 378"/>
                  <a:gd name="T6" fmla="*/ 205 w 235"/>
                  <a:gd name="T7" fmla="*/ 8 h 378"/>
                  <a:gd name="T8" fmla="*/ 218 w 235"/>
                  <a:gd name="T9" fmla="*/ 0 h 378"/>
                  <a:gd name="T10" fmla="*/ 225 w 235"/>
                  <a:gd name="T11" fmla="*/ 2 h 378"/>
                  <a:gd name="T12" fmla="*/ 231 w 235"/>
                  <a:gd name="T13" fmla="*/ 22 h 378"/>
                  <a:gd name="T14" fmla="*/ 30 w 235"/>
                  <a:gd name="T15" fmla="*/ 371 h 378"/>
                  <a:gd name="T16" fmla="*/ 17 w 235"/>
                  <a:gd name="T17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378">
                    <a:moveTo>
                      <a:pt x="17" y="378"/>
                    </a:moveTo>
                    <a:cubicBezTo>
                      <a:pt x="14" y="378"/>
                      <a:pt x="12" y="378"/>
                      <a:pt x="9" y="376"/>
                    </a:cubicBezTo>
                    <a:cubicBezTo>
                      <a:pt x="2" y="372"/>
                      <a:pt x="0" y="363"/>
                      <a:pt x="4" y="356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8" y="3"/>
                      <a:pt x="213" y="0"/>
                      <a:pt x="218" y="0"/>
                    </a:cubicBezTo>
                    <a:cubicBezTo>
                      <a:pt x="221" y="0"/>
                      <a:pt x="223" y="1"/>
                      <a:pt x="225" y="2"/>
                    </a:cubicBezTo>
                    <a:cubicBezTo>
                      <a:pt x="232" y="6"/>
                      <a:pt x="235" y="15"/>
                      <a:pt x="231" y="22"/>
                    </a:cubicBezTo>
                    <a:cubicBezTo>
                      <a:pt x="30" y="371"/>
                      <a:pt x="30" y="371"/>
                      <a:pt x="30" y="371"/>
                    </a:cubicBezTo>
                    <a:cubicBezTo>
                      <a:pt x="27" y="376"/>
                      <a:pt x="22" y="378"/>
                      <a:pt x="17" y="378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7714206" y="2122488"/>
                <a:ext cx="1870075" cy="3136900"/>
              </a:xfrm>
              <a:custGeom>
                <a:avLst/>
                <a:gdLst>
                  <a:gd name="T0" fmla="*/ 9 w 224"/>
                  <a:gd name="T1" fmla="*/ 376 h 376"/>
                  <a:gd name="T2" fmla="*/ 4 w 224"/>
                  <a:gd name="T3" fmla="*/ 356 h 376"/>
                  <a:gd name="T4" fmla="*/ 205 w 224"/>
                  <a:gd name="T5" fmla="*/ 8 h 376"/>
                  <a:gd name="T6" fmla="*/ 217 w 224"/>
                  <a:gd name="T7" fmla="*/ 0 h 376"/>
                  <a:gd name="T8" fmla="*/ 224 w 224"/>
                  <a:gd name="T9" fmla="*/ 5 h 376"/>
                  <a:gd name="T10" fmla="*/ 9 w 224"/>
                  <a:gd name="T11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376">
                    <a:moveTo>
                      <a:pt x="9" y="376"/>
                    </a:moveTo>
                    <a:cubicBezTo>
                      <a:pt x="2" y="372"/>
                      <a:pt x="0" y="363"/>
                      <a:pt x="4" y="356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8" y="3"/>
                      <a:pt x="212" y="1"/>
                      <a:pt x="217" y="0"/>
                    </a:cubicBezTo>
                    <a:cubicBezTo>
                      <a:pt x="224" y="5"/>
                      <a:pt x="224" y="5"/>
                      <a:pt x="224" y="5"/>
                    </a:cubicBezTo>
                    <a:cubicBezTo>
                      <a:pt x="9" y="376"/>
                      <a:pt x="9" y="376"/>
                      <a:pt x="9" y="37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8206331" y="2122488"/>
                <a:ext cx="1962150" cy="3154363"/>
              </a:xfrm>
              <a:custGeom>
                <a:avLst/>
                <a:gdLst>
                  <a:gd name="T0" fmla="*/ 219 w 235"/>
                  <a:gd name="T1" fmla="*/ 378 h 378"/>
                  <a:gd name="T2" fmla="*/ 226 w 235"/>
                  <a:gd name="T3" fmla="*/ 376 h 378"/>
                  <a:gd name="T4" fmla="*/ 231 w 235"/>
                  <a:gd name="T5" fmla="*/ 356 h 378"/>
                  <a:gd name="T6" fmla="*/ 30 w 235"/>
                  <a:gd name="T7" fmla="*/ 8 h 378"/>
                  <a:gd name="T8" fmla="*/ 17 w 235"/>
                  <a:gd name="T9" fmla="*/ 0 h 378"/>
                  <a:gd name="T10" fmla="*/ 10 w 235"/>
                  <a:gd name="T11" fmla="*/ 2 h 378"/>
                  <a:gd name="T12" fmla="*/ 5 w 235"/>
                  <a:gd name="T13" fmla="*/ 22 h 378"/>
                  <a:gd name="T14" fmla="*/ 206 w 235"/>
                  <a:gd name="T15" fmla="*/ 371 h 378"/>
                  <a:gd name="T16" fmla="*/ 219 w 235"/>
                  <a:gd name="T17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378">
                    <a:moveTo>
                      <a:pt x="219" y="378"/>
                    </a:moveTo>
                    <a:cubicBezTo>
                      <a:pt x="221" y="378"/>
                      <a:pt x="224" y="378"/>
                      <a:pt x="226" y="376"/>
                    </a:cubicBezTo>
                    <a:cubicBezTo>
                      <a:pt x="233" y="372"/>
                      <a:pt x="235" y="363"/>
                      <a:pt x="231" y="35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7" y="3"/>
                      <a:pt x="22" y="0"/>
                      <a:pt x="17" y="0"/>
                    </a:cubicBezTo>
                    <a:cubicBezTo>
                      <a:pt x="15" y="0"/>
                      <a:pt x="12" y="1"/>
                      <a:pt x="10" y="2"/>
                    </a:cubicBezTo>
                    <a:cubicBezTo>
                      <a:pt x="3" y="6"/>
                      <a:pt x="0" y="15"/>
                      <a:pt x="5" y="22"/>
                    </a:cubicBezTo>
                    <a:cubicBezTo>
                      <a:pt x="206" y="371"/>
                      <a:pt x="206" y="371"/>
                      <a:pt x="206" y="371"/>
                    </a:cubicBezTo>
                    <a:cubicBezTo>
                      <a:pt x="209" y="376"/>
                      <a:pt x="213" y="378"/>
                      <a:pt x="219" y="378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8298406" y="2122488"/>
                <a:ext cx="1870075" cy="3136900"/>
              </a:xfrm>
              <a:custGeom>
                <a:avLst/>
                <a:gdLst>
                  <a:gd name="T0" fmla="*/ 215 w 224"/>
                  <a:gd name="T1" fmla="*/ 376 h 376"/>
                  <a:gd name="T2" fmla="*/ 220 w 224"/>
                  <a:gd name="T3" fmla="*/ 356 h 376"/>
                  <a:gd name="T4" fmla="*/ 19 w 224"/>
                  <a:gd name="T5" fmla="*/ 8 h 376"/>
                  <a:gd name="T6" fmla="*/ 8 w 224"/>
                  <a:gd name="T7" fmla="*/ 0 h 376"/>
                  <a:gd name="T8" fmla="*/ 0 w 224"/>
                  <a:gd name="T9" fmla="*/ 5 h 376"/>
                  <a:gd name="T10" fmla="*/ 215 w 224"/>
                  <a:gd name="T11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376">
                    <a:moveTo>
                      <a:pt x="215" y="376"/>
                    </a:moveTo>
                    <a:cubicBezTo>
                      <a:pt x="222" y="372"/>
                      <a:pt x="224" y="363"/>
                      <a:pt x="220" y="356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6" y="3"/>
                      <a:pt x="12" y="1"/>
                      <a:pt x="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15" y="376"/>
                      <a:pt x="215" y="376"/>
                      <a:pt x="215" y="37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8882606" y="1655763"/>
                <a:ext cx="125413" cy="311150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8882606" y="1655763"/>
                <a:ext cx="125413" cy="3111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7345906" y="1897063"/>
                <a:ext cx="3198813" cy="2503488"/>
              </a:xfrm>
              <a:custGeom>
                <a:avLst/>
                <a:gdLst>
                  <a:gd name="T0" fmla="*/ 368 w 383"/>
                  <a:gd name="T1" fmla="*/ 300 h 300"/>
                  <a:gd name="T2" fmla="*/ 15 w 383"/>
                  <a:gd name="T3" fmla="*/ 300 h 300"/>
                  <a:gd name="T4" fmla="*/ 0 w 383"/>
                  <a:gd name="T5" fmla="*/ 286 h 300"/>
                  <a:gd name="T6" fmla="*/ 0 w 383"/>
                  <a:gd name="T7" fmla="*/ 15 h 300"/>
                  <a:gd name="T8" fmla="*/ 15 w 383"/>
                  <a:gd name="T9" fmla="*/ 0 h 300"/>
                  <a:gd name="T10" fmla="*/ 368 w 383"/>
                  <a:gd name="T11" fmla="*/ 0 h 300"/>
                  <a:gd name="T12" fmla="*/ 383 w 383"/>
                  <a:gd name="T13" fmla="*/ 15 h 300"/>
                  <a:gd name="T14" fmla="*/ 383 w 383"/>
                  <a:gd name="T15" fmla="*/ 286 h 300"/>
                  <a:gd name="T16" fmla="*/ 368 w 383"/>
                  <a:gd name="T17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3" h="300">
                    <a:moveTo>
                      <a:pt x="368" y="300"/>
                    </a:moveTo>
                    <a:cubicBezTo>
                      <a:pt x="15" y="300"/>
                      <a:pt x="15" y="300"/>
                      <a:pt x="15" y="300"/>
                    </a:cubicBezTo>
                    <a:cubicBezTo>
                      <a:pt x="7" y="300"/>
                      <a:pt x="0" y="294"/>
                      <a:pt x="0" y="28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376" y="0"/>
                      <a:pt x="383" y="7"/>
                      <a:pt x="383" y="15"/>
                    </a:cubicBezTo>
                    <a:cubicBezTo>
                      <a:pt x="383" y="286"/>
                      <a:pt x="383" y="286"/>
                      <a:pt x="383" y="286"/>
                    </a:cubicBezTo>
                    <a:cubicBezTo>
                      <a:pt x="383" y="294"/>
                      <a:pt x="376" y="300"/>
                      <a:pt x="368" y="300"/>
                    </a:cubicBezTo>
                  </a:path>
                </a:pathLst>
              </a:custGeom>
              <a:solidFill>
                <a:srgbClr val="015A7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7480845" y="2047875"/>
                <a:ext cx="2930525" cy="2209800"/>
              </a:xfrm>
              <a:custGeom>
                <a:avLst/>
                <a:gdLst>
                  <a:gd name="T0" fmla="*/ 336 w 351"/>
                  <a:gd name="T1" fmla="*/ 265 h 265"/>
                  <a:gd name="T2" fmla="*/ 15 w 351"/>
                  <a:gd name="T3" fmla="*/ 265 h 265"/>
                  <a:gd name="T4" fmla="*/ 0 w 351"/>
                  <a:gd name="T5" fmla="*/ 251 h 265"/>
                  <a:gd name="T6" fmla="*/ 0 w 351"/>
                  <a:gd name="T7" fmla="*/ 14 h 265"/>
                  <a:gd name="T8" fmla="*/ 15 w 351"/>
                  <a:gd name="T9" fmla="*/ 0 h 265"/>
                  <a:gd name="T10" fmla="*/ 336 w 351"/>
                  <a:gd name="T11" fmla="*/ 0 h 265"/>
                  <a:gd name="T12" fmla="*/ 351 w 351"/>
                  <a:gd name="T13" fmla="*/ 14 h 265"/>
                  <a:gd name="T14" fmla="*/ 351 w 351"/>
                  <a:gd name="T15" fmla="*/ 251 h 265"/>
                  <a:gd name="T16" fmla="*/ 336 w 351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1" h="265">
                    <a:moveTo>
                      <a:pt x="336" y="265"/>
                    </a:moveTo>
                    <a:cubicBezTo>
                      <a:pt x="15" y="265"/>
                      <a:pt x="15" y="265"/>
                      <a:pt x="15" y="265"/>
                    </a:cubicBezTo>
                    <a:cubicBezTo>
                      <a:pt x="7" y="265"/>
                      <a:pt x="0" y="259"/>
                      <a:pt x="0" y="25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344" y="0"/>
                      <a:pt x="351" y="6"/>
                      <a:pt x="351" y="14"/>
                    </a:cubicBezTo>
                    <a:cubicBezTo>
                      <a:pt x="351" y="251"/>
                      <a:pt x="351" y="251"/>
                      <a:pt x="351" y="251"/>
                    </a:cubicBezTo>
                    <a:cubicBezTo>
                      <a:pt x="351" y="259"/>
                      <a:pt x="344" y="265"/>
                      <a:pt x="336" y="2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8490493" y="2714625"/>
                <a:ext cx="742950" cy="309563"/>
              </a:xfrm>
              <a:custGeom>
                <a:avLst/>
                <a:gdLst>
                  <a:gd name="T0" fmla="*/ 458 w 468"/>
                  <a:gd name="T1" fmla="*/ 195 h 195"/>
                  <a:gd name="T2" fmla="*/ 468 w 468"/>
                  <a:gd name="T3" fmla="*/ 190 h 195"/>
                  <a:gd name="T4" fmla="*/ 437 w 468"/>
                  <a:gd name="T5" fmla="*/ 174 h 195"/>
                  <a:gd name="T6" fmla="*/ 447 w 468"/>
                  <a:gd name="T7" fmla="*/ 190 h 195"/>
                  <a:gd name="T8" fmla="*/ 437 w 468"/>
                  <a:gd name="T9" fmla="*/ 174 h 195"/>
                  <a:gd name="T10" fmla="*/ 410 w 468"/>
                  <a:gd name="T11" fmla="*/ 174 h 195"/>
                  <a:gd name="T12" fmla="*/ 426 w 468"/>
                  <a:gd name="T13" fmla="*/ 174 h 195"/>
                  <a:gd name="T14" fmla="*/ 410 w 468"/>
                  <a:gd name="T15" fmla="*/ 169 h 195"/>
                  <a:gd name="T16" fmla="*/ 389 w 468"/>
                  <a:gd name="T17" fmla="*/ 158 h 195"/>
                  <a:gd name="T18" fmla="*/ 400 w 468"/>
                  <a:gd name="T19" fmla="*/ 169 h 195"/>
                  <a:gd name="T20" fmla="*/ 389 w 468"/>
                  <a:gd name="T21" fmla="*/ 158 h 195"/>
                  <a:gd name="T22" fmla="*/ 358 w 468"/>
                  <a:gd name="T23" fmla="*/ 153 h 195"/>
                  <a:gd name="T24" fmla="*/ 379 w 468"/>
                  <a:gd name="T25" fmla="*/ 153 h 195"/>
                  <a:gd name="T26" fmla="*/ 337 w 468"/>
                  <a:gd name="T27" fmla="*/ 137 h 195"/>
                  <a:gd name="T28" fmla="*/ 347 w 468"/>
                  <a:gd name="T29" fmla="*/ 153 h 195"/>
                  <a:gd name="T30" fmla="*/ 342 w 468"/>
                  <a:gd name="T31" fmla="*/ 137 h 195"/>
                  <a:gd name="T32" fmla="*/ 337 w 468"/>
                  <a:gd name="T33" fmla="*/ 137 h 195"/>
                  <a:gd name="T34" fmla="*/ 310 w 468"/>
                  <a:gd name="T35" fmla="*/ 137 h 195"/>
                  <a:gd name="T36" fmla="*/ 326 w 468"/>
                  <a:gd name="T37" fmla="*/ 132 h 195"/>
                  <a:gd name="T38" fmla="*/ 289 w 468"/>
                  <a:gd name="T39" fmla="*/ 116 h 195"/>
                  <a:gd name="T40" fmla="*/ 300 w 468"/>
                  <a:gd name="T41" fmla="*/ 132 h 195"/>
                  <a:gd name="T42" fmla="*/ 289 w 468"/>
                  <a:gd name="T43" fmla="*/ 116 h 195"/>
                  <a:gd name="T44" fmla="*/ 263 w 468"/>
                  <a:gd name="T45" fmla="*/ 116 h 195"/>
                  <a:gd name="T46" fmla="*/ 279 w 468"/>
                  <a:gd name="T47" fmla="*/ 111 h 195"/>
                  <a:gd name="T48" fmla="*/ 268 w 468"/>
                  <a:gd name="T49" fmla="*/ 105 h 195"/>
                  <a:gd name="T50" fmla="*/ 242 w 468"/>
                  <a:gd name="T51" fmla="*/ 95 h 195"/>
                  <a:gd name="T52" fmla="*/ 253 w 468"/>
                  <a:gd name="T53" fmla="*/ 111 h 195"/>
                  <a:gd name="T54" fmla="*/ 242 w 468"/>
                  <a:gd name="T55" fmla="*/ 95 h 195"/>
                  <a:gd name="T56" fmla="*/ 216 w 468"/>
                  <a:gd name="T57" fmla="*/ 95 h 195"/>
                  <a:gd name="T58" fmla="*/ 232 w 468"/>
                  <a:gd name="T59" fmla="*/ 95 h 195"/>
                  <a:gd name="T60" fmla="*/ 195 w 468"/>
                  <a:gd name="T61" fmla="*/ 79 h 195"/>
                  <a:gd name="T62" fmla="*/ 205 w 468"/>
                  <a:gd name="T63" fmla="*/ 90 h 195"/>
                  <a:gd name="T64" fmla="*/ 195 w 468"/>
                  <a:gd name="T65" fmla="*/ 79 h 195"/>
                  <a:gd name="T66" fmla="*/ 168 w 468"/>
                  <a:gd name="T67" fmla="*/ 74 h 195"/>
                  <a:gd name="T68" fmla="*/ 184 w 468"/>
                  <a:gd name="T69" fmla="*/ 74 h 195"/>
                  <a:gd name="T70" fmla="*/ 147 w 468"/>
                  <a:gd name="T71" fmla="*/ 58 h 195"/>
                  <a:gd name="T72" fmla="*/ 158 w 468"/>
                  <a:gd name="T73" fmla="*/ 74 h 195"/>
                  <a:gd name="T74" fmla="*/ 147 w 468"/>
                  <a:gd name="T75" fmla="*/ 58 h 195"/>
                  <a:gd name="T76" fmla="*/ 116 w 468"/>
                  <a:gd name="T77" fmla="*/ 58 h 195"/>
                  <a:gd name="T78" fmla="*/ 137 w 468"/>
                  <a:gd name="T79" fmla="*/ 53 h 195"/>
                  <a:gd name="T80" fmla="*/ 100 w 468"/>
                  <a:gd name="T81" fmla="*/ 37 h 195"/>
                  <a:gd name="T82" fmla="*/ 105 w 468"/>
                  <a:gd name="T83" fmla="*/ 53 h 195"/>
                  <a:gd name="T84" fmla="*/ 100 w 468"/>
                  <a:gd name="T85" fmla="*/ 37 h 195"/>
                  <a:gd name="T86" fmla="*/ 68 w 468"/>
                  <a:gd name="T87" fmla="*/ 37 h 195"/>
                  <a:gd name="T88" fmla="*/ 84 w 468"/>
                  <a:gd name="T89" fmla="*/ 32 h 195"/>
                  <a:gd name="T90" fmla="*/ 47 w 468"/>
                  <a:gd name="T91" fmla="*/ 21 h 195"/>
                  <a:gd name="T92" fmla="*/ 58 w 468"/>
                  <a:gd name="T93" fmla="*/ 32 h 195"/>
                  <a:gd name="T94" fmla="*/ 47 w 468"/>
                  <a:gd name="T95" fmla="*/ 21 h 195"/>
                  <a:gd name="T96" fmla="*/ 21 w 468"/>
                  <a:gd name="T97" fmla="*/ 16 h 195"/>
                  <a:gd name="T98" fmla="*/ 37 w 468"/>
                  <a:gd name="T99" fmla="*/ 16 h 195"/>
                  <a:gd name="T100" fmla="*/ 0 w 468"/>
                  <a:gd name="T101" fmla="*/ 0 h 195"/>
                  <a:gd name="T102" fmla="*/ 11 w 468"/>
                  <a:gd name="T103" fmla="*/ 11 h 195"/>
                  <a:gd name="T104" fmla="*/ 0 w 468"/>
                  <a:gd name="T10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8" h="195">
                    <a:moveTo>
                      <a:pt x="458" y="184"/>
                    </a:moveTo>
                    <a:lnTo>
                      <a:pt x="458" y="195"/>
                    </a:lnTo>
                    <a:lnTo>
                      <a:pt x="463" y="195"/>
                    </a:lnTo>
                    <a:lnTo>
                      <a:pt x="468" y="190"/>
                    </a:lnTo>
                    <a:lnTo>
                      <a:pt x="458" y="184"/>
                    </a:lnTo>
                    <a:close/>
                    <a:moveTo>
                      <a:pt x="437" y="174"/>
                    </a:moveTo>
                    <a:lnTo>
                      <a:pt x="431" y="184"/>
                    </a:lnTo>
                    <a:lnTo>
                      <a:pt x="447" y="190"/>
                    </a:lnTo>
                    <a:lnTo>
                      <a:pt x="447" y="184"/>
                    </a:lnTo>
                    <a:lnTo>
                      <a:pt x="437" y="174"/>
                    </a:lnTo>
                    <a:close/>
                    <a:moveTo>
                      <a:pt x="410" y="169"/>
                    </a:moveTo>
                    <a:lnTo>
                      <a:pt x="410" y="174"/>
                    </a:lnTo>
                    <a:lnTo>
                      <a:pt x="421" y="179"/>
                    </a:lnTo>
                    <a:lnTo>
                      <a:pt x="426" y="174"/>
                    </a:lnTo>
                    <a:lnTo>
                      <a:pt x="410" y="169"/>
                    </a:lnTo>
                    <a:lnTo>
                      <a:pt x="410" y="169"/>
                    </a:lnTo>
                    <a:lnTo>
                      <a:pt x="410" y="169"/>
                    </a:lnTo>
                    <a:close/>
                    <a:moveTo>
                      <a:pt x="389" y="158"/>
                    </a:moveTo>
                    <a:lnTo>
                      <a:pt x="384" y="163"/>
                    </a:lnTo>
                    <a:lnTo>
                      <a:pt x="400" y="169"/>
                    </a:lnTo>
                    <a:lnTo>
                      <a:pt x="400" y="163"/>
                    </a:lnTo>
                    <a:lnTo>
                      <a:pt x="389" y="158"/>
                    </a:lnTo>
                    <a:close/>
                    <a:moveTo>
                      <a:pt x="363" y="147"/>
                    </a:moveTo>
                    <a:lnTo>
                      <a:pt x="358" y="153"/>
                    </a:lnTo>
                    <a:lnTo>
                      <a:pt x="374" y="158"/>
                    </a:lnTo>
                    <a:lnTo>
                      <a:pt x="379" y="153"/>
                    </a:lnTo>
                    <a:lnTo>
                      <a:pt x="363" y="147"/>
                    </a:lnTo>
                    <a:close/>
                    <a:moveTo>
                      <a:pt x="337" y="137"/>
                    </a:moveTo>
                    <a:lnTo>
                      <a:pt x="337" y="142"/>
                    </a:lnTo>
                    <a:lnTo>
                      <a:pt x="347" y="153"/>
                    </a:lnTo>
                    <a:lnTo>
                      <a:pt x="353" y="142"/>
                    </a:lnTo>
                    <a:lnTo>
                      <a:pt x="342" y="137"/>
                    </a:lnTo>
                    <a:lnTo>
                      <a:pt x="342" y="137"/>
                    </a:lnTo>
                    <a:lnTo>
                      <a:pt x="337" y="137"/>
                    </a:lnTo>
                    <a:close/>
                    <a:moveTo>
                      <a:pt x="316" y="126"/>
                    </a:moveTo>
                    <a:lnTo>
                      <a:pt x="310" y="137"/>
                    </a:lnTo>
                    <a:lnTo>
                      <a:pt x="326" y="142"/>
                    </a:lnTo>
                    <a:lnTo>
                      <a:pt x="326" y="132"/>
                    </a:lnTo>
                    <a:lnTo>
                      <a:pt x="316" y="126"/>
                    </a:lnTo>
                    <a:close/>
                    <a:moveTo>
                      <a:pt x="289" y="116"/>
                    </a:moveTo>
                    <a:lnTo>
                      <a:pt x="289" y="126"/>
                    </a:lnTo>
                    <a:lnTo>
                      <a:pt x="300" y="132"/>
                    </a:lnTo>
                    <a:lnTo>
                      <a:pt x="305" y="121"/>
                    </a:lnTo>
                    <a:lnTo>
                      <a:pt x="289" y="116"/>
                    </a:lnTo>
                    <a:close/>
                    <a:moveTo>
                      <a:pt x="268" y="105"/>
                    </a:moveTo>
                    <a:lnTo>
                      <a:pt x="263" y="116"/>
                    </a:lnTo>
                    <a:lnTo>
                      <a:pt x="279" y="121"/>
                    </a:lnTo>
                    <a:lnTo>
                      <a:pt x="279" y="111"/>
                    </a:lnTo>
                    <a:lnTo>
                      <a:pt x="268" y="105"/>
                    </a:lnTo>
                    <a:lnTo>
                      <a:pt x="268" y="105"/>
                    </a:lnTo>
                    <a:lnTo>
                      <a:pt x="268" y="105"/>
                    </a:lnTo>
                    <a:close/>
                    <a:moveTo>
                      <a:pt x="242" y="95"/>
                    </a:moveTo>
                    <a:lnTo>
                      <a:pt x="237" y="105"/>
                    </a:lnTo>
                    <a:lnTo>
                      <a:pt x="253" y="111"/>
                    </a:lnTo>
                    <a:lnTo>
                      <a:pt x="258" y="105"/>
                    </a:lnTo>
                    <a:lnTo>
                      <a:pt x="242" y="95"/>
                    </a:lnTo>
                    <a:close/>
                    <a:moveTo>
                      <a:pt x="216" y="90"/>
                    </a:moveTo>
                    <a:lnTo>
                      <a:pt x="216" y="95"/>
                    </a:lnTo>
                    <a:lnTo>
                      <a:pt x="226" y="100"/>
                    </a:lnTo>
                    <a:lnTo>
                      <a:pt x="232" y="95"/>
                    </a:lnTo>
                    <a:lnTo>
                      <a:pt x="216" y="90"/>
                    </a:lnTo>
                    <a:close/>
                    <a:moveTo>
                      <a:pt x="195" y="79"/>
                    </a:moveTo>
                    <a:lnTo>
                      <a:pt x="189" y="84"/>
                    </a:lnTo>
                    <a:lnTo>
                      <a:pt x="205" y="90"/>
                    </a:lnTo>
                    <a:lnTo>
                      <a:pt x="205" y="84"/>
                    </a:lnTo>
                    <a:lnTo>
                      <a:pt x="195" y="79"/>
                    </a:lnTo>
                    <a:close/>
                    <a:moveTo>
                      <a:pt x="168" y="69"/>
                    </a:moveTo>
                    <a:lnTo>
                      <a:pt x="168" y="74"/>
                    </a:lnTo>
                    <a:lnTo>
                      <a:pt x="179" y="79"/>
                    </a:lnTo>
                    <a:lnTo>
                      <a:pt x="184" y="74"/>
                    </a:lnTo>
                    <a:lnTo>
                      <a:pt x="168" y="69"/>
                    </a:lnTo>
                    <a:close/>
                    <a:moveTo>
                      <a:pt x="147" y="58"/>
                    </a:moveTo>
                    <a:lnTo>
                      <a:pt x="142" y="63"/>
                    </a:lnTo>
                    <a:lnTo>
                      <a:pt x="158" y="74"/>
                    </a:lnTo>
                    <a:lnTo>
                      <a:pt x="158" y="63"/>
                    </a:lnTo>
                    <a:lnTo>
                      <a:pt x="147" y="58"/>
                    </a:lnTo>
                    <a:close/>
                    <a:moveTo>
                      <a:pt x="121" y="48"/>
                    </a:moveTo>
                    <a:lnTo>
                      <a:pt x="116" y="58"/>
                    </a:lnTo>
                    <a:lnTo>
                      <a:pt x="132" y="63"/>
                    </a:lnTo>
                    <a:lnTo>
                      <a:pt x="137" y="53"/>
                    </a:lnTo>
                    <a:lnTo>
                      <a:pt x="121" y="48"/>
                    </a:lnTo>
                    <a:close/>
                    <a:moveTo>
                      <a:pt x="100" y="37"/>
                    </a:moveTo>
                    <a:lnTo>
                      <a:pt x="95" y="48"/>
                    </a:lnTo>
                    <a:lnTo>
                      <a:pt x="105" y="53"/>
                    </a:lnTo>
                    <a:lnTo>
                      <a:pt x="111" y="42"/>
                    </a:lnTo>
                    <a:lnTo>
                      <a:pt x="100" y="37"/>
                    </a:lnTo>
                    <a:close/>
                    <a:moveTo>
                      <a:pt x="74" y="27"/>
                    </a:moveTo>
                    <a:lnTo>
                      <a:pt x="68" y="37"/>
                    </a:lnTo>
                    <a:lnTo>
                      <a:pt x="84" y="42"/>
                    </a:lnTo>
                    <a:lnTo>
                      <a:pt x="84" y="32"/>
                    </a:lnTo>
                    <a:lnTo>
                      <a:pt x="74" y="27"/>
                    </a:lnTo>
                    <a:close/>
                    <a:moveTo>
                      <a:pt x="47" y="21"/>
                    </a:moveTo>
                    <a:lnTo>
                      <a:pt x="47" y="27"/>
                    </a:lnTo>
                    <a:lnTo>
                      <a:pt x="58" y="32"/>
                    </a:lnTo>
                    <a:lnTo>
                      <a:pt x="63" y="27"/>
                    </a:lnTo>
                    <a:lnTo>
                      <a:pt x="47" y="21"/>
                    </a:lnTo>
                    <a:close/>
                    <a:moveTo>
                      <a:pt x="26" y="11"/>
                    </a:moveTo>
                    <a:lnTo>
                      <a:pt x="21" y="16"/>
                    </a:lnTo>
                    <a:lnTo>
                      <a:pt x="37" y="21"/>
                    </a:lnTo>
                    <a:lnTo>
                      <a:pt x="37" y="16"/>
                    </a:lnTo>
                    <a:lnTo>
                      <a:pt x="26" y="11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8490493" y="2714625"/>
                <a:ext cx="742950" cy="309563"/>
              </a:xfrm>
              <a:custGeom>
                <a:avLst/>
                <a:gdLst>
                  <a:gd name="T0" fmla="*/ 458 w 468"/>
                  <a:gd name="T1" fmla="*/ 195 h 195"/>
                  <a:gd name="T2" fmla="*/ 468 w 468"/>
                  <a:gd name="T3" fmla="*/ 190 h 195"/>
                  <a:gd name="T4" fmla="*/ 437 w 468"/>
                  <a:gd name="T5" fmla="*/ 174 h 195"/>
                  <a:gd name="T6" fmla="*/ 447 w 468"/>
                  <a:gd name="T7" fmla="*/ 190 h 195"/>
                  <a:gd name="T8" fmla="*/ 437 w 468"/>
                  <a:gd name="T9" fmla="*/ 174 h 195"/>
                  <a:gd name="T10" fmla="*/ 410 w 468"/>
                  <a:gd name="T11" fmla="*/ 174 h 195"/>
                  <a:gd name="T12" fmla="*/ 426 w 468"/>
                  <a:gd name="T13" fmla="*/ 174 h 195"/>
                  <a:gd name="T14" fmla="*/ 410 w 468"/>
                  <a:gd name="T15" fmla="*/ 169 h 195"/>
                  <a:gd name="T16" fmla="*/ 389 w 468"/>
                  <a:gd name="T17" fmla="*/ 158 h 195"/>
                  <a:gd name="T18" fmla="*/ 400 w 468"/>
                  <a:gd name="T19" fmla="*/ 169 h 195"/>
                  <a:gd name="T20" fmla="*/ 389 w 468"/>
                  <a:gd name="T21" fmla="*/ 158 h 195"/>
                  <a:gd name="T22" fmla="*/ 358 w 468"/>
                  <a:gd name="T23" fmla="*/ 153 h 195"/>
                  <a:gd name="T24" fmla="*/ 379 w 468"/>
                  <a:gd name="T25" fmla="*/ 153 h 195"/>
                  <a:gd name="T26" fmla="*/ 337 w 468"/>
                  <a:gd name="T27" fmla="*/ 137 h 195"/>
                  <a:gd name="T28" fmla="*/ 347 w 468"/>
                  <a:gd name="T29" fmla="*/ 153 h 195"/>
                  <a:gd name="T30" fmla="*/ 342 w 468"/>
                  <a:gd name="T31" fmla="*/ 137 h 195"/>
                  <a:gd name="T32" fmla="*/ 337 w 468"/>
                  <a:gd name="T33" fmla="*/ 137 h 195"/>
                  <a:gd name="T34" fmla="*/ 310 w 468"/>
                  <a:gd name="T35" fmla="*/ 137 h 195"/>
                  <a:gd name="T36" fmla="*/ 326 w 468"/>
                  <a:gd name="T37" fmla="*/ 132 h 195"/>
                  <a:gd name="T38" fmla="*/ 289 w 468"/>
                  <a:gd name="T39" fmla="*/ 116 h 195"/>
                  <a:gd name="T40" fmla="*/ 300 w 468"/>
                  <a:gd name="T41" fmla="*/ 132 h 195"/>
                  <a:gd name="T42" fmla="*/ 289 w 468"/>
                  <a:gd name="T43" fmla="*/ 116 h 195"/>
                  <a:gd name="T44" fmla="*/ 263 w 468"/>
                  <a:gd name="T45" fmla="*/ 116 h 195"/>
                  <a:gd name="T46" fmla="*/ 279 w 468"/>
                  <a:gd name="T47" fmla="*/ 111 h 195"/>
                  <a:gd name="T48" fmla="*/ 268 w 468"/>
                  <a:gd name="T49" fmla="*/ 105 h 195"/>
                  <a:gd name="T50" fmla="*/ 242 w 468"/>
                  <a:gd name="T51" fmla="*/ 95 h 195"/>
                  <a:gd name="T52" fmla="*/ 253 w 468"/>
                  <a:gd name="T53" fmla="*/ 111 h 195"/>
                  <a:gd name="T54" fmla="*/ 242 w 468"/>
                  <a:gd name="T55" fmla="*/ 95 h 195"/>
                  <a:gd name="T56" fmla="*/ 216 w 468"/>
                  <a:gd name="T57" fmla="*/ 95 h 195"/>
                  <a:gd name="T58" fmla="*/ 232 w 468"/>
                  <a:gd name="T59" fmla="*/ 95 h 195"/>
                  <a:gd name="T60" fmla="*/ 195 w 468"/>
                  <a:gd name="T61" fmla="*/ 79 h 195"/>
                  <a:gd name="T62" fmla="*/ 205 w 468"/>
                  <a:gd name="T63" fmla="*/ 90 h 195"/>
                  <a:gd name="T64" fmla="*/ 195 w 468"/>
                  <a:gd name="T65" fmla="*/ 79 h 195"/>
                  <a:gd name="T66" fmla="*/ 168 w 468"/>
                  <a:gd name="T67" fmla="*/ 74 h 195"/>
                  <a:gd name="T68" fmla="*/ 184 w 468"/>
                  <a:gd name="T69" fmla="*/ 74 h 195"/>
                  <a:gd name="T70" fmla="*/ 147 w 468"/>
                  <a:gd name="T71" fmla="*/ 58 h 195"/>
                  <a:gd name="T72" fmla="*/ 158 w 468"/>
                  <a:gd name="T73" fmla="*/ 74 h 195"/>
                  <a:gd name="T74" fmla="*/ 147 w 468"/>
                  <a:gd name="T75" fmla="*/ 58 h 195"/>
                  <a:gd name="T76" fmla="*/ 116 w 468"/>
                  <a:gd name="T77" fmla="*/ 58 h 195"/>
                  <a:gd name="T78" fmla="*/ 137 w 468"/>
                  <a:gd name="T79" fmla="*/ 53 h 195"/>
                  <a:gd name="T80" fmla="*/ 100 w 468"/>
                  <a:gd name="T81" fmla="*/ 37 h 195"/>
                  <a:gd name="T82" fmla="*/ 105 w 468"/>
                  <a:gd name="T83" fmla="*/ 53 h 195"/>
                  <a:gd name="T84" fmla="*/ 100 w 468"/>
                  <a:gd name="T85" fmla="*/ 37 h 195"/>
                  <a:gd name="T86" fmla="*/ 68 w 468"/>
                  <a:gd name="T87" fmla="*/ 37 h 195"/>
                  <a:gd name="T88" fmla="*/ 84 w 468"/>
                  <a:gd name="T89" fmla="*/ 32 h 195"/>
                  <a:gd name="T90" fmla="*/ 47 w 468"/>
                  <a:gd name="T91" fmla="*/ 21 h 195"/>
                  <a:gd name="T92" fmla="*/ 58 w 468"/>
                  <a:gd name="T93" fmla="*/ 32 h 195"/>
                  <a:gd name="T94" fmla="*/ 47 w 468"/>
                  <a:gd name="T95" fmla="*/ 21 h 195"/>
                  <a:gd name="T96" fmla="*/ 21 w 468"/>
                  <a:gd name="T97" fmla="*/ 16 h 195"/>
                  <a:gd name="T98" fmla="*/ 37 w 468"/>
                  <a:gd name="T99" fmla="*/ 16 h 195"/>
                  <a:gd name="T100" fmla="*/ 0 w 468"/>
                  <a:gd name="T101" fmla="*/ 0 h 195"/>
                  <a:gd name="T102" fmla="*/ 11 w 468"/>
                  <a:gd name="T103" fmla="*/ 11 h 195"/>
                  <a:gd name="T104" fmla="*/ 0 w 468"/>
                  <a:gd name="T10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8" h="195">
                    <a:moveTo>
                      <a:pt x="458" y="184"/>
                    </a:moveTo>
                    <a:lnTo>
                      <a:pt x="458" y="195"/>
                    </a:lnTo>
                    <a:lnTo>
                      <a:pt x="463" y="195"/>
                    </a:lnTo>
                    <a:lnTo>
                      <a:pt x="468" y="190"/>
                    </a:lnTo>
                    <a:lnTo>
                      <a:pt x="458" y="184"/>
                    </a:lnTo>
                    <a:moveTo>
                      <a:pt x="437" y="174"/>
                    </a:moveTo>
                    <a:lnTo>
                      <a:pt x="431" y="184"/>
                    </a:lnTo>
                    <a:lnTo>
                      <a:pt x="447" y="190"/>
                    </a:lnTo>
                    <a:lnTo>
                      <a:pt x="447" y="184"/>
                    </a:lnTo>
                    <a:lnTo>
                      <a:pt x="437" y="174"/>
                    </a:lnTo>
                    <a:moveTo>
                      <a:pt x="410" y="169"/>
                    </a:moveTo>
                    <a:lnTo>
                      <a:pt x="410" y="174"/>
                    </a:lnTo>
                    <a:lnTo>
                      <a:pt x="421" y="179"/>
                    </a:lnTo>
                    <a:lnTo>
                      <a:pt x="426" y="174"/>
                    </a:lnTo>
                    <a:lnTo>
                      <a:pt x="410" y="169"/>
                    </a:lnTo>
                    <a:lnTo>
                      <a:pt x="410" y="169"/>
                    </a:lnTo>
                    <a:lnTo>
                      <a:pt x="410" y="169"/>
                    </a:lnTo>
                    <a:moveTo>
                      <a:pt x="389" y="158"/>
                    </a:moveTo>
                    <a:lnTo>
                      <a:pt x="384" y="163"/>
                    </a:lnTo>
                    <a:lnTo>
                      <a:pt x="400" y="169"/>
                    </a:lnTo>
                    <a:lnTo>
                      <a:pt x="400" y="163"/>
                    </a:lnTo>
                    <a:lnTo>
                      <a:pt x="389" y="158"/>
                    </a:lnTo>
                    <a:moveTo>
                      <a:pt x="363" y="147"/>
                    </a:moveTo>
                    <a:lnTo>
                      <a:pt x="358" y="153"/>
                    </a:lnTo>
                    <a:lnTo>
                      <a:pt x="374" y="158"/>
                    </a:lnTo>
                    <a:lnTo>
                      <a:pt x="379" y="153"/>
                    </a:lnTo>
                    <a:lnTo>
                      <a:pt x="363" y="147"/>
                    </a:lnTo>
                    <a:moveTo>
                      <a:pt x="337" y="137"/>
                    </a:moveTo>
                    <a:lnTo>
                      <a:pt x="337" y="142"/>
                    </a:lnTo>
                    <a:lnTo>
                      <a:pt x="347" y="153"/>
                    </a:lnTo>
                    <a:lnTo>
                      <a:pt x="353" y="142"/>
                    </a:lnTo>
                    <a:lnTo>
                      <a:pt x="342" y="137"/>
                    </a:lnTo>
                    <a:lnTo>
                      <a:pt x="342" y="137"/>
                    </a:lnTo>
                    <a:lnTo>
                      <a:pt x="337" y="137"/>
                    </a:lnTo>
                    <a:moveTo>
                      <a:pt x="316" y="126"/>
                    </a:moveTo>
                    <a:lnTo>
                      <a:pt x="310" y="137"/>
                    </a:lnTo>
                    <a:lnTo>
                      <a:pt x="326" y="142"/>
                    </a:lnTo>
                    <a:lnTo>
                      <a:pt x="326" y="132"/>
                    </a:lnTo>
                    <a:lnTo>
                      <a:pt x="316" y="126"/>
                    </a:lnTo>
                    <a:moveTo>
                      <a:pt x="289" y="116"/>
                    </a:moveTo>
                    <a:lnTo>
                      <a:pt x="289" y="126"/>
                    </a:lnTo>
                    <a:lnTo>
                      <a:pt x="300" y="132"/>
                    </a:lnTo>
                    <a:lnTo>
                      <a:pt x="305" y="121"/>
                    </a:lnTo>
                    <a:lnTo>
                      <a:pt x="289" y="116"/>
                    </a:lnTo>
                    <a:moveTo>
                      <a:pt x="268" y="105"/>
                    </a:moveTo>
                    <a:lnTo>
                      <a:pt x="263" y="116"/>
                    </a:lnTo>
                    <a:lnTo>
                      <a:pt x="279" y="121"/>
                    </a:lnTo>
                    <a:lnTo>
                      <a:pt x="279" y="111"/>
                    </a:lnTo>
                    <a:lnTo>
                      <a:pt x="268" y="105"/>
                    </a:lnTo>
                    <a:lnTo>
                      <a:pt x="268" y="105"/>
                    </a:lnTo>
                    <a:lnTo>
                      <a:pt x="268" y="105"/>
                    </a:lnTo>
                    <a:moveTo>
                      <a:pt x="242" y="95"/>
                    </a:moveTo>
                    <a:lnTo>
                      <a:pt x="237" y="105"/>
                    </a:lnTo>
                    <a:lnTo>
                      <a:pt x="253" y="111"/>
                    </a:lnTo>
                    <a:lnTo>
                      <a:pt x="258" y="105"/>
                    </a:lnTo>
                    <a:lnTo>
                      <a:pt x="242" y="95"/>
                    </a:lnTo>
                    <a:moveTo>
                      <a:pt x="216" y="90"/>
                    </a:moveTo>
                    <a:lnTo>
                      <a:pt x="216" y="95"/>
                    </a:lnTo>
                    <a:lnTo>
                      <a:pt x="226" y="100"/>
                    </a:lnTo>
                    <a:lnTo>
                      <a:pt x="232" y="95"/>
                    </a:lnTo>
                    <a:lnTo>
                      <a:pt x="216" y="90"/>
                    </a:lnTo>
                    <a:moveTo>
                      <a:pt x="195" y="79"/>
                    </a:moveTo>
                    <a:lnTo>
                      <a:pt x="189" y="84"/>
                    </a:lnTo>
                    <a:lnTo>
                      <a:pt x="205" y="90"/>
                    </a:lnTo>
                    <a:lnTo>
                      <a:pt x="205" y="84"/>
                    </a:lnTo>
                    <a:lnTo>
                      <a:pt x="195" y="79"/>
                    </a:lnTo>
                    <a:moveTo>
                      <a:pt x="168" y="69"/>
                    </a:moveTo>
                    <a:lnTo>
                      <a:pt x="168" y="74"/>
                    </a:lnTo>
                    <a:lnTo>
                      <a:pt x="179" y="79"/>
                    </a:lnTo>
                    <a:lnTo>
                      <a:pt x="184" y="74"/>
                    </a:lnTo>
                    <a:lnTo>
                      <a:pt x="168" y="69"/>
                    </a:lnTo>
                    <a:moveTo>
                      <a:pt x="147" y="58"/>
                    </a:moveTo>
                    <a:lnTo>
                      <a:pt x="142" y="63"/>
                    </a:lnTo>
                    <a:lnTo>
                      <a:pt x="158" y="74"/>
                    </a:lnTo>
                    <a:lnTo>
                      <a:pt x="158" y="63"/>
                    </a:lnTo>
                    <a:lnTo>
                      <a:pt x="147" y="58"/>
                    </a:lnTo>
                    <a:moveTo>
                      <a:pt x="121" y="48"/>
                    </a:moveTo>
                    <a:lnTo>
                      <a:pt x="116" y="58"/>
                    </a:lnTo>
                    <a:lnTo>
                      <a:pt x="132" y="63"/>
                    </a:lnTo>
                    <a:lnTo>
                      <a:pt x="137" y="53"/>
                    </a:lnTo>
                    <a:lnTo>
                      <a:pt x="121" y="48"/>
                    </a:lnTo>
                    <a:moveTo>
                      <a:pt x="100" y="37"/>
                    </a:moveTo>
                    <a:lnTo>
                      <a:pt x="95" y="48"/>
                    </a:lnTo>
                    <a:lnTo>
                      <a:pt x="105" y="53"/>
                    </a:lnTo>
                    <a:lnTo>
                      <a:pt x="111" y="42"/>
                    </a:lnTo>
                    <a:lnTo>
                      <a:pt x="100" y="37"/>
                    </a:lnTo>
                    <a:moveTo>
                      <a:pt x="74" y="27"/>
                    </a:moveTo>
                    <a:lnTo>
                      <a:pt x="68" y="37"/>
                    </a:lnTo>
                    <a:lnTo>
                      <a:pt x="84" y="42"/>
                    </a:lnTo>
                    <a:lnTo>
                      <a:pt x="84" y="32"/>
                    </a:lnTo>
                    <a:lnTo>
                      <a:pt x="74" y="27"/>
                    </a:lnTo>
                    <a:moveTo>
                      <a:pt x="47" y="21"/>
                    </a:moveTo>
                    <a:lnTo>
                      <a:pt x="47" y="27"/>
                    </a:lnTo>
                    <a:lnTo>
                      <a:pt x="58" y="32"/>
                    </a:lnTo>
                    <a:lnTo>
                      <a:pt x="63" y="27"/>
                    </a:lnTo>
                    <a:lnTo>
                      <a:pt x="47" y="21"/>
                    </a:lnTo>
                    <a:moveTo>
                      <a:pt x="26" y="11"/>
                    </a:moveTo>
                    <a:lnTo>
                      <a:pt x="21" y="16"/>
                    </a:lnTo>
                    <a:lnTo>
                      <a:pt x="37" y="21"/>
                    </a:lnTo>
                    <a:lnTo>
                      <a:pt x="37" y="16"/>
                    </a:lnTo>
                    <a:lnTo>
                      <a:pt x="26" y="11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08" name="圆角矩形 107"/>
            <p:cNvSpPr/>
            <p:nvPr/>
          </p:nvSpPr>
          <p:spPr>
            <a:xfrm>
              <a:off x="6712582" y="1949817"/>
              <a:ext cx="2022873" cy="1523692"/>
            </a:xfrm>
            <a:prstGeom prst="round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5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3" grpId="0"/>
      <p:bldP spid="104" grpId="0"/>
      <p:bldP spid="105" grpId="0" animBg="1"/>
      <p:bldP spid="106" grpId="0"/>
      <p:bldP spid="1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2876" y="395228"/>
            <a:ext cx="1091124" cy="400110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17445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F17445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082" y="292100"/>
            <a:ext cx="599329" cy="599329"/>
            <a:chOff x="2112182" y="3122122"/>
            <a:chExt cx="935818" cy="935818"/>
          </a:xfrm>
        </p:grpSpPr>
        <p:sp>
          <p:nvSpPr>
            <p:cNvPr id="4" name="椭圆 3"/>
            <p:cNvSpPr/>
            <p:nvPr/>
          </p:nvSpPr>
          <p:spPr>
            <a:xfrm>
              <a:off x="2112182" y="3122122"/>
              <a:ext cx="935818" cy="9358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41275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2220051" y="3321801"/>
              <a:ext cx="720080" cy="536460"/>
            </a:xfrm>
            <a:custGeom>
              <a:avLst/>
              <a:gdLst>
                <a:gd name="T0" fmla="*/ 1318145 w 2143125"/>
                <a:gd name="T1" fmla="*/ 917194 h 1597025"/>
                <a:gd name="T2" fmla="*/ 1379831 w 2143125"/>
                <a:gd name="T3" fmla="*/ 1137598 h 1597025"/>
                <a:gd name="T4" fmla="*/ 1335097 w 2143125"/>
                <a:gd name="T5" fmla="*/ 1268287 h 1597025"/>
                <a:gd name="T6" fmla="*/ 1208192 w 2143125"/>
                <a:gd name="T7" fmla="*/ 1359886 h 1597025"/>
                <a:gd name="T8" fmla="*/ 922597 w 2143125"/>
                <a:gd name="T9" fmla="*/ 1418283 h 1597025"/>
                <a:gd name="T10" fmla="*/ 657487 w 2143125"/>
                <a:gd name="T11" fmla="*/ 1338693 h 1597025"/>
                <a:gd name="T12" fmla="*/ 552478 w 2143125"/>
                <a:gd name="T13" fmla="*/ 1242149 h 1597025"/>
                <a:gd name="T14" fmla="*/ 531288 w 2143125"/>
                <a:gd name="T15" fmla="*/ 1081555 h 1597025"/>
                <a:gd name="T16" fmla="*/ 616755 w 2143125"/>
                <a:gd name="T17" fmla="*/ 873161 h 1597025"/>
                <a:gd name="T18" fmla="*/ 1793602 w 2143125"/>
                <a:gd name="T19" fmla="*/ 648696 h 1597025"/>
                <a:gd name="T20" fmla="*/ 1890429 w 2143125"/>
                <a:gd name="T21" fmla="*/ 826850 h 1597025"/>
                <a:gd name="T22" fmla="*/ 1893955 w 2143125"/>
                <a:gd name="T23" fmla="*/ 997719 h 1597025"/>
                <a:gd name="T24" fmla="*/ 1811228 w 2143125"/>
                <a:gd name="T25" fmla="*/ 1095258 h 1597025"/>
                <a:gd name="T26" fmla="*/ 1583730 w 2143125"/>
                <a:gd name="T27" fmla="*/ 1181514 h 1597025"/>
                <a:gd name="T28" fmla="*/ 1467631 w 2143125"/>
                <a:gd name="T29" fmla="*/ 1082095 h 1597025"/>
                <a:gd name="T30" fmla="*/ 1367044 w 2143125"/>
                <a:gd name="T31" fmla="*/ 822855 h 1597025"/>
                <a:gd name="T32" fmla="*/ 1287607 w 2143125"/>
                <a:gd name="T33" fmla="*/ 640469 h 1597025"/>
                <a:gd name="T34" fmla="*/ 637786 w 2143125"/>
                <a:gd name="T35" fmla="*/ 718735 h 1597025"/>
                <a:gd name="T36" fmla="*/ 475984 w 2143125"/>
                <a:gd name="T37" fmla="*/ 936375 h 1597025"/>
                <a:gd name="T38" fmla="*/ 436888 w 2143125"/>
                <a:gd name="T39" fmla="*/ 1185275 h 1597025"/>
                <a:gd name="T40" fmla="*/ 191242 w 2143125"/>
                <a:gd name="T41" fmla="*/ 1146495 h 1597025"/>
                <a:gd name="T42" fmla="*/ 46633 w 2143125"/>
                <a:gd name="T43" fmla="*/ 1053656 h 1597025"/>
                <a:gd name="T44" fmla="*/ 0 w 2143125"/>
                <a:gd name="T45" fmla="*/ 940371 h 1597025"/>
                <a:gd name="T46" fmla="*/ 50165 w 2143125"/>
                <a:gd name="T47" fmla="*/ 736128 h 1597025"/>
                <a:gd name="T48" fmla="*/ 952970 w 2143125"/>
                <a:gd name="T49" fmla="*/ 136844 h 1597025"/>
                <a:gd name="T50" fmla="*/ 1076540 w 2143125"/>
                <a:gd name="T51" fmla="*/ 163209 h 1597025"/>
                <a:gd name="T52" fmla="*/ 1174924 w 2143125"/>
                <a:gd name="T53" fmla="*/ 235007 h 1597025"/>
                <a:gd name="T54" fmla="*/ 1237061 w 2143125"/>
                <a:gd name="T55" fmla="*/ 340233 h 1597025"/>
                <a:gd name="T56" fmla="*/ 1251420 w 2143125"/>
                <a:gd name="T57" fmla="*/ 467116 h 1597025"/>
                <a:gd name="T58" fmla="*/ 1213290 w 2143125"/>
                <a:gd name="T59" fmla="*/ 585759 h 1597025"/>
                <a:gd name="T60" fmla="*/ 1132322 w 2143125"/>
                <a:gd name="T61" fmla="*/ 676861 h 1597025"/>
                <a:gd name="T62" fmla="*/ 1020756 w 2143125"/>
                <a:gd name="T63" fmla="*/ 728650 h 1597025"/>
                <a:gd name="T64" fmla="*/ 892716 w 2143125"/>
                <a:gd name="T65" fmla="*/ 730298 h 1597025"/>
                <a:gd name="T66" fmla="*/ 779502 w 2143125"/>
                <a:gd name="T67" fmla="*/ 680863 h 1597025"/>
                <a:gd name="T68" fmla="*/ 696652 w 2143125"/>
                <a:gd name="T69" fmla="*/ 592115 h 1597025"/>
                <a:gd name="T70" fmla="*/ 655933 w 2143125"/>
                <a:gd name="T71" fmla="*/ 474649 h 1597025"/>
                <a:gd name="T72" fmla="*/ 666760 w 2143125"/>
                <a:gd name="T73" fmla="*/ 347531 h 1597025"/>
                <a:gd name="T74" fmla="*/ 726308 w 2143125"/>
                <a:gd name="T75" fmla="*/ 240187 h 1597025"/>
                <a:gd name="T76" fmla="*/ 823046 w 2143125"/>
                <a:gd name="T77" fmla="*/ 166505 h 1597025"/>
                <a:gd name="T78" fmla="*/ 945438 w 2143125"/>
                <a:gd name="T79" fmla="*/ 136844 h 1597025"/>
                <a:gd name="T80" fmla="*/ 1618384 w 2143125"/>
                <a:gd name="T81" fmla="*/ 22111 h 1597025"/>
                <a:gd name="T82" fmla="*/ 1763195 w 2143125"/>
                <a:gd name="T83" fmla="*/ 163718 h 1597025"/>
                <a:gd name="T84" fmla="*/ 1787878 w 2143125"/>
                <a:gd name="T85" fmla="*/ 278038 h 1597025"/>
                <a:gd name="T86" fmla="*/ 1763195 w 2143125"/>
                <a:gd name="T87" fmla="*/ 392122 h 1597025"/>
                <a:gd name="T88" fmla="*/ 1618384 w 2143125"/>
                <a:gd name="T89" fmla="*/ 533963 h 1597025"/>
                <a:gd name="T90" fmla="*/ 1498492 w 2143125"/>
                <a:gd name="T91" fmla="*/ 555604 h 1597025"/>
                <a:gd name="T92" fmla="*/ 1344043 w 2143125"/>
                <a:gd name="T93" fmla="*/ 467159 h 1597025"/>
                <a:gd name="T94" fmla="*/ 1325941 w 2143125"/>
                <a:gd name="T95" fmla="*/ 314968 h 1597025"/>
                <a:gd name="T96" fmla="*/ 1255886 w 2143125"/>
                <a:gd name="T97" fmla="*/ 187946 h 1597025"/>
                <a:gd name="T98" fmla="*/ 1350390 w 2143125"/>
                <a:gd name="T99" fmla="*/ 51280 h 1597025"/>
                <a:gd name="T100" fmla="*/ 396165 w 2143125"/>
                <a:gd name="T101" fmla="*/ 0 h 1597025"/>
                <a:gd name="T102" fmla="*/ 564484 w 2143125"/>
                <a:gd name="T103" fmla="*/ 57396 h 1597025"/>
                <a:gd name="T104" fmla="*/ 645353 w 2143125"/>
                <a:gd name="T105" fmla="*/ 194532 h 1597025"/>
                <a:gd name="T106" fmla="*/ 578120 w 2143125"/>
                <a:gd name="T107" fmla="*/ 323201 h 1597025"/>
                <a:gd name="T108" fmla="*/ 564014 w 2143125"/>
                <a:gd name="T109" fmla="*/ 482449 h 1597025"/>
                <a:gd name="T110" fmla="*/ 396165 w 2143125"/>
                <a:gd name="T111" fmla="*/ 555840 h 1597025"/>
                <a:gd name="T112" fmla="*/ 281916 w 2143125"/>
                <a:gd name="T113" fmla="*/ 531141 h 1597025"/>
                <a:gd name="T114" fmla="*/ 140396 w 2143125"/>
                <a:gd name="T115" fmla="*/ 386242 h 1597025"/>
                <a:gd name="T116" fmla="*/ 118533 w 2143125"/>
                <a:gd name="T117" fmla="*/ 270745 h 1597025"/>
                <a:gd name="T118" fmla="*/ 145803 w 2143125"/>
                <a:gd name="T119" fmla="*/ 157366 h 1597025"/>
                <a:gd name="T120" fmla="*/ 294375 w 2143125"/>
                <a:gd name="T121" fmla="*/ 19524 h 15970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43125" h="1597025">
                  <a:moveTo>
                    <a:pt x="795561" y="879475"/>
                  </a:moveTo>
                  <a:lnTo>
                    <a:pt x="1072091" y="1110003"/>
                  </a:lnTo>
                  <a:lnTo>
                    <a:pt x="1348886" y="879475"/>
                  </a:lnTo>
                  <a:lnTo>
                    <a:pt x="1360276" y="888484"/>
                  </a:lnTo>
                  <a:lnTo>
                    <a:pt x="1371400" y="897758"/>
                  </a:lnTo>
                  <a:lnTo>
                    <a:pt x="1382525" y="907297"/>
                  </a:lnTo>
                  <a:lnTo>
                    <a:pt x="1393120" y="917101"/>
                  </a:lnTo>
                  <a:lnTo>
                    <a:pt x="1403186" y="927435"/>
                  </a:lnTo>
                  <a:lnTo>
                    <a:pt x="1413516" y="937504"/>
                  </a:lnTo>
                  <a:lnTo>
                    <a:pt x="1423316" y="948368"/>
                  </a:lnTo>
                  <a:lnTo>
                    <a:pt x="1432587" y="959497"/>
                  </a:lnTo>
                  <a:lnTo>
                    <a:pt x="1441857" y="970891"/>
                  </a:lnTo>
                  <a:lnTo>
                    <a:pt x="1450863" y="982550"/>
                  </a:lnTo>
                  <a:lnTo>
                    <a:pt x="1459074" y="994739"/>
                  </a:lnTo>
                  <a:lnTo>
                    <a:pt x="1467550" y="1006663"/>
                  </a:lnTo>
                  <a:lnTo>
                    <a:pt x="1475232" y="1019116"/>
                  </a:lnTo>
                  <a:lnTo>
                    <a:pt x="1482913" y="1032100"/>
                  </a:lnTo>
                  <a:lnTo>
                    <a:pt x="1490065" y="1044819"/>
                  </a:lnTo>
                  <a:lnTo>
                    <a:pt x="1496687" y="1057803"/>
                  </a:lnTo>
                  <a:lnTo>
                    <a:pt x="1503308" y="1071581"/>
                  </a:lnTo>
                  <a:lnTo>
                    <a:pt x="1509401" y="1085095"/>
                  </a:lnTo>
                  <a:lnTo>
                    <a:pt x="1515228" y="1098874"/>
                  </a:lnTo>
                  <a:lnTo>
                    <a:pt x="1520525" y="1113182"/>
                  </a:lnTo>
                  <a:lnTo>
                    <a:pt x="1525558" y="1127226"/>
                  </a:lnTo>
                  <a:lnTo>
                    <a:pt x="1530061" y="1141799"/>
                  </a:lnTo>
                  <a:lnTo>
                    <a:pt x="1534034" y="1156638"/>
                  </a:lnTo>
                  <a:lnTo>
                    <a:pt x="1538007" y="1171477"/>
                  </a:lnTo>
                  <a:lnTo>
                    <a:pt x="1541186" y="1186580"/>
                  </a:lnTo>
                  <a:lnTo>
                    <a:pt x="1544364" y="1201684"/>
                  </a:lnTo>
                  <a:lnTo>
                    <a:pt x="1546748" y="1217052"/>
                  </a:lnTo>
                  <a:lnTo>
                    <a:pt x="1548867" y="1232686"/>
                  </a:lnTo>
                  <a:lnTo>
                    <a:pt x="1550456" y="1248319"/>
                  </a:lnTo>
                  <a:lnTo>
                    <a:pt x="1551781" y="1264218"/>
                  </a:lnTo>
                  <a:lnTo>
                    <a:pt x="1552310" y="1280116"/>
                  </a:lnTo>
                  <a:lnTo>
                    <a:pt x="1552575" y="1296279"/>
                  </a:lnTo>
                  <a:lnTo>
                    <a:pt x="1552310" y="1305554"/>
                  </a:lnTo>
                  <a:lnTo>
                    <a:pt x="1551781" y="1314298"/>
                  </a:lnTo>
                  <a:lnTo>
                    <a:pt x="1550456" y="1323307"/>
                  </a:lnTo>
                  <a:lnTo>
                    <a:pt x="1548867" y="1332316"/>
                  </a:lnTo>
                  <a:lnTo>
                    <a:pt x="1547013" y="1341060"/>
                  </a:lnTo>
                  <a:lnTo>
                    <a:pt x="1544894" y="1349539"/>
                  </a:lnTo>
                  <a:lnTo>
                    <a:pt x="1542245" y="1358018"/>
                  </a:lnTo>
                  <a:lnTo>
                    <a:pt x="1539067" y="1366233"/>
                  </a:lnTo>
                  <a:lnTo>
                    <a:pt x="1535623" y="1374182"/>
                  </a:lnTo>
                  <a:lnTo>
                    <a:pt x="1531650" y="1382396"/>
                  </a:lnTo>
                  <a:lnTo>
                    <a:pt x="1527677" y="1390080"/>
                  </a:lnTo>
                  <a:lnTo>
                    <a:pt x="1522909" y="1397765"/>
                  </a:lnTo>
                  <a:lnTo>
                    <a:pt x="1518406" y="1405184"/>
                  </a:lnTo>
                  <a:lnTo>
                    <a:pt x="1513109" y="1412603"/>
                  </a:lnTo>
                  <a:lnTo>
                    <a:pt x="1507811" y="1420022"/>
                  </a:lnTo>
                  <a:lnTo>
                    <a:pt x="1501984" y="1427177"/>
                  </a:lnTo>
                  <a:lnTo>
                    <a:pt x="1495892" y="1433801"/>
                  </a:lnTo>
                  <a:lnTo>
                    <a:pt x="1489800" y="1440955"/>
                  </a:lnTo>
                  <a:lnTo>
                    <a:pt x="1483178" y="1447315"/>
                  </a:lnTo>
                  <a:lnTo>
                    <a:pt x="1476026" y="1453939"/>
                  </a:lnTo>
                  <a:lnTo>
                    <a:pt x="1469404" y="1460298"/>
                  </a:lnTo>
                  <a:lnTo>
                    <a:pt x="1461988" y="1466658"/>
                  </a:lnTo>
                  <a:lnTo>
                    <a:pt x="1454306" y="1472752"/>
                  </a:lnTo>
                  <a:lnTo>
                    <a:pt x="1446360" y="1478582"/>
                  </a:lnTo>
                  <a:lnTo>
                    <a:pt x="1438414" y="1484411"/>
                  </a:lnTo>
                  <a:lnTo>
                    <a:pt x="1430468" y="1490241"/>
                  </a:lnTo>
                  <a:lnTo>
                    <a:pt x="1421992" y="1495540"/>
                  </a:lnTo>
                  <a:lnTo>
                    <a:pt x="1413516" y="1501105"/>
                  </a:lnTo>
                  <a:lnTo>
                    <a:pt x="1404775" y="1506404"/>
                  </a:lnTo>
                  <a:lnTo>
                    <a:pt x="1395769" y="1511439"/>
                  </a:lnTo>
                  <a:lnTo>
                    <a:pt x="1387028" y="1516208"/>
                  </a:lnTo>
                  <a:lnTo>
                    <a:pt x="1377757" y="1521243"/>
                  </a:lnTo>
                  <a:lnTo>
                    <a:pt x="1359216" y="1530252"/>
                  </a:lnTo>
                  <a:lnTo>
                    <a:pt x="1340145" y="1538731"/>
                  </a:lnTo>
                  <a:lnTo>
                    <a:pt x="1320544" y="1546945"/>
                  </a:lnTo>
                  <a:lnTo>
                    <a:pt x="1300944" y="1554364"/>
                  </a:lnTo>
                  <a:lnTo>
                    <a:pt x="1280813" y="1560989"/>
                  </a:lnTo>
                  <a:lnTo>
                    <a:pt x="1260947" y="1567083"/>
                  </a:lnTo>
                  <a:lnTo>
                    <a:pt x="1241082" y="1573177"/>
                  </a:lnTo>
                  <a:lnTo>
                    <a:pt x="1220951" y="1577947"/>
                  </a:lnTo>
                  <a:lnTo>
                    <a:pt x="1200821" y="1582452"/>
                  </a:lnTo>
                  <a:lnTo>
                    <a:pt x="1181485" y="1586426"/>
                  </a:lnTo>
                  <a:lnTo>
                    <a:pt x="1161884" y="1589606"/>
                  </a:lnTo>
                  <a:lnTo>
                    <a:pt x="1142813" y="1592256"/>
                  </a:lnTo>
                  <a:lnTo>
                    <a:pt x="1124272" y="1594375"/>
                  </a:lnTo>
                  <a:lnTo>
                    <a:pt x="1106525" y="1595965"/>
                  </a:lnTo>
                  <a:lnTo>
                    <a:pt x="1088779" y="1596760"/>
                  </a:lnTo>
                  <a:lnTo>
                    <a:pt x="1072091" y="1597025"/>
                  </a:lnTo>
                  <a:lnTo>
                    <a:pt x="1055669" y="1596760"/>
                  </a:lnTo>
                  <a:lnTo>
                    <a:pt x="1037922" y="1595965"/>
                  </a:lnTo>
                  <a:lnTo>
                    <a:pt x="1020176" y="1594375"/>
                  </a:lnTo>
                  <a:lnTo>
                    <a:pt x="1001635" y="1592256"/>
                  </a:lnTo>
                  <a:lnTo>
                    <a:pt x="982299" y="1589606"/>
                  </a:lnTo>
                  <a:lnTo>
                    <a:pt x="963228" y="1586426"/>
                  </a:lnTo>
                  <a:lnTo>
                    <a:pt x="943627" y="1582452"/>
                  </a:lnTo>
                  <a:lnTo>
                    <a:pt x="923496" y="1577947"/>
                  </a:lnTo>
                  <a:lnTo>
                    <a:pt x="903631" y="1573177"/>
                  </a:lnTo>
                  <a:lnTo>
                    <a:pt x="883765" y="1567083"/>
                  </a:lnTo>
                  <a:lnTo>
                    <a:pt x="863634" y="1560989"/>
                  </a:lnTo>
                  <a:lnTo>
                    <a:pt x="843504" y="1554364"/>
                  </a:lnTo>
                  <a:lnTo>
                    <a:pt x="823903" y="1546945"/>
                  </a:lnTo>
                  <a:lnTo>
                    <a:pt x="804302" y="1538731"/>
                  </a:lnTo>
                  <a:lnTo>
                    <a:pt x="785496" y="1530252"/>
                  </a:lnTo>
                  <a:lnTo>
                    <a:pt x="766690" y="1521243"/>
                  </a:lnTo>
                  <a:lnTo>
                    <a:pt x="757419" y="1516208"/>
                  </a:lnTo>
                  <a:lnTo>
                    <a:pt x="748414" y="1511439"/>
                  </a:lnTo>
                  <a:lnTo>
                    <a:pt x="739673" y="1506404"/>
                  </a:lnTo>
                  <a:lnTo>
                    <a:pt x="730932" y="1501105"/>
                  </a:lnTo>
                  <a:lnTo>
                    <a:pt x="722720" y="1495540"/>
                  </a:lnTo>
                  <a:lnTo>
                    <a:pt x="714244" y="1490241"/>
                  </a:lnTo>
                  <a:lnTo>
                    <a:pt x="706033" y="1484411"/>
                  </a:lnTo>
                  <a:lnTo>
                    <a:pt x="697822" y="1478582"/>
                  </a:lnTo>
                  <a:lnTo>
                    <a:pt x="690141" y="1472752"/>
                  </a:lnTo>
                  <a:lnTo>
                    <a:pt x="682724" y="1466658"/>
                  </a:lnTo>
                  <a:lnTo>
                    <a:pt x="675308" y="1460298"/>
                  </a:lnTo>
                  <a:lnTo>
                    <a:pt x="668421" y="1453939"/>
                  </a:lnTo>
                  <a:lnTo>
                    <a:pt x="661534" y="1447315"/>
                  </a:lnTo>
                  <a:lnTo>
                    <a:pt x="655177" y="1440955"/>
                  </a:lnTo>
                  <a:lnTo>
                    <a:pt x="648555" y="1433801"/>
                  </a:lnTo>
                  <a:lnTo>
                    <a:pt x="642728" y="1427177"/>
                  </a:lnTo>
                  <a:lnTo>
                    <a:pt x="636901" y="1420022"/>
                  </a:lnTo>
                  <a:lnTo>
                    <a:pt x="631338" y="1412603"/>
                  </a:lnTo>
                  <a:lnTo>
                    <a:pt x="626306" y="1405184"/>
                  </a:lnTo>
                  <a:lnTo>
                    <a:pt x="621538" y="1397765"/>
                  </a:lnTo>
                  <a:lnTo>
                    <a:pt x="616770" y="1390080"/>
                  </a:lnTo>
                  <a:lnTo>
                    <a:pt x="612797" y="1382396"/>
                  </a:lnTo>
                  <a:lnTo>
                    <a:pt x="609089" y="1374182"/>
                  </a:lnTo>
                  <a:lnTo>
                    <a:pt x="605646" y="1366233"/>
                  </a:lnTo>
                  <a:lnTo>
                    <a:pt x="602467" y="1358018"/>
                  </a:lnTo>
                  <a:lnTo>
                    <a:pt x="599818" y="1349539"/>
                  </a:lnTo>
                  <a:lnTo>
                    <a:pt x="597434" y="1341060"/>
                  </a:lnTo>
                  <a:lnTo>
                    <a:pt x="595580" y="1332316"/>
                  </a:lnTo>
                  <a:lnTo>
                    <a:pt x="593991" y="1323307"/>
                  </a:lnTo>
                  <a:lnTo>
                    <a:pt x="592932" y="1314298"/>
                  </a:lnTo>
                  <a:lnTo>
                    <a:pt x="592402" y="1305554"/>
                  </a:lnTo>
                  <a:lnTo>
                    <a:pt x="592137" y="1296279"/>
                  </a:lnTo>
                  <a:lnTo>
                    <a:pt x="592402" y="1280116"/>
                  </a:lnTo>
                  <a:lnTo>
                    <a:pt x="592932" y="1264218"/>
                  </a:lnTo>
                  <a:lnTo>
                    <a:pt x="594256" y="1248319"/>
                  </a:lnTo>
                  <a:lnTo>
                    <a:pt x="595845" y="1232686"/>
                  </a:lnTo>
                  <a:lnTo>
                    <a:pt x="597699" y="1217052"/>
                  </a:lnTo>
                  <a:lnTo>
                    <a:pt x="600348" y="1201684"/>
                  </a:lnTo>
                  <a:lnTo>
                    <a:pt x="603262" y="1186580"/>
                  </a:lnTo>
                  <a:lnTo>
                    <a:pt x="606705" y="1171477"/>
                  </a:lnTo>
                  <a:lnTo>
                    <a:pt x="610413" y="1156638"/>
                  </a:lnTo>
                  <a:lnTo>
                    <a:pt x="614386" y="1141799"/>
                  </a:lnTo>
                  <a:lnTo>
                    <a:pt x="618889" y="1127226"/>
                  </a:lnTo>
                  <a:lnTo>
                    <a:pt x="623922" y="1113182"/>
                  </a:lnTo>
                  <a:lnTo>
                    <a:pt x="629484" y="1098874"/>
                  </a:lnTo>
                  <a:lnTo>
                    <a:pt x="635047" y="1085095"/>
                  </a:lnTo>
                  <a:lnTo>
                    <a:pt x="641139" y="1071581"/>
                  </a:lnTo>
                  <a:lnTo>
                    <a:pt x="647761" y="1057803"/>
                  </a:lnTo>
                  <a:lnTo>
                    <a:pt x="654383" y="1044819"/>
                  </a:lnTo>
                  <a:lnTo>
                    <a:pt x="661534" y="1032100"/>
                  </a:lnTo>
                  <a:lnTo>
                    <a:pt x="669216" y="1019116"/>
                  </a:lnTo>
                  <a:lnTo>
                    <a:pt x="676897" y="1006663"/>
                  </a:lnTo>
                  <a:lnTo>
                    <a:pt x="685373" y="994739"/>
                  </a:lnTo>
                  <a:lnTo>
                    <a:pt x="693849" y="982550"/>
                  </a:lnTo>
                  <a:lnTo>
                    <a:pt x="702590" y="970891"/>
                  </a:lnTo>
                  <a:lnTo>
                    <a:pt x="711861" y="959497"/>
                  </a:lnTo>
                  <a:lnTo>
                    <a:pt x="721396" y="948368"/>
                  </a:lnTo>
                  <a:lnTo>
                    <a:pt x="730932" y="937504"/>
                  </a:lnTo>
                  <a:lnTo>
                    <a:pt x="741262" y="927435"/>
                  </a:lnTo>
                  <a:lnTo>
                    <a:pt x="751327" y="917101"/>
                  </a:lnTo>
                  <a:lnTo>
                    <a:pt x="762187" y="907297"/>
                  </a:lnTo>
                  <a:lnTo>
                    <a:pt x="773047" y="897758"/>
                  </a:lnTo>
                  <a:lnTo>
                    <a:pt x="783907" y="888484"/>
                  </a:lnTo>
                  <a:lnTo>
                    <a:pt x="795561" y="879475"/>
                  </a:lnTo>
                  <a:close/>
                  <a:moveTo>
                    <a:pt x="1959370" y="676275"/>
                  </a:moveTo>
                  <a:lnTo>
                    <a:pt x="1969946" y="684738"/>
                  </a:lnTo>
                  <a:lnTo>
                    <a:pt x="1979729" y="692937"/>
                  </a:lnTo>
                  <a:lnTo>
                    <a:pt x="1989776" y="701929"/>
                  </a:lnTo>
                  <a:lnTo>
                    <a:pt x="1999294" y="710922"/>
                  </a:lnTo>
                  <a:lnTo>
                    <a:pt x="2008812" y="720443"/>
                  </a:lnTo>
                  <a:lnTo>
                    <a:pt x="2017802" y="729964"/>
                  </a:lnTo>
                  <a:lnTo>
                    <a:pt x="2026527" y="739750"/>
                  </a:lnTo>
                  <a:lnTo>
                    <a:pt x="2035252" y="750064"/>
                  </a:lnTo>
                  <a:lnTo>
                    <a:pt x="2043184" y="760379"/>
                  </a:lnTo>
                  <a:lnTo>
                    <a:pt x="2051380" y="771222"/>
                  </a:lnTo>
                  <a:lnTo>
                    <a:pt x="2059047" y="782330"/>
                  </a:lnTo>
                  <a:lnTo>
                    <a:pt x="2066450" y="793439"/>
                  </a:lnTo>
                  <a:lnTo>
                    <a:pt x="2073589" y="804811"/>
                  </a:lnTo>
                  <a:lnTo>
                    <a:pt x="2080199" y="816448"/>
                  </a:lnTo>
                  <a:lnTo>
                    <a:pt x="2086809" y="828350"/>
                  </a:lnTo>
                  <a:lnTo>
                    <a:pt x="2093154" y="840516"/>
                  </a:lnTo>
                  <a:lnTo>
                    <a:pt x="2098707" y="852946"/>
                  </a:lnTo>
                  <a:lnTo>
                    <a:pt x="2104259" y="865112"/>
                  </a:lnTo>
                  <a:lnTo>
                    <a:pt x="2109547" y="877807"/>
                  </a:lnTo>
                  <a:lnTo>
                    <a:pt x="2114306" y="890766"/>
                  </a:lnTo>
                  <a:lnTo>
                    <a:pt x="2118801" y="903990"/>
                  </a:lnTo>
                  <a:lnTo>
                    <a:pt x="2123031" y="917214"/>
                  </a:lnTo>
                  <a:lnTo>
                    <a:pt x="2126733" y="930438"/>
                  </a:lnTo>
                  <a:lnTo>
                    <a:pt x="2130170" y="944191"/>
                  </a:lnTo>
                  <a:lnTo>
                    <a:pt x="2133078" y="957943"/>
                  </a:lnTo>
                  <a:lnTo>
                    <a:pt x="2135722" y="971696"/>
                  </a:lnTo>
                  <a:lnTo>
                    <a:pt x="2137837" y="985978"/>
                  </a:lnTo>
                  <a:lnTo>
                    <a:pt x="2139688" y="1000260"/>
                  </a:lnTo>
                  <a:lnTo>
                    <a:pt x="2141274" y="1014277"/>
                  </a:lnTo>
                  <a:lnTo>
                    <a:pt x="2142068" y="1028823"/>
                  </a:lnTo>
                  <a:lnTo>
                    <a:pt x="2143125" y="1043370"/>
                  </a:lnTo>
                  <a:lnTo>
                    <a:pt x="2143125" y="1058180"/>
                  </a:lnTo>
                  <a:lnTo>
                    <a:pt x="2143125" y="1066644"/>
                  </a:lnTo>
                  <a:lnTo>
                    <a:pt x="2142332" y="1075107"/>
                  </a:lnTo>
                  <a:lnTo>
                    <a:pt x="2141274" y="1083306"/>
                  </a:lnTo>
                  <a:lnTo>
                    <a:pt x="2139952" y="1091769"/>
                  </a:lnTo>
                  <a:lnTo>
                    <a:pt x="2138102" y="1099703"/>
                  </a:lnTo>
                  <a:lnTo>
                    <a:pt x="2135987" y="1107373"/>
                  </a:lnTo>
                  <a:lnTo>
                    <a:pt x="2133607" y="1115043"/>
                  </a:lnTo>
                  <a:lnTo>
                    <a:pt x="2130699" y="1122713"/>
                  </a:lnTo>
                  <a:lnTo>
                    <a:pt x="2127261" y="1130383"/>
                  </a:lnTo>
                  <a:lnTo>
                    <a:pt x="2124089" y="1137788"/>
                  </a:lnTo>
                  <a:lnTo>
                    <a:pt x="2119858" y="1144929"/>
                  </a:lnTo>
                  <a:lnTo>
                    <a:pt x="2115892" y="1152070"/>
                  </a:lnTo>
                  <a:lnTo>
                    <a:pt x="2111398" y="1159211"/>
                  </a:lnTo>
                  <a:lnTo>
                    <a:pt x="2106639" y="1165823"/>
                  </a:lnTo>
                  <a:lnTo>
                    <a:pt x="2101880" y="1172699"/>
                  </a:lnTo>
                  <a:lnTo>
                    <a:pt x="2096327" y="1179047"/>
                  </a:lnTo>
                  <a:lnTo>
                    <a:pt x="2090775" y="1185658"/>
                  </a:lnTo>
                  <a:lnTo>
                    <a:pt x="2084958" y="1191741"/>
                  </a:lnTo>
                  <a:lnTo>
                    <a:pt x="2078877" y="1197824"/>
                  </a:lnTo>
                  <a:lnTo>
                    <a:pt x="2072532" y="1204172"/>
                  </a:lnTo>
                  <a:lnTo>
                    <a:pt x="2066186" y="1209990"/>
                  </a:lnTo>
                  <a:lnTo>
                    <a:pt x="2059312" y="1215809"/>
                  </a:lnTo>
                  <a:lnTo>
                    <a:pt x="2052173" y="1221363"/>
                  </a:lnTo>
                  <a:lnTo>
                    <a:pt x="2045034" y="1226917"/>
                  </a:lnTo>
                  <a:lnTo>
                    <a:pt x="2037631" y="1232471"/>
                  </a:lnTo>
                  <a:lnTo>
                    <a:pt x="2029964" y="1237761"/>
                  </a:lnTo>
                  <a:lnTo>
                    <a:pt x="2022296" y="1242521"/>
                  </a:lnTo>
                  <a:lnTo>
                    <a:pt x="2014629" y="1247546"/>
                  </a:lnTo>
                  <a:lnTo>
                    <a:pt x="2006433" y="1252571"/>
                  </a:lnTo>
                  <a:lnTo>
                    <a:pt x="1998236" y="1257067"/>
                  </a:lnTo>
                  <a:lnTo>
                    <a:pt x="1981315" y="1266324"/>
                  </a:lnTo>
                  <a:lnTo>
                    <a:pt x="1964129" y="1274523"/>
                  </a:lnTo>
                  <a:lnTo>
                    <a:pt x="1946679" y="1282722"/>
                  </a:lnTo>
                  <a:lnTo>
                    <a:pt x="1928436" y="1290127"/>
                  </a:lnTo>
                  <a:lnTo>
                    <a:pt x="1910193" y="1296739"/>
                  </a:lnTo>
                  <a:lnTo>
                    <a:pt x="1891685" y="1303351"/>
                  </a:lnTo>
                  <a:lnTo>
                    <a:pt x="1873177" y="1308905"/>
                  </a:lnTo>
                  <a:lnTo>
                    <a:pt x="1854670" y="1314195"/>
                  </a:lnTo>
                  <a:lnTo>
                    <a:pt x="1836426" y="1318691"/>
                  </a:lnTo>
                  <a:lnTo>
                    <a:pt x="1817919" y="1322922"/>
                  </a:lnTo>
                  <a:lnTo>
                    <a:pt x="1799675" y="1326360"/>
                  </a:lnTo>
                  <a:lnTo>
                    <a:pt x="1781696" y="1329534"/>
                  </a:lnTo>
                  <a:lnTo>
                    <a:pt x="1764246" y="1331915"/>
                  </a:lnTo>
                  <a:lnTo>
                    <a:pt x="1747061" y="1333766"/>
                  </a:lnTo>
                  <a:lnTo>
                    <a:pt x="1730404" y="1335353"/>
                  </a:lnTo>
                  <a:lnTo>
                    <a:pt x="1714276" y="1336146"/>
                  </a:lnTo>
                  <a:lnTo>
                    <a:pt x="1698676" y="1336675"/>
                  </a:lnTo>
                  <a:lnTo>
                    <a:pt x="1687836" y="1336146"/>
                  </a:lnTo>
                  <a:lnTo>
                    <a:pt x="1676467" y="1335617"/>
                  </a:lnTo>
                  <a:lnTo>
                    <a:pt x="1664834" y="1335088"/>
                  </a:lnTo>
                  <a:lnTo>
                    <a:pt x="1652671" y="1333766"/>
                  </a:lnTo>
                  <a:lnTo>
                    <a:pt x="1653993" y="1324509"/>
                  </a:lnTo>
                  <a:lnTo>
                    <a:pt x="1654787" y="1314988"/>
                  </a:lnTo>
                  <a:lnTo>
                    <a:pt x="1655844" y="1305202"/>
                  </a:lnTo>
                  <a:lnTo>
                    <a:pt x="1655844" y="1295681"/>
                  </a:lnTo>
                  <a:lnTo>
                    <a:pt x="1655580" y="1275845"/>
                  </a:lnTo>
                  <a:lnTo>
                    <a:pt x="1654787" y="1256274"/>
                  </a:lnTo>
                  <a:lnTo>
                    <a:pt x="1653465" y="1236703"/>
                  </a:lnTo>
                  <a:lnTo>
                    <a:pt x="1651085" y="1217660"/>
                  </a:lnTo>
                  <a:lnTo>
                    <a:pt x="1648705" y="1198618"/>
                  </a:lnTo>
                  <a:lnTo>
                    <a:pt x="1645268" y="1179840"/>
                  </a:lnTo>
                  <a:lnTo>
                    <a:pt x="1641567" y="1161062"/>
                  </a:lnTo>
                  <a:lnTo>
                    <a:pt x="1637601" y="1142549"/>
                  </a:lnTo>
                  <a:lnTo>
                    <a:pt x="1632842" y="1124300"/>
                  </a:lnTo>
                  <a:lnTo>
                    <a:pt x="1627554" y="1106051"/>
                  </a:lnTo>
                  <a:lnTo>
                    <a:pt x="1621737" y="1088595"/>
                  </a:lnTo>
                  <a:lnTo>
                    <a:pt x="1615392" y="1070875"/>
                  </a:lnTo>
                  <a:lnTo>
                    <a:pt x="1608782" y="1053684"/>
                  </a:lnTo>
                  <a:lnTo>
                    <a:pt x="1601379" y="1036758"/>
                  </a:lnTo>
                  <a:lnTo>
                    <a:pt x="1593711" y="1019831"/>
                  </a:lnTo>
                  <a:lnTo>
                    <a:pt x="1585515" y="1003434"/>
                  </a:lnTo>
                  <a:lnTo>
                    <a:pt x="1576790" y="987565"/>
                  </a:lnTo>
                  <a:lnTo>
                    <a:pt x="1567800" y="971432"/>
                  </a:lnTo>
                  <a:lnTo>
                    <a:pt x="1558282" y="956092"/>
                  </a:lnTo>
                  <a:lnTo>
                    <a:pt x="1548235" y="940752"/>
                  </a:lnTo>
                  <a:lnTo>
                    <a:pt x="1537924" y="925942"/>
                  </a:lnTo>
                  <a:lnTo>
                    <a:pt x="1527084" y="911395"/>
                  </a:lnTo>
                  <a:lnTo>
                    <a:pt x="1515979" y="897114"/>
                  </a:lnTo>
                  <a:lnTo>
                    <a:pt x="1504345" y="883361"/>
                  </a:lnTo>
                  <a:lnTo>
                    <a:pt x="1492183" y="870137"/>
                  </a:lnTo>
                  <a:lnTo>
                    <a:pt x="1480021" y="856913"/>
                  </a:lnTo>
                  <a:lnTo>
                    <a:pt x="1467330" y="844218"/>
                  </a:lnTo>
                  <a:lnTo>
                    <a:pt x="1454375" y="832052"/>
                  </a:lnTo>
                  <a:lnTo>
                    <a:pt x="1440891" y="820151"/>
                  </a:lnTo>
                  <a:lnTo>
                    <a:pt x="1427406" y="808778"/>
                  </a:lnTo>
                  <a:lnTo>
                    <a:pt x="1413129" y="797670"/>
                  </a:lnTo>
                  <a:lnTo>
                    <a:pt x="1398587" y="787356"/>
                  </a:lnTo>
                  <a:lnTo>
                    <a:pt x="1407841" y="776776"/>
                  </a:lnTo>
                  <a:lnTo>
                    <a:pt x="1416831" y="765933"/>
                  </a:lnTo>
                  <a:lnTo>
                    <a:pt x="1425027" y="755089"/>
                  </a:lnTo>
                  <a:lnTo>
                    <a:pt x="1433487" y="744246"/>
                  </a:lnTo>
                  <a:lnTo>
                    <a:pt x="1441155" y="732344"/>
                  </a:lnTo>
                  <a:lnTo>
                    <a:pt x="1448558" y="720707"/>
                  </a:lnTo>
                  <a:lnTo>
                    <a:pt x="1455697" y="709070"/>
                  </a:lnTo>
                  <a:lnTo>
                    <a:pt x="1462307" y="696640"/>
                  </a:lnTo>
                  <a:lnTo>
                    <a:pt x="1698676" y="893147"/>
                  </a:lnTo>
                  <a:lnTo>
                    <a:pt x="1959370" y="676275"/>
                  </a:lnTo>
                  <a:close/>
                  <a:moveTo>
                    <a:pt x="183882" y="676275"/>
                  </a:moveTo>
                  <a:lnTo>
                    <a:pt x="445396" y="893147"/>
                  </a:lnTo>
                  <a:lnTo>
                    <a:pt x="682270" y="696640"/>
                  </a:lnTo>
                  <a:lnTo>
                    <a:pt x="688894" y="709070"/>
                  </a:lnTo>
                  <a:lnTo>
                    <a:pt x="696048" y="720707"/>
                  </a:lnTo>
                  <a:lnTo>
                    <a:pt x="703466" y="732344"/>
                  </a:lnTo>
                  <a:lnTo>
                    <a:pt x="711415" y="744246"/>
                  </a:lnTo>
                  <a:lnTo>
                    <a:pt x="719364" y="755089"/>
                  </a:lnTo>
                  <a:lnTo>
                    <a:pt x="728108" y="765933"/>
                  </a:lnTo>
                  <a:lnTo>
                    <a:pt x="736852" y="776776"/>
                  </a:lnTo>
                  <a:lnTo>
                    <a:pt x="746125" y="787356"/>
                  </a:lnTo>
                  <a:lnTo>
                    <a:pt x="731552" y="797670"/>
                  </a:lnTo>
                  <a:lnTo>
                    <a:pt x="717509" y="808778"/>
                  </a:lnTo>
                  <a:lnTo>
                    <a:pt x="703731" y="820151"/>
                  </a:lnTo>
                  <a:lnTo>
                    <a:pt x="690483" y="832052"/>
                  </a:lnTo>
                  <a:lnTo>
                    <a:pt x="677235" y="844218"/>
                  </a:lnTo>
                  <a:lnTo>
                    <a:pt x="664517" y="856913"/>
                  </a:lnTo>
                  <a:lnTo>
                    <a:pt x="652329" y="870137"/>
                  </a:lnTo>
                  <a:lnTo>
                    <a:pt x="640141" y="883361"/>
                  </a:lnTo>
                  <a:lnTo>
                    <a:pt x="628748" y="897114"/>
                  </a:lnTo>
                  <a:lnTo>
                    <a:pt x="617355" y="911395"/>
                  </a:lnTo>
                  <a:lnTo>
                    <a:pt x="606491" y="925942"/>
                  </a:lnTo>
                  <a:lnTo>
                    <a:pt x="596158" y="940752"/>
                  </a:lnTo>
                  <a:lnTo>
                    <a:pt x="586090" y="956092"/>
                  </a:lnTo>
                  <a:lnTo>
                    <a:pt x="576551" y="971432"/>
                  </a:lnTo>
                  <a:lnTo>
                    <a:pt x="567542" y="987565"/>
                  </a:lnTo>
                  <a:lnTo>
                    <a:pt x="559064" y="1003434"/>
                  </a:lnTo>
                  <a:lnTo>
                    <a:pt x="550585" y="1019831"/>
                  </a:lnTo>
                  <a:lnTo>
                    <a:pt x="542901" y="1036758"/>
                  </a:lnTo>
                  <a:lnTo>
                    <a:pt x="535482" y="1053684"/>
                  </a:lnTo>
                  <a:lnTo>
                    <a:pt x="528858" y="1070875"/>
                  </a:lnTo>
                  <a:lnTo>
                    <a:pt x="522499" y="1088595"/>
                  </a:lnTo>
                  <a:lnTo>
                    <a:pt x="516670" y="1106051"/>
                  </a:lnTo>
                  <a:lnTo>
                    <a:pt x="511371" y="1124300"/>
                  </a:lnTo>
                  <a:lnTo>
                    <a:pt x="506602" y="1142549"/>
                  </a:lnTo>
                  <a:lnTo>
                    <a:pt x="502627" y="1161062"/>
                  </a:lnTo>
                  <a:lnTo>
                    <a:pt x="498918" y="1179840"/>
                  </a:lnTo>
                  <a:lnTo>
                    <a:pt x="495473" y="1198618"/>
                  </a:lnTo>
                  <a:lnTo>
                    <a:pt x="492824" y="1217660"/>
                  </a:lnTo>
                  <a:lnTo>
                    <a:pt x="490704" y="1236703"/>
                  </a:lnTo>
                  <a:lnTo>
                    <a:pt x="489114" y="1256274"/>
                  </a:lnTo>
                  <a:lnTo>
                    <a:pt x="488585" y="1275845"/>
                  </a:lnTo>
                  <a:lnTo>
                    <a:pt x="488320" y="1295681"/>
                  </a:lnTo>
                  <a:lnTo>
                    <a:pt x="488585" y="1305202"/>
                  </a:lnTo>
                  <a:lnTo>
                    <a:pt x="489114" y="1314988"/>
                  </a:lnTo>
                  <a:lnTo>
                    <a:pt x="490174" y="1324509"/>
                  </a:lnTo>
                  <a:lnTo>
                    <a:pt x="491499" y="1333766"/>
                  </a:lnTo>
                  <a:lnTo>
                    <a:pt x="479311" y="1335088"/>
                  </a:lnTo>
                  <a:lnTo>
                    <a:pt x="467653" y="1335617"/>
                  </a:lnTo>
                  <a:lnTo>
                    <a:pt x="456260" y="1336146"/>
                  </a:lnTo>
                  <a:lnTo>
                    <a:pt x="445396" y="1336675"/>
                  </a:lnTo>
                  <a:lnTo>
                    <a:pt x="429764" y="1336146"/>
                  </a:lnTo>
                  <a:lnTo>
                    <a:pt x="413601" y="1335353"/>
                  </a:lnTo>
                  <a:lnTo>
                    <a:pt x="396909" y="1333766"/>
                  </a:lnTo>
                  <a:lnTo>
                    <a:pt x="379686" y="1331915"/>
                  </a:lnTo>
                  <a:lnTo>
                    <a:pt x="362199" y="1329534"/>
                  </a:lnTo>
                  <a:lnTo>
                    <a:pt x="344182" y="1326360"/>
                  </a:lnTo>
                  <a:lnTo>
                    <a:pt x="325900" y="1322922"/>
                  </a:lnTo>
                  <a:lnTo>
                    <a:pt x="307352" y="1318691"/>
                  </a:lnTo>
                  <a:lnTo>
                    <a:pt x="288805" y="1314195"/>
                  </a:lnTo>
                  <a:lnTo>
                    <a:pt x="270523" y="1308905"/>
                  </a:lnTo>
                  <a:lnTo>
                    <a:pt x="251976" y="1303351"/>
                  </a:lnTo>
                  <a:lnTo>
                    <a:pt x="233429" y="1296739"/>
                  </a:lnTo>
                  <a:lnTo>
                    <a:pt x="215147" y="1290127"/>
                  </a:lnTo>
                  <a:lnTo>
                    <a:pt x="196865" y="1282722"/>
                  </a:lnTo>
                  <a:lnTo>
                    <a:pt x="179377" y="1274523"/>
                  </a:lnTo>
                  <a:lnTo>
                    <a:pt x="162155" y="1266324"/>
                  </a:lnTo>
                  <a:lnTo>
                    <a:pt x="145197" y="1257067"/>
                  </a:lnTo>
                  <a:lnTo>
                    <a:pt x="136984" y="1252571"/>
                  </a:lnTo>
                  <a:lnTo>
                    <a:pt x="128770" y="1247546"/>
                  </a:lnTo>
                  <a:lnTo>
                    <a:pt x="121086" y="1242521"/>
                  </a:lnTo>
                  <a:lnTo>
                    <a:pt x="113402" y="1237761"/>
                  </a:lnTo>
                  <a:lnTo>
                    <a:pt x="105719" y="1232471"/>
                  </a:lnTo>
                  <a:lnTo>
                    <a:pt x="98300" y="1226917"/>
                  </a:lnTo>
                  <a:lnTo>
                    <a:pt x="91146" y="1221363"/>
                  </a:lnTo>
                  <a:lnTo>
                    <a:pt x="83992" y="1215809"/>
                  </a:lnTo>
                  <a:lnTo>
                    <a:pt x="77103" y="1209990"/>
                  </a:lnTo>
                  <a:lnTo>
                    <a:pt x="70744" y="1204172"/>
                  </a:lnTo>
                  <a:lnTo>
                    <a:pt x="64120" y="1197824"/>
                  </a:lnTo>
                  <a:lnTo>
                    <a:pt x="58291" y="1191741"/>
                  </a:lnTo>
                  <a:lnTo>
                    <a:pt x="52462" y="1185658"/>
                  </a:lnTo>
                  <a:lnTo>
                    <a:pt x="46898" y="1179047"/>
                  </a:lnTo>
                  <a:lnTo>
                    <a:pt x="41334" y="1172699"/>
                  </a:lnTo>
                  <a:lnTo>
                    <a:pt x="36564" y="1165823"/>
                  </a:lnTo>
                  <a:lnTo>
                    <a:pt x="31795" y="1159211"/>
                  </a:lnTo>
                  <a:lnTo>
                    <a:pt x="27291" y="1152070"/>
                  </a:lnTo>
                  <a:lnTo>
                    <a:pt x="23051" y="1144929"/>
                  </a:lnTo>
                  <a:lnTo>
                    <a:pt x="19077" y="1137788"/>
                  </a:lnTo>
                  <a:lnTo>
                    <a:pt x="15897" y="1130383"/>
                  </a:lnTo>
                  <a:lnTo>
                    <a:pt x="12453" y="1122713"/>
                  </a:lnTo>
                  <a:lnTo>
                    <a:pt x="9538" y="1115043"/>
                  </a:lnTo>
                  <a:lnTo>
                    <a:pt x="7154" y="1107373"/>
                  </a:lnTo>
                  <a:lnTo>
                    <a:pt x="5034" y="1099703"/>
                  </a:lnTo>
                  <a:lnTo>
                    <a:pt x="3179" y="1091769"/>
                  </a:lnTo>
                  <a:lnTo>
                    <a:pt x="1855" y="1083306"/>
                  </a:lnTo>
                  <a:lnTo>
                    <a:pt x="530" y="1075107"/>
                  </a:lnTo>
                  <a:lnTo>
                    <a:pt x="265" y="1066644"/>
                  </a:lnTo>
                  <a:lnTo>
                    <a:pt x="0" y="1058180"/>
                  </a:lnTo>
                  <a:lnTo>
                    <a:pt x="265" y="1043370"/>
                  </a:lnTo>
                  <a:lnTo>
                    <a:pt x="1060" y="1028823"/>
                  </a:lnTo>
                  <a:lnTo>
                    <a:pt x="1855" y="1014277"/>
                  </a:lnTo>
                  <a:lnTo>
                    <a:pt x="3444" y="1000260"/>
                  </a:lnTo>
                  <a:lnTo>
                    <a:pt x="5299" y="985978"/>
                  </a:lnTo>
                  <a:lnTo>
                    <a:pt x="7419" y="971696"/>
                  </a:lnTo>
                  <a:lnTo>
                    <a:pt x="10333" y="957943"/>
                  </a:lnTo>
                  <a:lnTo>
                    <a:pt x="12983" y="944191"/>
                  </a:lnTo>
                  <a:lnTo>
                    <a:pt x="16427" y="930438"/>
                  </a:lnTo>
                  <a:lnTo>
                    <a:pt x="20137" y="917214"/>
                  </a:lnTo>
                  <a:lnTo>
                    <a:pt x="24376" y="903990"/>
                  </a:lnTo>
                  <a:lnTo>
                    <a:pt x="28615" y="890766"/>
                  </a:lnTo>
                  <a:lnTo>
                    <a:pt x="33650" y="877807"/>
                  </a:lnTo>
                  <a:lnTo>
                    <a:pt x="38949" y="865112"/>
                  </a:lnTo>
                  <a:lnTo>
                    <a:pt x="44513" y="852946"/>
                  </a:lnTo>
                  <a:lnTo>
                    <a:pt x="50342" y="840516"/>
                  </a:lnTo>
                  <a:lnTo>
                    <a:pt x="56436" y="828350"/>
                  </a:lnTo>
                  <a:lnTo>
                    <a:pt x="63060" y="816448"/>
                  </a:lnTo>
                  <a:lnTo>
                    <a:pt x="69684" y="804811"/>
                  </a:lnTo>
                  <a:lnTo>
                    <a:pt x="76838" y="793439"/>
                  </a:lnTo>
                  <a:lnTo>
                    <a:pt x="84257" y="782330"/>
                  </a:lnTo>
                  <a:lnTo>
                    <a:pt x="91941" y="771222"/>
                  </a:lnTo>
                  <a:lnTo>
                    <a:pt x="100154" y="760379"/>
                  </a:lnTo>
                  <a:lnTo>
                    <a:pt x="108368" y="750064"/>
                  </a:lnTo>
                  <a:lnTo>
                    <a:pt x="116582" y="739750"/>
                  </a:lnTo>
                  <a:lnTo>
                    <a:pt x="125591" y="729964"/>
                  </a:lnTo>
                  <a:lnTo>
                    <a:pt x="134864" y="720443"/>
                  </a:lnTo>
                  <a:lnTo>
                    <a:pt x="144138" y="710922"/>
                  </a:lnTo>
                  <a:lnTo>
                    <a:pt x="153676" y="701929"/>
                  </a:lnTo>
                  <a:lnTo>
                    <a:pt x="163745" y="692937"/>
                  </a:lnTo>
                  <a:lnTo>
                    <a:pt x="173813" y="684738"/>
                  </a:lnTo>
                  <a:lnTo>
                    <a:pt x="183882" y="676275"/>
                  </a:lnTo>
                  <a:close/>
                  <a:moveTo>
                    <a:pt x="1063618" y="153988"/>
                  </a:moveTo>
                  <a:lnTo>
                    <a:pt x="1072091" y="153988"/>
                  </a:lnTo>
                  <a:lnTo>
                    <a:pt x="1080830" y="153988"/>
                  </a:lnTo>
                  <a:lnTo>
                    <a:pt x="1089568" y="154253"/>
                  </a:lnTo>
                  <a:lnTo>
                    <a:pt x="1098041" y="155048"/>
                  </a:lnTo>
                  <a:lnTo>
                    <a:pt x="1106779" y="155577"/>
                  </a:lnTo>
                  <a:lnTo>
                    <a:pt x="1114988" y="156902"/>
                  </a:lnTo>
                  <a:lnTo>
                    <a:pt x="1123726" y="157697"/>
                  </a:lnTo>
                  <a:lnTo>
                    <a:pt x="1131934" y="159286"/>
                  </a:lnTo>
                  <a:lnTo>
                    <a:pt x="1140143" y="160875"/>
                  </a:lnTo>
                  <a:lnTo>
                    <a:pt x="1148351" y="162730"/>
                  </a:lnTo>
                  <a:lnTo>
                    <a:pt x="1156295" y="164584"/>
                  </a:lnTo>
                  <a:lnTo>
                    <a:pt x="1164504" y="166703"/>
                  </a:lnTo>
                  <a:lnTo>
                    <a:pt x="1172447" y="169087"/>
                  </a:lnTo>
                  <a:lnTo>
                    <a:pt x="1180391" y="171471"/>
                  </a:lnTo>
                  <a:lnTo>
                    <a:pt x="1188070" y="174385"/>
                  </a:lnTo>
                  <a:lnTo>
                    <a:pt x="1196014" y="177564"/>
                  </a:lnTo>
                  <a:lnTo>
                    <a:pt x="1203693" y="180478"/>
                  </a:lnTo>
                  <a:lnTo>
                    <a:pt x="1211107" y="183656"/>
                  </a:lnTo>
                  <a:lnTo>
                    <a:pt x="1218521" y="187365"/>
                  </a:lnTo>
                  <a:lnTo>
                    <a:pt x="1225935" y="190808"/>
                  </a:lnTo>
                  <a:lnTo>
                    <a:pt x="1232820" y="194782"/>
                  </a:lnTo>
                  <a:lnTo>
                    <a:pt x="1239969" y="198755"/>
                  </a:lnTo>
                  <a:lnTo>
                    <a:pt x="1247118" y="202729"/>
                  </a:lnTo>
                  <a:lnTo>
                    <a:pt x="1254003" y="206967"/>
                  </a:lnTo>
                  <a:lnTo>
                    <a:pt x="1260623" y="211470"/>
                  </a:lnTo>
                  <a:lnTo>
                    <a:pt x="1267507" y="215974"/>
                  </a:lnTo>
                  <a:lnTo>
                    <a:pt x="1273862" y="221007"/>
                  </a:lnTo>
                  <a:lnTo>
                    <a:pt x="1280482" y="226040"/>
                  </a:lnTo>
                  <a:lnTo>
                    <a:pt x="1286837" y="230808"/>
                  </a:lnTo>
                  <a:lnTo>
                    <a:pt x="1293192" y="236106"/>
                  </a:lnTo>
                  <a:lnTo>
                    <a:pt x="1299017" y="241668"/>
                  </a:lnTo>
                  <a:lnTo>
                    <a:pt x="1305108" y="247231"/>
                  </a:lnTo>
                  <a:lnTo>
                    <a:pt x="1310668" y="252794"/>
                  </a:lnTo>
                  <a:lnTo>
                    <a:pt x="1316494" y="258622"/>
                  </a:lnTo>
                  <a:lnTo>
                    <a:pt x="1321790" y="264449"/>
                  </a:lnTo>
                  <a:lnTo>
                    <a:pt x="1327350" y="270277"/>
                  </a:lnTo>
                  <a:lnTo>
                    <a:pt x="1332646" y="276634"/>
                  </a:lnTo>
                  <a:lnTo>
                    <a:pt x="1337412" y="282992"/>
                  </a:lnTo>
                  <a:lnTo>
                    <a:pt x="1342443" y="289349"/>
                  </a:lnTo>
                  <a:lnTo>
                    <a:pt x="1347474" y="295972"/>
                  </a:lnTo>
                  <a:lnTo>
                    <a:pt x="1351976" y="302859"/>
                  </a:lnTo>
                  <a:lnTo>
                    <a:pt x="1356212" y="309482"/>
                  </a:lnTo>
                  <a:lnTo>
                    <a:pt x="1360714" y="316369"/>
                  </a:lnTo>
                  <a:lnTo>
                    <a:pt x="1364951" y="323521"/>
                  </a:lnTo>
                  <a:lnTo>
                    <a:pt x="1368922" y="330408"/>
                  </a:lnTo>
                  <a:lnTo>
                    <a:pt x="1372629" y="337560"/>
                  </a:lnTo>
                  <a:lnTo>
                    <a:pt x="1376337" y="344977"/>
                  </a:lnTo>
                  <a:lnTo>
                    <a:pt x="1379779" y="352395"/>
                  </a:lnTo>
                  <a:lnTo>
                    <a:pt x="1383221" y="359812"/>
                  </a:lnTo>
                  <a:lnTo>
                    <a:pt x="1386134" y="367494"/>
                  </a:lnTo>
                  <a:lnTo>
                    <a:pt x="1389047" y="375176"/>
                  </a:lnTo>
                  <a:lnTo>
                    <a:pt x="1391694" y="382857"/>
                  </a:lnTo>
                  <a:lnTo>
                    <a:pt x="1394342" y="391069"/>
                  </a:lnTo>
                  <a:lnTo>
                    <a:pt x="1396725" y="398751"/>
                  </a:lnTo>
                  <a:lnTo>
                    <a:pt x="1398844" y="406963"/>
                  </a:lnTo>
                  <a:lnTo>
                    <a:pt x="1400962" y="415175"/>
                  </a:lnTo>
                  <a:lnTo>
                    <a:pt x="1402551" y="423122"/>
                  </a:lnTo>
                  <a:lnTo>
                    <a:pt x="1404404" y="431333"/>
                  </a:lnTo>
                  <a:lnTo>
                    <a:pt x="1405728" y="439810"/>
                  </a:lnTo>
                  <a:lnTo>
                    <a:pt x="1406788" y="448022"/>
                  </a:lnTo>
                  <a:lnTo>
                    <a:pt x="1407847" y="456763"/>
                  </a:lnTo>
                  <a:lnTo>
                    <a:pt x="1408376" y="465240"/>
                  </a:lnTo>
                  <a:lnTo>
                    <a:pt x="1409171" y="473717"/>
                  </a:lnTo>
                  <a:lnTo>
                    <a:pt x="1409435" y="482458"/>
                  </a:lnTo>
                  <a:lnTo>
                    <a:pt x="1409700" y="491200"/>
                  </a:lnTo>
                  <a:lnTo>
                    <a:pt x="1409435" y="499941"/>
                  </a:lnTo>
                  <a:lnTo>
                    <a:pt x="1409171" y="508683"/>
                  </a:lnTo>
                  <a:lnTo>
                    <a:pt x="1408376" y="517159"/>
                  </a:lnTo>
                  <a:lnTo>
                    <a:pt x="1407847" y="525636"/>
                  </a:lnTo>
                  <a:lnTo>
                    <a:pt x="1406788" y="534113"/>
                  </a:lnTo>
                  <a:lnTo>
                    <a:pt x="1405728" y="542589"/>
                  </a:lnTo>
                  <a:lnTo>
                    <a:pt x="1404404" y="550801"/>
                  </a:lnTo>
                  <a:lnTo>
                    <a:pt x="1402551" y="559278"/>
                  </a:lnTo>
                  <a:lnTo>
                    <a:pt x="1400962" y="567489"/>
                  </a:lnTo>
                  <a:lnTo>
                    <a:pt x="1398844" y="575436"/>
                  </a:lnTo>
                  <a:lnTo>
                    <a:pt x="1396725" y="583648"/>
                  </a:lnTo>
                  <a:lnTo>
                    <a:pt x="1394342" y="591595"/>
                  </a:lnTo>
                  <a:lnTo>
                    <a:pt x="1391694" y="599277"/>
                  </a:lnTo>
                  <a:lnTo>
                    <a:pt x="1389047" y="607224"/>
                  </a:lnTo>
                  <a:lnTo>
                    <a:pt x="1386134" y="614641"/>
                  </a:lnTo>
                  <a:lnTo>
                    <a:pt x="1383221" y="622323"/>
                  </a:lnTo>
                  <a:lnTo>
                    <a:pt x="1379779" y="630270"/>
                  </a:lnTo>
                  <a:lnTo>
                    <a:pt x="1376337" y="637422"/>
                  </a:lnTo>
                  <a:lnTo>
                    <a:pt x="1372629" y="644574"/>
                  </a:lnTo>
                  <a:lnTo>
                    <a:pt x="1368922" y="651991"/>
                  </a:lnTo>
                  <a:lnTo>
                    <a:pt x="1364951" y="659143"/>
                  </a:lnTo>
                  <a:lnTo>
                    <a:pt x="1360714" y="666295"/>
                  </a:lnTo>
                  <a:lnTo>
                    <a:pt x="1356212" y="672918"/>
                  </a:lnTo>
                  <a:lnTo>
                    <a:pt x="1351976" y="679805"/>
                  </a:lnTo>
                  <a:lnTo>
                    <a:pt x="1347474" y="686427"/>
                  </a:lnTo>
                  <a:lnTo>
                    <a:pt x="1342443" y="693050"/>
                  </a:lnTo>
                  <a:lnTo>
                    <a:pt x="1337412" y="699672"/>
                  </a:lnTo>
                  <a:lnTo>
                    <a:pt x="1332646" y="705765"/>
                  </a:lnTo>
                  <a:lnTo>
                    <a:pt x="1327350" y="711857"/>
                  </a:lnTo>
                  <a:lnTo>
                    <a:pt x="1321790" y="718215"/>
                  </a:lnTo>
                  <a:lnTo>
                    <a:pt x="1316494" y="724043"/>
                  </a:lnTo>
                  <a:lnTo>
                    <a:pt x="1310668" y="729870"/>
                  </a:lnTo>
                  <a:lnTo>
                    <a:pt x="1305108" y="735433"/>
                  </a:lnTo>
                  <a:lnTo>
                    <a:pt x="1299017" y="740996"/>
                  </a:lnTo>
                  <a:lnTo>
                    <a:pt x="1293192" y="746294"/>
                  </a:lnTo>
                  <a:lnTo>
                    <a:pt x="1286837" y="751327"/>
                  </a:lnTo>
                  <a:lnTo>
                    <a:pt x="1280482" y="756625"/>
                  </a:lnTo>
                  <a:lnTo>
                    <a:pt x="1273862" y="761658"/>
                  </a:lnTo>
                  <a:lnTo>
                    <a:pt x="1267507" y="766161"/>
                  </a:lnTo>
                  <a:lnTo>
                    <a:pt x="1260623" y="770929"/>
                  </a:lnTo>
                  <a:lnTo>
                    <a:pt x="1254003" y="775432"/>
                  </a:lnTo>
                  <a:lnTo>
                    <a:pt x="1247118" y="779670"/>
                  </a:lnTo>
                  <a:lnTo>
                    <a:pt x="1239969" y="783909"/>
                  </a:lnTo>
                  <a:lnTo>
                    <a:pt x="1232820" y="787882"/>
                  </a:lnTo>
                  <a:lnTo>
                    <a:pt x="1225935" y="791591"/>
                  </a:lnTo>
                  <a:lnTo>
                    <a:pt x="1218521" y="795299"/>
                  </a:lnTo>
                  <a:lnTo>
                    <a:pt x="1211107" y="798743"/>
                  </a:lnTo>
                  <a:lnTo>
                    <a:pt x="1203693" y="801922"/>
                  </a:lnTo>
                  <a:lnTo>
                    <a:pt x="1196014" y="805100"/>
                  </a:lnTo>
                  <a:lnTo>
                    <a:pt x="1188070" y="807749"/>
                  </a:lnTo>
                  <a:lnTo>
                    <a:pt x="1180391" y="810663"/>
                  </a:lnTo>
                  <a:lnTo>
                    <a:pt x="1172447" y="813312"/>
                  </a:lnTo>
                  <a:lnTo>
                    <a:pt x="1164504" y="815696"/>
                  </a:lnTo>
                  <a:lnTo>
                    <a:pt x="1156295" y="817815"/>
                  </a:lnTo>
                  <a:lnTo>
                    <a:pt x="1148351" y="819935"/>
                  </a:lnTo>
                  <a:lnTo>
                    <a:pt x="1140143" y="821789"/>
                  </a:lnTo>
                  <a:lnTo>
                    <a:pt x="1131934" y="823378"/>
                  </a:lnTo>
                  <a:lnTo>
                    <a:pt x="1123726" y="824438"/>
                  </a:lnTo>
                  <a:lnTo>
                    <a:pt x="1114988" y="825762"/>
                  </a:lnTo>
                  <a:lnTo>
                    <a:pt x="1106779" y="826822"/>
                  </a:lnTo>
                  <a:lnTo>
                    <a:pt x="1098041" y="827617"/>
                  </a:lnTo>
                  <a:lnTo>
                    <a:pt x="1089568" y="827881"/>
                  </a:lnTo>
                  <a:lnTo>
                    <a:pt x="1080830" y="828146"/>
                  </a:lnTo>
                  <a:lnTo>
                    <a:pt x="1072091" y="828676"/>
                  </a:lnTo>
                  <a:lnTo>
                    <a:pt x="1063618" y="828146"/>
                  </a:lnTo>
                  <a:lnTo>
                    <a:pt x="1054880" y="827881"/>
                  </a:lnTo>
                  <a:lnTo>
                    <a:pt x="1046407" y="827617"/>
                  </a:lnTo>
                  <a:lnTo>
                    <a:pt x="1037669" y="826822"/>
                  </a:lnTo>
                  <a:lnTo>
                    <a:pt x="1029460" y="825762"/>
                  </a:lnTo>
                  <a:lnTo>
                    <a:pt x="1020987" y="824438"/>
                  </a:lnTo>
                  <a:lnTo>
                    <a:pt x="1012778" y="823378"/>
                  </a:lnTo>
                  <a:lnTo>
                    <a:pt x="1004305" y="821789"/>
                  </a:lnTo>
                  <a:lnTo>
                    <a:pt x="996096" y="819935"/>
                  </a:lnTo>
                  <a:lnTo>
                    <a:pt x="987888" y="817815"/>
                  </a:lnTo>
                  <a:lnTo>
                    <a:pt x="979944" y="815696"/>
                  </a:lnTo>
                  <a:lnTo>
                    <a:pt x="972000" y="813312"/>
                  </a:lnTo>
                  <a:lnTo>
                    <a:pt x="964321" y="810663"/>
                  </a:lnTo>
                  <a:lnTo>
                    <a:pt x="956113" y="807749"/>
                  </a:lnTo>
                  <a:lnTo>
                    <a:pt x="948434" y="805100"/>
                  </a:lnTo>
                  <a:lnTo>
                    <a:pt x="941020" y="801922"/>
                  </a:lnTo>
                  <a:lnTo>
                    <a:pt x="933341" y="798743"/>
                  </a:lnTo>
                  <a:lnTo>
                    <a:pt x="925927" y="795299"/>
                  </a:lnTo>
                  <a:lnTo>
                    <a:pt x="918513" y="791591"/>
                  </a:lnTo>
                  <a:lnTo>
                    <a:pt x="911628" y="787882"/>
                  </a:lnTo>
                  <a:lnTo>
                    <a:pt x="904479" y="783909"/>
                  </a:lnTo>
                  <a:lnTo>
                    <a:pt x="897329" y="779670"/>
                  </a:lnTo>
                  <a:lnTo>
                    <a:pt x="890445" y="775432"/>
                  </a:lnTo>
                  <a:lnTo>
                    <a:pt x="883825" y="770929"/>
                  </a:lnTo>
                  <a:lnTo>
                    <a:pt x="876940" y="766161"/>
                  </a:lnTo>
                  <a:lnTo>
                    <a:pt x="870585" y="761658"/>
                  </a:lnTo>
                  <a:lnTo>
                    <a:pt x="863965" y="756625"/>
                  </a:lnTo>
                  <a:lnTo>
                    <a:pt x="857875" y="751327"/>
                  </a:lnTo>
                  <a:lnTo>
                    <a:pt x="851785" y="746294"/>
                  </a:lnTo>
                  <a:lnTo>
                    <a:pt x="845430" y="740996"/>
                  </a:lnTo>
                  <a:lnTo>
                    <a:pt x="839605" y="735433"/>
                  </a:lnTo>
                  <a:lnTo>
                    <a:pt x="833779" y="729870"/>
                  </a:lnTo>
                  <a:lnTo>
                    <a:pt x="828219" y="724043"/>
                  </a:lnTo>
                  <a:lnTo>
                    <a:pt x="822658" y="718215"/>
                  </a:lnTo>
                  <a:lnTo>
                    <a:pt x="817097" y="711857"/>
                  </a:lnTo>
                  <a:lnTo>
                    <a:pt x="812066" y="705765"/>
                  </a:lnTo>
                  <a:lnTo>
                    <a:pt x="807035" y="699672"/>
                  </a:lnTo>
                  <a:lnTo>
                    <a:pt x="802004" y="693050"/>
                  </a:lnTo>
                  <a:lnTo>
                    <a:pt x="797503" y="686427"/>
                  </a:lnTo>
                  <a:lnTo>
                    <a:pt x="792737" y="679805"/>
                  </a:lnTo>
                  <a:lnTo>
                    <a:pt x="788235" y="672918"/>
                  </a:lnTo>
                  <a:lnTo>
                    <a:pt x="783734" y="666295"/>
                  </a:lnTo>
                  <a:lnTo>
                    <a:pt x="779762" y="659143"/>
                  </a:lnTo>
                  <a:lnTo>
                    <a:pt x="775790" y="651991"/>
                  </a:lnTo>
                  <a:lnTo>
                    <a:pt x="771818" y="644574"/>
                  </a:lnTo>
                  <a:lnTo>
                    <a:pt x="768376" y="637422"/>
                  </a:lnTo>
                  <a:lnTo>
                    <a:pt x="764669" y="630270"/>
                  </a:lnTo>
                  <a:lnTo>
                    <a:pt x="761491" y="622323"/>
                  </a:lnTo>
                  <a:lnTo>
                    <a:pt x="758579" y="614641"/>
                  </a:lnTo>
                  <a:lnTo>
                    <a:pt x="755401" y="607224"/>
                  </a:lnTo>
                  <a:lnTo>
                    <a:pt x="752753" y="599277"/>
                  </a:lnTo>
                  <a:lnTo>
                    <a:pt x="750105" y="591595"/>
                  </a:lnTo>
                  <a:lnTo>
                    <a:pt x="747722" y="583648"/>
                  </a:lnTo>
                  <a:lnTo>
                    <a:pt x="745604" y="575436"/>
                  </a:lnTo>
                  <a:lnTo>
                    <a:pt x="743750" y="567489"/>
                  </a:lnTo>
                  <a:lnTo>
                    <a:pt x="741897" y="559278"/>
                  </a:lnTo>
                  <a:lnTo>
                    <a:pt x="740308" y="550801"/>
                  </a:lnTo>
                  <a:lnTo>
                    <a:pt x="738719" y="542589"/>
                  </a:lnTo>
                  <a:lnTo>
                    <a:pt x="737925" y="534113"/>
                  </a:lnTo>
                  <a:lnTo>
                    <a:pt x="736601" y="525636"/>
                  </a:lnTo>
                  <a:lnTo>
                    <a:pt x="736071" y="517159"/>
                  </a:lnTo>
                  <a:lnTo>
                    <a:pt x="735277" y="508683"/>
                  </a:lnTo>
                  <a:lnTo>
                    <a:pt x="735012" y="499941"/>
                  </a:lnTo>
                  <a:lnTo>
                    <a:pt x="735012" y="491200"/>
                  </a:lnTo>
                  <a:lnTo>
                    <a:pt x="735012" y="482458"/>
                  </a:lnTo>
                  <a:lnTo>
                    <a:pt x="735277" y="473717"/>
                  </a:lnTo>
                  <a:lnTo>
                    <a:pt x="736071" y="465240"/>
                  </a:lnTo>
                  <a:lnTo>
                    <a:pt x="736601" y="456763"/>
                  </a:lnTo>
                  <a:lnTo>
                    <a:pt x="737925" y="448022"/>
                  </a:lnTo>
                  <a:lnTo>
                    <a:pt x="738719" y="439810"/>
                  </a:lnTo>
                  <a:lnTo>
                    <a:pt x="740308" y="431333"/>
                  </a:lnTo>
                  <a:lnTo>
                    <a:pt x="741897" y="423122"/>
                  </a:lnTo>
                  <a:lnTo>
                    <a:pt x="743750" y="415175"/>
                  </a:lnTo>
                  <a:lnTo>
                    <a:pt x="745604" y="406963"/>
                  </a:lnTo>
                  <a:lnTo>
                    <a:pt x="747722" y="398751"/>
                  </a:lnTo>
                  <a:lnTo>
                    <a:pt x="750105" y="391069"/>
                  </a:lnTo>
                  <a:lnTo>
                    <a:pt x="752753" y="382857"/>
                  </a:lnTo>
                  <a:lnTo>
                    <a:pt x="755401" y="375176"/>
                  </a:lnTo>
                  <a:lnTo>
                    <a:pt x="758579" y="367494"/>
                  </a:lnTo>
                  <a:lnTo>
                    <a:pt x="761491" y="359812"/>
                  </a:lnTo>
                  <a:lnTo>
                    <a:pt x="764669" y="352395"/>
                  </a:lnTo>
                  <a:lnTo>
                    <a:pt x="768376" y="344977"/>
                  </a:lnTo>
                  <a:lnTo>
                    <a:pt x="771818" y="337560"/>
                  </a:lnTo>
                  <a:lnTo>
                    <a:pt x="775790" y="330408"/>
                  </a:lnTo>
                  <a:lnTo>
                    <a:pt x="779762" y="323521"/>
                  </a:lnTo>
                  <a:lnTo>
                    <a:pt x="783734" y="316369"/>
                  </a:lnTo>
                  <a:lnTo>
                    <a:pt x="788235" y="309482"/>
                  </a:lnTo>
                  <a:lnTo>
                    <a:pt x="792737" y="302859"/>
                  </a:lnTo>
                  <a:lnTo>
                    <a:pt x="797503" y="295972"/>
                  </a:lnTo>
                  <a:lnTo>
                    <a:pt x="802004" y="289349"/>
                  </a:lnTo>
                  <a:lnTo>
                    <a:pt x="807035" y="282992"/>
                  </a:lnTo>
                  <a:lnTo>
                    <a:pt x="812066" y="276634"/>
                  </a:lnTo>
                  <a:lnTo>
                    <a:pt x="817097" y="270277"/>
                  </a:lnTo>
                  <a:lnTo>
                    <a:pt x="822658" y="264449"/>
                  </a:lnTo>
                  <a:lnTo>
                    <a:pt x="828219" y="258622"/>
                  </a:lnTo>
                  <a:lnTo>
                    <a:pt x="833779" y="252794"/>
                  </a:lnTo>
                  <a:lnTo>
                    <a:pt x="839605" y="247231"/>
                  </a:lnTo>
                  <a:lnTo>
                    <a:pt x="845430" y="241668"/>
                  </a:lnTo>
                  <a:lnTo>
                    <a:pt x="851785" y="236106"/>
                  </a:lnTo>
                  <a:lnTo>
                    <a:pt x="857875" y="230808"/>
                  </a:lnTo>
                  <a:lnTo>
                    <a:pt x="863965" y="226040"/>
                  </a:lnTo>
                  <a:lnTo>
                    <a:pt x="870585" y="221007"/>
                  </a:lnTo>
                  <a:lnTo>
                    <a:pt x="876940" y="215974"/>
                  </a:lnTo>
                  <a:lnTo>
                    <a:pt x="883825" y="211470"/>
                  </a:lnTo>
                  <a:lnTo>
                    <a:pt x="890445" y="206967"/>
                  </a:lnTo>
                  <a:lnTo>
                    <a:pt x="897329" y="202729"/>
                  </a:lnTo>
                  <a:lnTo>
                    <a:pt x="904479" y="198755"/>
                  </a:lnTo>
                  <a:lnTo>
                    <a:pt x="911628" y="194782"/>
                  </a:lnTo>
                  <a:lnTo>
                    <a:pt x="918513" y="190808"/>
                  </a:lnTo>
                  <a:lnTo>
                    <a:pt x="925927" y="187365"/>
                  </a:lnTo>
                  <a:lnTo>
                    <a:pt x="933341" y="183656"/>
                  </a:lnTo>
                  <a:lnTo>
                    <a:pt x="941020" y="180478"/>
                  </a:lnTo>
                  <a:lnTo>
                    <a:pt x="948434" y="177564"/>
                  </a:lnTo>
                  <a:lnTo>
                    <a:pt x="956113" y="174385"/>
                  </a:lnTo>
                  <a:lnTo>
                    <a:pt x="964321" y="171471"/>
                  </a:lnTo>
                  <a:lnTo>
                    <a:pt x="972000" y="169087"/>
                  </a:lnTo>
                  <a:lnTo>
                    <a:pt x="979944" y="166703"/>
                  </a:lnTo>
                  <a:lnTo>
                    <a:pt x="987888" y="164584"/>
                  </a:lnTo>
                  <a:lnTo>
                    <a:pt x="996096" y="162730"/>
                  </a:lnTo>
                  <a:lnTo>
                    <a:pt x="1004305" y="160875"/>
                  </a:lnTo>
                  <a:lnTo>
                    <a:pt x="1012778" y="159286"/>
                  </a:lnTo>
                  <a:lnTo>
                    <a:pt x="1020987" y="157697"/>
                  </a:lnTo>
                  <a:lnTo>
                    <a:pt x="1029460" y="156902"/>
                  </a:lnTo>
                  <a:lnTo>
                    <a:pt x="1037669" y="155577"/>
                  </a:lnTo>
                  <a:lnTo>
                    <a:pt x="1046407" y="155048"/>
                  </a:lnTo>
                  <a:lnTo>
                    <a:pt x="1054880" y="154253"/>
                  </a:lnTo>
                  <a:lnTo>
                    <a:pt x="1063618" y="153988"/>
                  </a:lnTo>
                  <a:close/>
                  <a:moveTo>
                    <a:pt x="1699027" y="0"/>
                  </a:moveTo>
                  <a:lnTo>
                    <a:pt x="1706961" y="265"/>
                  </a:lnTo>
                  <a:lnTo>
                    <a:pt x="1714895" y="794"/>
                  </a:lnTo>
                  <a:lnTo>
                    <a:pt x="1723093" y="1059"/>
                  </a:lnTo>
                  <a:lnTo>
                    <a:pt x="1731027" y="1853"/>
                  </a:lnTo>
                  <a:lnTo>
                    <a:pt x="1738697" y="2912"/>
                  </a:lnTo>
                  <a:lnTo>
                    <a:pt x="1746631" y="3706"/>
                  </a:lnTo>
                  <a:lnTo>
                    <a:pt x="1754565" y="5029"/>
                  </a:lnTo>
                  <a:lnTo>
                    <a:pt x="1762235" y="6617"/>
                  </a:lnTo>
                  <a:lnTo>
                    <a:pt x="1769640" y="8206"/>
                  </a:lnTo>
                  <a:lnTo>
                    <a:pt x="1777309" y="10058"/>
                  </a:lnTo>
                  <a:lnTo>
                    <a:pt x="1784714" y="12176"/>
                  </a:lnTo>
                  <a:lnTo>
                    <a:pt x="1792119" y="14294"/>
                  </a:lnTo>
                  <a:lnTo>
                    <a:pt x="1798996" y="16676"/>
                  </a:lnTo>
                  <a:lnTo>
                    <a:pt x="1806401" y="19323"/>
                  </a:lnTo>
                  <a:lnTo>
                    <a:pt x="1813541" y="21970"/>
                  </a:lnTo>
                  <a:lnTo>
                    <a:pt x="1820682" y="24881"/>
                  </a:lnTo>
                  <a:lnTo>
                    <a:pt x="1827823" y="27793"/>
                  </a:lnTo>
                  <a:lnTo>
                    <a:pt x="1834434" y="30969"/>
                  </a:lnTo>
                  <a:lnTo>
                    <a:pt x="1848187" y="38116"/>
                  </a:lnTo>
                  <a:lnTo>
                    <a:pt x="1861145" y="45528"/>
                  </a:lnTo>
                  <a:lnTo>
                    <a:pt x="1873575" y="53468"/>
                  </a:lnTo>
                  <a:lnTo>
                    <a:pt x="1886005" y="62468"/>
                  </a:lnTo>
                  <a:lnTo>
                    <a:pt x="1897642" y="71732"/>
                  </a:lnTo>
                  <a:lnTo>
                    <a:pt x="1909014" y="81526"/>
                  </a:lnTo>
                  <a:lnTo>
                    <a:pt x="1919857" y="91585"/>
                  </a:lnTo>
                  <a:lnTo>
                    <a:pt x="1930436" y="102437"/>
                  </a:lnTo>
                  <a:lnTo>
                    <a:pt x="1940221" y="113819"/>
                  </a:lnTo>
                  <a:lnTo>
                    <a:pt x="1949478" y="125466"/>
                  </a:lnTo>
                  <a:lnTo>
                    <a:pt x="1958205" y="137906"/>
                  </a:lnTo>
                  <a:lnTo>
                    <a:pt x="1966139" y="150612"/>
                  </a:lnTo>
                  <a:lnTo>
                    <a:pt x="1973809" y="163846"/>
                  </a:lnTo>
                  <a:lnTo>
                    <a:pt x="1980685" y="177081"/>
                  </a:lnTo>
                  <a:lnTo>
                    <a:pt x="1983594" y="184228"/>
                  </a:lnTo>
                  <a:lnTo>
                    <a:pt x="1986768" y="190845"/>
                  </a:lnTo>
                  <a:lnTo>
                    <a:pt x="1989677" y="197992"/>
                  </a:lnTo>
                  <a:lnTo>
                    <a:pt x="1992322" y="205139"/>
                  </a:lnTo>
                  <a:lnTo>
                    <a:pt x="1994966" y="212550"/>
                  </a:lnTo>
                  <a:lnTo>
                    <a:pt x="1997082" y="219962"/>
                  </a:lnTo>
                  <a:lnTo>
                    <a:pt x="1999727" y="227109"/>
                  </a:lnTo>
                  <a:lnTo>
                    <a:pt x="2001578" y="234785"/>
                  </a:lnTo>
                  <a:lnTo>
                    <a:pt x="2003429" y="242196"/>
                  </a:lnTo>
                  <a:lnTo>
                    <a:pt x="2005016" y="249872"/>
                  </a:lnTo>
                  <a:lnTo>
                    <a:pt x="2006338" y="257549"/>
                  </a:lnTo>
                  <a:lnTo>
                    <a:pt x="2007661" y="265225"/>
                  </a:lnTo>
                  <a:lnTo>
                    <a:pt x="2008983" y="272901"/>
                  </a:lnTo>
                  <a:lnTo>
                    <a:pt x="2009776" y="280577"/>
                  </a:lnTo>
                  <a:lnTo>
                    <a:pt x="2010570" y="288783"/>
                  </a:lnTo>
                  <a:lnTo>
                    <a:pt x="2011099" y="296723"/>
                  </a:lnTo>
                  <a:lnTo>
                    <a:pt x="2011363" y="304664"/>
                  </a:lnTo>
                  <a:lnTo>
                    <a:pt x="2011363" y="312870"/>
                  </a:lnTo>
                  <a:lnTo>
                    <a:pt x="2011363" y="320811"/>
                  </a:lnTo>
                  <a:lnTo>
                    <a:pt x="2011099" y="328752"/>
                  </a:lnTo>
                  <a:lnTo>
                    <a:pt x="2010570" y="336693"/>
                  </a:lnTo>
                  <a:lnTo>
                    <a:pt x="2009776" y="344898"/>
                  </a:lnTo>
                  <a:lnTo>
                    <a:pt x="2008983" y="352574"/>
                  </a:lnTo>
                  <a:lnTo>
                    <a:pt x="2007661" y="360250"/>
                  </a:lnTo>
                  <a:lnTo>
                    <a:pt x="2006338" y="367927"/>
                  </a:lnTo>
                  <a:lnTo>
                    <a:pt x="2005016" y="375603"/>
                  </a:lnTo>
                  <a:lnTo>
                    <a:pt x="2003429" y="383279"/>
                  </a:lnTo>
                  <a:lnTo>
                    <a:pt x="2001578" y="390690"/>
                  </a:lnTo>
                  <a:lnTo>
                    <a:pt x="1999727" y="398102"/>
                  </a:lnTo>
                  <a:lnTo>
                    <a:pt x="1997082" y="405513"/>
                  </a:lnTo>
                  <a:lnTo>
                    <a:pt x="1994966" y="412925"/>
                  </a:lnTo>
                  <a:lnTo>
                    <a:pt x="1992322" y="420072"/>
                  </a:lnTo>
                  <a:lnTo>
                    <a:pt x="1989677" y="427483"/>
                  </a:lnTo>
                  <a:lnTo>
                    <a:pt x="1986768" y="434630"/>
                  </a:lnTo>
                  <a:lnTo>
                    <a:pt x="1983594" y="441247"/>
                  </a:lnTo>
                  <a:lnTo>
                    <a:pt x="1980685" y="448129"/>
                  </a:lnTo>
                  <a:lnTo>
                    <a:pt x="1973809" y="461629"/>
                  </a:lnTo>
                  <a:lnTo>
                    <a:pt x="1966139" y="474863"/>
                  </a:lnTo>
                  <a:lnTo>
                    <a:pt x="1958205" y="487569"/>
                  </a:lnTo>
                  <a:lnTo>
                    <a:pt x="1949478" y="499480"/>
                  </a:lnTo>
                  <a:lnTo>
                    <a:pt x="1940221" y="511656"/>
                  </a:lnTo>
                  <a:lnTo>
                    <a:pt x="1930436" y="523038"/>
                  </a:lnTo>
                  <a:lnTo>
                    <a:pt x="1919857" y="533891"/>
                  </a:lnTo>
                  <a:lnTo>
                    <a:pt x="1909014" y="543949"/>
                  </a:lnTo>
                  <a:lnTo>
                    <a:pt x="1897642" y="553743"/>
                  </a:lnTo>
                  <a:lnTo>
                    <a:pt x="1886005" y="563007"/>
                  </a:lnTo>
                  <a:lnTo>
                    <a:pt x="1873575" y="572007"/>
                  </a:lnTo>
                  <a:lnTo>
                    <a:pt x="1861145" y="579948"/>
                  </a:lnTo>
                  <a:lnTo>
                    <a:pt x="1848187" y="587359"/>
                  </a:lnTo>
                  <a:lnTo>
                    <a:pt x="1834434" y="594506"/>
                  </a:lnTo>
                  <a:lnTo>
                    <a:pt x="1827823" y="597682"/>
                  </a:lnTo>
                  <a:lnTo>
                    <a:pt x="1820682" y="600858"/>
                  </a:lnTo>
                  <a:lnTo>
                    <a:pt x="1813541" y="603505"/>
                  </a:lnTo>
                  <a:lnTo>
                    <a:pt x="1806401" y="606152"/>
                  </a:lnTo>
                  <a:lnTo>
                    <a:pt x="1798996" y="608799"/>
                  </a:lnTo>
                  <a:lnTo>
                    <a:pt x="1792119" y="611182"/>
                  </a:lnTo>
                  <a:lnTo>
                    <a:pt x="1784714" y="613299"/>
                  </a:lnTo>
                  <a:lnTo>
                    <a:pt x="1777309" y="615417"/>
                  </a:lnTo>
                  <a:lnTo>
                    <a:pt x="1769640" y="617270"/>
                  </a:lnTo>
                  <a:lnTo>
                    <a:pt x="1762235" y="618858"/>
                  </a:lnTo>
                  <a:lnTo>
                    <a:pt x="1754565" y="620446"/>
                  </a:lnTo>
                  <a:lnTo>
                    <a:pt x="1746631" y="621769"/>
                  </a:lnTo>
                  <a:lnTo>
                    <a:pt x="1738697" y="622828"/>
                  </a:lnTo>
                  <a:lnTo>
                    <a:pt x="1731027" y="623622"/>
                  </a:lnTo>
                  <a:lnTo>
                    <a:pt x="1723093" y="624416"/>
                  </a:lnTo>
                  <a:lnTo>
                    <a:pt x="1714895" y="624681"/>
                  </a:lnTo>
                  <a:lnTo>
                    <a:pt x="1706961" y="625210"/>
                  </a:lnTo>
                  <a:lnTo>
                    <a:pt x="1699027" y="625475"/>
                  </a:lnTo>
                  <a:lnTo>
                    <a:pt x="1685803" y="625210"/>
                  </a:lnTo>
                  <a:lnTo>
                    <a:pt x="1672580" y="624152"/>
                  </a:lnTo>
                  <a:lnTo>
                    <a:pt x="1659357" y="622563"/>
                  </a:lnTo>
                  <a:lnTo>
                    <a:pt x="1646398" y="620711"/>
                  </a:lnTo>
                  <a:lnTo>
                    <a:pt x="1633439" y="618328"/>
                  </a:lnTo>
                  <a:lnTo>
                    <a:pt x="1620744" y="615152"/>
                  </a:lnTo>
                  <a:lnTo>
                    <a:pt x="1608314" y="611711"/>
                  </a:lnTo>
                  <a:lnTo>
                    <a:pt x="1596413" y="607741"/>
                  </a:lnTo>
                  <a:lnTo>
                    <a:pt x="1584248" y="603241"/>
                  </a:lnTo>
                  <a:lnTo>
                    <a:pt x="1572611" y="598211"/>
                  </a:lnTo>
                  <a:lnTo>
                    <a:pt x="1561239" y="592918"/>
                  </a:lnTo>
                  <a:lnTo>
                    <a:pt x="1549867" y="587094"/>
                  </a:lnTo>
                  <a:lnTo>
                    <a:pt x="1539024" y="580742"/>
                  </a:lnTo>
                  <a:lnTo>
                    <a:pt x="1528180" y="573860"/>
                  </a:lnTo>
                  <a:lnTo>
                    <a:pt x="1517866" y="566713"/>
                  </a:lnTo>
                  <a:lnTo>
                    <a:pt x="1508081" y="559301"/>
                  </a:lnTo>
                  <a:lnTo>
                    <a:pt x="1510197" y="542890"/>
                  </a:lnTo>
                  <a:lnTo>
                    <a:pt x="1512048" y="525685"/>
                  </a:lnTo>
                  <a:lnTo>
                    <a:pt x="1513106" y="508744"/>
                  </a:lnTo>
                  <a:lnTo>
                    <a:pt x="1513635" y="500539"/>
                  </a:lnTo>
                  <a:lnTo>
                    <a:pt x="1513635" y="491804"/>
                  </a:lnTo>
                  <a:lnTo>
                    <a:pt x="1513635" y="481481"/>
                  </a:lnTo>
                  <a:lnTo>
                    <a:pt x="1513106" y="471158"/>
                  </a:lnTo>
                  <a:lnTo>
                    <a:pt x="1512577" y="461099"/>
                  </a:lnTo>
                  <a:lnTo>
                    <a:pt x="1511783" y="451306"/>
                  </a:lnTo>
                  <a:lnTo>
                    <a:pt x="1510726" y="440982"/>
                  </a:lnTo>
                  <a:lnTo>
                    <a:pt x="1509403" y="431189"/>
                  </a:lnTo>
                  <a:lnTo>
                    <a:pt x="1508081" y="421395"/>
                  </a:lnTo>
                  <a:lnTo>
                    <a:pt x="1506230" y="411337"/>
                  </a:lnTo>
                  <a:lnTo>
                    <a:pt x="1504378" y="401808"/>
                  </a:lnTo>
                  <a:lnTo>
                    <a:pt x="1501998" y="392014"/>
                  </a:lnTo>
                  <a:lnTo>
                    <a:pt x="1499882" y="382485"/>
                  </a:lnTo>
                  <a:lnTo>
                    <a:pt x="1497238" y="372956"/>
                  </a:lnTo>
                  <a:lnTo>
                    <a:pt x="1494329" y="363691"/>
                  </a:lnTo>
                  <a:lnTo>
                    <a:pt x="1491684" y="354427"/>
                  </a:lnTo>
                  <a:lnTo>
                    <a:pt x="1488510" y="345163"/>
                  </a:lnTo>
                  <a:lnTo>
                    <a:pt x="1485072" y="335898"/>
                  </a:lnTo>
                  <a:lnTo>
                    <a:pt x="1481370" y="326899"/>
                  </a:lnTo>
                  <a:lnTo>
                    <a:pt x="1477667" y="317899"/>
                  </a:lnTo>
                  <a:lnTo>
                    <a:pt x="1473700" y="309164"/>
                  </a:lnTo>
                  <a:lnTo>
                    <a:pt x="1469733" y="300429"/>
                  </a:lnTo>
                  <a:lnTo>
                    <a:pt x="1465502" y="291694"/>
                  </a:lnTo>
                  <a:lnTo>
                    <a:pt x="1460741" y="283224"/>
                  </a:lnTo>
                  <a:lnTo>
                    <a:pt x="1456245" y="274754"/>
                  </a:lnTo>
                  <a:lnTo>
                    <a:pt x="1451220" y="266548"/>
                  </a:lnTo>
                  <a:lnTo>
                    <a:pt x="1446460" y="258078"/>
                  </a:lnTo>
                  <a:lnTo>
                    <a:pt x="1441171" y="250137"/>
                  </a:lnTo>
                  <a:lnTo>
                    <a:pt x="1435881" y="242196"/>
                  </a:lnTo>
                  <a:lnTo>
                    <a:pt x="1430327" y="234520"/>
                  </a:lnTo>
                  <a:lnTo>
                    <a:pt x="1424509" y="226844"/>
                  </a:lnTo>
                  <a:lnTo>
                    <a:pt x="1418691" y="218903"/>
                  </a:lnTo>
                  <a:lnTo>
                    <a:pt x="1412872" y="211492"/>
                  </a:lnTo>
                  <a:lnTo>
                    <a:pt x="1406525" y="204080"/>
                  </a:lnTo>
                  <a:lnTo>
                    <a:pt x="1411021" y="193492"/>
                  </a:lnTo>
                  <a:lnTo>
                    <a:pt x="1415517" y="182375"/>
                  </a:lnTo>
                  <a:lnTo>
                    <a:pt x="1420807" y="171787"/>
                  </a:lnTo>
                  <a:lnTo>
                    <a:pt x="1426360" y="161464"/>
                  </a:lnTo>
                  <a:lnTo>
                    <a:pt x="1432179" y="151141"/>
                  </a:lnTo>
                  <a:lnTo>
                    <a:pt x="1438261" y="141347"/>
                  </a:lnTo>
                  <a:lnTo>
                    <a:pt x="1445138" y="131818"/>
                  </a:lnTo>
                  <a:lnTo>
                    <a:pt x="1452014" y="122289"/>
                  </a:lnTo>
                  <a:lnTo>
                    <a:pt x="1459419" y="113025"/>
                  </a:lnTo>
                  <a:lnTo>
                    <a:pt x="1467088" y="104290"/>
                  </a:lnTo>
                  <a:lnTo>
                    <a:pt x="1474758" y="95555"/>
                  </a:lnTo>
                  <a:lnTo>
                    <a:pt x="1482956" y="87349"/>
                  </a:lnTo>
                  <a:lnTo>
                    <a:pt x="1491684" y="79673"/>
                  </a:lnTo>
                  <a:lnTo>
                    <a:pt x="1500676" y="71997"/>
                  </a:lnTo>
                  <a:lnTo>
                    <a:pt x="1509403" y="64586"/>
                  </a:lnTo>
                  <a:lnTo>
                    <a:pt x="1519189" y="57704"/>
                  </a:lnTo>
                  <a:lnTo>
                    <a:pt x="1528709" y="51086"/>
                  </a:lnTo>
                  <a:lnTo>
                    <a:pt x="1538495" y="44734"/>
                  </a:lnTo>
                  <a:lnTo>
                    <a:pt x="1548544" y="38910"/>
                  </a:lnTo>
                  <a:lnTo>
                    <a:pt x="1559123" y="33352"/>
                  </a:lnTo>
                  <a:lnTo>
                    <a:pt x="1569966" y="28058"/>
                  </a:lnTo>
                  <a:lnTo>
                    <a:pt x="1580810" y="23558"/>
                  </a:lnTo>
                  <a:lnTo>
                    <a:pt x="1591653" y="19323"/>
                  </a:lnTo>
                  <a:lnTo>
                    <a:pt x="1602760" y="15617"/>
                  </a:lnTo>
                  <a:lnTo>
                    <a:pt x="1614133" y="11911"/>
                  </a:lnTo>
                  <a:lnTo>
                    <a:pt x="1626034" y="8735"/>
                  </a:lnTo>
                  <a:lnTo>
                    <a:pt x="1637670" y="6353"/>
                  </a:lnTo>
                  <a:lnTo>
                    <a:pt x="1649571" y="3970"/>
                  </a:lnTo>
                  <a:lnTo>
                    <a:pt x="1662001" y="2647"/>
                  </a:lnTo>
                  <a:lnTo>
                    <a:pt x="1673902" y="1323"/>
                  </a:lnTo>
                  <a:lnTo>
                    <a:pt x="1686597" y="265"/>
                  </a:lnTo>
                  <a:lnTo>
                    <a:pt x="1699027" y="0"/>
                  </a:lnTo>
                  <a:close/>
                  <a:moveTo>
                    <a:pt x="445686" y="0"/>
                  </a:moveTo>
                  <a:lnTo>
                    <a:pt x="458116" y="265"/>
                  </a:lnTo>
                  <a:lnTo>
                    <a:pt x="470546" y="1323"/>
                  </a:lnTo>
                  <a:lnTo>
                    <a:pt x="482712" y="2647"/>
                  </a:lnTo>
                  <a:lnTo>
                    <a:pt x="494877" y="3970"/>
                  </a:lnTo>
                  <a:lnTo>
                    <a:pt x="507043" y="6353"/>
                  </a:lnTo>
                  <a:lnTo>
                    <a:pt x="518680" y="8735"/>
                  </a:lnTo>
                  <a:lnTo>
                    <a:pt x="530316" y="11911"/>
                  </a:lnTo>
                  <a:lnTo>
                    <a:pt x="541953" y="15617"/>
                  </a:lnTo>
                  <a:lnTo>
                    <a:pt x="552796" y="19323"/>
                  </a:lnTo>
                  <a:lnTo>
                    <a:pt x="563904" y="23558"/>
                  </a:lnTo>
                  <a:lnTo>
                    <a:pt x="574747" y="28058"/>
                  </a:lnTo>
                  <a:lnTo>
                    <a:pt x="585590" y="33352"/>
                  </a:lnTo>
                  <a:lnTo>
                    <a:pt x="596169" y="38910"/>
                  </a:lnTo>
                  <a:lnTo>
                    <a:pt x="606218" y="44734"/>
                  </a:lnTo>
                  <a:lnTo>
                    <a:pt x="616004" y="51086"/>
                  </a:lnTo>
                  <a:lnTo>
                    <a:pt x="625525" y="57704"/>
                  </a:lnTo>
                  <a:lnTo>
                    <a:pt x="635045" y="64586"/>
                  </a:lnTo>
                  <a:lnTo>
                    <a:pt x="644037" y="71997"/>
                  </a:lnTo>
                  <a:lnTo>
                    <a:pt x="653029" y="79673"/>
                  </a:lnTo>
                  <a:lnTo>
                    <a:pt x="661757" y="87349"/>
                  </a:lnTo>
                  <a:lnTo>
                    <a:pt x="669955" y="95555"/>
                  </a:lnTo>
                  <a:lnTo>
                    <a:pt x="677625" y="104290"/>
                  </a:lnTo>
                  <a:lnTo>
                    <a:pt x="685294" y="113025"/>
                  </a:lnTo>
                  <a:lnTo>
                    <a:pt x="692699" y="122289"/>
                  </a:lnTo>
                  <a:lnTo>
                    <a:pt x="699576" y="131818"/>
                  </a:lnTo>
                  <a:lnTo>
                    <a:pt x="706452" y="141347"/>
                  </a:lnTo>
                  <a:lnTo>
                    <a:pt x="712534" y="151141"/>
                  </a:lnTo>
                  <a:lnTo>
                    <a:pt x="718353" y="161464"/>
                  </a:lnTo>
                  <a:lnTo>
                    <a:pt x="723907" y="171787"/>
                  </a:lnTo>
                  <a:lnTo>
                    <a:pt x="729196" y="182375"/>
                  </a:lnTo>
                  <a:lnTo>
                    <a:pt x="733692" y="193492"/>
                  </a:lnTo>
                  <a:lnTo>
                    <a:pt x="738188" y="204080"/>
                  </a:lnTo>
                  <a:lnTo>
                    <a:pt x="731841" y="211492"/>
                  </a:lnTo>
                  <a:lnTo>
                    <a:pt x="726022" y="218903"/>
                  </a:lnTo>
                  <a:lnTo>
                    <a:pt x="720204" y="226844"/>
                  </a:lnTo>
                  <a:lnTo>
                    <a:pt x="714386" y="234520"/>
                  </a:lnTo>
                  <a:lnTo>
                    <a:pt x="709096" y="242196"/>
                  </a:lnTo>
                  <a:lnTo>
                    <a:pt x="703543" y="250137"/>
                  </a:lnTo>
                  <a:lnTo>
                    <a:pt x="698253" y="258078"/>
                  </a:lnTo>
                  <a:lnTo>
                    <a:pt x="693493" y="266548"/>
                  </a:lnTo>
                  <a:lnTo>
                    <a:pt x="688468" y="274754"/>
                  </a:lnTo>
                  <a:lnTo>
                    <a:pt x="683972" y="283224"/>
                  </a:lnTo>
                  <a:lnTo>
                    <a:pt x="679476" y="291694"/>
                  </a:lnTo>
                  <a:lnTo>
                    <a:pt x="675244" y="300429"/>
                  </a:lnTo>
                  <a:lnTo>
                    <a:pt x="671013" y="309164"/>
                  </a:lnTo>
                  <a:lnTo>
                    <a:pt x="666782" y="317899"/>
                  </a:lnTo>
                  <a:lnTo>
                    <a:pt x="663079" y="326899"/>
                  </a:lnTo>
                  <a:lnTo>
                    <a:pt x="659905" y="335898"/>
                  </a:lnTo>
                  <a:lnTo>
                    <a:pt x="656467" y="345163"/>
                  </a:lnTo>
                  <a:lnTo>
                    <a:pt x="653294" y="354427"/>
                  </a:lnTo>
                  <a:lnTo>
                    <a:pt x="650385" y="363691"/>
                  </a:lnTo>
                  <a:lnTo>
                    <a:pt x="647475" y="372956"/>
                  </a:lnTo>
                  <a:lnTo>
                    <a:pt x="645095" y="382485"/>
                  </a:lnTo>
                  <a:lnTo>
                    <a:pt x="642450" y="392014"/>
                  </a:lnTo>
                  <a:lnTo>
                    <a:pt x="640335" y="401808"/>
                  </a:lnTo>
                  <a:lnTo>
                    <a:pt x="638483" y="411337"/>
                  </a:lnTo>
                  <a:lnTo>
                    <a:pt x="636632" y="421395"/>
                  </a:lnTo>
                  <a:lnTo>
                    <a:pt x="635574" y="431189"/>
                  </a:lnTo>
                  <a:lnTo>
                    <a:pt x="633988" y="440982"/>
                  </a:lnTo>
                  <a:lnTo>
                    <a:pt x="632930" y="451306"/>
                  </a:lnTo>
                  <a:lnTo>
                    <a:pt x="632136" y="461099"/>
                  </a:lnTo>
                  <a:lnTo>
                    <a:pt x="631872" y="471158"/>
                  </a:lnTo>
                  <a:lnTo>
                    <a:pt x="631078" y="481481"/>
                  </a:lnTo>
                  <a:lnTo>
                    <a:pt x="631078" y="491804"/>
                  </a:lnTo>
                  <a:lnTo>
                    <a:pt x="631078" y="500539"/>
                  </a:lnTo>
                  <a:lnTo>
                    <a:pt x="631343" y="508744"/>
                  </a:lnTo>
                  <a:lnTo>
                    <a:pt x="632665" y="525685"/>
                  </a:lnTo>
                  <a:lnTo>
                    <a:pt x="634516" y="542890"/>
                  </a:lnTo>
                  <a:lnTo>
                    <a:pt x="636897" y="559301"/>
                  </a:lnTo>
                  <a:lnTo>
                    <a:pt x="626847" y="566713"/>
                  </a:lnTo>
                  <a:lnTo>
                    <a:pt x="616268" y="573860"/>
                  </a:lnTo>
                  <a:lnTo>
                    <a:pt x="605954" y="580742"/>
                  </a:lnTo>
                  <a:lnTo>
                    <a:pt x="594846" y="587094"/>
                  </a:lnTo>
                  <a:lnTo>
                    <a:pt x="583739" y="592918"/>
                  </a:lnTo>
                  <a:lnTo>
                    <a:pt x="572102" y="598211"/>
                  </a:lnTo>
                  <a:lnTo>
                    <a:pt x="560201" y="603241"/>
                  </a:lnTo>
                  <a:lnTo>
                    <a:pt x="548300" y="607741"/>
                  </a:lnTo>
                  <a:lnTo>
                    <a:pt x="536399" y="611711"/>
                  </a:lnTo>
                  <a:lnTo>
                    <a:pt x="523969" y="615152"/>
                  </a:lnTo>
                  <a:lnTo>
                    <a:pt x="511274" y="618328"/>
                  </a:lnTo>
                  <a:lnTo>
                    <a:pt x="498316" y="620711"/>
                  </a:lnTo>
                  <a:lnTo>
                    <a:pt x="485357" y="622563"/>
                  </a:lnTo>
                  <a:lnTo>
                    <a:pt x="472398" y="624152"/>
                  </a:lnTo>
                  <a:lnTo>
                    <a:pt x="458910" y="625210"/>
                  </a:lnTo>
                  <a:lnTo>
                    <a:pt x="445686" y="625475"/>
                  </a:lnTo>
                  <a:lnTo>
                    <a:pt x="437752" y="625210"/>
                  </a:lnTo>
                  <a:lnTo>
                    <a:pt x="429554" y="624681"/>
                  </a:lnTo>
                  <a:lnTo>
                    <a:pt x="421620" y="624416"/>
                  </a:lnTo>
                  <a:lnTo>
                    <a:pt x="413686" y="623622"/>
                  </a:lnTo>
                  <a:lnTo>
                    <a:pt x="406016" y="622828"/>
                  </a:lnTo>
                  <a:lnTo>
                    <a:pt x="398082" y="621769"/>
                  </a:lnTo>
                  <a:lnTo>
                    <a:pt x="390148" y="620446"/>
                  </a:lnTo>
                  <a:lnTo>
                    <a:pt x="382479" y="618858"/>
                  </a:lnTo>
                  <a:lnTo>
                    <a:pt x="375073" y="617270"/>
                  </a:lnTo>
                  <a:lnTo>
                    <a:pt x="367404" y="615417"/>
                  </a:lnTo>
                  <a:lnTo>
                    <a:pt x="359999" y="613299"/>
                  </a:lnTo>
                  <a:lnTo>
                    <a:pt x="352594" y="611182"/>
                  </a:lnTo>
                  <a:lnTo>
                    <a:pt x="345453" y="608799"/>
                  </a:lnTo>
                  <a:lnTo>
                    <a:pt x="338312" y="606152"/>
                  </a:lnTo>
                  <a:lnTo>
                    <a:pt x="331172" y="603505"/>
                  </a:lnTo>
                  <a:lnTo>
                    <a:pt x="324031" y="600858"/>
                  </a:lnTo>
                  <a:lnTo>
                    <a:pt x="317155" y="597682"/>
                  </a:lnTo>
                  <a:lnTo>
                    <a:pt x="310279" y="594506"/>
                  </a:lnTo>
                  <a:lnTo>
                    <a:pt x="296791" y="587359"/>
                  </a:lnTo>
                  <a:lnTo>
                    <a:pt x="283568" y="579948"/>
                  </a:lnTo>
                  <a:lnTo>
                    <a:pt x="271138" y="572007"/>
                  </a:lnTo>
                  <a:lnTo>
                    <a:pt x="258708" y="563007"/>
                  </a:lnTo>
                  <a:lnTo>
                    <a:pt x="247071" y="553743"/>
                  </a:lnTo>
                  <a:lnTo>
                    <a:pt x="235699" y="543949"/>
                  </a:lnTo>
                  <a:lnTo>
                    <a:pt x="224856" y="533891"/>
                  </a:lnTo>
                  <a:lnTo>
                    <a:pt x="214277" y="523038"/>
                  </a:lnTo>
                  <a:lnTo>
                    <a:pt x="204756" y="511656"/>
                  </a:lnTo>
                  <a:lnTo>
                    <a:pt x="195235" y="499480"/>
                  </a:lnTo>
                  <a:lnTo>
                    <a:pt x="186508" y="487569"/>
                  </a:lnTo>
                  <a:lnTo>
                    <a:pt x="178574" y="474863"/>
                  </a:lnTo>
                  <a:lnTo>
                    <a:pt x="170904" y="461629"/>
                  </a:lnTo>
                  <a:lnTo>
                    <a:pt x="164028" y="448129"/>
                  </a:lnTo>
                  <a:lnTo>
                    <a:pt x="161119" y="441247"/>
                  </a:lnTo>
                  <a:lnTo>
                    <a:pt x="157945" y="434630"/>
                  </a:lnTo>
                  <a:lnTo>
                    <a:pt x="154772" y="427483"/>
                  </a:lnTo>
                  <a:lnTo>
                    <a:pt x="152392" y="420072"/>
                  </a:lnTo>
                  <a:lnTo>
                    <a:pt x="149747" y="412925"/>
                  </a:lnTo>
                  <a:lnTo>
                    <a:pt x="147367" y="405513"/>
                  </a:lnTo>
                  <a:lnTo>
                    <a:pt x="145251" y="398102"/>
                  </a:lnTo>
                  <a:lnTo>
                    <a:pt x="143135" y="390690"/>
                  </a:lnTo>
                  <a:lnTo>
                    <a:pt x="141284" y="383279"/>
                  </a:lnTo>
                  <a:lnTo>
                    <a:pt x="139697" y="375603"/>
                  </a:lnTo>
                  <a:lnTo>
                    <a:pt x="138110" y="367927"/>
                  </a:lnTo>
                  <a:lnTo>
                    <a:pt x="137052" y="360250"/>
                  </a:lnTo>
                  <a:lnTo>
                    <a:pt x="135730" y="352574"/>
                  </a:lnTo>
                  <a:lnTo>
                    <a:pt x="134937" y="344898"/>
                  </a:lnTo>
                  <a:lnTo>
                    <a:pt x="134143" y="336693"/>
                  </a:lnTo>
                  <a:lnTo>
                    <a:pt x="133614" y="328752"/>
                  </a:lnTo>
                  <a:lnTo>
                    <a:pt x="133350" y="320811"/>
                  </a:lnTo>
                  <a:lnTo>
                    <a:pt x="133350" y="312870"/>
                  </a:lnTo>
                  <a:lnTo>
                    <a:pt x="133350" y="304664"/>
                  </a:lnTo>
                  <a:lnTo>
                    <a:pt x="133614" y="296723"/>
                  </a:lnTo>
                  <a:lnTo>
                    <a:pt x="134143" y="288783"/>
                  </a:lnTo>
                  <a:lnTo>
                    <a:pt x="134937" y="280577"/>
                  </a:lnTo>
                  <a:lnTo>
                    <a:pt x="135730" y="272901"/>
                  </a:lnTo>
                  <a:lnTo>
                    <a:pt x="137052" y="265225"/>
                  </a:lnTo>
                  <a:lnTo>
                    <a:pt x="138110" y="257549"/>
                  </a:lnTo>
                  <a:lnTo>
                    <a:pt x="139697" y="249872"/>
                  </a:lnTo>
                  <a:lnTo>
                    <a:pt x="141284" y="242196"/>
                  </a:lnTo>
                  <a:lnTo>
                    <a:pt x="143135" y="234785"/>
                  </a:lnTo>
                  <a:lnTo>
                    <a:pt x="145251" y="227109"/>
                  </a:lnTo>
                  <a:lnTo>
                    <a:pt x="147367" y="219962"/>
                  </a:lnTo>
                  <a:lnTo>
                    <a:pt x="149747" y="212550"/>
                  </a:lnTo>
                  <a:lnTo>
                    <a:pt x="152392" y="205139"/>
                  </a:lnTo>
                  <a:lnTo>
                    <a:pt x="154772" y="197992"/>
                  </a:lnTo>
                  <a:lnTo>
                    <a:pt x="157945" y="190845"/>
                  </a:lnTo>
                  <a:lnTo>
                    <a:pt x="161119" y="184228"/>
                  </a:lnTo>
                  <a:lnTo>
                    <a:pt x="164028" y="177081"/>
                  </a:lnTo>
                  <a:lnTo>
                    <a:pt x="170904" y="163846"/>
                  </a:lnTo>
                  <a:lnTo>
                    <a:pt x="178574" y="150612"/>
                  </a:lnTo>
                  <a:lnTo>
                    <a:pt x="186508" y="137906"/>
                  </a:lnTo>
                  <a:lnTo>
                    <a:pt x="195235" y="125466"/>
                  </a:lnTo>
                  <a:lnTo>
                    <a:pt x="204756" y="113819"/>
                  </a:lnTo>
                  <a:lnTo>
                    <a:pt x="214277" y="102437"/>
                  </a:lnTo>
                  <a:lnTo>
                    <a:pt x="224856" y="91585"/>
                  </a:lnTo>
                  <a:lnTo>
                    <a:pt x="235699" y="81526"/>
                  </a:lnTo>
                  <a:lnTo>
                    <a:pt x="247071" y="71732"/>
                  </a:lnTo>
                  <a:lnTo>
                    <a:pt x="258708" y="62468"/>
                  </a:lnTo>
                  <a:lnTo>
                    <a:pt x="271138" y="53468"/>
                  </a:lnTo>
                  <a:lnTo>
                    <a:pt x="283568" y="45528"/>
                  </a:lnTo>
                  <a:lnTo>
                    <a:pt x="296791" y="38116"/>
                  </a:lnTo>
                  <a:lnTo>
                    <a:pt x="310279" y="30969"/>
                  </a:lnTo>
                  <a:lnTo>
                    <a:pt x="317155" y="27793"/>
                  </a:lnTo>
                  <a:lnTo>
                    <a:pt x="324031" y="24881"/>
                  </a:lnTo>
                  <a:lnTo>
                    <a:pt x="331172" y="21970"/>
                  </a:lnTo>
                  <a:lnTo>
                    <a:pt x="338312" y="19323"/>
                  </a:lnTo>
                  <a:lnTo>
                    <a:pt x="345453" y="16676"/>
                  </a:lnTo>
                  <a:lnTo>
                    <a:pt x="352594" y="14294"/>
                  </a:lnTo>
                  <a:lnTo>
                    <a:pt x="359999" y="12176"/>
                  </a:lnTo>
                  <a:lnTo>
                    <a:pt x="367404" y="10058"/>
                  </a:lnTo>
                  <a:lnTo>
                    <a:pt x="375073" y="8206"/>
                  </a:lnTo>
                  <a:lnTo>
                    <a:pt x="382479" y="6617"/>
                  </a:lnTo>
                  <a:lnTo>
                    <a:pt x="390148" y="5029"/>
                  </a:lnTo>
                  <a:lnTo>
                    <a:pt x="398082" y="3706"/>
                  </a:lnTo>
                  <a:lnTo>
                    <a:pt x="406016" y="2912"/>
                  </a:lnTo>
                  <a:lnTo>
                    <a:pt x="413686" y="1853"/>
                  </a:lnTo>
                  <a:lnTo>
                    <a:pt x="421620" y="1059"/>
                  </a:lnTo>
                  <a:lnTo>
                    <a:pt x="429554" y="794"/>
                  </a:lnTo>
                  <a:lnTo>
                    <a:pt x="437752" y="265"/>
                  </a:lnTo>
                  <a:lnTo>
                    <a:pt x="445686" y="0"/>
                  </a:lnTo>
                  <a:close/>
                </a:path>
              </a:pathLst>
            </a:custGeom>
            <a:solidFill>
              <a:srgbClr val="F1744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79500" y="360931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工作叙述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1315533" y="2197242"/>
            <a:ext cx="682723" cy="576488"/>
            <a:chOff x="5408613" y="4151313"/>
            <a:chExt cx="1458913" cy="1231900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5408613" y="4151313"/>
              <a:ext cx="1458913" cy="284163"/>
            </a:xfrm>
            <a:prstGeom prst="rect">
              <a:avLst/>
            </a:prstGeom>
            <a:solidFill>
              <a:srgbClr val="966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5480052" y="4435474"/>
              <a:ext cx="1316037" cy="947739"/>
            </a:xfrm>
            <a:custGeom>
              <a:avLst/>
              <a:gdLst>
                <a:gd name="T0" fmla="*/ 669 w 829"/>
                <a:gd name="T1" fmla="*/ 597 h 597"/>
                <a:gd name="T2" fmla="*/ 160 w 829"/>
                <a:gd name="T3" fmla="*/ 597 h 597"/>
                <a:gd name="T4" fmla="*/ 0 w 829"/>
                <a:gd name="T5" fmla="*/ 0 h 597"/>
                <a:gd name="T6" fmla="*/ 829 w 829"/>
                <a:gd name="T7" fmla="*/ 0 h 597"/>
                <a:gd name="T8" fmla="*/ 669 w 829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597">
                  <a:moveTo>
                    <a:pt x="669" y="597"/>
                  </a:moveTo>
                  <a:lnTo>
                    <a:pt x="160" y="597"/>
                  </a:lnTo>
                  <a:lnTo>
                    <a:pt x="0" y="0"/>
                  </a:lnTo>
                  <a:lnTo>
                    <a:pt x="829" y="0"/>
                  </a:lnTo>
                  <a:lnTo>
                    <a:pt x="669" y="597"/>
                  </a:lnTo>
                  <a:close/>
                </a:path>
              </a:pathLst>
            </a:custGeom>
            <a:solidFill>
              <a:srgbClr val="0099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0"/>
            <p:cNvSpPr/>
            <p:nvPr/>
          </p:nvSpPr>
          <p:spPr bwMode="auto">
            <a:xfrm>
              <a:off x="6137276" y="4151313"/>
              <a:ext cx="730250" cy="284163"/>
            </a:xfrm>
            <a:custGeom>
              <a:avLst/>
              <a:gdLst>
                <a:gd name="T0" fmla="*/ 460 w 460"/>
                <a:gd name="T1" fmla="*/ 0 h 179"/>
                <a:gd name="T2" fmla="*/ 14 w 460"/>
                <a:gd name="T3" fmla="*/ 0 h 179"/>
                <a:gd name="T4" fmla="*/ 0 w 460"/>
                <a:gd name="T5" fmla="*/ 0 h 179"/>
                <a:gd name="T6" fmla="*/ 0 w 460"/>
                <a:gd name="T7" fmla="*/ 179 h 179"/>
                <a:gd name="T8" fmla="*/ 415 w 460"/>
                <a:gd name="T9" fmla="*/ 179 h 179"/>
                <a:gd name="T10" fmla="*/ 460 w 460"/>
                <a:gd name="T11" fmla="*/ 179 h 179"/>
                <a:gd name="T12" fmla="*/ 460 w 460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79">
                  <a:moveTo>
                    <a:pt x="460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415" y="179"/>
                  </a:lnTo>
                  <a:lnTo>
                    <a:pt x="460" y="17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7E58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22"/>
            <p:cNvSpPr/>
            <p:nvPr/>
          </p:nvSpPr>
          <p:spPr bwMode="auto">
            <a:xfrm>
              <a:off x="6137276" y="4435475"/>
              <a:ext cx="658813" cy="947738"/>
            </a:xfrm>
            <a:custGeom>
              <a:avLst/>
              <a:gdLst>
                <a:gd name="T0" fmla="*/ 415 w 415"/>
                <a:gd name="T1" fmla="*/ 0 h 597"/>
                <a:gd name="T2" fmla="*/ 0 w 415"/>
                <a:gd name="T3" fmla="*/ 0 h 597"/>
                <a:gd name="T4" fmla="*/ 0 w 415"/>
                <a:gd name="T5" fmla="*/ 597 h 597"/>
                <a:gd name="T6" fmla="*/ 255 w 415"/>
                <a:gd name="T7" fmla="*/ 597 h 597"/>
                <a:gd name="T8" fmla="*/ 415 w 415"/>
                <a:gd name="T9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597">
                  <a:moveTo>
                    <a:pt x="415" y="0"/>
                  </a:moveTo>
                  <a:lnTo>
                    <a:pt x="0" y="0"/>
                  </a:lnTo>
                  <a:lnTo>
                    <a:pt x="0" y="597"/>
                  </a:lnTo>
                  <a:lnTo>
                    <a:pt x="255" y="597"/>
                  </a:lnTo>
                  <a:lnTo>
                    <a:pt x="415" y="0"/>
                  </a:lnTo>
                  <a:close/>
                </a:path>
              </a:pathLst>
            </a:custGeom>
            <a:solidFill>
              <a:srgbClr val="0066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" name="Group 2"/>
          <p:cNvGrpSpPr/>
          <p:nvPr/>
        </p:nvGrpSpPr>
        <p:grpSpPr>
          <a:xfrm>
            <a:off x="1438721" y="2298617"/>
            <a:ext cx="2485969" cy="2017301"/>
            <a:chOff x="4586289" y="3298426"/>
            <a:chExt cx="3314625" cy="2689735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Freeform 296"/>
            <p:cNvSpPr/>
            <p:nvPr/>
          </p:nvSpPr>
          <p:spPr bwMode="auto">
            <a:xfrm flipH="1">
              <a:off x="5905618" y="3475067"/>
              <a:ext cx="697299" cy="730906"/>
            </a:xfrm>
            <a:custGeom>
              <a:avLst/>
              <a:gdLst>
                <a:gd name="T0" fmla="*/ 80 w 160"/>
                <a:gd name="T1" fmla="*/ 0 h 158"/>
                <a:gd name="T2" fmla="*/ 85 w 160"/>
                <a:gd name="T3" fmla="*/ 1 h 158"/>
                <a:gd name="T4" fmla="*/ 139 w 160"/>
                <a:gd name="T5" fmla="*/ 1 h 158"/>
                <a:gd name="T6" fmla="*/ 143 w 160"/>
                <a:gd name="T7" fmla="*/ 18 h 158"/>
                <a:gd name="T8" fmla="*/ 160 w 160"/>
                <a:gd name="T9" fmla="*/ 35 h 158"/>
                <a:gd name="T10" fmla="*/ 160 w 160"/>
                <a:gd name="T11" fmla="*/ 77 h 158"/>
                <a:gd name="T12" fmla="*/ 159 w 160"/>
                <a:gd name="T13" fmla="*/ 77 h 158"/>
                <a:gd name="T14" fmla="*/ 159 w 160"/>
                <a:gd name="T15" fmla="*/ 79 h 158"/>
                <a:gd name="T16" fmla="*/ 80 w 160"/>
                <a:gd name="T17" fmla="*/ 158 h 158"/>
                <a:gd name="T18" fmla="*/ 0 w 160"/>
                <a:gd name="T19" fmla="*/ 79 h 158"/>
                <a:gd name="T20" fmla="*/ 0 w 160"/>
                <a:gd name="T21" fmla="*/ 73 h 158"/>
                <a:gd name="T22" fmla="*/ 0 w 160"/>
                <a:gd name="T23" fmla="*/ 17 h 158"/>
                <a:gd name="T24" fmla="*/ 12 w 160"/>
                <a:gd name="T25" fmla="*/ 1 h 158"/>
                <a:gd name="T26" fmla="*/ 75 w 160"/>
                <a:gd name="T27" fmla="*/ 1 h 158"/>
                <a:gd name="T28" fmla="*/ 80 w 160"/>
                <a:gd name="T2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58">
                  <a:moveTo>
                    <a:pt x="80" y="0"/>
                  </a:moveTo>
                  <a:cubicBezTo>
                    <a:pt x="81" y="0"/>
                    <a:pt x="83" y="1"/>
                    <a:pt x="85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8"/>
                    <a:pt x="159" y="79"/>
                    <a:pt x="159" y="79"/>
                  </a:cubicBezTo>
                  <a:cubicBezTo>
                    <a:pt x="159" y="123"/>
                    <a:pt x="124" y="158"/>
                    <a:pt x="80" y="158"/>
                  </a:cubicBezTo>
                  <a:cubicBezTo>
                    <a:pt x="36" y="158"/>
                    <a:pt x="0" y="123"/>
                    <a:pt x="0" y="79"/>
                  </a:cubicBezTo>
                  <a:cubicBezTo>
                    <a:pt x="0" y="77"/>
                    <a:pt x="0" y="75"/>
                    <a:pt x="0" y="7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1"/>
                    <a:pt x="78" y="0"/>
                    <a:pt x="80" y="0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97"/>
            <p:cNvSpPr/>
            <p:nvPr/>
          </p:nvSpPr>
          <p:spPr bwMode="auto">
            <a:xfrm flipH="1">
              <a:off x="6302230" y="3478965"/>
              <a:ext cx="300688" cy="721160"/>
            </a:xfrm>
            <a:custGeom>
              <a:avLst/>
              <a:gdLst>
                <a:gd name="T0" fmla="*/ 69 w 69"/>
                <a:gd name="T1" fmla="*/ 156 h 156"/>
                <a:gd name="T2" fmla="*/ 0 w 69"/>
                <a:gd name="T3" fmla="*/ 78 h 156"/>
                <a:gd name="T4" fmla="*/ 0 w 69"/>
                <a:gd name="T5" fmla="*/ 72 h 156"/>
                <a:gd name="T6" fmla="*/ 0 w 69"/>
                <a:gd name="T7" fmla="*/ 16 h 156"/>
                <a:gd name="T8" fmla="*/ 12 w 69"/>
                <a:gd name="T9" fmla="*/ 0 h 156"/>
                <a:gd name="T10" fmla="*/ 69 w 69"/>
                <a:gd name="T11" fmla="*/ 0 h 156"/>
                <a:gd name="T12" fmla="*/ 69 w 69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56">
                  <a:moveTo>
                    <a:pt x="69" y="156"/>
                  </a:moveTo>
                  <a:cubicBezTo>
                    <a:pt x="30" y="151"/>
                    <a:pt x="0" y="118"/>
                    <a:pt x="0" y="78"/>
                  </a:cubicBezTo>
                  <a:cubicBezTo>
                    <a:pt x="0" y="76"/>
                    <a:pt x="0" y="74"/>
                    <a:pt x="0" y="7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69" y="156"/>
                  </a:ln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 bwMode="auto">
            <a:xfrm flipH="1">
              <a:off x="4586289" y="3932935"/>
              <a:ext cx="562944" cy="264186"/>
            </a:xfrm>
            <a:custGeom>
              <a:avLst/>
              <a:gdLst>
                <a:gd name="T0" fmla="*/ 0 w 84"/>
                <a:gd name="T1" fmla="*/ 31 h 41"/>
                <a:gd name="T2" fmla="*/ 0 w 84"/>
                <a:gd name="T3" fmla="*/ 7 h 41"/>
                <a:gd name="T4" fmla="*/ 19 w 84"/>
                <a:gd name="T5" fmla="*/ 2 h 41"/>
                <a:gd name="T6" fmla="*/ 39 w 84"/>
                <a:gd name="T7" fmla="*/ 14 h 41"/>
                <a:gd name="T8" fmla="*/ 41 w 84"/>
                <a:gd name="T9" fmla="*/ 29 h 41"/>
                <a:gd name="T10" fmla="*/ 26 w 84"/>
                <a:gd name="T11" fmla="*/ 24 h 41"/>
                <a:gd name="T12" fmla="*/ 40 w 84"/>
                <a:gd name="T13" fmla="*/ 30 h 41"/>
                <a:gd name="T14" fmla="*/ 52 w 84"/>
                <a:gd name="T15" fmla="*/ 18 h 41"/>
                <a:gd name="T16" fmla="*/ 68 w 84"/>
                <a:gd name="T17" fmla="*/ 10 h 41"/>
                <a:gd name="T18" fmla="*/ 78 w 84"/>
                <a:gd name="T19" fmla="*/ 20 h 41"/>
                <a:gd name="T20" fmla="*/ 54 w 84"/>
                <a:gd name="T21" fmla="*/ 36 h 41"/>
                <a:gd name="T22" fmla="*/ 30 w 84"/>
                <a:gd name="T23" fmla="*/ 37 h 41"/>
                <a:gd name="T24" fmla="*/ 0 w 84"/>
                <a:gd name="T2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1">
                  <a:moveTo>
                    <a:pt x="0" y="31"/>
                  </a:moveTo>
                  <a:cubicBezTo>
                    <a:pt x="0" y="23"/>
                    <a:pt x="0" y="15"/>
                    <a:pt x="0" y="7"/>
                  </a:cubicBezTo>
                  <a:cubicBezTo>
                    <a:pt x="7" y="1"/>
                    <a:pt x="12" y="0"/>
                    <a:pt x="19" y="2"/>
                  </a:cubicBezTo>
                  <a:cubicBezTo>
                    <a:pt x="27" y="5"/>
                    <a:pt x="26" y="10"/>
                    <a:pt x="39" y="14"/>
                  </a:cubicBezTo>
                  <a:cubicBezTo>
                    <a:pt x="55" y="18"/>
                    <a:pt x="51" y="29"/>
                    <a:pt x="41" y="29"/>
                  </a:cubicBezTo>
                  <a:cubicBezTo>
                    <a:pt x="35" y="28"/>
                    <a:pt x="32" y="28"/>
                    <a:pt x="26" y="24"/>
                  </a:cubicBezTo>
                  <a:cubicBezTo>
                    <a:pt x="29" y="27"/>
                    <a:pt x="34" y="30"/>
                    <a:pt x="40" y="30"/>
                  </a:cubicBezTo>
                  <a:cubicBezTo>
                    <a:pt x="50" y="31"/>
                    <a:pt x="54" y="26"/>
                    <a:pt x="52" y="18"/>
                  </a:cubicBezTo>
                  <a:cubicBezTo>
                    <a:pt x="59" y="15"/>
                    <a:pt x="62" y="13"/>
                    <a:pt x="68" y="10"/>
                  </a:cubicBezTo>
                  <a:cubicBezTo>
                    <a:pt x="76" y="6"/>
                    <a:pt x="84" y="13"/>
                    <a:pt x="78" y="20"/>
                  </a:cubicBezTo>
                  <a:cubicBezTo>
                    <a:pt x="75" y="22"/>
                    <a:pt x="59" y="33"/>
                    <a:pt x="54" y="36"/>
                  </a:cubicBezTo>
                  <a:cubicBezTo>
                    <a:pt x="46" y="41"/>
                    <a:pt x="37" y="41"/>
                    <a:pt x="30" y="37"/>
                  </a:cubicBezTo>
                  <a:cubicBezTo>
                    <a:pt x="22" y="33"/>
                    <a:pt x="13" y="31"/>
                    <a:pt x="0" y="3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/>
            </a:p>
          </p:txBody>
        </p:sp>
        <p:sp>
          <p:nvSpPr>
            <p:cNvPr id="16" name="Freeform 15"/>
            <p:cNvSpPr/>
            <p:nvPr/>
          </p:nvSpPr>
          <p:spPr bwMode="auto">
            <a:xfrm flipH="1">
              <a:off x="4983194" y="3980646"/>
              <a:ext cx="1103135" cy="950324"/>
            </a:xfrm>
            <a:custGeom>
              <a:avLst/>
              <a:gdLst>
                <a:gd name="connsiteX0" fmla="*/ 934681 w 1103135"/>
                <a:gd name="connsiteY0" fmla="*/ 0 h 950324"/>
                <a:gd name="connsiteX1" fmla="*/ 1103135 w 1103135"/>
                <a:gd name="connsiteY1" fmla="*/ 187039 h 950324"/>
                <a:gd name="connsiteX2" fmla="*/ 1077924 w 1103135"/>
                <a:gd name="connsiteY2" fmla="*/ 239971 h 950324"/>
                <a:gd name="connsiteX3" fmla="*/ 770304 w 1103135"/>
                <a:gd name="connsiteY3" fmla="*/ 885831 h 950324"/>
                <a:gd name="connsiteX4" fmla="*/ 694691 w 1103135"/>
                <a:gd name="connsiteY4" fmla="*/ 945363 h 950324"/>
                <a:gd name="connsiteX5" fmla="*/ 671062 w 1103135"/>
                <a:gd name="connsiteY5" fmla="*/ 950324 h 950324"/>
                <a:gd name="connsiteX6" fmla="*/ 595449 w 1103135"/>
                <a:gd name="connsiteY6" fmla="*/ 920558 h 950324"/>
                <a:gd name="connsiteX7" fmla="*/ 0 w 1103135"/>
                <a:gd name="connsiteY7" fmla="*/ 404616 h 950324"/>
                <a:gd name="connsiteX8" fmla="*/ 141774 w 1103135"/>
                <a:gd name="connsiteY8" fmla="*/ 221059 h 950324"/>
                <a:gd name="connsiteX9" fmla="*/ 633256 w 1103135"/>
                <a:gd name="connsiteY9" fmla="*/ 642743 h 950324"/>
                <a:gd name="connsiteX10" fmla="*/ 930980 w 1103135"/>
                <a:gd name="connsiteY10" fmla="*/ 7892 h 95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135" h="950324">
                  <a:moveTo>
                    <a:pt x="934681" y="0"/>
                  </a:moveTo>
                  <a:lnTo>
                    <a:pt x="1103135" y="187039"/>
                  </a:lnTo>
                  <a:lnTo>
                    <a:pt x="1077924" y="239971"/>
                  </a:lnTo>
                  <a:cubicBezTo>
                    <a:pt x="770304" y="885831"/>
                    <a:pt x="770304" y="885831"/>
                    <a:pt x="770304" y="885831"/>
                  </a:cubicBezTo>
                  <a:cubicBezTo>
                    <a:pt x="756126" y="915597"/>
                    <a:pt x="727772" y="940402"/>
                    <a:pt x="694691" y="945363"/>
                  </a:cubicBezTo>
                  <a:cubicBezTo>
                    <a:pt x="685239" y="950324"/>
                    <a:pt x="675788" y="950324"/>
                    <a:pt x="671062" y="950324"/>
                  </a:cubicBezTo>
                  <a:cubicBezTo>
                    <a:pt x="642707" y="950324"/>
                    <a:pt x="619078" y="940402"/>
                    <a:pt x="595449" y="920558"/>
                  </a:cubicBezTo>
                  <a:cubicBezTo>
                    <a:pt x="0" y="404616"/>
                    <a:pt x="0" y="404616"/>
                    <a:pt x="0" y="404616"/>
                  </a:cubicBezTo>
                  <a:lnTo>
                    <a:pt x="141774" y="221059"/>
                  </a:lnTo>
                  <a:cubicBezTo>
                    <a:pt x="633256" y="642743"/>
                    <a:pt x="633256" y="642743"/>
                    <a:pt x="633256" y="642743"/>
                  </a:cubicBezTo>
                  <a:cubicBezTo>
                    <a:pt x="860094" y="159047"/>
                    <a:pt x="916803" y="38123"/>
                    <a:pt x="930980" y="7892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GB" dirty="0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7337970" y="3932935"/>
              <a:ext cx="562944" cy="264186"/>
            </a:xfrm>
            <a:custGeom>
              <a:avLst/>
              <a:gdLst>
                <a:gd name="T0" fmla="*/ 0 w 84"/>
                <a:gd name="T1" fmla="*/ 31 h 41"/>
                <a:gd name="T2" fmla="*/ 0 w 84"/>
                <a:gd name="T3" fmla="*/ 7 h 41"/>
                <a:gd name="T4" fmla="*/ 19 w 84"/>
                <a:gd name="T5" fmla="*/ 2 h 41"/>
                <a:gd name="T6" fmla="*/ 39 w 84"/>
                <a:gd name="T7" fmla="*/ 14 h 41"/>
                <a:gd name="T8" fmla="*/ 41 w 84"/>
                <a:gd name="T9" fmla="*/ 29 h 41"/>
                <a:gd name="T10" fmla="*/ 26 w 84"/>
                <a:gd name="T11" fmla="*/ 24 h 41"/>
                <a:gd name="T12" fmla="*/ 40 w 84"/>
                <a:gd name="T13" fmla="*/ 30 h 41"/>
                <a:gd name="T14" fmla="*/ 52 w 84"/>
                <a:gd name="T15" fmla="*/ 18 h 41"/>
                <a:gd name="T16" fmla="*/ 68 w 84"/>
                <a:gd name="T17" fmla="*/ 10 h 41"/>
                <a:gd name="T18" fmla="*/ 78 w 84"/>
                <a:gd name="T19" fmla="*/ 20 h 41"/>
                <a:gd name="T20" fmla="*/ 54 w 84"/>
                <a:gd name="T21" fmla="*/ 36 h 41"/>
                <a:gd name="T22" fmla="*/ 30 w 84"/>
                <a:gd name="T23" fmla="*/ 37 h 41"/>
                <a:gd name="T24" fmla="*/ 0 w 84"/>
                <a:gd name="T2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41">
                  <a:moveTo>
                    <a:pt x="0" y="31"/>
                  </a:moveTo>
                  <a:cubicBezTo>
                    <a:pt x="0" y="23"/>
                    <a:pt x="0" y="15"/>
                    <a:pt x="0" y="7"/>
                  </a:cubicBezTo>
                  <a:cubicBezTo>
                    <a:pt x="7" y="1"/>
                    <a:pt x="12" y="0"/>
                    <a:pt x="19" y="2"/>
                  </a:cubicBezTo>
                  <a:cubicBezTo>
                    <a:pt x="27" y="5"/>
                    <a:pt x="26" y="10"/>
                    <a:pt x="39" y="14"/>
                  </a:cubicBezTo>
                  <a:cubicBezTo>
                    <a:pt x="55" y="18"/>
                    <a:pt x="51" y="29"/>
                    <a:pt x="41" y="29"/>
                  </a:cubicBezTo>
                  <a:cubicBezTo>
                    <a:pt x="35" y="28"/>
                    <a:pt x="32" y="28"/>
                    <a:pt x="26" y="24"/>
                  </a:cubicBezTo>
                  <a:cubicBezTo>
                    <a:pt x="29" y="27"/>
                    <a:pt x="34" y="30"/>
                    <a:pt x="40" y="30"/>
                  </a:cubicBezTo>
                  <a:cubicBezTo>
                    <a:pt x="50" y="31"/>
                    <a:pt x="54" y="26"/>
                    <a:pt x="52" y="18"/>
                  </a:cubicBezTo>
                  <a:cubicBezTo>
                    <a:pt x="59" y="15"/>
                    <a:pt x="62" y="13"/>
                    <a:pt x="68" y="10"/>
                  </a:cubicBezTo>
                  <a:cubicBezTo>
                    <a:pt x="76" y="6"/>
                    <a:pt x="84" y="13"/>
                    <a:pt x="78" y="20"/>
                  </a:cubicBezTo>
                  <a:cubicBezTo>
                    <a:pt x="75" y="22"/>
                    <a:pt x="59" y="33"/>
                    <a:pt x="54" y="36"/>
                  </a:cubicBezTo>
                  <a:cubicBezTo>
                    <a:pt x="46" y="41"/>
                    <a:pt x="37" y="41"/>
                    <a:pt x="30" y="37"/>
                  </a:cubicBezTo>
                  <a:cubicBezTo>
                    <a:pt x="22" y="33"/>
                    <a:pt x="13" y="31"/>
                    <a:pt x="0" y="3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6400784" y="3978447"/>
              <a:ext cx="1103135" cy="950324"/>
            </a:xfrm>
            <a:custGeom>
              <a:avLst/>
              <a:gdLst>
                <a:gd name="connsiteX0" fmla="*/ 934681 w 1103135"/>
                <a:gd name="connsiteY0" fmla="*/ 0 h 950324"/>
                <a:gd name="connsiteX1" fmla="*/ 1103135 w 1103135"/>
                <a:gd name="connsiteY1" fmla="*/ 187039 h 950324"/>
                <a:gd name="connsiteX2" fmla="*/ 1077924 w 1103135"/>
                <a:gd name="connsiteY2" fmla="*/ 239971 h 950324"/>
                <a:gd name="connsiteX3" fmla="*/ 770304 w 1103135"/>
                <a:gd name="connsiteY3" fmla="*/ 885831 h 950324"/>
                <a:gd name="connsiteX4" fmla="*/ 694691 w 1103135"/>
                <a:gd name="connsiteY4" fmla="*/ 945363 h 950324"/>
                <a:gd name="connsiteX5" fmla="*/ 671062 w 1103135"/>
                <a:gd name="connsiteY5" fmla="*/ 950324 h 950324"/>
                <a:gd name="connsiteX6" fmla="*/ 595449 w 1103135"/>
                <a:gd name="connsiteY6" fmla="*/ 920558 h 950324"/>
                <a:gd name="connsiteX7" fmla="*/ 0 w 1103135"/>
                <a:gd name="connsiteY7" fmla="*/ 404616 h 950324"/>
                <a:gd name="connsiteX8" fmla="*/ 141774 w 1103135"/>
                <a:gd name="connsiteY8" fmla="*/ 221059 h 950324"/>
                <a:gd name="connsiteX9" fmla="*/ 633256 w 1103135"/>
                <a:gd name="connsiteY9" fmla="*/ 642743 h 950324"/>
                <a:gd name="connsiteX10" fmla="*/ 930980 w 1103135"/>
                <a:gd name="connsiteY10" fmla="*/ 7892 h 95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135" h="950324">
                  <a:moveTo>
                    <a:pt x="934681" y="0"/>
                  </a:moveTo>
                  <a:lnTo>
                    <a:pt x="1103135" y="187039"/>
                  </a:lnTo>
                  <a:lnTo>
                    <a:pt x="1077924" y="239971"/>
                  </a:lnTo>
                  <a:cubicBezTo>
                    <a:pt x="770304" y="885831"/>
                    <a:pt x="770304" y="885831"/>
                    <a:pt x="770304" y="885831"/>
                  </a:cubicBezTo>
                  <a:cubicBezTo>
                    <a:pt x="756126" y="915597"/>
                    <a:pt x="727772" y="940402"/>
                    <a:pt x="694691" y="945363"/>
                  </a:cubicBezTo>
                  <a:cubicBezTo>
                    <a:pt x="685239" y="950324"/>
                    <a:pt x="675788" y="950324"/>
                    <a:pt x="671062" y="950324"/>
                  </a:cubicBezTo>
                  <a:cubicBezTo>
                    <a:pt x="642707" y="950324"/>
                    <a:pt x="619078" y="940402"/>
                    <a:pt x="595449" y="920558"/>
                  </a:cubicBezTo>
                  <a:cubicBezTo>
                    <a:pt x="0" y="404616"/>
                    <a:pt x="0" y="404616"/>
                    <a:pt x="0" y="404616"/>
                  </a:cubicBezTo>
                  <a:lnTo>
                    <a:pt x="141774" y="221059"/>
                  </a:lnTo>
                  <a:cubicBezTo>
                    <a:pt x="633256" y="642743"/>
                    <a:pt x="633256" y="642743"/>
                    <a:pt x="633256" y="642743"/>
                  </a:cubicBezTo>
                  <a:cubicBezTo>
                    <a:pt x="860094" y="159047"/>
                    <a:pt x="916803" y="38123"/>
                    <a:pt x="930980" y="7892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GB" dirty="0"/>
            </a:p>
          </p:txBody>
        </p:sp>
        <p:sp>
          <p:nvSpPr>
            <p:cNvPr id="19" name="Freeform 19"/>
            <p:cNvSpPr/>
            <p:nvPr/>
          </p:nvSpPr>
          <p:spPr bwMode="auto">
            <a:xfrm rot="10800000" flipH="1">
              <a:off x="5908297" y="4174376"/>
              <a:ext cx="670156" cy="1045278"/>
            </a:xfrm>
            <a:custGeom>
              <a:avLst/>
              <a:gdLst>
                <a:gd name="connsiteX0" fmla="*/ 138788 w 670156"/>
                <a:gd name="connsiteY0" fmla="*/ 1155858 h 1155858"/>
                <a:gd name="connsiteX1" fmla="*/ 270962 w 670156"/>
                <a:gd name="connsiteY1" fmla="*/ 1155858 h 1155858"/>
                <a:gd name="connsiteX2" fmla="*/ 392969 w 670156"/>
                <a:gd name="connsiteY2" fmla="*/ 1155858 h 1155858"/>
                <a:gd name="connsiteX3" fmla="*/ 530227 w 670156"/>
                <a:gd name="connsiteY3" fmla="*/ 1155858 h 1155858"/>
                <a:gd name="connsiteX4" fmla="*/ 611724 w 670156"/>
                <a:gd name="connsiteY4" fmla="*/ 1132192 h 1155858"/>
                <a:gd name="connsiteX5" fmla="*/ 633088 w 670156"/>
                <a:gd name="connsiteY5" fmla="*/ 1125988 h 1155858"/>
                <a:gd name="connsiteX6" fmla="*/ 643824 w 670156"/>
                <a:gd name="connsiteY6" fmla="*/ 1075078 h 1155858"/>
                <a:gd name="connsiteX7" fmla="*/ 670156 w 670156"/>
                <a:gd name="connsiteY7" fmla="*/ 739370 h 1155858"/>
                <a:gd name="connsiteX8" fmla="*/ 663833 w 670156"/>
                <a:gd name="connsiteY8" fmla="*/ 577939 h 1155858"/>
                <a:gd name="connsiteX9" fmla="*/ 670156 w 670156"/>
                <a:gd name="connsiteY9" fmla="*/ 416488 h 1155858"/>
                <a:gd name="connsiteX10" fmla="*/ 643824 w 670156"/>
                <a:gd name="connsiteY10" fmla="*/ 80780 h 1155858"/>
                <a:gd name="connsiteX11" fmla="*/ 632928 w 670156"/>
                <a:gd name="connsiteY11" fmla="*/ 29109 h 1155858"/>
                <a:gd name="connsiteX12" fmla="*/ 590098 w 670156"/>
                <a:gd name="connsiteY12" fmla="*/ 16833 h 1155858"/>
                <a:gd name="connsiteX13" fmla="*/ 531368 w 670156"/>
                <a:gd name="connsiteY13" fmla="*/ 0 h 1155858"/>
                <a:gd name="connsiteX14" fmla="*/ 399194 w 670156"/>
                <a:gd name="connsiteY14" fmla="*/ 0 h 1155858"/>
                <a:gd name="connsiteX15" fmla="*/ 277187 w 670156"/>
                <a:gd name="connsiteY15" fmla="*/ 0 h 1155858"/>
                <a:gd name="connsiteX16" fmla="*/ 139929 w 670156"/>
                <a:gd name="connsiteY16" fmla="*/ 0 h 1155858"/>
                <a:gd name="connsiteX17" fmla="*/ 58432 w 670156"/>
                <a:gd name="connsiteY17" fmla="*/ 23666 h 1155858"/>
                <a:gd name="connsiteX18" fmla="*/ 37068 w 670156"/>
                <a:gd name="connsiteY18" fmla="*/ 29870 h 1155858"/>
                <a:gd name="connsiteX19" fmla="*/ 26332 w 670156"/>
                <a:gd name="connsiteY19" fmla="*/ 80780 h 1155858"/>
                <a:gd name="connsiteX20" fmla="*/ 0 w 670156"/>
                <a:gd name="connsiteY20" fmla="*/ 416488 h 1155858"/>
                <a:gd name="connsiteX21" fmla="*/ 6323 w 670156"/>
                <a:gd name="connsiteY21" fmla="*/ 577920 h 1155858"/>
                <a:gd name="connsiteX22" fmla="*/ 0 w 670156"/>
                <a:gd name="connsiteY22" fmla="*/ 739370 h 1155858"/>
                <a:gd name="connsiteX23" fmla="*/ 26332 w 670156"/>
                <a:gd name="connsiteY23" fmla="*/ 1075078 h 1155858"/>
                <a:gd name="connsiteX24" fmla="*/ 37228 w 670156"/>
                <a:gd name="connsiteY24" fmla="*/ 1126749 h 1155858"/>
                <a:gd name="connsiteX25" fmla="*/ 80058 w 670156"/>
                <a:gd name="connsiteY25" fmla="*/ 1139025 h 1155858"/>
                <a:gd name="connsiteX26" fmla="*/ 138788 w 670156"/>
                <a:gd name="connsiteY26" fmla="*/ 1155858 h 115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0156" h="1155858">
                  <a:moveTo>
                    <a:pt x="138788" y="1155858"/>
                  </a:moveTo>
                  <a:cubicBezTo>
                    <a:pt x="138788" y="1155858"/>
                    <a:pt x="138788" y="1155858"/>
                    <a:pt x="270962" y="1155858"/>
                  </a:cubicBezTo>
                  <a:cubicBezTo>
                    <a:pt x="270962" y="1155858"/>
                    <a:pt x="270962" y="1155858"/>
                    <a:pt x="392969" y="1155858"/>
                  </a:cubicBezTo>
                  <a:cubicBezTo>
                    <a:pt x="392969" y="1155858"/>
                    <a:pt x="392969" y="1155858"/>
                    <a:pt x="530227" y="1155858"/>
                  </a:cubicBezTo>
                  <a:cubicBezTo>
                    <a:pt x="530227" y="1155858"/>
                    <a:pt x="530227" y="1155858"/>
                    <a:pt x="611724" y="1132192"/>
                  </a:cubicBezTo>
                  <a:lnTo>
                    <a:pt x="633088" y="1125988"/>
                  </a:lnTo>
                  <a:lnTo>
                    <a:pt x="643824" y="1075078"/>
                  </a:lnTo>
                  <a:cubicBezTo>
                    <a:pt x="660780" y="971895"/>
                    <a:pt x="670156" y="858451"/>
                    <a:pt x="670156" y="739370"/>
                  </a:cubicBezTo>
                  <a:lnTo>
                    <a:pt x="663833" y="577939"/>
                  </a:lnTo>
                  <a:lnTo>
                    <a:pt x="670156" y="416488"/>
                  </a:lnTo>
                  <a:cubicBezTo>
                    <a:pt x="670156" y="297407"/>
                    <a:pt x="660780" y="183963"/>
                    <a:pt x="643824" y="80780"/>
                  </a:cubicBezTo>
                  <a:lnTo>
                    <a:pt x="632928" y="29109"/>
                  </a:lnTo>
                  <a:lnTo>
                    <a:pt x="590098" y="16833"/>
                  </a:lnTo>
                  <a:cubicBezTo>
                    <a:pt x="573070" y="11953"/>
                    <a:pt x="553609" y="6375"/>
                    <a:pt x="531368" y="0"/>
                  </a:cubicBezTo>
                  <a:cubicBezTo>
                    <a:pt x="531368" y="0"/>
                    <a:pt x="531368" y="0"/>
                    <a:pt x="399194" y="0"/>
                  </a:cubicBezTo>
                  <a:cubicBezTo>
                    <a:pt x="399194" y="0"/>
                    <a:pt x="399194" y="0"/>
                    <a:pt x="277187" y="0"/>
                  </a:cubicBezTo>
                  <a:cubicBezTo>
                    <a:pt x="277187" y="0"/>
                    <a:pt x="277187" y="0"/>
                    <a:pt x="139929" y="0"/>
                  </a:cubicBezTo>
                  <a:cubicBezTo>
                    <a:pt x="139929" y="0"/>
                    <a:pt x="139929" y="0"/>
                    <a:pt x="58432" y="23666"/>
                  </a:cubicBezTo>
                  <a:lnTo>
                    <a:pt x="37068" y="29870"/>
                  </a:lnTo>
                  <a:lnTo>
                    <a:pt x="26332" y="80780"/>
                  </a:lnTo>
                  <a:cubicBezTo>
                    <a:pt x="9376" y="183963"/>
                    <a:pt x="0" y="297407"/>
                    <a:pt x="0" y="416488"/>
                  </a:cubicBezTo>
                  <a:lnTo>
                    <a:pt x="6323" y="577920"/>
                  </a:lnTo>
                  <a:lnTo>
                    <a:pt x="0" y="739370"/>
                  </a:lnTo>
                  <a:cubicBezTo>
                    <a:pt x="0" y="858451"/>
                    <a:pt x="9376" y="971895"/>
                    <a:pt x="26332" y="1075078"/>
                  </a:cubicBezTo>
                  <a:lnTo>
                    <a:pt x="37228" y="1126749"/>
                  </a:lnTo>
                  <a:lnTo>
                    <a:pt x="80058" y="1139025"/>
                  </a:lnTo>
                  <a:cubicBezTo>
                    <a:pt x="97086" y="1143905"/>
                    <a:pt x="116547" y="1149483"/>
                    <a:pt x="138788" y="1155858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0" name="Freeform 290"/>
            <p:cNvSpPr/>
            <p:nvPr/>
          </p:nvSpPr>
          <p:spPr bwMode="auto">
            <a:xfrm flipH="1">
              <a:off x="6037528" y="4164127"/>
              <a:ext cx="386696" cy="515595"/>
            </a:xfrm>
            <a:custGeom>
              <a:avLst/>
              <a:gdLst>
                <a:gd name="T0" fmla="*/ 180 w 180"/>
                <a:gd name="T1" fmla="*/ 71 h 240"/>
                <a:gd name="T2" fmla="*/ 92 w 180"/>
                <a:gd name="T3" fmla="*/ 240 h 240"/>
                <a:gd name="T4" fmla="*/ 0 w 180"/>
                <a:gd name="T5" fmla="*/ 71 h 240"/>
                <a:gd name="T6" fmla="*/ 33 w 180"/>
                <a:gd name="T7" fmla="*/ 69 h 240"/>
                <a:gd name="T8" fmla="*/ 33 w 180"/>
                <a:gd name="T9" fmla="*/ 0 h 240"/>
                <a:gd name="T10" fmla="*/ 151 w 180"/>
                <a:gd name="T11" fmla="*/ 0 h 240"/>
                <a:gd name="T12" fmla="*/ 151 w 180"/>
                <a:gd name="T13" fmla="*/ 69 h 240"/>
                <a:gd name="T14" fmla="*/ 180 w 180"/>
                <a:gd name="T15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240">
                  <a:moveTo>
                    <a:pt x="180" y="71"/>
                  </a:moveTo>
                  <a:lnTo>
                    <a:pt x="92" y="240"/>
                  </a:lnTo>
                  <a:lnTo>
                    <a:pt x="0" y="71"/>
                  </a:lnTo>
                  <a:lnTo>
                    <a:pt x="33" y="69"/>
                  </a:lnTo>
                  <a:lnTo>
                    <a:pt x="33" y="0"/>
                  </a:lnTo>
                  <a:lnTo>
                    <a:pt x="151" y="0"/>
                  </a:lnTo>
                  <a:lnTo>
                    <a:pt x="151" y="69"/>
                  </a:lnTo>
                  <a:lnTo>
                    <a:pt x="180" y="71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306"/>
            <p:cNvSpPr/>
            <p:nvPr/>
          </p:nvSpPr>
          <p:spPr bwMode="auto">
            <a:xfrm flipH="1">
              <a:off x="6170393" y="4235776"/>
              <a:ext cx="116009" cy="122455"/>
            </a:xfrm>
            <a:custGeom>
              <a:avLst/>
              <a:gdLst>
                <a:gd name="T0" fmla="*/ 0 w 54"/>
                <a:gd name="T1" fmla="*/ 14 h 57"/>
                <a:gd name="T2" fmla="*/ 28 w 54"/>
                <a:gd name="T3" fmla="*/ 57 h 57"/>
                <a:gd name="T4" fmla="*/ 54 w 54"/>
                <a:gd name="T5" fmla="*/ 14 h 57"/>
                <a:gd name="T6" fmla="*/ 28 w 54"/>
                <a:gd name="T7" fmla="*/ 0 h 57"/>
                <a:gd name="T8" fmla="*/ 0 w 54"/>
                <a:gd name="T9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7">
                  <a:moveTo>
                    <a:pt x="0" y="14"/>
                  </a:moveTo>
                  <a:lnTo>
                    <a:pt x="28" y="57"/>
                  </a:lnTo>
                  <a:lnTo>
                    <a:pt x="54" y="14"/>
                  </a:lnTo>
                  <a:lnTo>
                    <a:pt x="2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307"/>
            <p:cNvSpPr/>
            <p:nvPr/>
          </p:nvSpPr>
          <p:spPr bwMode="auto">
            <a:xfrm flipH="1">
              <a:off x="6234842" y="4235776"/>
              <a:ext cx="51559" cy="111712"/>
            </a:xfrm>
            <a:custGeom>
              <a:avLst/>
              <a:gdLst>
                <a:gd name="T0" fmla="*/ 0 w 24"/>
                <a:gd name="T1" fmla="*/ 14 h 52"/>
                <a:gd name="T2" fmla="*/ 24 w 24"/>
                <a:gd name="T3" fmla="*/ 52 h 52"/>
                <a:gd name="T4" fmla="*/ 24 w 24"/>
                <a:gd name="T5" fmla="*/ 0 h 52"/>
                <a:gd name="T6" fmla="*/ 0 w 24"/>
                <a:gd name="T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0" y="14"/>
                  </a:moveTo>
                  <a:lnTo>
                    <a:pt x="24" y="52"/>
                  </a:lnTo>
                  <a:lnTo>
                    <a:pt x="24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308"/>
            <p:cNvSpPr/>
            <p:nvPr/>
          </p:nvSpPr>
          <p:spPr bwMode="auto">
            <a:xfrm flipH="1">
              <a:off x="6230545" y="4169179"/>
              <a:ext cx="193348" cy="137493"/>
            </a:xfrm>
            <a:custGeom>
              <a:avLst/>
              <a:gdLst>
                <a:gd name="T0" fmla="*/ 33 w 90"/>
                <a:gd name="T1" fmla="*/ 0 h 64"/>
                <a:gd name="T2" fmla="*/ 0 w 90"/>
                <a:gd name="T3" fmla="*/ 0 h 64"/>
                <a:gd name="T4" fmla="*/ 35 w 90"/>
                <a:gd name="T5" fmla="*/ 64 h 64"/>
                <a:gd name="T6" fmla="*/ 90 w 90"/>
                <a:gd name="T7" fmla="*/ 31 h 64"/>
                <a:gd name="T8" fmla="*/ 33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33" y="0"/>
                  </a:moveTo>
                  <a:lnTo>
                    <a:pt x="0" y="0"/>
                  </a:lnTo>
                  <a:lnTo>
                    <a:pt x="35" y="64"/>
                  </a:lnTo>
                  <a:lnTo>
                    <a:pt x="90" y="3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309"/>
            <p:cNvSpPr/>
            <p:nvPr/>
          </p:nvSpPr>
          <p:spPr bwMode="auto">
            <a:xfrm flipH="1">
              <a:off x="6032900" y="4169179"/>
              <a:ext cx="193348" cy="137493"/>
            </a:xfrm>
            <a:custGeom>
              <a:avLst/>
              <a:gdLst>
                <a:gd name="T0" fmla="*/ 57 w 90"/>
                <a:gd name="T1" fmla="*/ 0 h 64"/>
                <a:gd name="T2" fmla="*/ 90 w 90"/>
                <a:gd name="T3" fmla="*/ 0 h 64"/>
                <a:gd name="T4" fmla="*/ 55 w 90"/>
                <a:gd name="T5" fmla="*/ 64 h 64"/>
                <a:gd name="T6" fmla="*/ 0 w 90"/>
                <a:gd name="T7" fmla="*/ 31 h 64"/>
                <a:gd name="T8" fmla="*/ 57 w 9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4">
                  <a:moveTo>
                    <a:pt x="57" y="0"/>
                  </a:moveTo>
                  <a:lnTo>
                    <a:pt x="90" y="0"/>
                  </a:lnTo>
                  <a:lnTo>
                    <a:pt x="55" y="64"/>
                  </a:lnTo>
                  <a:lnTo>
                    <a:pt x="0" y="3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310"/>
            <p:cNvSpPr/>
            <p:nvPr/>
          </p:nvSpPr>
          <p:spPr bwMode="auto">
            <a:xfrm flipH="1">
              <a:off x="6178985" y="4300227"/>
              <a:ext cx="96674" cy="236314"/>
            </a:xfrm>
            <a:custGeom>
              <a:avLst/>
              <a:gdLst>
                <a:gd name="T0" fmla="*/ 0 w 45"/>
                <a:gd name="T1" fmla="*/ 67 h 110"/>
                <a:gd name="T2" fmla="*/ 23 w 45"/>
                <a:gd name="T3" fmla="*/ 0 h 110"/>
                <a:gd name="T4" fmla="*/ 45 w 45"/>
                <a:gd name="T5" fmla="*/ 69 h 110"/>
                <a:gd name="T6" fmla="*/ 23 w 45"/>
                <a:gd name="T7" fmla="*/ 110 h 110"/>
                <a:gd name="T8" fmla="*/ 0 w 45"/>
                <a:gd name="T9" fmla="*/ 6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0">
                  <a:moveTo>
                    <a:pt x="0" y="67"/>
                  </a:moveTo>
                  <a:lnTo>
                    <a:pt x="23" y="0"/>
                  </a:lnTo>
                  <a:lnTo>
                    <a:pt x="45" y="69"/>
                  </a:lnTo>
                  <a:lnTo>
                    <a:pt x="23" y="11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311"/>
            <p:cNvSpPr/>
            <p:nvPr/>
          </p:nvSpPr>
          <p:spPr bwMode="auto">
            <a:xfrm flipH="1">
              <a:off x="6230545" y="4317412"/>
              <a:ext cx="45115" cy="208386"/>
            </a:xfrm>
            <a:custGeom>
              <a:avLst/>
              <a:gdLst>
                <a:gd name="T0" fmla="*/ 0 w 21"/>
                <a:gd name="T1" fmla="*/ 59 h 97"/>
                <a:gd name="T2" fmla="*/ 21 w 21"/>
                <a:gd name="T3" fmla="*/ 0 h 97"/>
                <a:gd name="T4" fmla="*/ 21 w 21"/>
                <a:gd name="T5" fmla="*/ 97 h 97"/>
                <a:gd name="T6" fmla="*/ 0 w 21"/>
                <a:gd name="T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97">
                  <a:moveTo>
                    <a:pt x="0" y="59"/>
                  </a:moveTo>
                  <a:lnTo>
                    <a:pt x="21" y="0"/>
                  </a:lnTo>
                  <a:lnTo>
                    <a:pt x="21" y="9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12"/>
            <p:cNvSpPr/>
            <p:nvPr/>
          </p:nvSpPr>
          <p:spPr bwMode="auto">
            <a:xfrm flipH="1">
              <a:off x="6226248" y="4173476"/>
              <a:ext cx="268540" cy="545671"/>
            </a:xfrm>
            <a:custGeom>
              <a:avLst/>
              <a:gdLst>
                <a:gd name="T0" fmla="*/ 33 w 125"/>
                <a:gd name="T1" fmla="*/ 0 h 254"/>
                <a:gd name="T2" fmla="*/ 0 w 125"/>
                <a:gd name="T3" fmla="*/ 83 h 254"/>
                <a:gd name="T4" fmla="*/ 54 w 125"/>
                <a:gd name="T5" fmla="*/ 81 h 254"/>
                <a:gd name="T6" fmla="*/ 12 w 125"/>
                <a:gd name="T7" fmla="*/ 128 h 254"/>
                <a:gd name="T8" fmla="*/ 123 w 125"/>
                <a:gd name="T9" fmla="*/ 254 h 254"/>
                <a:gd name="T10" fmla="*/ 125 w 125"/>
                <a:gd name="T11" fmla="*/ 169 h 254"/>
                <a:gd name="T12" fmla="*/ 33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33" y="0"/>
                  </a:moveTo>
                  <a:lnTo>
                    <a:pt x="0" y="83"/>
                  </a:lnTo>
                  <a:lnTo>
                    <a:pt x="54" y="81"/>
                  </a:lnTo>
                  <a:lnTo>
                    <a:pt x="12" y="128"/>
                  </a:lnTo>
                  <a:lnTo>
                    <a:pt x="123" y="254"/>
                  </a:lnTo>
                  <a:lnTo>
                    <a:pt x="125" y="16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3"/>
            <p:cNvSpPr/>
            <p:nvPr/>
          </p:nvSpPr>
          <p:spPr bwMode="auto">
            <a:xfrm flipH="1">
              <a:off x="5962005" y="4173476"/>
              <a:ext cx="268540" cy="545671"/>
            </a:xfrm>
            <a:custGeom>
              <a:avLst/>
              <a:gdLst>
                <a:gd name="T0" fmla="*/ 92 w 125"/>
                <a:gd name="T1" fmla="*/ 0 h 254"/>
                <a:gd name="T2" fmla="*/ 125 w 125"/>
                <a:gd name="T3" fmla="*/ 83 h 254"/>
                <a:gd name="T4" fmla="*/ 71 w 125"/>
                <a:gd name="T5" fmla="*/ 81 h 254"/>
                <a:gd name="T6" fmla="*/ 113 w 125"/>
                <a:gd name="T7" fmla="*/ 128 h 254"/>
                <a:gd name="T8" fmla="*/ 0 w 125"/>
                <a:gd name="T9" fmla="*/ 254 h 254"/>
                <a:gd name="T10" fmla="*/ 0 w 125"/>
                <a:gd name="T11" fmla="*/ 169 h 254"/>
                <a:gd name="T12" fmla="*/ 92 w 125"/>
                <a:gd name="T1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54">
                  <a:moveTo>
                    <a:pt x="92" y="0"/>
                  </a:moveTo>
                  <a:lnTo>
                    <a:pt x="125" y="83"/>
                  </a:lnTo>
                  <a:lnTo>
                    <a:pt x="71" y="81"/>
                  </a:lnTo>
                  <a:lnTo>
                    <a:pt x="113" y="128"/>
                  </a:lnTo>
                  <a:lnTo>
                    <a:pt x="0" y="254"/>
                  </a:lnTo>
                  <a:lnTo>
                    <a:pt x="0" y="16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333F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9" name="Group 29"/>
            <p:cNvGrpSpPr/>
            <p:nvPr/>
          </p:nvGrpSpPr>
          <p:grpSpPr>
            <a:xfrm rot="694546" flipH="1">
              <a:off x="6564688" y="3724464"/>
              <a:ext cx="89826" cy="224565"/>
              <a:chOff x="5836327" y="2247088"/>
              <a:chExt cx="130060" cy="325149"/>
            </a:xfrm>
          </p:grpSpPr>
          <p:sp>
            <p:nvSpPr>
              <p:cNvPr id="58" name="Freeform 61"/>
              <p:cNvSpPr/>
              <p:nvPr/>
            </p:nvSpPr>
            <p:spPr bwMode="auto">
              <a:xfrm>
                <a:off x="5836327" y="2247088"/>
                <a:ext cx="130060" cy="325149"/>
              </a:xfrm>
              <a:custGeom>
                <a:avLst/>
                <a:gdLst>
                  <a:gd name="T0" fmla="*/ 10 w 10"/>
                  <a:gd name="T1" fmla="*/ 20 h 25"/>
                  <a:gd name="T2" fmla="*/ 5 w 10"/>
                  <a:gd name="T3" fmla="*/ 25 h 25"/>
                  <a:gd name="T4" fmla="*/ 0 w 10"/>
                  <a:gd name="T5" fmla="*/ 20 h 25"/>
                  <a:gd name="T6" fmla="*/ 0 w 10"/>
                  <a:gd name="T7" fmla="*/ 5 h 25"/>
                  <a:gd name="T8" fmla="*/ 5 w 10"/>
                  <a:gd name="T9" fmla="*/ 0 h 25"/>
                  <a:gd name="T10" fmla="*/ 10 w 10"/>
                  <a:gd name="T11" fmla="*/ 5 h 25"/>
                  <a:gd name="T12" fmla="*/ 10 w 10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5">
                    <a:moveTo>
                      <a:pt x="10" y="20"/>
                    </a:moveTo>
                    <a:cubicBezTo>
                      <a:pt x="10" y="23"/>
                      <a:pt x="8" y="25"/>
                      <a:pt x="5" y="25"/>
                    </a:cubicBezTo>
                    <a:cubicBezTo>
                      <a:pt x="2" y="25"/>
                      <a:pt x="0" y="23"/>
                      <a:pt x="0" y="2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62"/>
              <p:cNvSpPr/>
              <p:nvPr/>
            </p:nvSpPr>
            <p:spPr bwMode="auto">
              <a:xfrm>
                <a:off x="5863421" y="2301279"/>
                <a:ext cx="102966" cy="205928"/>
              </a:xfrm>
              <a:custGeom>
                <a:avLst/>
                <a:gdLst>
                  <a:gd name="T0" fmla="*/ 5 w 8"/>
                  <a:gd name="T1" fmla="*/ 13 h 16"/>
                  <a:gd name="T2" fmla="*/ 5 w 8"/>
                  <a:gd name="T3" fmla="*/ 4 h 16"/>
                  <a:gd name="T4" fmla="*/ 8 w 8"/>
                  <a:gd name="T5" fmla="*/ 0 h 16"/>
                  <a:gd name="T6" fmla="*/ 7 w 8"/>
                  <a:gd name="T7" fmla="*/ 0 h 16"/>
                  <a:gd name="T8" fmla="*/ 0 w 8"/>
                  <a:gd name="T9" fmla="*/ 4 h 16"/>
                  <a:gd name="T10" fmla="*/ 0 w 8"/>
                  <a:gd name="T11" fmla="*/ 13 h 16"/>
                  <a:gd name="T12" fmla="*/ 5 w 8"/>
                  <a:gd name="T13" fmla="*/ 16 h 16"/>
                  <a:gd name="T14" fmla="*/ 6 w 8"/>
                  <a:gd name="T15" fmla="*/ 16 h 16"/>
                  <a:gd name="T16" fmla="*/ 5 w 8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6">
                    <a:moveTo>
                      <a:pt x="5" y="1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5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6"/>
                      <a:pt x="5" y="15"/>
                      <a:pt x="5" y="13"/>
                    </a:cubicBezTo>
                    <a:close/>
                  </a:path>
                </a:pathLst>
              </a:custGeom>
              <a:solidFill>
                <a:srgbClr val="B99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20905454">
              <a:off x="5848573" y="3727210"/>
              <a:ext cx="89826" cy="224565"/>
              <a:chOff x="5836327" y="2247088"/>
              <a:chExt cx="130060" cy="325149"/>
            </a:xfrm>
          </p:grpSpPr>
          <p:sp>
            <p:nvSpPr>
              <p:cNvPr id="56" name="Freeform 59"/>
              <p:cNvSpPr/>
              <p:nvPr/>
            </p:nvSpPr>
            <p:spPr bwMode="auto">
              <a:xfrm>
                <a:off x="5836327" y="2247088"/>
                <a:ext cx="130060" cy="325149"/>
              </a:xfrm>
              <a:custGeom>
                <a:avLst/>
                <a:gdLst>
                  <a:gd name="T0" fmla="*/ 10 w 10"/>
                  <a:gd name="T1" fmla="*/ 20 h 25"/>
                  <a:gd name="T2" fmla="*/ 5 w 10"/>
                  <a:gd name="T3" fmla="*/ 25 h 25"/>
                  <a:gd name="T4" fmla="*/ 0 w 10"/>
                  <a:gd name="T5" fmla="*/ 20 h 25"/>
                  <a:gd name="T6" fmla="*/ 0 w 10"/>
                  <a:gd name="T7" fmla="*/ 5 h 25"/>
                  <a:gd name="T8" fmla="*/ 5 w 10"/>
                  <a:gd name="T9" fmla="*/ 0 h 25"/>
                  <a:gd name="T10" fmla="*/ 10 w 10"/>
                  <a:gd name="T11" fmla="*/ 5 h 25"/>
                  <a:gd name="T12" fmla="*/ 10 w 10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5">
                    <a:moveTo>
                      <a:pt x="10" y="20"/>
                    </a:moveTo>
                    <a:cubicBezTo>
                      <a:pt x="10" y="23"/>
                      <a:pt x="8" y="25"/>
                      <a:pt x="5" y="25"/>
                    </a:cubicBezTo>
                    <a:cubicBezTo>
                      <a:pt x="2" y="25"/>
                      <a:pt x="0" y="23"/>
                      <a:pt x="0" y="2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60"/>
              <p:cNvSpPr/>
              <p:nvPr/>
            </p:nvSpPr>
            <p:spPr bwMode="auto">
              <a:xfrm>
                <a:off x="5863421" y="2301279"/>
                <a:ext cx="102966" cy="205928"/>
              </a:xfrm>
              <a:custGeom>
                <a:avLst/>
                <a:gdLst>
                  <a:gd name="T0" fmla="*/ 5 w 8"/>
                  <a:gd name="T1" fmla="*/ 13 h 16"/>
                  <a:gd name="T2" fmla="*/ 5 w 8"/>
                  <a:gd name="T3" fmla="*/ 4 h 16"/>
                  <a:gd name="T4" fmla="*/ 8 w 8"/>
                  <a:gd name="T5" fmla="*/ 0 h 16"/>
                  <a:gd name="T6" fmla="*/ 7 w 8"/>
                  <a:gd name="T7" fmla="*/ 0 h 16"/>
                  <a:gd name="T8" fmla="*/ 0 w 8"/>
                  <a:gd name="T9" fmla="*/ 4 h 16"/>
                  <a:gd name="T10" fmla="*/ 0 w 8"/>
                  <a:gd name="T11" fmla="*/ 13 h 16"/>
                  <a:gd name="T12" fmla="*/ 5 w 8"/>
                  <a:gd name="T13" fmla="*/ 16 h 16"/>
                  <a:gd name="T14" fmla="*/ 6 w 8"/>
                  <a:gd name="T15" fmla="*/ 16 h 16"/>
                  <a:gd name="T16" fmla="*/ 5 w 8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6">
                    <a:moveTo>
                      <a:pt x="5" y="1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5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6"/>
                      <a:pt x="5" y="15"/>
                      <a:pt x="5" y="13"/>
                    </a:cubicBezTo>
                    <a:close/>
                  </a:path>
                </a:pathLst>
              </a:custGeom>
              <a:solidFill>
                <a:srgbClr val="B99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1" name="Freeform 364"/>
            <p:cNvSpPr/>
            <p:nvPr/>
          </p:nvSpPr>
          <p:spPr bwMode="auto">
            <a:xfrm rot="20969264">
              <a:off x="6316600" y="3668567"/>
              <a:ext cx="202010" cy="52215"/>
            </a:xfrm>
            <a:custGeom>
              <a:avLst/>
              <a:gdLst>
                <a:gd name="T0" fmla="*/ 10 w 67"/>
                <a:gd name="T1" fmla="*/ 11 h 29"/>
                <a:gd name="T2" fmla="*/ 18 w 67"/>
                <a:gd name="T3" fmla="*/ 26 h 29"/>
                <a:gd name="T4" fmla="*/ 57 w 67"/>
                <a:gd name="T5" fmla="*/ 20 h 29"/>
                <a:gd name="T6" fmla="*/ 52 w 67"/>
                <a:gd name="T7" fmla="*/ 2 h 29"/>
                <a:gd name="T8" fmla="*/ 10 w 67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9">
                  <a:moveTo>
                    <a:pt x="10" y="11"/>
                  </a:moveTo>
                  <a:cubicBezTo>
                    <a:pt x="0" y="15"/>
                    <a:pt x="6" y="29"/>
                    <a:pt x="18" y="26"/>
                  </a:cubicBezTo>
                  <a:cubicBezTo>
                    <a:pt x="30" y="24"/>
                    <a:pt x="48" y="21"/>
                    <a:pt x="57" y="20"/>
                  </a:cubicBezTo>
                  <a:cubicBezTo>
                    <a:pt x="67" y="18"/>
                    <a:pt x="66" y="0"/>
                    <a:pt x="52" y="2"/>
                  </a:cubicBezTo>
                  <a:cubicBezTo>
                    <a:pt x="38" y="5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65"/>
            <p:cNvSpPr/>
            <p:nvPr/>
          </p:nvSpPr>
          <p:spPr bwMode="auto">
            <a:xfrm rot="566454">
              <a:off x="5993796" y="3655967"/>
              <a:ext cx="205821" cy="62809"/>
            </a:xfrm>
            <a:custGeom>
              <a:avLst/>
              <a:gdLst>
                <a:gd name="T0" fmla="*/ 57 w 68"/>
                <a:gd name="T1" fmla="*/ 16 h 35"/>
                <a:gd name="T2" fmla="*/ 48 w 68"/>
                <a:gd name="T3" fmla="*/ 31 h 35"/>
                <a:gd name="T4" fmla="*/ 10 w 68"/>
                <a:gd name="T5" fmla="*/ 20 h 35"/>
                <a:gd name="T6" fmla="*/ 17 w 68"/>
                <a:gd name="T7" fmla="*/ 3 h 35"/>
                <a:gd name="T8" fmla="*/ 57 w 68"/>
                <a:gd name="T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5">
                  <a:moveTo>
                    <a:pt x="57" y="16"/>
                  </a:moveTo>
                  <a:cubicBezTo>
                    <a:pt x="68" y="22"/>
                    <a:pt x="60" y="35"/>
                    <a:pt x="48" y="31"/>
                  </a:cubicBezTo>
                  <a:cubicBezTo>
                    <a:pt x="37" y="27"/>
                    <a:pt x="19" y="22"/>
                    <a:pt x="10" y="20"/>
                  </a:cubicBezTo>
                  <a:cubicBezTo>
                    <a:pt x="0" y="17"/>
                    <a:pt x="3" y="0"/>
                    <a:pt x="17" y="3"/>
                  </a:cubicBezTo>
                  <a:cubicBezTo>
                    <a:pt x="31" y="7"/>
                    <a:pt x="57" y="16"/>
                    <a:pt x="57" y="16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3" name="Group 34"/>
            <p:cNvGrpSpPr/>
            <p:nvPr/>
          </p:nvGrpSpPr>
          <p:grpSpPr>
            <a:xfrm>
              <a:off x="6330536" y="3725855"/>
              <a:ext cx="144203" cy="125393"/>
              <a:chOff x="2649368" y="1794482"/>
              <a:chExt cx="249281" cy="216766"/>
            </a:xfrm>
          </p:grpSpPr>
          <p:sp>
            <p:nvSpPr>
              <p:cNvPr id="53" name="Freeform 54"/>
              <p:cNvSpPr/>
              <p:nvPr/>
            </p:nvSpPr>
            <p:spPr bwMode="auto">
              <a:xfrm>
                <a:off x="2649368" y="1794482"/>
                <a:ext cx="249281" cy="216766"/>
              </a:xfrm>
              <a:custGeom>
                <a:avLst/>
                <a:gdLst>
                  <a:gd name="T0" fmla="*/ 16 w 19"/>
                  <a:gd name="T1" fmla="*/ 0 h 17"/>
                  <a:gd name="T2" fmla="*/ 0 w 19"/>
                  <a:gd name="T3" fmla="*/ 5 h 17"/>
                  <a:gd name="T4" fmla="*/ 0 w 19"/>
                  <a:gd name="T5" fmla="*/ 7 h 17"/>
                  <a:gd name="T6" fmla="*/ 10 w 19"/>
                  <a:gd name="T7" fmla="*/ 17 h 17"/>
                  <a:gd name="T8" fmla="*/ 19 w 19"/>
                  <a:gd name="T9" fmla="*/ 7 h 17"/>
                  <a:gd name="T10" fmla="*/ 16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3"/>
                      <a:pt x="4" y="17"/>
                      <a:pt x="10" y="17"/>
                    </a:cubicBezTo>
                    <a:cubicBezTo>
                      <a:pt x="15" y="17"/>
                      <a:pt x="19" y="13"/>
                      <a:pt x="19" y="7"/>
                    </a:cubicBezTo>
                    <a:cubicBezTo>
                      <a:pt x="19" y="4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Oval 55"/>
              <p:cNvSpPr>
                <a:spLocks noChangeArrowheads="1"/>
              </p:cNvSpPr>
              <p:nvPr/>
            </p:nvSpPr>
            <p:spPr bwMode="auto">
              <a:xfrm>
                <a:off x="2714397" y="1821576"/>
                <a:ext cx="157157" cy="151736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Oval 56"/>
              <p:cNvSpPr>
                <a:spLocks noChangeArrowheads="1"/>
              </p:cNvSpPr>
              <p:nvPr/>
            </p:nvSpPr>
            <p:spPr bwMode="auto">
              <a:xfrm>
                <a:off x="2741495" y="1859512"/>
                <a:ext cx="37936" cy="379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4" name="Group 35"/>
            <p:cNvGrpSpPr/>
            <p:nvPr/>
          </p:nvGrpSpPr>
          <p:grpSpPr>
            <a:xfrm rot="1975451">
              <a:off x="6058711" y="3722045"/>
              <a:ext cx="144203" cy="125393"/>
              <a:chOff x="2649368" y="1794482"/>
              <a:chExt cx="249281" cy="216766"/>
            </a:xfrm>
          </p:grpSpPr>
          <p:sp>
            <p:nvSpPr>
              <p:cNvPr id="50" name="Freeform 51"/>
              <p:cNvSpPr/>
              <p:nvPr/>
            </p:nvSpPr>
            <p:spPr bwMode="auto">
              <a:xfrm>
                <a:off x="2649368" y="1794482"/>
                <a:ext cx="249281" cy="216766"/>
              </a:xfrm>
              <a:custGeom>
                <a:avLst/>
                <a:gdLst>
                  <a:gd name="T0" fmla="*/ 16 w 19"/>
                  <a:gd name="T1" fmla="*/ 0 h 17"/>
                  <a:gd name="T2" fmla="*/ 0 w 19"/>
                  <a:gd name="T3" fmla="*/ 5 h 17"/>
                  <a:gd name="T4" fmla="*/ 0 w 19"/>
                  <a:gd name="T5" fmla="*/ 7 h 17"/>
                  <a:gd name="T6" fmla="*/ 10 w 19"/>
                  <a:gd name="T7" fmla="*/ 17 h 17"/>
                  <a:gd name="T8" fmla="*/ 19 w 19"/>
                  <a:gd name="T9" fmla="*/ 7 h 17"/>
                  <a:gd name="T10" fmla="*/ 16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3"/>
                      <a:pt x="4" y="17"/>
                      <a:pt x="10" y="17"/>
                    </a:cubicBezTo>
                    <a:cubicBezTo>
                      <a:pt x="15" y="17"/>
                      <a:pt x="19" y="13"/>
                      <a:pt x="19" y="7"/>
                    </a:cubicBezTo>
                    <a:cubicBezTo>
                      <a:pt x="19" y="4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Oval 52"/>
              <p:cNvSpPr>
                <a:spLocks noChangeArrowheads="1"/>
              </p:cNvSpPr>
              <p:nvPr/>
            </p:nvSpPr>
            <p:spPr bwMode="auto">
              <a:xfrm>
                <a:off x="2714397" y="1821576"/>
                <a:ext cx="157157" cy="151736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Oval 53"/>
              <p:cNvSpPr>
                <a:spLocks noChangeArrowheads="1"/>
              </p:cNvSpPr>
              <p:nvPr/>
            </p:nvSpPr>
            <p:spPr bwMode="auto">
              <a:xfrm>
                <a:off x="2741495" y="1859512"/>
                <a:ext cx="37936" cy="379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35" name="Group 36"/>
            <p:cNvGrpSpPr/>
            <p:nvPr/>
          </p:nvGrpSpPr>
          <p:grpSpPr>
            <a:xfrm>
              <a:off x="6162696" y="3945141"/>
              <a:ext cx="235976" cy="162261"/>
              <a:chOff x="2520019" y="3385066"/>
              <a:chExt cx="353459" cy="243045"/>
            </a:xfrm>
          </p:grpSpPr>
          <p:sp>
            <p:nvSpPr>
              <p:cNvPr id="48" name="Freeform 15"/>
              <p:cNvSpPr/>
              <p:nvPr/>
            </p:nvSpPr>
            <p:spPr bwMode="auto">
              <a:xfrm>
                <a:off x="2657363" y="3451718"/>
                <a:ext cx="197264" cy="176393"/>
              </a:xfrm>
              <a:custGeom>
                <a:avLst/>
                <a:gdLst>
                  <a:gd name="T0" fmla="*/ 0 w 124"/>
                  <a:gd name="T1" fmla="*/ 110 h 111"/>
                  <a:gd name="T2" fmla="*/ 16 w 124"/>
                  <a:gd name="T3" fmla="*/ 111 h 111"/>
                  <a:gd name="T4" fmla="*/ 124 w 124"/>
                  <a:gd name="T5" fmla="*/ 0 h 111"/>
                  <a:gd name="T6" fmla="*/ 0 w 124"/>
                  <a:gd name="T7" fmla="*/ 1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4" h="111">
                    <a:moveTo>
                      <a:pt x="0" y="110"/>
                    </a:moveTo>
                    <a:cubicBezTo>
                      <a:pt x="5" y="111"/>
                      <a:pt x="10" y="111"/>
                      <a:pt x="16" y="111"/>
                    </a:cubicBezTo>
                    <a:cubicBezTo>
                      <a:pt x="76" y="108"/>
                      <a:pt x="109" y="44"/>
                      <a:pt x="124" y="0"/>
                    </a:cubicBezTo>
                    <a:cubicBezTo>
                      <a:pt x="86" y="3"/>
                      <a:pt x="5" y="20"/>
                      <a:pt x="0" y="110"/>
                    </a:cubicBezTo>
                    <a:close/>
                  </a:path>
                </a:pathLst>
              </a:custGeom>
              <a:solidFill>
                <a:srgbClr val="ED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2520019" y="3385066"/>
                <a:ext cx="353459" cy="241699"/>
              </a:xfrm>
              <a:custGeom>
                <a:avLst/>
                <a:gdLst>
                  <a:gd name="T0" fmla="*/ 0 w 222"/>
                  <a:gd name="T1" fmla="*/ 32 h 152"/>
                  <a:gd name="T2" fmla="*/ 86 w 222"/>
                  <a:gd name="T3" fmla="*/ 152 h 152"/>
                  <a:gd name="T4" fmla="*/ 210 w 222"/>
                  <a:gd name="T5" fmla="*/ 42 h 152"/>
                  <a:gd name="T6" fmla="*/ 222 w 222"/>
                  <a:gd name="T7" fmla="*/ 0 h 152"/>
                  <a:gd name="T8" fmla="*/ 0 w 222"/>
                  <a:gd name="T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2">
                    <a:moveTo>
                      <a:pt x="0" y="32"/>
                    </a:moveTo>
                    <a:cubicBezTo>
                      <a:pt x="0" y="32"/>
                      <a:pt x="9" y="142"/>
                      <a:pt x="86" y="152"/>
                    </a:cubicBezTo>
                    <a:cubicBezTo>
                      <a:pt x="91" y="62"/>
                      <a:pt x="172" y="45"/>
                      <a:pt x="210" y="42"/>
                    </a:cubicBezTo>
                    <a:cubicBezTo>
                      <a:pt x="219" y="18"/>
                      <a:pt x="222" y="0"/>
                      <a:pt x="222" y="0"/>
                    </a:cubicBezTo>
                    <a:cubicBezTo>
                      <a:pt x="200" y="14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6" name="Freeform 37"/>
            <p:cNvSpPr/>
            <p:nvPr/>
          </p:nvSpPr>
          <p:spPr>
            <a:xfrm rot="1142545">
              <a:off x="5929222" y="3298426"/>
              <a:ext cx="722764" cy="562400"/>
            </a:xfrm>
            <a:custGeom>
              <a:avLst/>
              <a:gdLst>
                <a:gd name="connsiteX0" fmla="*/ 249439 w 722764"/>
                <a:gd name="connsiteY0" fmla="*/ 0 h 562400"/>
                <a:gd name="connsiteX1" fmla="*/ 267217 w 722764"/>
                <a:gd name="connsiteY1" fmla="*/ 70473 h 562400"/>
                <a:gd name="connsiteX2" fmla="*/ 497427 w 722764"/>
                <a:gd name="connsiteY2" fmla="*/ 35702 h 562400"/>
                <a:gd name="connsiteX3" fmla="*/ 705044 w 722764"/>
                <a:gd name="connsiteY3" fmla="*/ 276861 h 562400"/>
                <a:gd name="connsiteX4" fmla="*/ 722764 w 722764"/>
                <a:gd name="connsiteY4" fmla="*/ 328201 h 562400"/>
                <a:gd name="connsiteX5" fmla="*/ 699367 w 722764"/>
                <a:gd name="connsiteY5" fmla="*/ 336277 h 562400"/>
                <a:gd name="connsiteX6" fmla="*/ 681646 w 722764"/>
                <a:gd name="connsiteY6" fmla="*/ 284937 h 562400"/>
                <a:gd name="connsiteX7" fmla="*/ 645237 w 722764"/>
                <a:gd name="connsiteY7" fmla="*/ 224866 h 562400"/>
                <a:gd name="connsiteX8" fmla="*/ 640876 w 722764"/>
                <a:gd name="connsiteY8" fmla="*/ 231814 h 562400"/>
                <a:gd name="connsiteX9" fmla="*/ 430289 w 722764"/>
                <a:gd name="connsiteY9" fmla="*/ 276714 h 562400"/>
                <a:gd name="connsiteX10" fmla="*/ 268682 w 722764"/>
                <a:gd name="connsiteY10" fmla="*/ 255182 h 562400"/>
                <a:gd name="connsiteX11" fmla="*/ 254712 w 722764"/>
                <a:gd name="connsiteY11" fmla="*/ 248517 h 562400"/>
                <a:gd name="connsiteX12" fmla="*/ 242396 w 722764"/>
                <a:gd name="connsiteY12" fmla="*/ 252321 h 562400"/>
                <a:gd name="connsiteX13" fmla="*/ 241723 w 722764"/>
                <a:gd name="connsiteY13" fmla="*/ 253889 h 562400"/>
                <a:gd name="connsiteX14" fmla="*/ 167607 w 722764"/>
                <a:gd name="connsiteY14" fmla="*/ 338711 h 562400"/>
                <a:gd name="connsiteX15" fmla="*/ 73868 w 722764"/>
                <a:gd name="connsiteY15" fmla="*/ 401167 h 562400"/>
                <a:gd name="connsiteX16" fmla="*/ 44424 w 722764"/>
                <a:gd name="connsiteY16" fmla="*/ 409476 h 562400"/>
                <a:gd name="connsiteX17" fmla="*/ 44369 w 722764"/>
                <a:gd name="connsiteY17" fmla="*/ 455221 h 562400"/>
                <a:gd name="connsiteX18" fmla="*/ 49910 w 722764"/>
                <a:gd name="connsiteY18" fmla="*/ 502984 h 562400"/>
                <a:gd name="connsiteX19" fmla="*/ 67631 w 722764"/>
                <a:gd name="connsiteY19" fmla="*/ 554324 h 562400"/>
                <a:gd name="connsiteX20" fmla="*/ 44233 w 722764"/>
                <a:gd name="connsiteY20" fmla="*/ 562400 h 562400"/>
                <a:gd name="connsiteX21" fmla="*/ 24544 w 722764"/>
                <a:gd name="connsiteY21" fmla="*/ 505356 h 562400"/>
                <a:gd name="connsiteX22" fmla="*/ 82119 w 722764"/>
                <a:gd name="connsiteY22" fmla="*/ 179048 h 562400"/>
                <a:gd name="connsiteX23" fmla="*/ 136618 w 722764"/>
                <a:gd name="connsiteY23" fmla="*/ 128317 h 562400"/>
                <a:gd name="connsiteX24" fmla="*/ 249439 w 722764"/>
                <a:gd name="connsiteY24" fmla="*/ 0 h 5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2764" h="562400">
                  <a:moveTo>
                    <a:pt x="249439" y="0"/>
                  </a:moveTo>
                  <a:cubicBezTo>
                    <a:pt x="237913" y="61435"/>
                    <a:pt x="267217" y="70473"/>
                    <a:pt x="267217" y="70473"/>
                  </a:cubicBezTo>
                  <a:cubicBezTo>
                    <a:pt x="317835" y="27465"/>
                    <a:pt x="446637" y="21313"/>
                    <a:pt x="497427" y="35702"/>
                  </a:cubicBezTo>
                  <a:cubicBezTo>
                    <a:pt x="659529" y="69129"/>
                    <a:pt x="695142" y="229206"/>
                    <a:pt x="705044" y="276861"/>
                  </a:cubicBezTo>
                  <a:cubicBezTo>
                    <a:pt x="701163" y="284585"/>
                    <a:pt x="722764" y="328201"/>
                    <a:pt x="722764" y="328201"/>
                  </a:cubicBezTo>
                  <a:cubicBezTo>
                    <a:pt x="722764" y="328201"/>
                    <a:pt x="722764" y="328201"/>
                    <a:pt x="699367" y="336277"/>
                  </a:cubicBezTo>
                  <a:cubicBezTo>
                    <a:pt x="697398" y="330572"/>
                    <a:pt x="683615" y="290641"/>
                    <a:pt x="681646" y="284937"/>
                  </a:cubicBezTo>
                  <a:lnTo>
                    <a:pt x="645237" y="224866"/>
                  </a:lnTo>
                  <a:lnTo>
                    <a:pt x="640876" y="231814"/>
                  </a:lnTo>
                  <a:cubicBezTo>
                    <a:pt x="606180" y="258200"/>
                    <a:pt x="524956" y="276714"/>
                    <a:pt x="430289" y="276714"/>
                  </a:cubicBezTo>
                  <a:cubicBezTo>
                    <a:pt x="367178" y="276714"/>
                    <a:pt x="310041" y="268486"/>
                    <a:pt x="268682" y="255182"/>
                  </a:cubicBezTo>
                  <a:lnTo>
                    <a:pt x="254712" y="248517"/>
                  </a:lnTo>
                  <a:lnTo>
                    <a:pt x="242396" y="252321"/>
                  </a:lnTo>
                  <a:lnTo>
                    <a:pt x="241723" y="253889"/>
                  </a:lnTo>
                  <a:cubicBezTo>
                    <a:pt x="226306" y="279644"/>
                    <a:pt x="200383" y="309953"/>
                    <a:pt x="167607" y="338711"/>
                  </a:cubicBezTo>
                  <a:cubicBezTo>
                    <a:pt x="134831" y="367469"/>
                    <a:pt x="101409" y="389231"/>
                    <a:pt x="73868" y="401167"/>
                  </a:cubicBezTo>
                  <a:lnTo>
                    <a:pt x="44424" y="409476"/>
                  </a:lnTo>
                  <a:lnTo>
                    <a:pt x="44369" y="455221"/>
                  </a:lnTo>
                  <a:cubicBezTo>
                    <a:pt x="45680" y="475317"/>
                    <a:pt x="47927" y="492497"/>
                    <a:pt x="49910" y="502984"/>
                  </a:cubicBezTo>
                  <a:cubicBezTo>
                    <a:pt x="51879" y="508689"/>
                    <a:pt x="67631" y="554324"/>
                    <a:pt x="67631" y="554324"/>
                  </a:cubicBezTo>
                  <a:cubicBezTo>
                    <a:pt x="67631" y="554324"/>
                    <a:pt x="67631" y="554324"/>
                    <a:pt x="44233" y="562400"/>
                  </a:cubicBezTo>
                  <a:cubicBezTo>
                    <a:pt x="42264" y="556696"/>
                    <a:pt x="26512" y="511060"/>
                    <a:pt x="24544" y="505356"/>
                  </a:cubicBezTo>
                  <a:cubicBezTo>
                    <a:pt x="-54328" y="238912"/>
                    <a:pt x="82119" y="179048"/>
                    <a:pt x="82119" y="179048"/>
                  </a:cubicBezTo>
                  <a:cubicBezTo>
                    <a:pt x="66368" y="133413"/>
                    <a:pt x="136618" y="128317"/>
                    <a:pt x="136618" y="128317"/>
                  </a:cubicBezTo>
                  <a:cubicBezTo>
                    <a:pt x="118898" y="76977"/>
                    <a:pt x="249439" y="0"/>
                    <a:pt x="249439" y="0"/>
                  </a:cubicBezTo>
                  <a:close/>
                </a:path>
              </a:pathLst>
            </a:custGeom>
            <a:solidFill>
              <a:srgbClr val="725C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7" name="Freeform 95"/>
            <p:cNvSpPr/>
            <p:nvPr/>
          </p:nvSpPr>
          <p:spPr bwMode="auto">
            <a:xfrm>
              <a:off x="6147033" y="4761487"/>
              <a:ext cx="41745" cy="57250"/>
            </a:xfrm>
            <a:custGeom>
              <a:avLst/>
              <a:gdLst>
                <a:gd name="T0" fmla="*/ 25 w 26"/>
                <a:gd name="T1" fmla="*/ 19 h 36"/>
                <a:gd name="T2" fmla="*/ 11 w 26"/>
                <a:gd name="T3" fmla="*/ 35 h 36"/>
                <a:gd name="T4" fmla="*/ 1 w 26"/>
                <a:gd name="T5" fmla="*/ 17 h 36"/>
                <a:gd name="T6" fmla="*/ 15 w 26"/>
                <a:gd name="T7" fmla="*/ 1 h 36"/>
                <a:gd name="T8" fmla="*/ 25 w 26"/>
                <a:gd name="T9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25" y="19"/>
                  </a:moveTo>
                  <a:cubicBezTo>
                    <a:pt x="24" y="29"/>
                    <a:pt x="18" y="36"/>
                    <a:pt x="11" y="35"/>
                  </a:cubicBezTo>
                  <a:cubicBezTo>
                    <a:pt x="5" y="35"/>
                    <a:pt x="0" y="26"/>
                    <a:pt x="1" y="17"/>
                  </a:cubicBezTo>
                  <a:cubicBezTo>
                    <a:pt x="2" y="7"/>
                    <a:pt x="8" y="0"/>
                    <a:pt x="15" y="1"/>
                  </a:cubicBezTo>
                  <a:cubicBezTo>
                    <a:pt x="21" y="1"/>
                    <a:pt x="26" y="10"/>
                    <a:pt x="25" y="19"/>
                  </a:cubicBezTo>
                </a:path>
              </a:pathLst>
            </a:custGeom>
            <a:solidFill>
              <a:srgbClr val="2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96"/>
            <p:cNvSpPr/>
            <p:nvPr/>
          </p:nvSpPr>
          <p:spPr bwMode="auto">
            <a:xfrm>
              <a:off x="6145611" y="4873417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rgbClr val="2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94"/>
            <p:cNvSpPr/>
            <p:nvPr/>
          </p:nvSpPr>
          <p:spPr bwMode="auto">
            <a:xfrm>
              <a:off x="6209905" y="4752306"/>
              <a:ext cx="22662" cy="312491"/>
            </a:xfrm>
            <a:custGeom>
              <a:avLst/>
              <a:gdLst>
                <a:gd name="T0" fmla="*/ 14 w 14"/>
                <a:gd name="T1" fmla="*/ 0 h 196"/>
                <a:gd name="T2" fmla="*/ 7 w 14"/>
                <a:gd name="T3" fmla="*/ 196 h 196"/>
                <a:gd name="T4" fmla="*/ 14 w 14"/>
                <a:gd name="T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96">
                  <a:moveTo>
                    <a:pt x="14" y="0"/>
                  </a:moveTo>
                  <a:cubicBezTo>
                    <a:pt x="14" y="0"/>
                    <a:pt x="10" y="167"/>
                    <a:pt x="7" y="196"/>
                  </a:cubicBezTo>
                  <a:cubicBezTo>
                    <a:pt x="7" y="196"/>
                    <a:pt x="0" y="65"/>
                    <a:pt x="14" y="0"/>
                  </a:cubicBezTo>
                </a:path>
              </a:pathLst>
            </a:custGeom>
            <a:solidFill>
              <a:srgbClr val="2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0" name="Group 41"/>
            <p:cNvGrpSpPr/>
            <p:nvPr/>
          </p:nvGrpSpPr>
          <p:grpSpPr>
            <a:xfrm flipH="1">
              <a:off x="5285545" y="5026242"/>
              <a:ext cx="1799827" cy="961919"/>
              <a:chOff x="2784260" y="5644717"/>
              <a:chExt cx="1879715" cy="718013"/>
            </a:xfrm>
          </p:grpSpPr>
          <p:sp>
            <p:nvSpPr>
              <p:cNvPr id="42" name="Freeform 9"/>
              <p:cNvSpPr/>
              <p:nvPr/>
            </p:nvSpPr>
            <p:spPr bwMode="auto">
              <a:xfrm>
                <a:off x="3916144" y="6013265"/>
                <a:ext cx="479470" cy="349465"/>
              </a:xfrm>
              <a:custGeom>
                <a:avLst/>
                <a:gdLst>
                  <a:gd name="T0" fmla="*/ 0 w 301"/>
                  <a:gd name="T1" fmla="*/ 86 h 220"/>
                  <a:gd name="T2" fmla="*/ 141 w 301"/>
                  <a:gd name="T3" fmla="*/ 138 h 220"/>
                  <a:gd name="T4" fmla="*/ 224 w 301"/>
                  <a:gd name="T5" fmla="*/ 214 h 220"/>
                  <a:gd name="T6" fmla="*/ 294 w 301"/>
                  <a:gd name="T7" fmla="*/ 116 h 220"/>
                  <a:gd name="T8" fmla="*/ 125 w 301"/>
                  <a:gd name="T9" fmla="*/ 28 h 220"/>
                  <a:gd name="T10" fmla="*/ 76 w 301"/>
                  <a:gd name="T11" fmla="*/ 2 h 220"/>
                  <a:gd name="T12" fmla="*/ 18 w 301"/>
                  <a:gd name="T13" fmla="*/ 2 h 220"/>
                  <a:gd name="T14" fmla="*/ 0 w 301"/>
                  <a:gd name="T15" fmla="*/ 86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1" h="220">
                    <a:moveTo>
                      <a:pt x="0" y="86"/>
                    </a:moveTo>
                    <a:cubicBezTo>
                      <a:pt x="0" y="86"/>
                      <a:pt x="125" y="130"/>
                      <a:pt x="141" y="138"/>
                    </a:cubicBezTo>
                    <a:cubicBezTo>
                      <a:pt x="157" y="147"/>
                      <a:pt x="211" y="220"/>
                      <a:pt x="224" y="214"/>
                    </a:cubicBezTo>
                    <a:cubicBezTo>
                      <a:pt x="237" y="208"/>
                      <a:pt x="287" y="166"/>
                      <a:pt x="294" y="116"/>
                    </a:cubicBezTo>
                    <a:cubicBezTo>
                      <a:pt x="301" y="66"/>
                      <a:pt x="154" y="25"/>
                      <a:pt x="125" y="28"/>
                    </a:cubicBezTo>
                    <a:cubicBezTo>
                      <a:pt x="125" y="28"/>
                      <a:pt x="100" y="3"/>
                      <a:pt x="76" y="2"/>
                    </a:cubicBezTo>
                    <a:cubicBezTo>
                      <a:pt x="52" y="0"/>
                      <a:pt x="18" y="2"/>
                      <a:pt x="18" y="2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3168313" y="5959593"/>
                <a:ext cx="449653" cy="317262"/>
              </a:xfrm>
              <a:custGeom>
                <a:avLst/>
                <a:gdLst>
                  <a:gd name="T0" fmla="*/ 158 w 283"/>
                  <a:gd name="T1" fmla="*/ 23 h 199"/>
                  <a:gd name="T2" fmla="*/ 19 w 283"/>
                  <a:gd name="T3" fmla="*/ 87 h 199"/>
                  <a:gd name="T4" fmla="*/ 89 w 283"/>
                  <a:gd name="T5" fmla="*/ 199 h 199"/>
                  <a:gd name="T6" fmla="*/ 211 w 283"/>
                  <a:gd name="T7" fmla="*/ 87 h 199"/>
                  <a:gd name="T8" fmla="*/ 283 w 283"/>
                  <a:gd name="T9" fmla="*/ 72 h 199"/>
                  <a:gd name="T10" fmla="*/ 158 w 283"/>
                  <a:gd name="T11" fmla="*/ 2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3" h="199">
                    <a:moveTo>
                      <a:pt x="158" y="23"/>
                    </a:moveTo>
                    <a:cubicBezTo>
                      <a:pt x="158" y="23"/>
                      <a:pt x="38" y="69"/>
                      <a:pt x="19" y="87"/>
                    </a:cubicBezTo>
                    <a:cubicBezTo>
                      <a:pt x="0" y="104"/>
                      <a:pt x="45" y="187"/>
                      <a:pt x="89" y="199"/>
                    </a:cubicBezTo>
                    <a:cubicBezTo>
                      <a:pt x="89" y="199"/>
                      <a:pt x="190" y="92"/>
                      <a:pt x="211" y="87"/>
                    </a:cubicBezTo>
                    <a:cubicBezTo>
                      <a:pt x="231" y="81"/>
                      <a:pt x="283" y="72"/>
                      <a:pt x="283" y="72"/>
                    </a:cubicBezTo>
                    <a:cubicBezTo>
                      <a:pt x="283" y="72"/>
                      <a:pt x="217" y="0"/>
                      <a:pt x="158" y="23"/>
                    </a:cubicBez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11"/>
              <p:cNvSpPr/>
              <p:nvPr/>
            </p:nvSpPr>
            <p:spPr bwMode="auto">
              <a:xfrm>
                <a:off x="2784260" y="5644717"/>
                <a:ext cx="1879715" cy="559382"/>
              </a:xfrm>
              <a:custGeom>
                <a:avLst/>
                <a:gdLst>
                  <a:gd name="T0" fmla="*/ 434 w 1181"/>
                  <a:gd name="T1" fmla="*/ 36 h 351"/>
                  <a:gd name="T2" fmla="*/ 187 w 1181"/>
                  <a:gd name="T3" fmla="*/ 9 h 351"/>
                  <a:gd name="T4" fmla="*/ 24 w 1181"/>
                  <a:gd name="T5" fmla="*/ 25 h 351"/>
                  <a:gd name="T6" fmla="*/ 24 w 1181"/>
                  <a:gd name="T7" fmla="*/ 130 h 351"/>
                  <a:gd name="T8" fmla="*/ 752 w 1181"/>
                  <a:gd name="T9" fmla="*/ 351 h 351"/>
                  <a:gd name="T10" fmla="*/ 788 w 1181"/>
                  <a:gd name="T11" fmla="*/ 227 h 351"/>
                  <a:gd name="T12" fmla="*/ 1155 w 1181"/>
                  <a:gd name="T13" fmla="*/ 166 h 351"/>
                  <a:gd name="T14" fmla="*/ 1119 w 1181"/>
                  <a:gd name="T15" fmla="*/ 28 h 351"/>
                  <a:gd name="T16" fmla="*/ 770 w 1181"/>
                  <a:gd name="T17" fmla="*/ 49 h 351"/>
                  <a:gd name="T18" fmla="*/ 434 w 1181"/>
                  <a:gd name="T19" fmla="*/ 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1" h="351">
                    <a:moveTo>
                      <a:pt x="434" y="36"/>
                    </a:moveTo>
                    <a:cubicBezTo>
                      <a:pt x="434" y="36"/>
                      <a:pt x="230" y="17"/>
                      <a:pt x="187" y="9"/>
                    </a:cubicBezTo>
                    <a:cubicBezTo>
                      <a:pt x="143" y="0"/>
                      <a:pt x="48" y="9"/>
                      <a:pt x="24" y="25"/>
                    </a:cubicBezTo>
                    <a:cubicBezTo>
                      <a:pt x="0" y="42"/>
                      <a:pt x="7" y="110"/>
                      <a:pt x="24" y="130"/>
                    </a:cubicBezTo>
                    <a:cubicBezTo>
                      <a:pt x="41" y="149"/>
                      <a:pt x="711" y="342"/>
                      <a:pt x="752" y="351"/>
                    </a:cubicBezTo>
                    <a:cubicBezTo>
                      <a:pt x="752" y="351"/>
                      <a:pt x="797" y="286"/>
                      <a:pt x="788" y="227"/>
                    </a:cubicBezTo>
                    <a:cubicBezTo>
                      <a:pt x="788" y="227"/>
                      <a:pt x="1129" y="204"/>
                      <a:pt x="1155" y="166"/>
                    </a:cubicBezTo>
                    <a:cubicBezTo>
                      <a:pt x="1181" y="129"/>
                      <a:pt x="1156" y="37"/>
                      <a:pt x="1119" y="28"/>
                    </a:cubicBezTo>
                    <a:cubicBezTo>
                      <a:pt x="1083" y="20"/>
                      <a:pt x="826" y="52"/>
                      <a:pt x="770" y="49"/>
                    </a:cubicBezTo>
                    <a:cubicBezTo>
                      <a:pt x="713" y="46"/>
                      <a:pt x="434" y="36"/>
                      <a:pt x="434" y="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2"/>
              <p:cNvSpPr/>
              <p:nvPr/>
            </p:nvSpPr>
            <p:spPr bwMode="auto">
              <a:xfrm>
                <a:off x="3082438" y="5748483"/>
                <a:ext cx="956555" cy="257626"/>
              </a:xfrm>
              <a:custGeom>
                <a:avLst/>
                <a:gdLst>
                  <a:gd name="T0" fmla="*/ 0 w 601"/>
                  <a:gd name="T1" fmla="*/ 0 h 162"/>
                  <a:gd name="T2" fmla="*/ 599 w 601"/>
                  <a:gd name="T3" fmla="*/ 134 h 162"/>
                  <a:gd name="T4" fmla="*/ 601 w 601"/>
                  <a:gd name="T5" fmla="*/ 162 h 162"/>
                  <a:gd name="T6" fmla="*/ 590 w 601"/>
                  <a:gd name="T7" fmla="*/ 144 h 162"/>
                  <a:gd name="T8" fmla="*/ 0 w 601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162">
                    <a:moveTo>
                      <a:pt x="0" y="0"/>
                    </a:moveTo>
                    <a:cubicBezTo>
                      <a:pt x="0" y="0"/>
                      <a:pt x="422" y="107"/>
                      <a:pt x="599" y="134"/>
                    </a:cubicBezTo>
                    <a:cubicBezTo>
                      <a:pt x="599" y="134"/>
                      <a:pt x="601" y="147"/>
                      <a:pt x="601" y="162"/>
                    </a:cubicBezTo>
                    <a:cubicBezTo>
                      <a:pt x="590" y="144"/>
                      <a:pt x="590" y="144"/>
                      <a:pt x="590" y="144"/>
                    </a:cubicBezTo>
                    <a:cubicBezTo>
                      <a:pt x="590" y="144"/>
                      <a:pt x="118" y="54"/>
                      <a:pt x="0" y="0"/>
                    </a:cubicBezTo>
                  </a:path>
                </a:pathLst>
              </a:custGeom>
              <a:solidFill>
                <a:srgbClr val="22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13"/>
              <p:cNvSpPr/>
              <p:nvPr/>
            </p:nvSpPr>
            <p:spPr bwMode="auto">
              <a:xfrm>
                <a:off x="3759898" y="5766374"/>
                <a:ext cx="695351" cy="134777"/>
              </a:xfrm>
              <a:custGeom>
                <a:avLst/>
                <a:gdLst>
                  <a:gd name="T0" fmla="*/ 437 w 437"/>
                  <a:gd name="T1" fmla="*/ 0 h 85"/>
                  <a:gd name="T2" fmla="*/ 0 w 437"/>
                  <a:gd name="T3" fmla="*/ 85 h 85"/>
                  <a:gd name="T4" fmla="*/ 437 w 437"/>
                  <a:gd name="T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7" h="85">
                    <a:moveTo>
                      <a:pt x="437" y="0"/>
                    </a:moveTo>
                    <a:cubicBezTo>
                      <a:pt x="437" y="0"/>
                      <a:pt x="71" y="83"/>
                      <a:pt x="0" y="85"/>
                    </a:cubicBezTo>
                    <a:cubicBezTo>
                      <a:pt x="0" y="85"/>
                      <a:pt x="318" y="20"/>
                      <a:pt x="437" y="0"/>
                    </a:cubicBezTo>
                  </a:path>
                </a:pathLst>
              </a:custGeom>
              <a:solidFill>
                <a:srgbClr val="22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01"/>
              <p:cNvSpPr/>
              <p:nvPr/>
            </p:nvSpPr>
            <p:spPr bwMode="auto">
              <a:xfrm>
                <a:off x="3441444" y="5699582"/>
                <a:ext cx="691773" cy="124042"/>
              </a:xfrm>
              <a:custGeom>
                <a:avLst/>
                <a:gdLst>
                  <a:gd name="T0" fmla="*/ 0 w 434"/>
                  <a:gd name="T1" fmla="*/ 0 h 78"/>
                  <a:gd name="T2" fmla="*/ 188 w 434"/>
                  <a:gd name="T3" fmla="*/ 61 h 78"/>
                  <a:gd name="T4" fmla="*/ 207 w 434"/>
                  <a:gd name="T5" fmla="*/ 24 h 78"/>
                  <a:gd name="T6" fmla="*/ 227 w 434"/>
                  <a:gd name="T7" fmla="*/ 62 h 78"/>
                  <a:gd name="T8" fmla="*/ 434 w 434"/>
                  <a:gd name="T9" fmla="*/ 11 h 78"/>
                  <a:gd name="T10" fmla="*/ 221 w 434"/>
                  <a:gd name="T11" fmla="*/ 77 h 78"/>
                  <a:gd name="T12" fmla="*/ 208 w 434"/>
                  <a:gd name="T13" fmla="*/ 46 h 78"/>
                  <a:gd name="T14" fmla="*/ 183 w 434"/>
                  <a:gd name="T15" fmla="*/ 77 h 78"/>
                  <a:gd name="T16" fmla="*/ 0 w 434"/>
                  <a:gd name="T1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4" h="78">
                    <a:moveTo>
                      <a:pt x="0" y="0"/>
                    </a:moveTo>
                    <a:cubicBezTo>
                      <a:pt x="0" y="0"/>
                      <a:pt x="137" y="62"/>
                      <a:pt x="188" y="61"/>
                    </a:cubicBezTo>
                    <a:cubicBezTo>
                      <a:pt x="207" y="24"/>
                      <a:pt x="207" y="24"/>
                      <a:pt x="207" y="24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7" y="62"/>
                      <a:pt x="378" y="36"/>
                      <a:pt x="434" y="11"/>
                    </a:cubicBezTo>
                    <a:cubicBezTo>
                      <a:pt x="434" y="11"/>
                      <a:pt x="267" y="75"/>
                      <a:pt x="221" y="77"/>
                    </a:cubicBezTo>
                    <a:cubicBezTo>
                      <a:pt x="208" y="46"/>
                      <a:pt x="208" y="46"/>
                      <a:pt x="208" y="46"/>
                    </a:cubicBezTo>
                    <a:cubicBezTo>
                      <a:pt x="208" y="46"/>
                      <a:pt x="190" y="78"/>
                      <a:pt x="183" y="77"/>
                    </a:cubicBezTo>
                    <a:cubicBezTo>
                      <a:pt x="177" y="77"/>
                      <a:pt x="0" y="0"/>
                      <a:pt x="0" y="0"/>
                    </a:cubicBezTo>
                  </a:path>
                </a:pathLst>
              </a:custGeom>
              <a:solidFill>
                <a:srgbClr val="22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1" name="Freeform 96"/>
            <p:cNvSpPr/>
            <p:nvPr/>
          </p:nvSpPr>
          <p:spPr bwMode="auto">
            <a:xfrm>
              <a:off x="6147992" y="4983681"/>
              <a:ext cx="38167" cy="56057"/>
            </a:xfrm>
            <a:custGeom>
              <a:avLst/>
              <a:gdLst>
                <a:gd name="T0" fmla="*/ 24 w 24"/>
                <a:gd name="T1" fmla="*/ 17 h 35"/>
                <a:gd name="T2" fmla="*/ 13 w 24"/>
                <a:gd name="T3" fmla="*/ 35 h 35"/>
                <a:gd name="T4" fmla="*/ 0 w 24"/>
                <a:gd name="T5" fmla="*/ 18 h 35"/>
                <a:gd name="T6" fmla="*/ 11 w 24"/>
                <a:gd name="T7" fmla="*/ 0 h 35"/>
                <a:gd name="T8" fmla="*/ 24 w 24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4" y="17"/>
                  </a:moveTo>
                  <a:cubicBezTo>
                    <a:pt x="24" y="27"/>
                    <a:pt x="19" y="35"/>
                    <a:pt x="13" y="35"/>
                  </a:cubicBezTo>
                  <a:cubicBezTo>
                    <a:pt x="6" y="35"/>
                    <a:pt x="1" y="28"/>
                    <a:pt x="0" y="18"/>
                  </a:cubicBezTo>
                  <a:cubicBezTo>
                    <a:pt x="0" y="9"/>
                    <a:pt x="5" y="1"/>
                    <a:pt x="11" y="0"/>
                  </a:cubicBezTo>
                  <a:cubicBezTo>
                    <a:pt x="18" y="0"/>
                    <a:pt x="23" y="8"/>
                    <a:pt x="24" y="17"/>
                  </a:cubicBezTo>
                </a:path>
              </a:pathLst>
            </a:custGeom>
            <a:solidFill>
              <a:srgbClr val="22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0" name="Group 63"/>
          <p:cNvGrpSpPr/>
          <p:nvPr/>
        </p:nvGrpSpPr>
        <p:grpSpPr>
          <a:xfrm>
            <a:off x="3339431" y="2155728"/>
            <a:ext cx="682723" cy="576488"/>
            <a:chOff x="5408613" y="4151313"/>
            <a:chExt cx="1458913" cy="1231900"/>
          </a:xfrm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Rectangle 16"/>
            <p:cNvSpPr>
              <a:spLocks noChangeArrowheads="1"/>
            </p:cNvSpPr>
            <p:nvPr/>
          </p:nvSpPr>
          <p:spPr bwMode="auto">
            <a:xfrm>
              <a:off x="5408613" y="4151313"/>
              <a:ext cx="1458913" cy="284163"/>
            </a:xfrm>
            <a:prstGeom prst="rect">
              <a:avLst/>
            </a:prstGeom>
            <a:solidFill>
              <a:srgbClr val="9668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5480051" y="4435475"/>
              <a:ext cx="1316038" cy="947738"/>
            </a:xfrm>
            <a:custGeom>
              <a:avLst/>
              <a:gdLst>
                <a:gd name="T0" fmla="*/ 669 w 829"/>
                <a:gd name="T1" fmla="*/ 597 h 597"/>
                <a:gd name="T2" fmla="*/ 160 w 829"/>
                <a:gd name="T3" fmla="*/ 597 h 597"/>
                <a:gd name="T4" fmla="*/ 0 w 829"/>
                <a:gd name="T5" fmla="*/ 0 h 597"/>
                <a:gd name="T6" fmla="*/ 829 w 829"/>
                <a:gd name="T7" fmla="*/ 0 h 597"/>
                <a:gd name="T8" fmla="*/ 669 w 829"/>
                <a:gd name="T9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597">
                  <a:moveTo>
                    <a:pt x="669" y="597"/>
                  </a:moveTo>
                  <a:lnTo>
                    <a:pt x="160" y="597"/>
                  </a:lnTo>
                  <a:lnTo>
                    <a:pt x="0" y="0"/>
                  </a:lnTo>
                  <a:lnTo>
                    <a:pt x="829" y="0"/>
                  </a:lnTo>
                  <a:lnTo>
                    <a:pt x="669" y="597"/>
                  </a:lnTo>
                  <a:close/>
                </a:path>
              </a:pathLst>
            </a:custGeom>
            <a:solidFill>
              <a:srgbClr val="E947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20"/>
            <p:cNvSpPr/>
            <p:nvPr/>
          </p:nvSpPr>
          <p:spPr bwMode="auto">
            <a:xfrm>
              <a:off x="6137276" y="4151313"/>
              <a:ext cx="730250" cy="284163"/>
            </a:xfrm>
            <a:custGeom>
              <a:avLst/>
              <a:gdLst>
                <a:gd name="T0" fmla="*/ 460 w 460"/>
                <a:gd name="T1" fmla="*/ 0 h 179"/>
                <a:gd name="T2" fmla="*/ 14 w 460"/>
                <a:gd name="T3" fmla="*/ 0 h 179"/>
                <a:gd name="T4" fmla="*/ 0 w 460"/>
                <a:gd name="T5" fmla="*/ 0 h 179"/>
                <a:gd name="T6" fmla="*/ 0 w 460"/>
                <a:gd name="T7" fmla="*/ 179 h 179"/>
                <a:gd name="T8" fmla="*/ 415 w 460"/>
                <a:gd name="T9" fmla="*/ 179 h 179"/>
                <a:gd name="T10" fmla="*/ 460 w 460"/>
                <a:gd name="T11" fmla="*/ 179 h 179"/>
                <a:gd name="T12" fmla="*/ 460 w 460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0" h="179">
                  <a:moveTo>
                    <a:pt x="460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9"/>
                  </a:lnTo>
                  <a:lnTo>
                    <a:pt x="415" y="179"/>
                  </a:lnTo>
                  <a:lnTo>
                    <a:pt x="460" y="179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7E58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22"/>
            <p:cNvSpPr/>
            <p:nvPr/>
          </p:nvSpPr>
          <p:spPr bwMode="auto">
            <a:xfrm>
              <a:off x="6137276" y="4435475"/>
              <a:ext cx="658813" cy="947738"/>
            </a:xfrm>
            <a:custGeom>
              <a:avLst/>
              <a:gdLst>
                <a:gd name="T0" fmla="*/ 415 w 415"/>
                <a:gd name="T1" fmla="*/ 0 h 597"/>
                <a:gd name="T2" fmla="*/ 0 w 415"/>
                <a:gd name="T3" fmla="*/ 0 h 597"/>
                <a:gd name="T4" fmla="*/ 0 w 415"/>
                <a:gd name="T5" fmla="*/ 597 h 597"/>
                <a:gd name="T6" fmla="*/ 255 w 415"/>
                <a:gd name="T7" fmla="*/ 597 h 597"/>
                <a:gd name="T8" fmla="*/ 415 w 415"/>
                <a:gd name="T9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597">
                  <a:moveTo>
                    <a:pt x="415" y="0"/>
                  </a:moveTo>
                  <a:lnTo>
                    <a:pt x="0" y="0"/>
                  </a:lnTo>
                  <a:lnTo>
                    <a:pt x="0" y="597"/>
                  </a:lnTo>
                  <a:lnTo>
                    <a:pt x="255" y="597"/>
                  </a:lnTo>
                  <a:lnTo>
                    <a:pt x="415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5" name="Text Placeholder 47"/>
          <p:cNvSpPr txBox="1"/>
          <p:nvPr/>
        </p:nvSpPr>
        <p:spPr>
          <a:xfrm>
            <a:off x="5472183" y="1350991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标题内容</a:t>
            </a:r>
            <a:endParaRPr lang="en-AU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6" name="Text Placeholder 48"/>
          <p:cNvSpPr txBox="1"/>
          <p:nvPr/>
        </p:nvSpPr>
        <p:spPr>
          <a:xfrm>
            <a:off x="5472182" y="1581019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Placeholder 47"/>
          <p:cNvSpPr txBox="1"/>
          <p:nvPr/>
        </p:nvSpPr>
        <p:spPr>
          <a:xfrm>
            <a:off x="5472183" y="2591045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en-AU" altLang="zh-CN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8" name="Text Placeholder 48"/>
          <p:cNvSpPr txBox="1"/>
          <p:nvPr/>
        </p:nvSpPr>
        <p:spPr>
          <a:xfrm>
            <a:off x="5472182" y="2821073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Placeholder 47"/>
          <p:cNvSpPr txBox="1"/>
          <p:nvPr/>
        </p:nvSpPr>
        <p:spPr>
          <a:xfrm>
            <a:off x="5427586" y="3795845"/>
            <a:ext cx="1782054" cy="19260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</a:rPr>
              <a:t>标题内容</a:t>
            </a:r>
            <a:endParaRPr lang="en-AU" altLang="zh-CN" sz="1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0" name="Text Placeholder 48"/>
          <p:cNvSpPr txBox="1"/>
          <p:nvPr/>
        </p:nvSpPr>
        <p:spPr>
          <a:xfrm>
            <a:off x="5427585" y="4025873"/>
            <a:ext cx="1972413" cy="66856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8C99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此处添加详细文本描述，建议与标题相关并符合整体语言风格，语言描述尽量简活生活。点击添加文本</a:t>
            </a:r>
            <a:endParaRPr lang="zh-CN" altLang="en-US" sz="900" dirty="0">
              <a:solidFill>
                <a:srgbClr val="8C99A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850238" y="1509604"/>
            <a:ext cx="481620" cy="461665"/>
            <a:chOff x="4850238" y="1509604"/>
            <a:chExt cx="481620" cy="461665"/>
          </a:xfrm>
        </p:grpSpPr>
        <p:sp>
          <p:nvSpPr>
            <p:cNvPr id="82" name="椭圆 81"/>
            <p:cNvSpPr/>
            <p:nvPr/>
          </p:nvSpPr>
          <p:spPr>
            <a:xfrm rot="9480000">
              <a:off x="4850238" y="1521232"/>
              <a:ext cx="481620" cy="449065"/>
            </a:xfrm>
            <a:prstGeom prst="ellipse">
              <a:avLst/>
            </a:prstGeom>
            <a:gradFill flip="none" rotWithShape="1">
              <a:gsLst>
                <a:gs pos="0">
                  <a:srgbClr val="E94744"/>
                </a:gs>
                <a:gs pos="100000">
                  <a:srgbClr val="C34A3D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34A3D"/>
                  </a:gs>
                  <a:gs pos="100000">
                    <a:srgbClr val="E9474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929137" y="1509604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864194" y="2801643"/>
            <a:ext cx="449065" cy="468655"/>
            <a:chOff x="4864194" y="2801643"/>
            <a:chExt cx="449065" cy="468655"/>
          </a:xfrm>
        </p:grpSpPr>
        <p:sp>
          <p:nvSpPr>
            <p:cNvPr id="81" name="椭圆 80"/>
            <p:cNvSpPr/>
            <p:nvPr/>
          </p:nvSpPr>
          <p:spPr>
            <a:xfrm rot="9480000">
              <a:off x="4864194" y="2801643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F17445"/>
                </a:gs>
                <a:gs pos="100000">
                  <a:srgbClr val="CC3300">
                    <a:lumMod val="99000"/>
                  </a:srgbClr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CC3300"/>
                  </a:gs>
                  <a:gs pos="100000">
                    <a:srgbClr val="F17445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910870" y="2808633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81609" y="4056215"/>
            <a:ext cx="449065" cy="471884"/>
            <a:chOff x="4881609" y="4056215"/>
            <a:chExt cx="449065" cy="471884"/>
          </a:xfrm>
        </p:grpSpPr>
        <p:sp>
          <p:nvSpPr>
            <p:cNvPr id="83" name="椭圆 82"/>
            <p:cNvSpPr/>
            <p:nvPr/>
          </p:nvSpPr>
          <p:spPr>
            <a:xfrm rot="9480000">
              <a:off x="4881609" y="4056215"/>
              <a:ext cx="449065" cy="449065"/>
            </a:xfrm>
            <a:prstGeom prst="ellipse">
              <a:avLst/>
            </a:prstGeom>
            <a:gradFill flip="none" rotWithShape="1">
              <a:gsLst>
                <a:gs pos="0">
                  <a:srgbClr val="015A74"/>
                </a:gs>
                <a:gs pos="100000">
                  <a:srgbClr val="003366"/>
                </a:gs>
              </a:gsLst>
              <a:lin ang="10200000" scaled="0"/>
              <a:tileRect/>
            </a:gradFill>
            <a:ln w="38100">
              <a:gradFill flip="none" rotWithShape="1">
                <a:gsLst>
                  <a:gs pos="0">
                    <a:srgbClr val="003366"/>
                  </a:gs>
                  <a:gs pos="100000">
                    <a:srgbClr val="015A74"/>
                  </a:gs>
                </a:gsLst>
                <a:lin ang="5400000" scaled="1"/>
                <a:tileRect/>
              </a:gradFill>
            </a:ln>
            <a:effectLst>
              <a:outerShdw blurRad="444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910870" y="4066434"/>
              <a:ext cx="3191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6495</Words>
  <Application>WPS 演示</Application>
  <PresentationFormat>全屏显示(16:9)</PresentationFormat>
  <Paragraphs>764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Gill Sans</vt:lpstr>
      <vt:lpstr>Lato Light</vt:lpstr>
      <vt:lpstr>Lato Regular</vt:lpstr>
      <vt:lpstr>Open Sans</vt:lpstr>
      <vt:lpstr>Calibri</vt:lpstr>
      <vt:lpstr>MS PGothic</vt:lpstr>
      <vt:lpstr>Clear Sans</vt:lpstr>
      <vt:lpstr>Neris Thin</vt:lpstr>
      <vt:lpstr>FontAwesome</vt:lpstr>
      <vt:lpstr>Sinkin Sans 400 Regular</vt:lpstr>
      <vt:lpstr>Calibri Light</vt:lpstr>
      <vt:lpstr>Gill Sans MT</vt:lpstr>
      <vt:lpstr>AMGDT</vt:lpstr>
      <vt:lpstr>AmdtSymbols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67</cp:revision>
  <dcterms:created xsi:type="dcterms:W3CDTF">2016-07-02T02:53:00Z</dcterms:created>
  <dcterms:modified xsi:type="dcterms:W3CDTF">2016-08-10T00:53:21Z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