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11" r:id="rId3"/>
    <p:sldId id="257" r:id="rId4"/>
    <p:sldId id="275" r:id="rId5"/>
    <p:sldId id="276" r:id="rId6"/>
    <p:sldId id="258" r:id="rId7"/>
    <p:sldId id="259" r:id="rId8"/>
    <p:sldId id="281" r:id="rId9"/>
    <p:sldId id="277" r:id="rId10"/>
    <p:sldId id="278" r:id="rId11"/>
    <p:sldId id="306" r:id="rId12"/>
    <p:sldId id="280" r:id="rId13"/>
    <p:sldId id="284" r:id="rId14"/>
    <p:sldId id="282" r:id="rId15"/>
    <p:sldId id="283" r:id="rId16"/>
    <p:sldId id="260" r:id="rId17"/>
    <p:sldId id="305" r:id="rId18"/>
    <p:sldId id="261" r:id="rId19"/>
    <p:sldId id="307" r:id="rId20"/>
    <p:sldId id="286" r:id="rId21"/>
    <p:sldId id="287" r:id="rId22"/>
    <p:sldId id="262" r:id="rId23"/>
    <p:sldId id="288" r:id="rId24"/>
    <p:sldId id="292" r:id="rId25"/>
    <p:sldId id="290" r:id="rId26"/>
    <p:sldId id="289" r:id="rId27"/>
    <p:sldId id="308" r:id="rId28"/>
    <p:sldId id="295" r:id="rId29"/>
    <p:sldId id="296" r:id="rId30"/>
    <p:sldId id="297" r:id="rId31"/>
    <p:sldId id="298" r:id="rId32"/>
    <p:sldId id="309" r:id="rId33"/>
    <p:sldId id="302" r:id="rId34"/>
    <p:sldId id="300" r:id="rId35"/>
    <p:sldId id="301" r:id="rId36"/>
    <p:sldId id="303" r:id="rId37"/>
    <p:sldId id="304" r:id="rId38"/>
    <p:sldId id="310" r:id="rId39"/>
  </p:sldIdLst>
  <p:sldSz cx="13681075" cy="7921625"/>
  <p:notesSz cx="6858000" cy="9144000"/>
  <p:custDataLst>
    <p:tags r:id="rId41"/>
  </p:custDataLst>
  <p:defaultTex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329"/>
    <a:srgbClr val="00B0F0"/>
    <a:srgbClr val="E83828"/>
    <a:srgbClr val="92D050"/>
    <a:srgbClr val="FF9900"/>
    <a:srgbClr val="217BFF"/>
    <a:srgbClr val="1574FF"/>
    <a:srgbClr val="0066FF"/>
    <a:srgbClr val="0172EF"/>
    <a:srgbClr val="445F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p:scale>
          <a:sx n="50" d="100"/>
          <a:sy n="50" d="100"/>
        </p:scale>
        <p:origin x="-1404" y="-666"/>
      </p:cViewPr>
      <p:guideLst>
        <p:guide orient="horz" pos="2495"/>
        <p:guide pos="430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7600EA-C80B-4463-BA7F-F7A5A4D4D639}" type="datetimeFigureOut">
              <a:rPr lang="zh-CN" altLang="en-US" smtClean="0"/>
              <a:t>2015/11/27</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88EDA8-AA38-4EC8-A4A2-C9E52DD3CCD9}" type="slidenum">
              <a:rPr lang="zh-CN" altLang="en-US" smtClean="0"/>
              <a:t>‹#›</a:t>
            </a:fld>
            <a:endParaRPr lang="zh-CN" altLang="en-US"/>
          </a:p>
        </p:txBody>
      </p:sp>
    </p:spTree>
    <p:extLst>
      <p:ext uri="{BB962C8B-B14F-4D97-AF65-F5344CB8AC3E}">
        <p14:creationId xmlns:p14="http://schemas.microsoft.com/office/powerpoint/2010/main" val="598088762"/>
      </p:ext>
    </p:extLst>
  </p:cSld>
  <p:clrMap bg1="lt1" tx1="dk1" bg2="lt2" tx2="dk2" accent1="accent1" accent2="accent2" accent3="accent3" accent4="accent4" accent5="accent5" accent6="accent6" hlink="hlink" folHlink="folHlink"/>
  <p:notesStyle>
    <a:lvl1pPr marL="0" algn="l" defTabSz="1234440" rtl="0" eaLnBrk="1" latinLnBrk="0" hangingPunct="1">
      <a:defRPr sz="1600" kern="1200">
        <a:solidFill>
          <a:schemeClr val="tx1"/>
        </a:solidFill>
        <a:latin typeface="+mn-lt"/>
        <a:ea typeface="+mn-ea"/>
        <a:cs typeface="+mn-cs"/>
      </a:defRPr>
    </a:lvl1pPr>
    <a:lvl2pPr marL="617220" algn="l" defTabSz="1234440" rtl="0" eaLnBrk="1" latinLnBrk="0" hangingPunct="1">
      <a:defRPr sz="1600" kern="1200">
        <a:solidFill>
          <a:schemeClr val="tx1"/>
        </a:solidFill>
        <a:latin typeface="+mn-lt"/>
        <a:ea typeface="+mn-ea"/>
        <a:cs typeface="+mn-cs"/>
      </a:defRPr>
    </a:lvl2pPr>
    <a:lvl3pPr marL="1234440" algn="l" defTabSz="1234440" rtl="0" eaLnBrk="1" latinLnBrk="0" hangingPunct="1">
      <a:defRPr sz="1600" kern="1200">
        <a:solidFill>
          <a:schemeClr val="tx1"/>
        </a:solidFill>
        <a:latin typeface="+mn-lt"/>
        <a:ea typeface="+mn-ea"/>
        <a:cs typeface="+mn-cs"/>
      </a:defRPr>
    </a:lvl3pPr>
    <a:lvl4pPr marL="1851660" algn="l" defTabSz="1234440" rtl="0" eaLnBrk="1" latinLnBrk="0" hangingPunct="1">
      <a:defRPr sz="1600" kern="1200">
        <a:solidFill>
          <a:schemeClr val="tx1"/>
        </a:solidFill>
        <a:latin typeface="+mn-lt"/>
        <a:ea typeface="+mn-ea"/>
        <a:cs typeface="+mn-cs"/>
      </a:defRPr>
    </a:lvl4pPr>
    <a:lvl5pPr marL="2468880" algn="l" defTabSz="1234440" rtl="0" eaLnBrk="1" latinLnBrk="0" hangingPunct="1">
      <a:defRPr sz="1600" kern="1200">
        <a:solidFill>
          <a:schemeClr val="tx1"/>
        </a:solidFill>
        <a:latin typeface="+mn-lt"/>
        <a:ea typeface="+mn-ea"/>
        <a:cs typeface="+mn-cs"/>
      </a:defRPr>
    </a:lvl5pPr>
    <a:lvl6pPr marL="3086100" algn="l" defTabSz="1234440" rtl="0" eaLnBrk="1" latinLnBrk="0" hangingPunct="1">
      <a:defRPr sz="1600" kern="1200">
        <a:solidFill>
          <a:schemeClr val="tx1"/>
        </a:solidFill>
        <a:latin typeface="+mn-lt"/>
        <a:ea typeface="+mn-ea"/>
        <a:cs typeface="+mn-cs"/>
      </a:defRPr>
    </a:lvl6pPr>
    <a:lvl7pPr marL="3703320" algn="l" defTabSz="1234440" rtl="0" eaLnBrk="1" latinLnBrk="0" hangingPunct="1">
      <a:defRPr sz="1600" kern="1200">
        <a:solidFill>
          <a:schemeClr val="tx1"/>
        </a:solidFill>
        <a:latin typeface="+mn-lt"/>
        <a:ea typeface="+mn-ea"/>
        <a:cs typeface="+mn-cs"/>
      </a:defRPr>
    </a:lvl7pPr>
    <a:lvl8pPr marL="4320540" algn="l" defTabSz="1234440" rtl="0" eaLnBrk="1" latinLnBrk="0" hangingPunct="1">
      <a:defRPr sz="1600" kern="1200">
        <a:solidFill>
          <a:schemeClr val="tx1"/>
        </a:solidFill>
        <a:latin typeface="+mn-lt"/>
        <a:ea typeface="+mn-ea"/>
        <a:cs typeface="+mn-cs"/>
      </a:defRPr>
    </a:lvl8pPr>
    <a:lvl9pPr marL="4937760" algn="l" defTabSz="12344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a:t>
            </a:fld>
            <a:endParaRPr lang="zh-CN" altLang="en-US"/>
          </a:p>
        </p:txBody>
      </p:sp>
    </p:spTree>
    <p:extLst>
      <p:ext uri="{BB962C8B-B14F-4D97-AF65-F5344CB8AC3E}">
        <p14:creationId xmlns:p14="http://schemas.microsoft.com/office/powerpoint/2010/main" val="1543700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86AE0C-31C0-47D9-9906-9E43F95D984E}" type="slidenum">
              <a:rPr lang="zh-CN" altLang="en-US" smtClean="0"/>
              <a:t>10</a:t>
            </a:fld>
            <a:endParaRPr lang="zh-CN" altLang="en-US"/>
          </a:p>
        </p:txBody>
      </p:sp>
    </p:spTree>
    <p:extLst>
      <p:ext uri="{BB962C8B-B14F-4D97-AF65-F5344CB8AC3E}">
        <p14:creationId xmlns:p14="http://schemas.microsoft.com/office/powerpoint/2010/main" val="1272737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11</a:t>
            </a:fld>
            <a:endParaRPr lang="zh-CN" altLang="en-US"/>
          </a:p>
        </p:txBody>
      </p:sp>
    </p:spTree>
    <p:extLst>
      <p:ext uri="{BB962C8B-B14F-4D97-AF65-F5344CB8AC3E}">
        <p14:creationId xmlns:p14="http://schemas.microsoft.com/office/powerpoint/2010/main" val="1703084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12</a:t>
            </a:fld>
            <a:endParaRPr lang="zh-CN" altLang="en-US"/>
          </a:p>
        </p:txBody>
      </p:sp>
    </p:spTree>
    <p:extLst>
      <p:ext uri="{BB962C8B-B14F-4D97-AF65-F5344CB8AC3E}">
        <p14:creationId xmlns:p14="http://schemas.microsoft.com/office/powerpoint/2010/main" val="200238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13</a:t>
            </a:fld>
            <a:endParaRPr lang="zh-CN" altLang="en-US"/>
          </a:p>
        </p:txBody>
      </p:sp>
    </p:spTree>
    <p:extLst>
      <p:ext uri="{BB962C8B-B14F-4D97-AF65-F5344CB8AC3E}">
        <p14:creationId xmlns:p14="http://schemas.microsoft.com/office/powerpoint/2010/main" val="4093783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14</a:t>
            </a:fld>
            <a:endParaRPr lang="zh-CN" altLang="en-US"/>
          </a:p>
        </p:txBody>
      </p:sp>
    </p:spTree>
    <p:extLst>
      <p:ext uri="{BB962C8B-B14F-4D97-AF65-F5344CB8AC3E}">
        <p14:creationId xmlns:p14="http://schemas.microsoft.com/office/powerpoint/2010/main" val="1889216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15</a:t>
            </a:fld>
            <a:endParaRPr lang="zh-CN" altLang="en-US"/>
          </a:p>
        </p:txBody>
      </p:sp>
    </p:spTree>
    <p:extLst>
      <p:ext uri="{BB962C8B-B14F-4D97-AF65-F5344CB8AC3E}">
        <p14:creationId xmlns:p14="http://schemas.microsoft.com/office/powerpoint/2010/main" val="67887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16</a:t>
            </a:fld>
            <a:endParaRPr lang="zh-CN" altLang="en-US"/>
          </a:p>
        </p:txBody>
      </p:sp>
    </p:spTree>
    <p:extLst>
      <p:ext uri="{BB962C8B-B14F-4D97-AF65-F5344CB8AC3E}">
        <p14:creationId xmlns:p14="http://schemas.microsoft.com/office/powerpoint/2010/main" val="3489270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17</a:t>
            </a:fld>
            <a:endParaRPr lang="zh-CN" altLang="en-US"/>
          </a:p>
        </p:txBody>
      </p:sp>
    </p:spTree>
    <p:extLst>
      <p:ext uri="{BB962C8B-B14F-4D97-AF65-F5344CB8AC3E}">
        <p14:creationId xmlns:p14="http://schemas.microsoft.com/office/powerpoint/2010/main" val="2012990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18</a:t>
            </a:fld>
            <a:endParaRPr lang="zh-CN" altLang="en-US"/>
          </a:p>
        </p:txBody>
      </p:sp>
    </p:spTree>
    <p:extLst>
      <p:ext uri="{BB962C8B-B14F-4D97-AF65-F5344CB8AC3E}">
        <p14:creationId xmlns:p14="http://schemas.microsoft.com/office/powerpoint/2010/main" val="399286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19</a:t>
            </a:fld>
            <a:endParaRPr lang="zh-CN" altLang="en-US"/>
          </a:p>
        </p:txBody>
      </p:sp>
    </p:spTree>
    <p:extLst>
      <p:ext uri="{BB962C8B-B14F-4D97-AF65-F5344CB8AC3E}">
        <p14:creationId xmlns:p14="http://schemas.microsoft.com/office/powerpoint/2010/main" val="57043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2</a:t>
            </a:fld>
            <a:endParaRPr lang="zh-CN" altLang="en-US"/>
          </a:p>
        </p:txBody>
      </p:sp>
    </p:spTree>
    <p:extLst>
      <p:ext uri="{BB962C8B-B14F-4D97-AF65-F5344CB8AC3E}">
        <p14:creationId xmlns:p14="http://schemas.microsoft.com/office/powerpoint/2010/main" val="4120253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20</a:t>
            </a:fld>
            <a:endParaRPr lang="zh-CN" altLang="en-US"/>
          </a:p>
        </p:txBody>
      </p:sp>
    </p:spTree>
    <p:extLst>
      <p:ext uri="{BB962C8B-B14F-4D97-AF65-F5344CB8AC3E}">
        <p14:creationId xmlns:p14="http://schemas.microsoft.com/office/powerpoint/2010/main" val="2982854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pPr/>
              <a:t>21</a:t>
            </a:fld>
            <a:endParaRPr lang="id-ID"/>
          </a:p>
        </p:txBody>
      </p:sp>
    </p:spTree>
    <p:extLst>
      <p:ext uri="{BB962C8B-B14F-4D97-AF65-F5344CB8AC3E}">
        <p14:creationId xmlns:p14="http://schemas.microsoft.com/office/powerpoint/2010/main" val="1355729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22</a:t>
            </a:fld>
            <a:endParaRPr lang="zh-CN" altLang="en-US"/>
          </a:p>
        </p:txBody>
      </p:sp>
    </p:spTree>
    <p:extLst>
      <p:ext uri="{BB962C8B-B14F-4D97-AF65-F5344CB8AC3E}">
        <p14:creationId xmlns:p14="http://schemas.microsoft.com/office/powerpoint/2010/main" val="4294939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23</a:t>
            </a:fld>
            <a:endParaRPr lang="zh-CN" altLang="en-US"/>
          </a:p>
        </p:txBody>
      </p:sp>
    </p:spTree>
    <p:extLst>
      <p:ext uri="{BB962C8B-B14F-4D97-AF65-F5344CB8AC3E}">
        <p14:creationId xmlns:p14="http://schemas.microsoft.com/office/powerpoint/2010/main" val="2046603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24</a:t>
            </a:fld>
            <a:endParaRPr lang="zh-CN" altLang="en-US"/>
          </a:p>
        </p:txBody>
      </p:sp>
    </p:spTree>
    <p:extLst>
      <p:ext uri="{BB962C8B-B14F-4D97-AF65-F5344CB8AC3E}">
        <p14:creationId xmlns:p14="http://schemas.microsoft.com/office/powerpoint/2010/main" val="29056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25</a:t>
            </a:fld>
            <a:endParaRPr lang="zh-CN" altLang="en-US"/>
          </a:p>
        </p:txBody>
      </p:sp>
    </p:spTree>
    <p:extLst>
      <p:ext uri="{BB962C8B-B14F-4D97-AF65-F5344CB8AC3E}">
        <p14:creationId xmlns:p14="http://schemas.microsoft.com/office/powerpoint/2010/main" val="1542769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26</a:t>
            </a:fld>
            <a:endParaRPr lang="zh-CN" altLang="en-US"/>
          </a:p>
        </p:txBody>
      </p:sp>
    </p:spTree>
    <p:extLst>
      <p:ext uri="{BB962C8B-B14F-4D97-AF65-F5344CB8AC3E}">
        <p14:creationId xmlns:p14="http://schemas.microsoft.com/office/powerpoint/2010/main" val="29056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27</a:t>
            </a:fld>
            <a:endParaRPr lang="zh-CN" altLang="en-US"/>
          </a:p>
        </p:txBody>
      </p:sp>
    </p:spTree>
    <p:extLst>
      <p:ext uri="{BB962C8B-B14F-4D97-AF65-F5344CB8AC3E}">
        <p14:creationId xmlns:p14="http://schemas.microsoft.com/office/powerpoint/2010/main" val="4280918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28</a:t>
            </a:fld>
            <a:endParaRPr lang="zh-CN" altLang="en-US"/>
          </a:p>
        </p:txBody>
      </p:sp>
    </p:spTree>
    <p:extLst>
      <p:ext uri="{BB962C8B-B14F-4D97-AF65-F5344CB8AC3E}">
        <p14:creationId xmlns:p14="http://schemas.microsoft.com/office/powerpoint/2010/main" val="18078133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29</a:t>
            </a:fld>
            <a:endParaRPr lang="zh-CN" altLang="en-US"/>
          </a:p>
        </p:txBody>
      </p:sp>
    </p:spTree>
    <p:extLst>
      <p:ext uri="{BB962C8B-B14F-4D97-AF65-F5344CB8AC3E}">
        <p14:creationId xmlns:p14="http://schemas.microsoft.com/office/powerpoint/2010/main" val="3888782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3</a:t>
            </a:fld>
            <a:endParaRPr lang="zh-CN" altLang="en-US"/>
          </a:p>
        </p:txBody>
      </p:sp>
    </p:spTree>
    <p:extLst>
      <p:ext uri="{BB962C8B-B14F-4D97-AF65-F5344CB8AC3E}">
        <p14:creationId xmlns:p14="http://schemas.microsoft.com/office/powerpoint/2010/main" val="35034886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30</a:t>
            </a:fld>
            <a:endParaRPr lang="zh-CN" altLang="en-US"/>
          </a:p>
        </p:txBody>
      </p:sp>
    </p:spTree>
    <p:extLst>
      <p:ext uri="{BB962C8B-B14F-4D97-AF65-F5344CB8AC3E}">
        <p14:creationId xmlns:p14="http://schemas.microsoft.com/office/powerpoint/2010/main" val="84302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31</a:t>
            </a:fld>
            <a:endParaRPr lang="zh-CN" altLang="en-US"/>
          </a:p>
        </p:txBody>
      </p:sp>
    </p:spTree>
    <p:extLst>
      <p:ext uri="{BB962C8B-B14F-4D97-AF65-F5344CB8AC3E}">
        <p14:creationId xmlns:p14="http://schemas.microsoft.com/office/powerpoint/2010/main" val="3978994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32</a:t>
            </a:fld>
            <a:endParaRPr lang="zh-CN" altLang="en-US"/>
          </a:p>
        </p:txBody>
      </p:sp>
    </p:spTree>
    <p:extLst>
      <p:ext uri="{BB962C8B-B14F-4D97-AF65-F5344CB8AC3E}">
        <p14:creationId xmlns:p14="http://schemas.microsoft.com/office/powerpoint/2010/main" val="17482450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pPr/>
              <a:t>33</a:t>
            </a:fld>
            <a:endParaRPr lang="id-ID"/>
          </a:p>
        </p:txBody>
      </p:sp>
    </p:spTree>
    <p:extLst>
      <p:ext uri="{BB962C8B-B14F-4D97-AF65-F5344CB8AC3E}">
        <p14:creationId xmlns:p14="http://schemas.microsoft.com/office/powerpoint/2010/main" val="31257507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pPr/>
              <a:t>34</a:t>
            </a:fld>
            <a:endParaRPr lang="id-ID"/>
          </a:p>
        </p:txBody>
      </p:sp>
    </p:spTree>
    <p:extLst>
      <p:ext uri="{BB962C8B-B14F-4D97-AF65-F5344CB8AC3E}">
        <p14:creationId xmlns:p14="http://schemas.microsoft.com/office/powerpoint/2010/main" val="30101180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pPr/>
              <a:t>35</a:t>
            </a:fld>
            <a:endParaRPr lang="id-ID"/>
          </a:p>
        </p:txBody>
      </p:sp>
    </p:spTree>
    <p:extLst>
      <p:ext uri="{BB962C8B-B14F-4D97-AF65-F5344CB8AC3E}">
        <p14:creationId xmlns:p14="http://schemas.microsoft.com/office/powerpoint/2010/main" val="18255114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36</a:t>
            </a:fld>
            <a:endParaRPr lang="zh-CN" altLang="en-US"/>
          </a:p>
        </p:txBody>
      </p:sp>
    </p:spTree>
    <p:extLst>
      <p:ext uri="{BB962C8B-B14F-4D97-AF65-F5344CB8AC3E}">
        <p14:creationId xmlns:p14="http://schemas.microsoft.com/office/powerpoint/2010/main" val="15812898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37</a:t>
            </a:fld>
            <a:endParaRPr lang="zh-CN" altLang="en-US"/>
          </a:p>
        </p:txBody>
      </p:sp>
    </p:spTree>
    <p:extLst>
      <p:ext uri="{BB962C8B-B14F-4D97-AF65-F5344CB8AC3E}">
        <p14:creationId xmlns:p14="http://schemas.microsoft.com/office/powerpoint/2010/main" val="290568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38</a:t>
            </a:fld>
            <a:endParaRPr lang="zh-CN" altLang="en-US"/>
          </a:p>
        </p:txBody>
      </p:sp>
    </p:spTree>
    <p:extLst>
      <p:ext uri="{BB962C8B-B14F-4D97-AF65-F5344CB8AC3E}">
        <p14:creationId xmlns:p14="http://schemas.microsoft.com/office/powerpoint/2010/main" val="3147451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4</a:t>
            </a:fld>
            <a:endParaRPr lang="zh-CN" altLang="en-US"/>
          </a:p>
        </p:txBody>
      </p:sp>
    </p:spTree>
    <p:extLst>
      <p:ext uri="{BB962C8B-B14F-4D97-AF65-F5344CB8AC3E}">
        <p14:creationId xmlns:p14="http://schemas.microsoft.com/office/powerpoint/2010/main" val="797052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5</a:t>
            </a:fld>
            <a:endParaRPr lang="zh-CN" altLang="en-US"/>
          </a:p>
        </p:txBody>
      </p:sp>
    </p:spTree>
    <p:extLst>
      <p:ext uri="{BB962C8B-B14F-4D97-AF65-F5344CB8AC3E}">
        <p14:creationId xmlns:p14="http://schemas.microsoft.com/office/powerpoint/2010/main" val="1452070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6</a:t>
            </a:fld>
            <a:endParaRPr lang="zh-CN" altLang="en-US"/>
          </a:p>
        </p:txBody>
      </p:sp>
    </p:spTree>
    <p:extLst>
      <p:ext uri="{BB962C8B-B14F-4D97-AF65-F5344CB8AC3E}">
        <p14:creationId xmlns:p14="http://schemas.microsoft.com/office/powerpoint/2010/main" val="2245508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t>7</a:t>
            </a:fld>
            <a:endParaRPr lang="zh-CN" altLang="en-US"/>
          </a:p>
        </p:txBody>
      </p:sp>
    </p:spTree>
    <p:extLst>
      <p:ext uri="{BB962C8B-B14F-4D97-AF65-F5344CB8AC3E}">
        <p14:creationId xmlns:p14="http://schemas.microsoft.com/office/powerpoint/2010/main" val="53801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3858544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9</a:t>
            </a:fld>
            <a:endParaRPr lang="zh-CN" altLang="en-US"/>
          </a:p>
        </p:txBody>
      </p:sp>
    </p:spTree>
    <p:extLst>
      <p:ext uri="{BB962C8B-B14F-4D97-AF65-F5344CB8AC3E}">
        <p14:creationId xmlns:p14="http://schemas.microsoft.com/office/powerpoint/2010/main" val="2491455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1881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6" y="5545137"/>
            <a:ext cx="8208645" cy="654635"/>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6" y="707812"/>
            <a:ext cx="8208645" cy="4752975"/>
          </a:xfrm>
        </p:spPr>
        <p:txBody>
          <a:bodyPr/>
          <a:lstStyle>
            <a:lvl1pPr marL="0" indent="0">
              <a:buNone/>
              <a:defRPr sz="4300"/>
            </a:lvl1pPr>
            <a:lvl2pPr marL="617220" indent="0">
              <a:buNone/>
              <a:defRPr sz="3800"/>
            </a:lvl2pPr>
            <a:lvl3pPr marL="1234440" indent="0">
              <a:buNone/>
              <a:defRPr sz="3200"/>
            </a:lvl3pPr>
            <a:lvl4pPr marL="1851660" indent="0">
              <a:buNone/>
              <a:defRPr sz="2700"/>
            </a:lvl4pPr>
            <a:lvl5pPr marL="2468880" indent="0">
              <a:buNone/>
              <a:defRPr sz="2700"/>
            </a:lvl5pPr>
            <a:lvl6pPr marL="3086100" indent="0">
              <a:buNone/>
              <a:defRPr sz="2700"/>
            </a:lvl6pPr>
            <a:lvl7pPr marL="3703320" indent="0">
              <a:buNone/>
              <a:defRPr sz="2700"/>
            </a:lvl7pPr>
            <a:lvl8pPr marL="4320540" indent="0">
              <a:buNone/>
              <a:defRPr sz="2700"/>
            </a:lvl8pPr>
            <a:lvl9pPr marL="4937760" indent="0">
              <a:buNone/>
              <a:defRPr sz="2700"/>
            </a:lvl9pPr>
          </a:lstStyle>
          <a:p>
            <a:endParaRPr lang="zh-CN" altLang="en-US"/>
          </a:p>
        </p:txBody>
      </p:sp>
      <p:sp>
        <p:nvSpPr>
          <p:cNvPr id="4" name="文本占位符 3"/>
          <p:cNvSpPr>
            <a:spLocks noGrp="1"/>
          </p:cNvSpPr>
          <p:nvPr>
            <p:ph type="body" sz="half" idx="2"/>
          </p:nvPr>
        </p:nvSpPr>
        <p:spPr>
          <a:xfrm>
            <a:off x="2681586" y="6199772"/>
            <a:ext cx="8208645" cy="929690"/>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29855837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146067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840167" y="366742"/>
            <a:ext cx="4605488" cy="780793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23707" y="366742"/>
            <a:ext cx="13588442" cy="780793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41266317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1052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4248020" y="1599706"/>
            <a:ext cx="2600449" cy="2674378"/>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7" name="Picture Placeholder 13"/>
          <p:cNvSpPr>
            <a:spLocks noGrp="1"/>
          </p:cNvSpPr>
          <p:nvPr>
            <p:ph type="pic" sz="quarter" idx="13"/>
          </p:nvPr>
        </p:nvSpPr>
        <p:spPr>
          <a:xfrm>
            <a:off x="6923260" y="1611559"/>
            <a:ext cx="5268613" cy="5418397"/>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3" name="Picture Placeholder 13"/>
          <p:cNvSpPr>
            <a:spLocks noGrp="1"/>
          </p:cNvSpPr>
          <p:nvPr>
            <p:ph type="pic" sz="quarter" idx="16"/>
          </p:nvPr>
        </p:nvSpPr>
        <p:spPr>
          <a:xfrm>
            <a:off x="1568400" y="4355580"/>
            <a:ext cx="2600449" cy="2674380"/>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Tree>
    <p:extLst>
      <p:ext uri="{BB962C8B-B14F-4D97-AF65-F5344CB8AC3E}">
        <p14:creationId xmlns:p14="http://schemas.microsoft.com/office/powerpoint/2010/main" val="13896582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33090338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8"/>
            <a:ext cx="11628914" cy="1573323"/>
          </a:xfrm>
        </p:spPr>
        <p:txBody>
          <a:bodyPr anchor="t"/>
          <a:lstStyle>
            <a:lvl1pPr algn="l">
              <a:defRPr sz="5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700">
                <a:solidFill>
                  <a:schemeClr val="tx1">
                    <a:tint val="75000"/>
                  </a:schemeClr>
                </a:solidFill>
              </a:defRPr>
            </a:lvl1pPr>
            <a:lvl2pPr marL="617220" indent="0">
              <a:buNone/>
              <a:defRPr sz="2400">
                <a:solidFill>
                  <a:schemeClr val="tx1">
                    <a:tint val="75000"/>
                  </a:schemeClr>
                </a:solidFill>
              </a:defRPr>
            </a:lvl2pPr>
            <a:lvl3pPr marL="1234440" indent="0">
              <a:buNone/>
              <a:defRPr sz="2200">
                <a:solidFill>
                  <a:schemeClr val="tx1">
                    <a:tint val="75000"/>
                  </a:schemeClr>
                </a:solidFill>
              </a:defRPr>
            </a:lvl3pPr>
            <a:lvl4pPr marL="1851660" indent="0">
              <a:buNone/>
              <a:defRPr sz="1900">
                <a:solidFill>
                  <a:schemeClr val="tx1">
                    <a:tint val="75000"/>
                  </a:schemeClr>
                </a:solidFill>
              </a:defRPr>
            </a:lvl4pPr>
            <a:lvl5pPr marL="2468880" indent="0">
              <a:buNone/>
              <a:defRPr sz="1900">
                <a:solidFill>
                  <a:schemeClr val="tx1">
                    <a:tint val="75000"/>
                  </a:schemeClr>
                </a:solidFill>
              </a:defRPr>
            </a:lvl5pPr>
            <a:lvl6pPr marL="3086100" indent="0">
              <a:buNone/>
              <a:defRPr sz="1900">
                <a:solidFill>
                  <a:schemeClr val="tx1">
                    <a:tint val="75000"/>
                  </a:schemeClr>
                </a:solidFill>
              </a:defRPr>
            </a:lvl6pPr>
            <a:lvl7pPr marL="3703320" indent="0">
              <a:buNone/>
              <a:defRPr sz="1900">
                <a:solidFill>
                  <a:schemeClr val="tx1">
                    <a:tint val="75000"/>
                  </a:schemeClr>
                </a:solidFill>
              </a:defRPr>
            </a:lvl7pPr>
            <a:lvl8pPr marL="4320540" indent="0">
              <a:buNone/>
              <a:defRPr sz="1900">
                <a:solidFill>
                  <a:schemeClr val="tx1">
                    <a:tint val="75000"/>
                  </a:schemeClr>
                </a:solidFill>
              </a:defRPr>
            </a:lvl8pPr>
            <a:lvl9pPr marL="4937760"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1112686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23707"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0348690"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10382591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2"/>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773198"/>
            <a:ext cx="6044851"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p>
        </p:txBody>
      </p:sp>
      <p:sp>
        <p:nvSpPr>
          <p:cNvPr id="4" name="内容占位符 3"/>
          <p:cNvSpPr>
            <a:spLocks noGrp="1"/>
          </p:cNvSpPr>
          <p:nvPr>
            <p:ph sz="half" idx="2"/>
          </p:nvPr>
        </p:nvSpPr>
        <p:spPr>
          <a:xfrm>
            <a:off x="684054" y="2512182"/>
            <a:ext cx="6044851"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797" y="1773198"/>
            <a:ext cx="6047225"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p>
        </p:txBody>
      </p:sp>
      <p:sp>
        <p:nvSpPr>
          <p:cNvPr id="6" name="内容占位符 5"/>
          <p:cNvSpPr>
            <a:spLocks noGrp="1"/>
          </p:cNvSpPr>
          <p:nvPr>
            <p:ph sz="quarter" idx="4"/>
          </p:nvPr>
        </p:nvSpPr>
        <p:spPr>
          <a:xfrm>
            <a:off x="6949797" y="2512182"/>
            <a:ext cx="6047225"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31099601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18" name="直接连接符 17"/>
          <p:cNvCxnSpPr/>
          <p:nvPr userDrawn="1"/>
        </p:nvCxnSpPr>
        <p:spPr>
          <a:xfrm>
            <a:off x="1151905" y="995737"/>
            <a:ext cx="125291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p:nvPr>
        </p:nvSpPr>
        <p:spPr>
          <a:xfrm>
            <a:off x="1079897" y="432420"/>
            <a:ext cx="4752528" cy="576064"/>
          </a:xfrm>
        </p:spPr>
        <p:txBody>
          <a:bodyPr vert="horz" lIns="123444" tIns="61722" rIns="123444" bIns="61722" rtlCol="0" anchor="ctr">
            <a:noAutofit/>
          </a:bodyPr>
          <a:lstStyle>
            <a:lvl1pPr>
              <a:defRPr lang="zh-CN" altLang="en-US" sz="28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lgn="l"/>
            <a:r>
              <a:rPr lang="zh-CN" altLang="en-US" dirty="0" smtClean="0"/>
              <a:t>单击此处编辑母版标题样式</a:t>
            </a:r>
            <a:endParaRPr lang="zh-CN" altLang="en-US" dirty="0"/>
          </a:p>
        </p:txBody>
      </p:sp>
      <p:grpSp>
        <p:nvGrpSpPr>
          <p:cNvPr id="22" name="组合 21"/>
          <p:cNvGrpSpPr/>
          <p:nvPr userDrawn="1"/>
        </p:nvGrpSpPr>
        <p:grpSpPr>
          <a:xfrm>
            <a:off x="527007" y="373550"/>
            <a:ext cx="439257" cy="439257"/>
            <a:chOff x="1517331" y="1125257"/>
            <a:chExt cx="2204282" cy="2204282"/>
          </a:xfrm>
          <a:effectLst>
            <a:outerShdw blurRad="50800" dist="38100" dir="5400000" algn="t" rotWithShape="0">
              <a:prstClr val="black">
                <a:alpha val="40000"/>
              </a:prstClr>
            </a:outerShdw>
          </a:effectLst>
        </p:grpSpPr>
        <p:sp>
          <p:nvSpPr>
            <p:cNvPr id="23" name="椭圆 2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59000" sy="5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userDrawn="1"/>
        </p:nvGrpSpPr>
        <p:grpSpPr>
          <a:xfrm>
            <a:off x="775920" y="494338"/>
            <a:ext cx="326231" cy="326231"/>
            <a:chOff x="1517331" y="1125257"/>
            <a:chExt cx="2204282" cy="2204282"/>
          </a:xfrm>
          <a:effectLst>
            <a:outerShdw blurRad="50800" dist="38100" dir="5400000" algn="t" rotWithShape="0">
              <a:prstClr val="black">
                <a:alpha val="40000"/>
              </a:prstClr>
            </a:outerShdw>
          </a:effectLst>
        </p:grpSpPr>
        <p:sp>
          <p:nvSpPr>
            <p:cNvPr id="29" name="椭圆 2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29000" sy="2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05299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31" presetClass="entr" presetSubtype="0" fill="hold" grpId="0" nodeType="withEffect">
                                  <p:stCondLst>
                                    <p:cond delay="0"/>
                                  </p:stCondLst>
                                  <p:iterate type="lt">
                                    <p:tmPct val="5000"/>
                                  </p:iterate>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fltVal val="0"/>
                                          </p:val>
                                        </p:tav>
                                        <p:tav tm="100000">
                                          <p:val>
                                            <p:strVal val="#ppt_w"/>
                                          </p:val>
                                        </p:tav>
                                      </p:tavLst>
                                    </p:anim>
                                    <p:anim calcmode="lin" valueType="num">
                                      <p:cBhvr>
                                        <p:cTn id="18" dur="1000" fill="hold"/>
                                        <p:tgtEl>
                                          <p:spTgt spid="20"/>
                                        </p:tgtEl>
                                        <p:attrNameLst>
                                          <p:attrName>ppt_h</p:attrName>
                                        </p:attrNameLst>
                                      </p:cBhvr>
                                      <p:tavLst>
                                        <p:tav tm="0">
                                          <p:val>
                                            <p:fltVal val="0"/>
                                          </p:val>
                                        </p:tav>
                                        <p:tav tm="100000">
                                          <p:val>
                                            <p:strVal val="#ppt_h"/>
                                          </p:val>
                                        </p:tav>
                                      </p:tavLst>
                                    </p:anim>
                                    <p:anim calcmode="lin" valueType="num">
                                      <p:cBhvr>
                                        <p:cTn id="19" dur="1000" fill="hold"/>
                                        <p:tgtEl>
                                          <p:spTgt spid="20"/>
                                        </p:tgtEl>
                                        <p:attrNameLst>
                                          <p:attrName>style.rotation</p:attrName>
                                        </p:attrNameLst>
                                      </p:cBhvr>
                                      <p:tavLst>
                                        <p:tav tm="0">
                                          <p:val>
                                            <p:fltVal val="90"/>
                                          </p:val>
                                        </p:tav>
                                        <p:tav tm="100000">
                                          <p:val>
                                            <p:fltVal val="0"/>
                                          </p:val>
                                        </p:tav>
                                      </p:tavLst>
                                    </p:anim>
                                    <p:animEffect transition="in" filter="fade">
                                      <p:cBhvr>
                                        <p:cTn id="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110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290969647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5" y="315398"/>
            <a:ext cx="4500979" cy="1342275"/>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0" y="315399"/>
            <a:ext cx="7648101" cy="6760887"/>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5" y="1657674"/>
            <a:ext cx="4500979" cy="5418612"/>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ECB4F7-CDA6-4D6A-8231-574AF9D11862}" type="datetimeFigureOut">
              <a:rPr lang="zh-CN" altLang="en-US" smtClean="0"/>
              <a:t>2015/11/27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3687835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99000">
              <a:schemeClr val="bg1">
                <a:lumMod val="95000"/>
              </a:schemeClr>
            </a:gs>
          </a:gsLst>
          <a:lin ang="162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2"/>
            <a:ext cx="12312968" cy="1320271"/>
          </a:xfrm>
          <a:prstGeom prst="rect">
            <a:avLst/>
          </a:prstGeom>
        </p:spPr>
        <p:txBody>
          <a:bodyPr vert="horz" lIns="123444" tIns="61722" rIns="123444" bIns="6172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0"/>
            <a:ext cx="12312968" cy="5227906"/>
          </a:xfrm>
          <a:prstGeom prst="rect">
            <a:avLst/>
          </a:prstGeom>
        </p:spPr>
        <p:txBody>
          <a:bodyPr vert="horz" lIns="123444" tIns="61722" rIns="123444" bIns="6172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4" y="7342173"/>
            <a:ext cx="3192251" cy="421753"/>
          </a:xfrm>
          <a:prstGeom prst="rect">
            <a:avLst/>
          </a:prstGeom>
        </p:spPr>
        <p:txBody>
          <a:bodyPr vert="horz" lIns="123444" tIns="61722" rIns="123444" bIns="61722" rtlCol="0" anchor="ctr"/>
          <a:lstStyle>
            <a:lvl1pPr algn="l">
              <a:defRPr sz="1600">
                <a:solidFill>
                  <a:schemeClr val="tx1">
                    <a:tint val="75000"/>
                  </a:schemeClr>
                </a:solidFill>
              </a:defRPr>
            </a:lvl1pPr>
          </a:lstStyle>
          <a:p>
            <a:fld id="{32ECB4F7-CDA6-4D6A-8231-574AF9D11862}" type="datetimeFigureOut">
              <a:rPr lang="zh-CN" altLang="en-US" smtClean="0"/>
              <a:t>2015/11/27</a:t>
            </a:fld>
            <a:endParaRPr lang="zh-CN" altLang="en-US"/>
          </a:p>
        </p:txBody>
      </p:sp>
      <p:sp>
        <p:nvSpPr>
          <p:cNvPr id="5" name="页脚占位符 4"/>
          <p:cNvSpPr>
            <a:spLocks noGrp="1"/>
          </p:cNvSpPr>
          <p:nvPr>
            <p:ph type="ftr" sz="quarter" idx="3"/>
          </p:nvPr>
        </p:nvSpPr>
        <p:spPr>
          <a:xfrm>
            <a:off x="4674368" y="7342173"/>
            <a:ext cx="4332340" cy="421753"/>
          </a:xfrm>
          <a:prstGeom prst="rect">
            <a:avLst/>
          </a:prstGeom>
        </p:spPr>
        <p:txBody>
          <a:bodyPr vert="horz" lIns="123444" tIns="61722" rIns="123444" bIns="61722"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0" y="7342173"/>
            <a:ext cx="3192251" cy="421753"/>
          </a:xfrm>
          <a:prstGeom prst="rect">
            <a:avLst/>
          </a:prstGeom>
        </p:spPr>
        <p:txBody>
          <a:bodyPr vert="horz" lIns="123444" tIns="61722" rIns="123444" bIns="61722" rtlCol="0" anchor="ctr"/>
          <a:lstStyle>
            <a:lvl1pPr algn="r">
              <a:defRPr sz="1600">
                <a:solidFill>
                  <a:schemeClr val="tx1">
                    <a:tint val="75000"/>
                  </a:schemeClr>
                </a:solidFill>
              </a:defRPr>
            </a:lvl1pPr>
          </a:lstStyle>
          <a:p>
            <a:fld id="{8460C981-4EE3-450C-BD26-AA72518E114D}" type="slidenum">
              <a:rPr lang="zh-CN" altLang="en-US" smtClean="0"/>
              <a:t>‹#›</a:t>
            </a:fld>
            <a:endParaRPr lang="zh-CN" altLang="en-US"/>
          </a:p>
        </p:txBody>
      </p:sp>
    </p:spTree>
    <p:extLst>
      <p:ext uri="{BB962C8B-B14F-4D97-AF65-F5344CB8AC3E}">
        <p14:creationId xmlns:p14="http://schemas.microsoft.com/office/powerpoint/2010/main" val="3973258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2" r:id="rId7"/>
    <p:sldLayoutId id="2147483655" r:id="rId8"/>
    <p:sldLayoutId id="2147483656" r:id="rId9"/>
    <p:sldLayoutId id="2147483657" r:id="rId10"/>
    <p:sldLayoutId id="2147483658" r:id="rId11"/>
    <p:sldLayoutId id="2147483659" r:id="rId12"/>
    <p:sldLayoutId id="2147483660" r:id="rId13"/>
    <p:sldLayoutId id="2147483661" r:id="rId14"/>
  </p:sldLayoutIdLst>
  <p:timing>
    <p:tnLst>
      <p:par>
        <p:cTn id="1" dur="indefinite" restart="never" nodeType="tmRoot"/>
      </p:par>
    </p:tnLst>
  </p:timing>
  <p:txStyles>
    <p:titleStyle>
      <a:lvl1pPr algn="ctr" defTabSz="1234440" rtl="0" eaLnBrk="1" latinLnBrk="0" hangingPunct="1">
        <a:spcBef>
          <a:spcPct val="0"/>
        </a:spcBef>
        <a:buNone/>
        <a:defRPr sz="5900" kern="1200">
          <a:solidFill>
            <a:schemeClr val="tx1"/>
          </a:solidFill>
          <a:latin typeface="+mj-lt"/>
          <a:ea typeface="+mj-ea"/>
          <a:cs typeface="+mj-cs"/>
        </a:defRPr>
      </a:lvl1pPr>
    </p:titleStyle>
    <p:bodyStyle>
      <a:lvl1pPr marL="462915" indent="-462915" algn="l" defTabSz="123444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1002983" indent="-385763" algn="l" defTabSz="123444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43050" indent="-308610" algn="l" defTabSz="123444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6027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7749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9471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401193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62915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24637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8.jpg"/><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3000"/>
              </a:schemeClr>
            </a:gs>
            <a:gs pos="99000">
              <a:schemeClr val="bg1">
                <a:lumMod val="95000"/>
              </a:schemeClr>
            </a:gs>
          </a:gsLst>
          <a:lin ang="16200000" scaled="1"/>
        </a:gradFill>
        <a:effectLst/>
      </p:bgPr>
    </p:bg>
    <p:spTree>
      <p:nvGrpSpPr>
        <p:cNvPr id="1" name=""/>
        <p:cNvGrpSpPr/>
        <p:nvPr/>
      </p:nvGrpSpPr>
      <p:grpSpPr>
        <a:xfrm>
          <a:off x="0" y="0"/>
          <a:ext cx="0" cy="0"/>
          <a:chOff x="0" y="0"/>
          <a:chExt cx="0" cy="0"/>
        </a:xfrm>
      </p:grpSpPr>
      <p:pic>
        <p:nvPicPr>
          <p:cNvPr id="1026" name="Picture 2" descr="C:\Users\Administrator\Desktop\123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59" y="6350"/>
            <a:ext cx="13677900" cy="7915275"/>
          </a:xfrm>
          <a:prstGeom prst="rect">
            <a:avLst/>
          </a:prstGeom>
          <a:noFill/>
          <a:extLst>
            <a:ext uri="{909E8E84-426E-40DD-AFC4-6F175D3DCCD1}">
              <a14:hiddenFill xmlns:a14="http://schemas.microsoft.com/office/drawing/2010/main">
                <a:solidFill>
                  <a:srgbClr val="FFFFFF"/>
                </a:solidFill>
              </a14:hiddenFill>
            </a:ext>
          </a:extLst>
        </p:spPr>
      </p:pic>
      <p:pic>
        <p:nvPicPr>
          <p:cNvPr id="78"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425713" y="-3576832"/>
            <a:ext cx="609600" cy="609600"/>
          </a:xfrm>
          <a:prstGeom prst="rect">
            <a:avLst/>
          </a:prstGeom>
        </p:spPr>
      </p:pic>
      <p:sp>
        <p:nvSpPr>
          <p:cNvPr id="16" name="TextBox 15"/>
          <p:cNvSpPr txBox="1"/>
          <p:nvPr/>
        </p:nvSpPr>
        <p:spPr>
          <a:xfrm>
            <a:off x="5877908" y="1726005"/>
            <a:ext cx="6912768" cy="524439"/>
          </a:xfrm>
          <a:prstGeom prst="rect">
            <a:avLst/>
          </a:prstGeom>
          <a:noFill/>
          <a:effectLst/>
        </p:spPr>
        <p:txBody>
          <a:bodyPr wrap="square">
            <a:spAutoFit/>
          </a:bodyPr>
          <a:lstStyle/>
          <a:p>
            <a:pPr algn="r" fontAlgn="auto">
              <a:lnSpc>
                <a:spcPts val="2500"/>
              </a:lnSpc>
              <a:spcBef>
                <a:spcPts val="0"/>
              </a:spcBef>
              <a:spcAft>
                <a:spcPts val="0"/>
              </a:spcAft>
              <a:defRPr/>
            </a:pPr>
            <a:r>
              <a:rPr lang="en-US" altLang="zh-CN" sz="7200" dirty="0" smtClean="0">
                <a:ln w="6350">
                  <a:noFill/>
                </a:ln>
                <a:gradFill>
                  <a:gsLst>
                    <a:gs pos="0">
                      <a:schemeClr val="accent1"/>
                    </a:gs>
                    <a:gs pos="49600">
                      <a:srgbClr val="7EB18D"/>
                    </a:gs>
                    <a:gs pos="100000">
                      <a:srgbClr val="FFB329"/>
                    </a:gs>
                  </a:gsLst>
                  <a:lin ang="7530000" scaled="0"/>
                </a:gradFill>
                <a:latin typeface="Impact" panose="020B0806030902050204" pitchFamily="34" charset="0"/>
                <a:ea typeface="微软雅黑" pitchFamily="34" charset="-122"/>
              </a:rPr>
              <a:t>2106</a:t>
            </a:r>
            <a:r>
              <a:rPr lang="zh-CN" altLang="en-US" sz="4400" b="1" dirty="0" smtClean="0">
                <a:ln w="6350">
                  <a:noFill/>
                </a:ln>
                <a:gradFill>
                  <a:gsLst>
                    <a:gs pos="0">
                      <a:schemeClr val="accent1"/>
                    </a:gs>
                    <a:gs pos="49600">
                      <a:srgbClr val="7EB18D"/>
                    </a:gs>
                    <a:gs pos="100000">
                      <a:srgbClr val="FFB329"/>
                    </a:gs>
                  </a:gsLst>
                  <a:lin ang="7530000" scaled="0"/>
                </a:gradFill>
                <a:latin typeface="Impact" panose="020B0806030902050204" pitchFamily="34" charset="0"/>
                <a:ea typeface="微软雅黑" pitchFamily="34" charset="-122"/>
              </a:rPr>
              <a:t>工作总结汇报</a:t>
            </a:r>
            <a:endParaRPr lang="zh-CN" altLang="en-US" sz="3600" b="1" dirty="0">
              <a:ln w="6350">
                <a:noFill/>
              </a:ln>
              <a:gradFill>
                <a:gsLst>
                  <a:gs pos="0">
                    <a:schemeClr val="accent1"/>
                  </a:gs>
                  <a:gs pos="49600">
                    <a:srgbClr val="7EB18D"/>
                  </a:gs>
                  <a:gs pos="100000">
                    <a:srgbClr val="FFB329"/>
                  </a:gs>
                </a:gsLst>
                <a:lin ang="7530000" scaled="0"/>
              </a:gradFill>
              <a:latin typeface="Modern No. 20" pitchFamily="18" charset="0"/>
              <a:ea typeface="微软雅黑" pitchFamily="34" charset="-122"/>
            </a:endParaRPr>
          </a:p>
        </p:txBody>
      </p:sp>
      <p:sp>
        <p:nvSpPr>
          <p:cNvPr id="20" name="TextBox 19"/>
          <p:cNvSpPr txBox="1"/>
          <p:nvPr/>
        </p:nvSpPr>
        <p:spPr>
          <a:xfrm>
            <a:off x="8830236" y="2095133"/>
            <a:ext cx="3940502" cy="400110"/>
          </a:xfrm>
          <a:prstGeom prst="rect">
            <a:avLst/>
          </a:prstGeom>
          <a:noFill/>
        </p:spPr>
        <p:txBody>
          <a:bodyPr wrap="none" rtlCol="0">
            <a:spAutoFit/>
          </a:bodyPr>
          <a:lstStyle/>
          <a:p>
            <a:r>
              <a:rPr lang="en-US" altLang="zh-CN" sz="2000" b="1" dirty="0" smtClean="0">
                <a:solidFill>
                  <a:schemeClr val="bg1">
                    <a:lumMod val="50000"/>
                  </a:schemeClr>
                </a:solidFill>
                <a:latin typeface="Bodoni MT Condensed" panose="02070606080606020203" pitchFamily="18" charset="0"/>
              </a:rPr>
              <a:t>Business </a:t>
            </a:r>
            <a:r>
              <a:rPr lang="en-US" altLang="zh-CN" sz="2000" b="1" dirty="0" err="1" smtClean="0">
                <a:solidFill>
                  <a:schemeClr val="bg1">
                    <a:lumMod val="50000"/>
                  </a:schemeClr>
                </a:solidFill>
                <a:latin typeface="Bodoni MT Condensed" panose="02070606080606020203" pitchFamily="18" charset="0"/>
              </a:rPr>
              <a:t>powerpoint</a:t>
            </a:r>
            <a:r>
              <a:rPr lang="en-US" altLang="zh-CN" sz="2000" b="1" dirty="0" smtClean="0">
                <a:solidFill>
                  <a:schemeClr val="bg1">
                    <a:lumMod val="50000"/>
                  </a:schemeClr>
                </a:solidFill>
                <a:latin typeface="Bodoni MT Condensed" panose="02070606080606020203" pitchFamily="18" charset="0"/>
              </a:rPr>
              <a:t> template for reporting</a:t>
            </a:r>
            <a:endParaRPr lang="zh-CN" altLang="en-US" sz="2000" b="1" dirty="0">
              <a:solidFill>
                <a:schemeClr val="bg1">
                  <a:lumMod val="50000"/>
                </a:schemeClr>
              </a:solidFill>
              <a:latin typeface="Bodoni MT Condensed" panose="02070606080606020203" pitchFamily="18" charset="0"/>
            </a:endParaRPr>
          </a:p>
        </p:txBody>
      </p:sp>
    </p:spTree>
    <p:extLst>
      <p:ext uri="{BB962C8B-B14F-4D97-AF65-F5344CB8AC3E}">
        <p14:creationId xmlns:p14="http://schemas.microsoft.com/office/powerpoint/2010/main" val="339752911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8"/>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47" presetClass="entr" presetSubtype="0"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remove" display="0">
                  <p:stCondLst>
                    <p:cond delay="indefinite"/>
                  </p:stCondLst>
                  <p:endCondLst>
                    <p:cond evt="onStopAudio" delay="0">
                      <p:tgtEl>
                        <p:sldTgt/>
                      </p:tgtEl>
                    </p:cond>
                  </p:endCondLst>
                </p:cTn>
                <p:tgtEl>
                  <p:spTgt spid="78"/>
                </p:tgtEl>
              </p:cMediaNode>
            </p:audio>
          </p:childTnLst>
        </p:cTn>
      </p:par>
    </p:tnLst>
    <p:bldLst>
      <p:bldP spid="16"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2689606" y="2312557"/>
            <a:ext cx="2782779" cy="507490"/>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8064673" y="2294519"/>
            <a:ext cx="2782779" cy="507490"/>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gn="l"/>
            <a:r>
              <a:rPr lang="zh-CN" altLang="en-US" dirty="0" smtClean="0"/>
              <a:t>去年相比</a:t>
            </a:r>
            <a:endParaRPr lang="zh-CN" altLang="en-US" dirty="0"/>
          </a:p>
        </p:txBody>
      </p:sp>
      <p:cxnSp>
        <p:nvCxnSpPr>
          <p:cNvPr id="54" name="直接连接符 53"/>
          <p:cNvCxnSpPr/>
          <p:nvPr/>
        </p:nvCxnSpPr>
        <p:spPr bwMode="auto">
          <a:xfrm>
            <a:off x="6854339" y="1728564"/>
            <a:ext cx="0" cy="218296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6854339" y="4936966"/>
            <a:ext cx="0" cy="218296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椭圆 55"/>
          <p:cNvSpPr/>
          <p:nvPr/>
        </p:nvSpPr>
        <p:spPr bwMode="auto">
          <a:xfrm>
            <a:off x="6241674" y="3710642"/>
            <a:ext cx="1225330" cy="1226323"/>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136822" tIns="68411" rIns="136822" bIns="68411" numCol="1" rtlCol="0" anchor="t" anchorCtr="0" compatLnSpc="1">
            <a:prstTxWarp prst="textNoShape">
              <a:avLst/>
            </a:prstTxWarp>
          </a:bodyPr>
          <a:lstStyle/>
          <a:p>
            <a:pPr defTabSz="1368217"/>
            <a:endParaRPr lang="zh-CN" altLang="en-US" sz="1800"/>
          </a:p>
        </p:txBody>
      </p:sp>
      <p:sp>
        <p:nvSpPr>
          <p:cNvPr id="57" name="TextBox 56"/>
          <p:cNvSpPr txBox="1"/>
          <p:nvPr/>
        </p:nvSpPr>
        <p:spPr>
          <a:xfrm>
            <a:off x="2608690" y="2299477"/>
            <a:ext cx="2879593" cy="507490"/>
          </a:xfrm>
          <a:prstGeom prst="rect">
            <a:avLst/>
          </a:prstGeom>
          <a:noFill/>
        </p:spPr>
        <p:txBody>
          <a:bodyPr wrap="none" lIns="136822" tIns="68411" rIns="136822" bIns="68411" rtlCol="0">
            <a:spAutoFit/>
          </a:bodyPr>
          <a:lstStyle/>
          <a:p>
            <a:pPr algn="r"/>
            <a:r>
              <a:rPr lang="en-US" altLang="zh-CN" b="1" dirty="0">
                <a:solidFill>
                  <a:schemeClr val="bg1"/>
                </a:solidFill>
                <a:latin typeface="+mn-ea"/>
                <a:ea typeface="+mn-ea"/>
              </a:rPr>
              <a:t>2014</a:t>
            </a:r>
            <a:r>
              <a:rPr lang="zh-CN" altLang="en-US" b="1" dirty="0">
                <a:solidFill>
                  <a:schemeClr val="bg1"/>
                </a:solidFill>
                <a:latin typeface="+mn-ea"/>
                <a:ea typeface="+mn-ea"/>
              </a:rPr>
              <a:t>年上半年情况</a:t>
            </a:r>
          </a:p>
        </p:txBody>
      </p:sp>
      <p:sp>
        <p:nvSpPr>
          <p:cNvPr id="58" name="TextBox 57"/>
          <p:cNvSpPr txBox="1"/>
          <p:nvPr/>
        </p:nvSpPr>
        <p:spPr>
          <a:xfrm>
            <a:off x="8066035" y="2299477"/>
            <a:ext cx="2879593" cy="507490"/>
          </a:xfrm>
          <a:prstGeom prst="rect">
            <a:avLst/>
          </a:prstGeom>
          <a:noFill/>
        </p:spPr>
        <p:txBody>
          <a:bodyPr wrap="none" lIns="136822" tIns="68411" rIns="136822" bIns="68411" rtlCol="0">
            <a:spAutoFit/>
          </a:bodyPr>
          <a:lstStyle/>
          <a:p>
            <a:r>
              <a:rPr lang="en-US" altLang="zh-CN" b="1" dirty="0">
                <a:solidFill>
                  <a:schemeClr val="bg1"/>
                </a:solidFill>
                <a:latin typeface="+mn-ea"/>
                <a:ea typeface="+mn-ea"/>
              </a:rPr>
              <a:t>2015</a:t>
            </a:r>
            <a:r>
              <a:rPr lang="zh-CN" altLang="en-US" b="1" dirty="0">
                <a:solidFill>
                  <a:schemeClr val="bg1"/>
                </a:solidFill>
                <a:latin typeface="+mn-ea"/>
                <a:ea typeface="+mn-ea"/>
              </a:rPr>
              <a:t>年上半年情况</a:t>
            </a:r>
          </a:p>
        </p:txBody>
      </p:sp>
      <p:sp>
        <p:nvSpPr>
          <p:cNvPr id="59" name="TextBox 58"/>
          <p:cNvSpPr txBox="1"/>
          <p:nvPr/>
        </p:nvSpPr>
        <p:spPr>
          <a:xfrm>
            <a:off x="1511945" y="2939974"/>
            <a:ext cx="4081558" cy="876822"/>
          </a:xfrm>
          <a:prstGeom prst="rect">
            <a:avLst/>
          </a:prstGeom>
          <a:noFill/>
        </p:spPr>
        <p:txBody>
          <a:bodyPr wrap="square" lIns="136822" tIns="68411" rIns="136822" bIns="68411" rtlCol="0">
            <a:spAutoFit/>
          </a:bodyPr>
          <a:lstStyle/>
          <a:p>
            <a:pPr algn="r"/>
            <a:r>
              <a:rPr lang="zh-CN" altLang="en-US" sz="1600" dirty="0">
                <a:solidFill>
                  <a:schemeClr val="bg2"/>
                </a:solidFill>
                <a:latin typeface="+mn-ea"/>
                <a:ea typeface="+mn-ea"/>
              </a:rPr>
              <a:t>这里输入简要文字说明这里输入简要文字说明这里输入简要文字说明</a:t>
            </a:r>
          </a:p>
          <a:p>
            <a:pPr algn="r"/>
            <a:r>
              <a:rPr lang="zh-CN" altLang="en-US" sz="1600" dirty="0">
                <a:solidFill>
                  <a:schemeClr val="bg2"/>
                </a:solidFill>
                <a:latin typeface="+mn-ea"/>
                <a:ea typeface="+mn-ea"/>
              </a:rPr>
              <a:t>这里输入简要文字说明</a:t>
            </a:r>
          </a:p>
        </p:txBody>
      </p:sp>
      <p:sp>
        <p:nvSpPr>
          <p:cNvPr id="60" name="TextBox 59"/>
          <p:cNvSpPr txBox="1"/>
          <p:nvPr/>
        </p:nvSpPr>
        <p:spPr>
          <a:xfrm>
            <a:off x="7920657" y="2939974"/>
            <a:ext cx="4081558" cy="876822"/>
          </a:xfrm>
          <a:prstGeom prst="rect">
            <a:avLst/>
          </a:prstGeom>
          <a:noFill/>
        </p:spPr>
        <p:txBody>
          <a:bodyPr wrap="square" lIns="136822" tIns="68411" rIns="136822" bIns="68411" rtlCol="0">
            <a:spAutoFit/>
          </a:bodyPr>
          <a:lstStyle/>
          <a:p>
            <a:r>
              <a:rPr lang="zh-CN" altLang="en-US" sz="1600" dirty="0">
                <a:solidFill>
                  <a:schemeClr val="bg2"/>
                </a:solidFill>
                <a:latin typeface="+mn-ea"/>
                <a:ea typeface="+mn-ea"/>
              </a:rPr>
              <a:t>这里输入简要文字说明这里输入简要文字说明这里输入简要文字说明</a:t>
            </a:r>
          </a:p>
          <a:p>
            <a:r>
              <a:rPr lang="zh-CN" altLang="en-US" sz="1600" dirty="0">
                <a:solidFill>
                  <a:schemeClr val="bg2"/>
                </a:solidFill>
                <a:latin typeface="+mn-ea"/>
                <a:ea typeface="+mn-ea"/>
              </a:rPr>
              <a:t>这里输入简要文字说明</a:t>
            </a:r>
          </a:p>
        </p:txBody>
      </p:sp>
      <p:sp>
        <p:nvSpPr>
          <p:cNvPr id="61" name="矩形 60"/>
          <p:cNvSpPr/>
          <p:nvPr/>
        </p:nvSpPr>
        <p:spPr bwMode="auto">
          <a:xfrm>
            <a:off x="3014827" y="4323804"/>
            <a:ext cx="2411864" cy="396232"/>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计划完成：</a:t>
            </a:r>
            <a:r>
              <a:rPr lang="en-US" altLang="zh-CN" sz="2000" dirty="0">
                <a:solidFill>
                  <a:schemeClr val="lt1"/>
                </a:solidFill>
              </a:rPr>
              <a:t>60%</a:t>
            </a:r>
            <a:endParaRPr lang="zh-CN" altLang="en-US" sz="2000" dirty="0">
              <a:solidFill>
                <a:schemeClr val="lt1"/>
              </a:solidFill>
            </a:endParaRPr>
          </a:p>
        </p:txBody>
      </p:sp>
      <p:sp>
        <p:nvSpPr>
          <p:cNvPr id="62" name="矩形 61"/>
          <p:cNvSpPr/>
          <p:nvPr/>
        </p:nvSpPr>
        <p:spPr bwMode="auto">
          <a:xfrm>
            <a:off x="2038951" y="4822889"/>
            <a:ext cx="3387739" cy="396232"/>
          </a:xfrm>
          <a:prstGeom prst="rect">
            <a:avLst/>
          </a:prstGeom>
          <a:solidFill>
            <a:schemeClr val="accent3"/>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实际完成数：</a:t>
            </a:r>
            <a:r>
              <a:rPr lang="en-US" altLang="zh-CN" sz="2000" dirty="0">
                <a:solidFill>
                  <a:schemeClr val="lt1"/>
                </a:solidFill>
              </a:rPr>
              <a:t>555</a:t>
            </a:r>
            <a:r>
              <a:rPr lang="zh-CN" altLang="en-US" sz="2000" dirty="0">
                <a:solidFill>
                  <a:schemeClr val="lt1"/>
                </a:solidFill>
              </a:rPr>
              <a:t>万</a:t>
            </a:r>
          </a:p>
        </p:txBody>
      </p:sp>
      <p:sp>
        <p:nvSpPr>
          <p:cNvPr id="63" name="矩形 62"/>
          <p:cNvSpPr/>
          <p:nvPr/>
        </p:nvSpPr>
        <p:spPr bwMode="auto">
          <a:xfrm>
            <a:off x="2523665" y="5379011"/>
            <a:ext cx="2903029" cy="396232"/>
          </a:xfrm>
          <a:prstGeom prst="rect">
            <a:avLst/>
          </a:prstGeom>
          <a:solidFill>
            <a:schemeClr val="accent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回款数：</a:t>
            </a:r>
            <a:r>
              <a:rPr lang="en-US" altLang="zh-CN" sz="2000" dirty="0">
                <a:solidFill>
                  <a:schemeClr val="lt1"/>
                </a:solidFill>
              </a:rPr>
              <a:t>400</a:t>
            </a:r>
            <a:r>
              <a:rPr lang="zh-CN" altLang="en-US" sz="2000" dirty="0">
                <a:solidFill>
                  <a:schemeClr val="lt1"/>
                </a:solidFill>
              </a:rPr>
              <a:t>万</a:t>
            </a:r>
          </a:p>
        </p:txBody>
      </p:sp>
      <p:sp>
        <p:nvSpPr>
          <p:cNvPr id="64" name="矩形 63"/>
          <p:cNvSpPr/>
          <p:nvPr/>
        </p:nvSpPr>
        <p:spPr bwMode="auto">
          <a:xfrm>
            <a:off x="3089162" y="5932795"/>
            <a:ext cx="2337532" cy="396232"/>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您的文字</a:t>
            </a:r>
          </a:p>
        </p:txBody>
      </p:sp>
      <p:sp>
        <p:nvSpPr>
          <p:cNvPr id="65" name="矩形 64"/>
          <p:cNvSpPr/>
          <p:nvPr/>
        </p:nvSpPr>
        <p:spPr bwMode="auto">
          <a:xfrm>
            <a:off x="8223332" y="4323804"/>
            <a:ext cx="2621208" cy="396232"/>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计划完成：</a:t>
            </a:r>
            <a:r>
              <a:rPr lang="en-US" altLang="zh-CN" sz="2000" dirty="0">
                <a:solidFill>
                  <a:schemeClr val="lt1"/>
                </a:solidFill>
              </a:rPr>
              <a:t>80</a:t>
            </a:r>
            <a:r>
              <a:rPr lang="en-US" altLang="zh-CN" sz="2000" dirty="0" smtClean="0">
                <a:solidFill>
                  <a:schemeClr val="lt1"/>
                </a:solidFill>
              </a:rPr>
              <a:t>%</a:t>
            </a:r>
            <a:endParaRPr lang="zh-CN" altLang="en-US" sz="2000" dirty="0">
              <a:solidFill>
                <a:schemeClr val="lt1"/>
              </a:solidFill>
            </a:endParaRPr>
          </a:p>
        </p:txBody>
      </p:sp>
      <p:sp>
        <p:nvSpPr>
          <p:cNvPr id="66" name="矩形 65"/>
          <p:cNvSpPr/>
          <p:nvPr/>
        </p:nvSpPr>
        <p:spPr bwMode="auto">
          <a:xfrm>
            <a:off x="8236845" y="4822889"/>
            <a:ext cx="3910750" cy="396232"/>
          </a:xfrm>
          <a:prstGeom prst="rect">
            <a:avLst/>
          </a:prstGeom>
          <a:solidFill>
            <a:schemeClr val="accent3"/>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实际完成数：</a:t>
            </a:r>
            <a:r>
              <a:rPr lang="en-US" altLang="zh-CN" sz="2000" dirty="0">
                <a:solidFill>
                  <a:schemeClr val="lt1"/>
                </a:solidFill>
              </a:rPr>
              <a:t>800</a:t>
            </a:r>
            <a:r>
              <a:rPr lang="zh-CN" altLang="en-US" sz="2000" dirty="0" smtClean="0">
                <a:solidFill>
                  <a:schemeClr val="lt1"/>
                </a:solidFill>
              </a:rPr>
              <a:t>万</a:t>
            </a:r>
            <a:endParaRPr lang="zh-CN" altLang="en-US" sz="2000" dirty="0">
              <a:solidFill>
                <a:schemeClr val="lt1"/>
              </a:solidFill>
            </a:endParaRPr>
          </a:p>
        </p:txBody>
      </p:sp>
      <p:sp>
        <p:nvSpPr>
          <p:cNvPr id="67" name="矩形 66"/>
          <p:cNvSpPr/>
          <p:nvPr/>
        </p:nvSpPr>
        <p:spPr bwMode="auto">
          <a:xfrm>
            <a:off x="8236847" y="5379011"/>
            <a:ext cx="2042198" cy="396232"/>
          </a:xfrm>
          <a:prstGeom prst="rect">
            <a:avLst/>
          </a:prstGeom>
          <a:solidFill>
            <a:schemeClr val="accent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回款数：</a:t>
            </a:r>
            <a:r>
              <a:rPr lang="en-US" altLang="zh-CN" sz="2000" dirty="0">
                <a:solidFill>
                  <a:schemeClr val="lt1"/>
                </a:solidFill>
              </a:rPr>
              <a:t>500</a:t>
            </a:r>
            <a:r>
              <a:rPr lang="zh-CN" altLang="en-US" sz="2000" dirty="0" smtClean="0">
                <a:solidFill>
                  <a:schemeClr val="lt1"/>
                </a:solidFill>
              </a:rPr>
              <a:t>万</a:t>
            </a:r>
            <a:endParaRPr lang="zh-CN" altLang="en-US" sz="2000" dirty="0">
              <a:solidFill>
                <a:schemeClr val="lt1"/>
              </a:solidFill>
            </a:endParaRPr>
          </a:p>
        </p:txBody>
      </p:sp>
      <p:sp>
        <p:nvSpPr>
          <p:cNvPr id="68" name="矩形 67"/>
          <p:cNvSpPr/>
          <p:nvPr/>
        </p:nvSpPr>
        <p:spPr bwMode="auto">
          <a:xfrm>
            <a:off x="8223330" y="5932795"/>
            <a:ext cx="2782779" cy="396232"/>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您的文字</a:t>
            </a:r>
          </a:p>
        </p:txBody>
      </p:sp>
      <p:sp>
        <p:nvSpPr>
          <p:cNvPr id="69" name="TextBox 68"/>
          <p:cNvSpPr txBox="1"/>
          <p:nvPr/>
        </p:nvSpPr>
        <p:spPr>
          <a:xfrm>
            <a:off x="6480497" y="3988736"/>
            <a:ext cx="746510" cy="692156"/>
          </a:xfrm>
          <a:prstGeom prst="rect">
            <a:avLst/>
          </a:prstGeom>
          <a:noFill/>
        </p:spPr>
        <p:txBody>
          <a:bodyPr wrap="none" lIns="136822" tIns="68411" rIns="136822" bIns="68411" rtlCol="0">
            <a:spAutoFit/>
          </a:bodyPr>
          <a:lstStyle/>
          <a:p>
            <a:r>
              <a:rPr lang="en-US" altLang="zh-CN" sz="3600" dirty="0">
                <a:solidFill>
                  <a:srgbClr val="F8F8F8"/>
                </a:solidFill>
              </a:rPr>
              <a:t>VS</a:t>
            </a:r>
            <a:endParaRPr lang="zh-CN" altLang="en-US" sz="3600" dirty="0">
              <a:solidFill>
                <a:srgbClr val="F8F8F8"/>
              </a:solidFill>
            </a:endParaRPr>
          </a:p>
        </p:txBody>
      </p:sp>
      <p:sp>
        <p:nvSpPr>
          <p:cNvPr id="21" name="TextBox 2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6432231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14:bounceEnd="20000">
                                          <p:cBhvr additive="base">
                                            <p:cTn id="37"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58"/>
                                            </p:tgtEl>
                                            <p:attrNameLst>
                                              <p:attrName>style.visibility</p:attrName>
                                            </p:attrNameLst>
                                          </p:cBhvr>
                                          <p:to>
                                            <p:strVal val="visible"/>
                                          </p:to>
                                        </p:set>
                                        <p:anim calcmode="lin" valueType="num" p14:bounceEnd="20000">
                                          <p:cBhvr additive="base">
                                            <p:cTn id="41"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5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up)">
                                          <p:cBhvr>
                                            <p:cTn id="46" dur="500"/>
                                            <p:tgtEl>
                                              <p:spTgt spid="5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500"/>
                                            <p:tgtEl>
                                              <p:spTgt spid="6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right)">
                                          <p:cBhvr>
                                            <p:cTn id="53" dur="500"/>
                                            <p:tgtEl>
                                              <p:spTgt spid="6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left)">
                                          <p:cBhvr>
                                            <p:cTn id="63" dur="500"/>
                                            <p:tgtEl>
                                              <p:spTgt spid="6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right)">
                                          <p:cBhvr>
                                            <p:cTn id="67" dur="500"/>
                                            <p:tgtEl>
                                              <p:spTgt spid="6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left)">
                                          <p:cBhvr>
                                            <p:cTn id="70" dur="500"/>
                                            <p:tgtEl>
                                              <p:spTgt spid="6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4" grpId="0" animBg="1"/>
          <p:bldP spid="56" grpId="0" animBg="1"/>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ppt_x"/>
                                              </p:val>
                                            </p:tav>
                                            <p:tav tm="100000">
                                              <p:val>
                                                <p:strVal val="#ppt_x"/>
                                              </p:val>
                                            </p:tav>
                                          </p:tavLst>
                                        </p:anim>
                                        <p:anim calcmode="lin" valueType="num">
                                          <p:cBhvr additive="base">
                                            <p:cTn id="42" dur="500" fill="hold"/>
                                            <p:tgtEl>
                                              <p:spTgt spid="5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up)">
                                          <p:cBhvr>
                                            <p:cTn id="46" dur="500"/>
                                            <p:tgtEl>
                                              <p:spTgt spid="5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500"/>
                                            <p:tgtEl>
                                              <p:spTgt spid="6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right)">
                                          <p:cBhvr>
                                            <p:cTn id="53" dur="500"/>
                                            <p:tgtEl>
                                              <p:spTgt spid="6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left)">
                                          <p:cBhvr>
                                            <p:cTn id="63" dur="500"/>
                                            <p:tgtEl>
                                              <p:spTgt spid="6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right)">
                                          <p:cBhvr>
                                            <p:cTn id="67" dur="500"/>
                                            <p:tgtEl>
                                              <p:spTgt spid="6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left)">
                                          <p:cBhvr>
                                            <p:cTn id="70" dur="500"/>
                                            <p:tgtEl>
                                              <p:spTgt spid="6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4" grpId="0" animBg="1"/>
          <p:bldP spid="56" grpId="0" animBg="1"/>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696875" y="3070628"/>
            <a:ext cx="3023982" cy="646331"/>
          </a:xfrm>
          <a:prstGeom prst="rect">
            <a:avLst/>
          </a:prstGeom>
          <a:noFill/>
        </p:spPr>
        <p:txBody>
          <a:bodyPr wrap="square" rtlCol="0">
            <a:spAutoFit/>
          </a:bodyPr>
          <a:lstStyle/>
          <a:p>
            <a:r>
              <a:rPr lang="zh-CN" altLang="en-US" sz="3600" dirty="0">
                <a:solidFill>
                  <a:schemeClr val="accent1"/>
                </a:solidFill>
                <a:latin typeface="+mj-ea"/>
                <a:ea typeface="+mj-ea"/>
              </a:rPr>
              <a:t>工作完成情况</a:t>
            </a:r>
          </a:p>
        </p:txBody>
      </p:sp>
      <p:sp>
        <p:nvSpPr>
          <p:cNvPr id="37" name="TextBox 36"/>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完成概述</a:t>
            </a:r>
          </a:p>
        </p:txBody>
      </p:sp>
      <p:sp>
        <p:nvSpPr>
          <p:cNvPr id="41" name="TextBox 40"/>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完成阶段</a:t>
            </a:r>
          </a:p>
        </p:txBody>
      </p:sp>
      <p:sp>
        <p:nvSpPr>
          <p:cNvPr id="42" name="TextBox 41"/>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团队完成</a:t>
            </a:r>
          </a:p>
        </p:txBody>
      </p:sp>
      <p:sp>
        <p:nvSpPr>
          <p:cNvPr id="43" name="TextBox 42"/>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完成比例</a:t>
            </a:r>
          </a:p>
        </p:txBody>
      </p:sp>
      <p:sp>
        <p:nvSpPr>
          <p:cNvPr id="44" name="TextBox 43"/>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季度完成</a:t>
            </a:r>
          </a:p>
        </p:txBody>
      </p:sp>
      <p:sp>
        <p:nvSpPr>
          <p:cNvPr id="45" name="TextBox 44"/>
          <p:cNvSpPr txBox="1"/>
          <p:nvPr/>
        </p:nvSpPr>
        <p:spPr>
          <a:xfrm>
            <a:off x="8208866" y="5385766"/>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月计划完成</a:t>
            </a:r>
          </a:p>
        </p:txBody>
      </p:sp>
      <p:grpSp>
        <p:nvGrpSpPr>
          <p:cNvPr id="46" name="组合 45"/>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50" name="组合 49"/>
          <p:cNvGrpSpPr/>
          <p:nvPr/>
        </p:nvGrpSpPr>
        <p:grpSpPr>
          <a:xfrm>
            <a:off x="4109952" y="1980831"/>
            <a:ext cx="2204282" cy="2204282"/>
            <a:chOff x="4508674" y="2118116"/>
            <a:chExt cx="2204282" cy="2204282"/>
          </a:xfrm>
        </p:grpSpPr>
        <p:grpSp>
          <p:nvGrpSpPr>
            <p:cNvPr id="63" name="组合 62"/>
            <p:cNvGrpSpPr/>
            <p:nvPr/>
          </p:nvGrpSpPr>
          <p:grpSpPr>
            <a:xfrm>
              <a:off x="4508674" y="2118116"/>
              <a:ext cx="2204282" cy="2204282"/>
              <a:chOff x="1517331" y="1125257"/>
              <a:chExt cx="2204282" cy="2204282"/>
            </a:xfrm>
          </p:grpSpPr>
          <p:sp>
            <p:nvSpPr>
              <p:cNvPr id="65" name="椭圆 6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64" name="TextBox 63"/>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02</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25012" y="5329912"/>
            <a:ext cx="636938" cy="636938"/>
            <a:chOff x="1517331" y="1125257"/>
            <a:chExt cx="2204282" cy="2204282"/>
          </a:xfrm>
        </p:grpSpPr>
        <p:sp>
          <p:nvSpPr>
            <p:cNvPr id="68" name="椭圆 6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306543" y="6382261"/>
            <a:ext cx="636938" cy="636938"/>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3" name="组合 72"/>
          <p:cNvGrpSpPr/>
          <p:nvPr/>
        </p:nvGrpSpPr>
        <p:grpSpPr>
          <a:xfrm>
            <a:off x="1337268" y="5966850"/>
            <a:ext cx="520178" cy="520178"/>
            <a:chOff x="1517331" y="1125257"/>
            <a:chExt cx="2204282" cy="2204282"/>
          </a:xfrm>
        </p:grpSpPr>
        <p:sp>
          <p:nvSpPr>
            <p:cNvPr id="74" name="椭圆 7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TextBox 75"/>
          <p:cNvSpPr txBox="1"/>
          <p:nvPr/>
        </p:nvSpPr>
        <p:spPr>
          <a:xfrm>
            <a:off x="6754405" y="2054965"/>
            <a:ext cx="2292893" cy="830997"/>
          </a:xfrm>
          <a:prstGeom prst="rect">
            <a:avLst/>
          </a:prstGeom>
          <a:noFill/>
        </p:spPr>
        <p:txBody>
          <a:bodyPr wrap="square" rtlCol="0">
            <a:spAutoFit/>
          </a:bodyPr>
          <a:lstStyle/>
          <a:p>
            <a:r>
              <a:rPr lang="en-US" altLang="zh-CN" b="1" spc="-150" dirty="0" smtClean="0">
                <a:solidFill>
                  <a:schemeClr val="bg2"/>
                </a:solidFill>
                <a:latin typeface="思源黑体 CN Bold" pitchFamily="34" charset="-122"/>
                <a:ea typeface="思源黑体 CN Bold" pitchFamily="34" charset="-122"/>
              </a:rPr>
              <a:t>WORK  REPORT</a:t>
            </a:r>
            <a:endParaRPr lang="zh-CN" altLang="en-US" b="1" spc="-150" dirty="0" smtClean="0">
              <a:solidFill>
                <a:schemeClr val="bg2"/>
              </a:solidFill>
              <a:latin typeface="思源黑体 CN Bold" pitchFamily="34" charset="-122"/>
              <a:ea typeface="思源黑体 CN Bold" pitchFamily="34" charset="-122"/>
            </a:endParaRPr>
          </a:p>
        </p:txBody>
      </p:sp>
      <p:grpSp>
        <p:nvGrpSpPr>
          <p:cNvPr id="77" name="组合 76"/>
          <p:cNvGrpSpPr/>
          <p:nvPr/>
        </p:nvGrpSpPr>
        <p:grpSpPr>
          <a:xfrm>
            <a:off x="11685770" y="229944"/>
            <a:ext cx="636938" cy="636938"/>
            <a:chOff x="1517331" y="1125257"/>
            <a:chExt cx="2204282" cy="2204282"/>
          </a:xfrm>
        </p:grpSpPr>
        <p:sp>
          <p:nvSpPr>
            <p:cNvPr id="78" name="椭圆 7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0" name="组合 79"/>
          <p:cNvGrpSpPr/>
          <p:nvPr/>
        </p:nvGrpSpPr>
        <p:grpSpPr>
          <a:xfrm>
            <a:off x="12811432" y="311854"/>
            <a:ext cx="636938" cy="636938"/>
            <a:chOff x="1517331" y="1125257"/>
            <a:chExt cx="2204282" cy="2204282"/>
          </a:xfrm>
        </p:grpSpPr>
        <p:sp>
          <p:nvSpPr>
            <p:cNvPr id="83" name="椭圆 8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5" name="组合 84"/>
          <p:cNvGrpSpPr/>
          <p:nvPr/>
        </p:nvGrpSpPr>
        <p:grpSpPr>
          <a:xfrm>
            <a:off x="12018242" y="860552"/>
            <a:ext cx="908714" cy="908714"/>
            <a:chOff x="1517331" y="1125257"/>
            <a:chExt cx="2204282" cy="2204282"/>
          </a:xfrm>
        </p:grpSpPr>
        <p:sp>
          <p:nvSpPr>
            <p:cNvPr id="86" name="椭圆 8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8" name="组合 87"/>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9" name="同心圆 8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08944693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14:bounceEnd="52000">
                                          <p:cBhvr additive="base">
                                            <p:cTn id="16" dur="500" fill="hold"/>
                                            <p:tgtEl>
                                              <p:spTgt spid="7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14:bounceEnd="52000">
                                          <p:cBhvr additive="base">
                                            <p:cTn id="20" dur="500" fill="hold"/>
                                            <p:tgtEl>
                                              <p:spTgt spid="6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14:bounceEnd="52000">
                                          <p:cBhvr additive="base">
                                            <p:cTn id="24" dur="500" fill="hold"/>
                                            <p:tgtEl>
                                              <p:spTgt spid="7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14:bounceEnd="52000">
                                          <p:cBhvr additive="base">
                                            <p:cTn id="28" dur="500" fill="hold"/>
                                            <p:tgtEl>
                                              <p:spTgt spid="85"/>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14:bounceEnd="52000">
                                          <p:cBhvr additive="base">
                                            <p:cTn id="32" dur="500" fill="hold"/>
                                            <p:tgtEl>
                                              <p:spTgt spid="7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14:bounceEnd="52000">
                                          <p:cBhvr additive="base">
                                            <p:cTn id="36" dur="500" fill="hold"/>
                                            <p:tgtEl>
                                              <p:spTgt spid="8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14:bounceEnd="52000">
                                          <p:cBhvr additive="base">
                                            <p:cTn id="40" dur="500" fill="hold"/>
                                            <p:tgtEl>
                                              <p:spTgt spid="88"/>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525"/>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5025"/>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0-#ppt_w/2"/>
                                              </p:val>
                                            </p:tav>
                                            <p:tav tm="100000">
                                              <p:val>
                                                <p:strVal val="#ppt_x"/>
                                              </p:val>
                                            </p:tav>
                                          </p:tavLst>
                                        </p:anim>
                                        <p:anim calcmode="lin" valueType="num">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0-#ppt_w/2"/>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fill="hold"/>
                                            <p:tgtEl>
                                              <p:spTgt spid="70"/>
                                            </p:tgtEl>
                                            <p:attrNameLst>
                                              <p:attrName>ppt_x</p:attrName>
                                            </p:attrNameLst>
                                          </p:cBhvr>
                                          <p:tavLst>
                                            <p:tav tm="0">
                                              <p:val>
                                                <p:strVal val="0-#ppt_w/2"/>
                                              </p:val>
                                            </p:tav>
                                            <p:tav tm="100000">
                                              <p:val>
                                                <p:strVal val="#ppt_x"/>
                                              </p:val>
                                            </p:tav>
                                          </p:tavLst>
                                        </p:anim>
                                        <p:anim calcmode="lin" valueType="num">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1+#ppt_w/2"/>
                                              </p:val>
                                            </p:tav>
                                            <p:tav tm="100000">
                                              <p:val>
                                                <p:strVal val="#ppt_x"/>
                                              </p:val>
                                            </p:tav>
                                          </p:tavLst>
                                        </p:anim>
                                        <p:anim calcmode="lin" valueType="num">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1+#ppt_w/2"/>
                                              </p:val>
                                            </p:tav>
                                            <p:tav tm="100000">
                                              <p:val>
                                                <p:strVal val="#ppt_x"/>
                                              </p:val>
                                            </p:tav>
                                          </p:tavLst>
                                        </p:anim>
                                        <p:anim calcmode="lin" valueType="num">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500" fill="hold"/>
                                            <p:tgtEl>
                                              <p:spTgt spid="88"/>
                                            </p:tgtEl>
                                            <p:attrNameLst>
                                              <p:attrName>ppt_x</p:attrName>
                                            </p:attrNameLst>
                                          </p:cBhvr>
                                          <p:tavLst>
                                            <p:tav tm="0">
                                              <p:val>
                                                <p:strVal val="1+#ppt_w/2"/>
                                              </p:val>
                                            </p:tav>
                                            <p:tav tm="100000">
                                              <p:val>
                                                <p:strVal val="#ppt_x"/>
                                              </p:val>
                                            </p:tav>
                                          </p:tavLst>
                                        </p:anim>
                                        <p:anim calcmode="lin" valueType="num">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525"/>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5025"/>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5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完成概述</a:t>
            </a:r>
            <a:endParaRPr lang="zh-CN" altLang="en-US" dirty="0"/>
          </a:p>
        </p:txBody>
      </p:sp>
      <p:cxnSp>
        <p:nvCxnSpPr>
          <p:cNvPr id="44" name="直接连接符 43"/>
          <p:cNvCxnSpPr/>
          <p:nvPr/>
        </p:nvCxnSpPr>
        <p:spPr>
          <a:xfrm>
            <a:off x="3032215" y="2547152"/>
            <a:ext cx="542900" cy="4004903"/>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flipV="1">
            <a:off x="1533811" y="2916429"/>
            <a:ext cx="4734087" cy="2302548"/>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 name="任意多边形 47"/>
          <p:cNvSpPr/>
          <p:nvPr/>
        </p:nvSpPr>
        <p:spPr>
          <a:xfrm>
            <a:off x="1520121" y="2511440"/>
            <a:ext cx="5059827" cy="3823099"/>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5" name="TextBox 74"/>
          <p:cNvSpPr txBox="1"/>
          <p:nvPr/>
        </p:nvSpPr>
        <p:spPr>
          <a:xfrm>
            <a:off x="7971302" y="1944588"/>
            <a:ext cx="3354082" cy="753711"/>
          </a:xfrm>
          <a:prstGeom prst="rect">
            <a:avLst/>
          </a:prstGeom>
          <a:noFill/>
        </p:spPr>
        <p:txBody>
          <a:bodyPr wrap="none" lIns="136822" tIns="68411" rIns="136822" bIns="68411" rtlCol="0">
            <a:spAutoFit/>
          </a:bodyPr>
          <a:lstStyle/>
          <a:p>
            <a:r>
              <a:rPr lang="zh-CN" altLang="en-US" sz="4000" dirty="0" smtClean="0">
                <a:solidFill>
                  <a:schemeClr val="accent1"/>
                </a:solidFill>
                <a:latin typeface="+mn-ea"/>
                <a:ea typeface="+mn-ea"/>
              </a:rPr>
              <a:t>完成概述介绍</a:t>
            </a:r>
            <a:endParaRPr lang="zh-CN" altLang="en-US" sz="4000" dirty="0">
              <a:solidFill>
                <a:schemeClr val="accent1"/>
              </a:solidFill>
              <a:latin typeface="+mn-ea"/>
              <a:ea typeface="+mn-ea"/>
            </a:endParaRPr>
          </a:p>
        </p:txBody>
      </p:sp>
      <p:sp>
        <p:nvSpPr>
          <p:cNvPr id="76" name="矩形 75"/>
          <p:cNvSpPr>
            <a:spLocks noChangeArrowheads="1"/>
          </p:cNvSpPr>
          <p:nvPr/>
        </p:nvSpPr>
        <p:spPr bwMode="auto">
          <a:xfrm>
            <a:off x="8002778" y="2641028"/>
            <a:ext cx="5139102" cy="200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822" tIns="68411" rIns="136822" bIns="68411">
            <a:spAutoFit/>
          </a:bodyPr>
          <a:lstStyle/>
          <a:p>
            <a:pPr>
              <a:lnSpc>
                <a:spcPct val="125000"/>
              </a:lnSpc>
            </a:pPr>
            <a:r>
              <a:rPr lang="zh-CN" altLang="en-US" sz="1600" dirty="0">
                <a:solidFill>
                  <a:schemeClr val="bg2"/>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600" dirty="0">
                <a:solidFill>
                  <a:schemeClr val="bg2"/>
                </a:solidFill>
                <a:latin typeface="微软雅黑"/>
                <a:ea typeface="微软雅黑"/>
                <a:sym typeface="Gill Sans" charset="0"/>
              </a:rPr>
              <a:t>200</a:t>
            </a:r>
            <a:r>
              <a:rPr lang="zh-CN" altLang="en-US" sz="1600" dirty="0">
                <a:solidFill>
                  <a:schemeClr val="bg2"/>
                </a:solidFill>
                <a:latin typeface="微软雅黑"/>
                <a:ea typeface="微软雅黑"/>
                <a:sym typeface="Gill Sans" charset="0"/>
              </a:rPr>
              <a:t>字以内，据统计每页幻灯片的最好控制在  </a:t>
            </a:r>
            <a:r>
              <a:rPr lang="en-US" altLang="zh-CN" sz="1600" dirty="0">
                <a:solidFill>
                  <a:schemeClr val="bg2"/>
                </a:solidFill>
                <a:latin typeface="微软雅黑"/>
                <a:ea typeface="微软雅黑"/>
                <a:sym typeface="Gill Sans" charset="0"/>
              </a:rPr>
              <a:t>5</a:t>
            </a:r>
            <a:r>
              <a:rPr lang="zh-CN" altLang="en-US" sz="1600" dirty="0">
                <a:solidFill>
                  <a:schemeClr val="bg2"/>
                </a:solidFill>
                <a:latin typeface="微软雅黑"/>
                <a:ea typeface="微软雅黑"/>
                <a:sym typeface="Gill Sans" charset="0"/>
              </a:rPr>
              <a:t>分钟之内。此处添加详细文本描述</a:t>
            </a:r>
            <a:r>
              <a:rPr lang="en-US" altLang="zh-CN" sz="1600" dirty="0">
                <a:solidFill>
                  <a:schemeClr val="bg2"/>
                </a:solidFill>
                <a:latin typeface="微软雅黑"/>
                <a:ea typeface="微软雅黑"/>
                <a:sym typeface="Gill Sans" charset="0"/>
              </a:rPr>
              <a:t> </a:t>
            </a:r>
            <a:r>
              <a:rPr lang="zh-CN" altLang="en-US" sz="1600" dirty="0">
                <a:solidFill>
                  <a:schemeClr val="bg2"/>
                </a:solidFill>
                <a:latin typeface="微软雅黑"/>
                <a:ea typeface="微软雅黑"/>
                <a:sym typeface="Gill Sans" charset="0"/>
              </a:rPr>
              <a:t>，建议与标题相关并符合整体语言风格，语言描述尽量简洁生动。</a:t>
            </a:r>
            <a:endParaRPr lang="en-US" altLang="zh-CN" sz="1600" dirty="0">
              <a:solidFill>
                <a:schemeClr val="bg2"/>
              </a:solidFill>
              <a:latin typeface="微软雅黑"/>
              <a:ea typeface="微软雅黑"/>
              <a:cs typeface="Lato Light" charset="0"/>
              <a:sym typeface="Lato Light" charset="0"/>
            </a:endParaRPr>
          </a:p>
        </p:txBody>
      </p:sp>
      <p:sp>
        <p:nvSpPr>
          <p:cNvPr id="77" name="矩形 76"/>
          <p:cNvSpPr/>
          <p:nvPr/>
        </p:nvSpPr>
        <p:spPr>
          <a:xfrm>
            <a:off x="8011696" y="4630223"/>
            <a:ext cx="5112645" cy="2061762"/>
          </a:xfrm>
          <a:prstGeom prst="rect">
            <a:avLst/>
          </a:prstGeom>
        </p:spPr>
        <p:txBody>
          <a:bodyPr wrap="square" lIns="136822" tIns="68411" rIns="136822" bIns="68411">
            <a:spAutoFit/>
          </a:bodyPr>
          <a:lstStyle/>
          <a:p>
            <a:pPr>
              <a:lnSpc>
                <a:spcPts val="2993"/>
              </a:lnSpc>
            </a:pPr>
            <a:r>
              <a:rPr lang="en-US" altLang="zh-CN" sz="1200" dirty="0">
                <a:solidFill>
                  <a:schemeClr val="bg2"/>
                </a:solidFill>
                <a:latin typeface="+mn-ea"/>
                <a:ea typeface="+mn-ea"/>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p>
        </p:txBody>
      </p:sp>
      <p:grpSp>
        <p:nvGrpSpPr>
          <p:cNvPr id="6" name="组合 5"/>
          <p:cNvGrpSpPr/>
          <p:nvPr/>
        </p:nvGrpSpPr>
        <p:grpSpPr>
          <a:xfrm>
            <a:off x="461397" y="4175891"/>
            <a:ext cx="2115548" cy="2115766"/>
            <a:chOff x="461397" y="4175891"/>
            <a:chExt cx="2115548" cy="2115766"/>
          </a:xfrm>
        </p:grpSpPr>
        <p:grpSp>
          <p:nvGrpSpPr>
            <p:cNvPr id="90" name="组合 89"/>
            <p:cNvGrpSpPr/>
            <p:nvPr/>
          </p:nvGrpSpPr>
          <p:grpSpPr>
            <a:xfrm>
              <a:off x="461397" y="4175891"/>
              <a:ext cx="2115548" cy="2115766"/>
              <a:chOff x="1636453" y="2263092"/>
              <a:chExt cx="2903849" cy="2904148"/>
            </a:xfrm>
          </p:grpSpPr>
          <p:sp>
            <p:nvSpPr>
              <p:cNvPr id="91" name="椭圆 90"/>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92" name="椭圆 91"/>
              <p:cNvSpPr/>
              <p:nvPr/>
            </p:nvSpPr>
            <p:spPr>
              <a:xfrm>
                <a:off x="1821704" y="2448363"/>
                <a:ext cx="2533351" cy="2533608"/>
              </a:xfrm>
              <a:prstGeom prst="ellipse">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54" name="TextBox 53"/>
            <p:cNvSpPr txBox="1"/>
            <p:nvPr/>
          </p:nvSpPr>
          <p:spPr>
            <a:xfrm>
              <a:off x="1061894" y="4918982"/>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p>
          </p:txBody>
        </p:sp>
      </p:grpSp>
      <p:grpSp>
        <p:nvGrpSpPr>
          <p:cNvPr id="3" name="组合 2"/>
          <p:cNvGrpSpPr/>
          <p:nvPr/>
        </p:nvGrpSpPr>
        <p:grpSpPr>
          <a:xfrm>
            <a:off x="5004465" y="1635728"/>
            <a:ext cx="2526866" cy="2527126"/>
            <a:chOff x="5004465" y="1635728"/>
            <a:chExt cx="2526866" cy="2527126"/>
          </a:xfrm>
        </p:grpSpPr>
        <p:grpSp>
          <p:nvGrpSpPr>
            <p:cNvPr id="87" name="组合 86"/>
            <p:cNvGrpSpPr/>
            <p:nvPr/>
          </p:nvGrpSpPr>
          <p:grpSpPr>
            <a:xfrm>
              <a:off x="5004465" y="1635728"/>
              <a:ext cx="2526866" cy="2527126"/>
              <a:chOff x="1636453" y="2263092"/>
              <a:chExt cx="2903849" cy="2904148"/>
            </a:xfrm>
          </p:grpSpPr>
          <p:sp>
            <p:nvSpPr>
              <p:cNvPr id="88" name="椭圆 8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9" name="椭圆 88"/>
              <p:cNvSpPr/>
              <p:nvPr/>
            </p:nvSpPr>
            <p:spPr>
              <a:xfrm>
                <a:off x="1821704" y="2448363"/>
                <a:ext cx="2533351" cy="2533608"/>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55" name="TextBox 54"/>
            <p:cNvSpPr txBox="1"/>
            <p:nvPr/>
          </p:nvSpPr>
          <p:spPr>
            <a:xfrm>
              <a:off x="5814422" y="2622292"/>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p>
          </p:txBody>
        </p:sp>
      </p:grpSp>
      <p:grpSp>
        <p:nvGrpSpPr>
          <p:cNvPr id="4" name="组合 3"/>
          <p:cNvGrpSpPr/>
          <p:nvPr/>
        </p:nvGrpSpPr>
        <p:grpSpPr>
          <a:xfrm>
            <a:off x="5582062" y="4630223"/>
            <a:ext cx="1979720" cy="1979924"/>
            <a:chOff x="5582062" y="4630223"/>
            <a:chExt cx="1979720" cy="1979924"/>
          </a:xfrm>
        </p:grpSpPr>
        <p:grpSp>
          <p:nvGrpSpPr>
            <p:cNvPr id="78" name="组合 77"/>
            <p:cNvGrpSpPr/>
            <p:nvPr/>
          </p:nvGrpSpPr>
          <p:grpSpPr>
            <a:xfrm>
              <a:off x="5582062" y="4630223"/>
              <a:ext cx="1979720" cy="1979924"/>
              <a:chOff x="1636453" y="2263092"/>
              <a:chExt cx="2903849" cy="2904148"/>
            </a:xfrm>
          </p:grpSpPr>
          <p:sp>
            <p:nvSpPr>
              <p:cNvPr id="79" name="椭圆 78"/>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0" name="椭圆 79"/>
              <p:cNvSpPr/>
              <p:nvPr/>
            </p:nvSpPr>
            <p:spPr>
              <a:xfrm>
                <a:off x="1821704" y="2448363"/>
                <a:ext cx="2533351" cy="2533608"/>
              </a:xfrm>
              <a:prstGeom prst="ellipse">
                <a:avLst/>
              </a:pr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56" name="TextBox 55"/>
            <p:cNvSpPr txBox="1"/>
            <p:nvPr/>
          </p:nvSpPr>
          <p:spPr>
            <a:xfrm>
              <a:off x="6102454" y="5351030"/>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p>
          </p:txBody>
        </p:sp>
      </p:grpSp>
      <p:grpSp>
        <p:nvGrpSpPr>
          <p:cNvPr id="5" name="组合 4"/>
          <p:cNvGrpSpPr/>
          <p:nvPr/>
        </p:nvGrpSpPr>
        <p:grpSpPr>
          <a:xfrm>
            <a:off x="2727859" y="5436736"/>
            <a:ext cx="1694512" cy="1694686"/>
            <a:chOff x="2727859" y="5436736"/>
            <a:chExt cx="1694512" cy="1694686"/>
          </a:xfrm>
        </p:grpSpPr>
        <p:grpSp>
          <p:nvGrpSpPr>
            <p:cNvPr id="81" name="组合 80"/>
            <p:cNvGrpSpPr/>
            <p:nvPr/>
          </p:nvGrpSpPr>
          <p:grpSpPr>
            <a:xfrm>
              <a:off x="2727859" y="5436736"/>
              <a:ext cx="1694512" cy="1694686"/>
              <a:chOff x="1636453" y="2263092"/>
              <a:chExt cx="2903849" cy="2904148"/>
            </a:xfrm>
          </p:grpSpPr>
          <p:sp>
            <p:nvSpPr>
              <p:cNvPr id="82" name="椭圆 81"/>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3" name="椭圆 82"/>
              <p:cNvSpPr/>
              <p:nvPr/>
            </p:nvSpPr>
            <p:spPr>
              <a:xfrm>
                <a:off x="1821704" y="2448363"/>
                <a:ext cx="2533351" cy="2533608"/>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73" name="TextBox 72"/>
            <p:cNvSpPr txBox="1"/>
            <p:nvPr/>
          </p:nvSpPr>
          <p:spPr>
            <a:xfrm>
              <a:off x="3094305" y="5989225"/>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p>
          </p:txBody>
        </p:sp>
      </p:grpSp>
      <p:grpSp>
        <p:nvGrpSpPr>
          <p:cNvPr id="7" name="组合 6"/>
          <p:cNvGrpSpPr/>
          <p:nvPr/>
        </p:nvGrpSpPr>
        <p:grpSpPr>
          <a:xfrm>
            <a:off x="2390203" y="1905075"/>
            <a:ext cx="1284022" cy="1284154"/>
            <a:chOff x="2390203" y="1905075"/>
            <a:chExt cx="1284022" cy="1284154"/>
          </a:xfrm>
        </p:grpSpPr>
        <p:grpSp>
          <p:nvGrpSpPr>
            <p:cNvPr id="84" name="组合 83"/>
            <p:cNvGrpSpPr/>
            <p:nvPr/>
          </p:nvGrpSpPr>
          <p:grpSpPr>
            <a:xfrm>
              <a:off x="2390203" y="1905075"/>
              <a:ext cx="1284022" cy="1284154"/>
              <a:chOff x="1636453" y="2263092"/>
              <a:chExt cx="2903849" cy="2904148"/>
            </a:xfrm>
          </p:grpSpPr>
          <p:sp>
            <p:nvSpPr>
              <p:cNvPr id="85" name="椭圆 84"/>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6" name="椭圆 85"/>
              <p:cNvSpPr/>
              <p:nvPr/>
            </p:nvSpPr>
            <p:spPr>
              <a:xfrm>
                <a:off x="1821704" y="2448363"/>
                <a:ext cx="2533351" cy="2533608"/>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74" name="TextBox 73"/>
            <p:cNvSpPr txBox="1"/>
            <p:nvPr/>
          </p:nvSpPr>
          <p:spPr>
            <a:xfrm>
              <a:off x="2704572" y="2297035"/>
              <a:ext cx="646331" cy="369332"/>
            </a:xfrm>
            <a:prstGeom prst="rect">
              <a:avLst/>
            </a:prstGeom>
            <a:noFill/>
          </p:spPr>
          <p:txBody>
            <a:bodyPr wrap="none" rtlCol="0">
              <a:spAutoFit/>
            </a:bodyPr>
            <a:lstStyle/>
            <a:p>
              <a:pPr algn="ctr"/>
              <a:r>
                <a:rPr lang="zh-CN" altLang="en-US" dirty="0" smtClean="0">
                  <a:solidFill>
                    <a:schemeClr val="bg1"/>
                  </a:solidFill>
                  <a:latin typeface="+mn-ea"/>
                  <a:ea typeface="+mn-ea"/>
                </a:rPr>
                <a:t>文字</a:t>
              </a:r>
              <a:endParaRPr lang="zh-CN" altLang="en-US" dirty="0">
                <a:solidFill>
                  <a:schemeClr val="bg1"/>
                </a:solidFill>
                <a:latin typeface="+mn-ea"/>
                <a:ea typeface="+mn-ea"/>
              </a:endParaRPr>
            </a:p>
          </p:txBody>
        </p:sp>
      </p:grpSp>
      <p:sp>
        <p:nvSpPr>
          <p:cNvPr id="34" name="TextBox 3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62319563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9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1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1700"/>
                            </p:stCondLst>
                            <p:childTnLst>
                              <p:par>
                                <p:cTn id="31" presetID="16" presetClass="entr" presetSubtype="21"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barn(inVertical)">
                                      <p:cBhvr>
                                        <p:cTn id="33" dur="500"/>
                                        <p:tgtEl>
                                          <p:spTgt spid="48"/>
                                        </p:tgtEl>
                                      </p:cBhvr>
                                    </p:animEffect>
                                  </p:childTnLst>
                                </p:cTn>
                              </p:par>
                            </p:childTnLst>
                          </p:cTn>
                        </p:par>
                        <p:par>
                          <p:cTn id="34" fill="hold">
                            <p:stCondLst>
                              <p:cond delay="2200"/>
                            </p:stCondLst>
                            <p:childTnLst>
                              <p:par>
                                <p:cTn id="35" presetID="16" presetClass="entr" presetSubtype="2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arn(inVertical)">
                                      <p:cBhvr>
                                        <p:cTn id="37" dur="500"/>
                                        <p:tgtEl>
                                          <p:spTgt spid="44"/>
                                        </p:tgtEl>
                                      </p:cBhvr>
                                    </p:animEffect>
                                  </p:childTnLst>
                                </p:cTn>
                              </p:par>
                              <p:par>
                                <p:cTn id="38" presetID="16" presetClass="entr" presetSubtype="21"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barn(inVertical)">
                                      <p:cBhvr>
                                        <p:cTn id="40" dur="500"/>
                                        <p:tgtEl>
                                          <p:spTgt spid="47"/>
                                        </p:tgtEl>
                                      </p:cBhvr>
                                    </p:animEffect>
                                  </p:childTnLst>
                                </p:cTn>
                              </p:par>
                              <p:par>
                                <p:cTn id="41" presetID="38" presetClass="entr" presetSubtype="0" accel="50000" fill="hold" grpId="0" nodeType="withEffect">
                                  <p:stCondLst>
                                    <p:cond delay="600"/>
                                  </p:stCondLst>
                                  <p:iterate type="lt">
                                    <p:tmPct val="3000"/>
                                  </p:iterate>
                                  <p:childTnLst>
                                    <p:set>
                                      <p:cBhvr>
                                        <p:cTn id="42" dur="1" fill="hold">
                                          <p:stCondLst>
                                            <p:cond delay="0"/>
                                          </p:stCondLst>
                                        </p:cTn>
                                        <p:tgtEl>
                                          <p:spTgt spid="75"/>
                                        </p:tgtEl>
                                        <p:attrNameLst>
                                          <p:attrName>style.visibility</p:attrName>
                                        </p:attrNameLst>
                                      </p:cBhvr>
                                      <p:to>
                                        <p:strVal val="visible"/>
                                      </p:to>
                                    </p:set>
                                    <p:set>
                                      <p:cBhvr>
                                        <p:cTn id="43" dur="455" fill="hold">
                                          <p:stCondLst>
                                            <p:cond delay="0"/>
                                          </p:stCondLst>
                                        </p:cTn>
                                        <p:tgtEl>
                                          <p:spTgt spid="75"/>
                                        </p:tgtEl>
                                        <p:attrNameLst>
                                          <p:attrName>style.rotation</p:attrName>
                                        </p:attrNameLst>
                                      </p:cBhvr>
                                      <p:to>
                                        <p:strVal val="-45.0"/>
                                      </p:to>
                                    </p:set>
                                    <p:anim calcmode="lin" valueType="num">
                                      <p:cBhvr>
                                        <p:cTn id="44" dur="455" fill="hold">
                                          <p:stCondLst>
                                            <p:cond delay="455"/>
                                          </p:stCondLst>
                                        </p:cTn>
                                        <p:tgtEl>
                                          <p:spTgt spid="75"/>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75"/>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75"/>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75"/>
                                        </p:tgtEl>
                                        <p:attrNameLst>
                                          <p:attrName>ppt_y</p:attrName>
                                        </p:attrNameLst>
                                      </p:cBhvr>
                                      <p:tavLst>
                                        <p:tav tm="0">
                                          <p:val>
                                            <p:strVal val="#ppt_y-(0.354*#ppt_w-0.172*#ppt_h)"/>
                                          </p:val>
                                        </p:tav>
                                        <p:tav tm="100000">
                                          <p:val>
                                            <p:strVal val="#ppt_y"/>
                                          </p:val>
                                        </p:tav>
                                      </p:tavLst>
                                    </p:anim>
                                  </p:childTnLst>
                                </p:cTn>
                              </p:par>
                              <p:par>
                                <p:cTn id="48" presetID="18" presetClass="entr" presetSubtype="6" fill="hold" grpId="0" nodeType="withEffect">
                                  <p:stCondLst>
                                    <p:cond delay="1300"/>
                                  </p:stCondLst>
                                  <p:childTnLst>
                                    <p:set>
                                      <p:cBhvr>
                                        <p:cTn id="49" dur="1" fill="hold">
                                          <p:stCondLst>
                                            <p:cond delay="0"/>
                                          </p:stCondLst>
                                        </p:cTn>
                                        <p:tgtEl>
                                          <p:spTgt spid="76"/>
                                        </p:tgtEl>
                                        <p:attrNameLst>
                                          <p:attrName>style.visibility</p:attrName>
                                        </p:attrNameLst>
                                      </p:cBhvr>
                                      <p:to>
                                        <p:strVal val="visible"/>
                                      </p:to>
                                    </p:set>
                                    <p:animEffect transition="in" filter="strips(downRight)">
                                      <p:cBhvr>
                                        <p:cTn id="50" dur="2000"/>
                                        <p:tgtEl>
                                          <p:spTgt spid="76"/>
                                        </p:tgtEl>
                                      </p:cBhvr>
                                    </p:animEffect>
                                  </p:childTnLst>
                                </p:cTn>
                              </p:par>
                              <p:par>
                                <p:cTn id="51" presetID="18" presetClass="entr" presetSubtype="6" fill="hold" grpId="0" nodeType="withEffect">
                                  <p:stCondLst>
                                    <p:cond delay="2500"/>
                                  </p:stCondLst>
                                  <p:childTnLst>
                                    <p:set>
                                      <p:cBhvr>
                                        <p:cTn id="52" dur="1" fill="hold">
                                          <p:stCondLst>
                                            <p:cond delay="0"/>
                                          </p:stCondLst>
                                        </p:cTn>
                                        <p:tgtEl>
                                          <p:spTgt spid="77"/>
                                        </p:tgtEl>
                                        <p:attrNameLst>
                                          <p:attrName>style.visibility</p:attrName>
                                        </p:attrNameLst>
                                      </p:cBhvr>
                                      <p:to>
                                        <p:strVal val="visible"/>
                                      </p:to>
                                    </p:set>
                                    <p:animEffect transition="in" filter="strips(downRight)">
                                      <p:cBhvr>
                                        <p:cTn id="53" dur="2000"/>
                                        <p:tgtEl>
                                          <p:spTgt spid="77"/>
                                        </p:tgtEl>
                                      </p:cBhvr>
                                    </p:animEffect>
                                  </p:childTnLst>
                                </p:cTn>
                              </p:par>
                            </p:childTnLst>
                          </p:cTn>
                        </p:par>
                        <p:par>
                          <p:cTn id="54" fill="hold">
                            <p:stCondLst>
                              <p:cond delay="67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5" grpId="0"/>
      <p:bldP spid="76" grpId="0"/>
      <p:bldP spid="77"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400377" y="2160612"/>
            <a:ext cx="3240360" cy="4464496"/>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nvGrpSpPr>
          <p:cNvPr id="44" name="组合 43"/>
          <p:cNvGrpSpPr/>
          <p:nvPr/>
        </p:nvGrpSpPr>
        <p:grpSpPr>
          <a:xfrm>
            <a:off x="4224234" y="2349384"/>
            <a:ext cx="935873" cy="963356"/>
            <a:chOff x="1463339" y="1072758"/>
            <a:chExt cx="1546058" cy="1546058"/>
          </a:xfrm>
          <a:effectLst>
            <a:outerShdw blurRad="330200" dist="215900" dir="6900000" sx="81000" sy="8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4338019" y="2466510"/>
            <a:ext cx="708307" cy="72910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dirty="0"/>
          </a:p>
        </p:txBody>
      </p:sp>
      <p:grpSp>
        <p:nvGrpSpPr>
          <p:cNvPr id="48" name="组合 47"/>
          <p:cNvGrpSpPr/>
          <p:nvPr/>
        </p:nvGrpSpPr>
        <p:grpSpPr>
          <a:xfrm>
            <a:off x="4207524" y="3948551"/>
            <a:ext cx="935873" cy="963356"/>
            <a:chOff x="1463339" y="1072758"/>
            <a:chExt cx="1546058" cy="1546058"/>
          </a:xfrm>
          <a:effectLst>
            <a:outerShdw blurRad="330200" dist="215900" dir="6900000" sx="81000" sy="8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4321309" y="4065677"/>
            <a:ext cx="708307" cy="72910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52" name="组合 51"/>
          <p:cNvGrpSpPr/>
          <p:nvPr/>
        </p:nvGrpSpPr>
        <p:grpSpPr>
          <a:xfrm>
            <a:off x="4207524" y="5472980"/>
            <a:ext cx="935873" cy="963356"/>
            <a:chOff x="1463339" y="1072758"/>
            <a:chExt cx="1546058" cy="1546058"/>
          </a:xfrm>
          <a:effectLst>
            <a:outerShdw blurRad="330200" dist="215900" dir="6900000" sx="81000" sy="8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484232" y="1093652"/>
              <a:ext cx="1504272"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4321309" y="5590106"/>
            <a:ext cx="708307" cy="72910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56" name="组合 55"/>
          <p:cNvGrpSpPr/>
          <p:nvPr/>
        </p:nvGrpSpPr>
        <p:grpSpPr>
          <a:xfrm>
            <a:off x="8941754" y="2349384"/>
            <a:ext cx="935873" cy="963356"/>
            <a:chOff x="1463339" y="1072758"/>
            <a:chExt cx="1546058" cy="1546058"/>
          </a:xfrm>
          <a:effectLst>
            <a:outerShdw blurRad="330200" dist="215900" dir="6900000" sx="81000" sy="81000" algn="t" rotWithShape="0">
              <a:prstClr val="black">
                <a:alpha val="49000"/>
              </a:prstClr>
            </a:outerShdw>
          </a:effectLst>
        </p:grpSpPr>
        <p:sp>
          <p:nvSpPr>
            <p:cNvPr id="57" name="同心圆 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椭圆 58"/>
          <p:cNvSpPr/>
          <p:nvPr/>
        </p:nvSpPr>
        <p:spPr>
          <a:xfrm>
            <a:off x="9055537" y="2466510"/>
            <a:ext cx="708307" cy="72910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60" name="组合 59"/>
          <p:cNvGrpSpPr/>
          <p:nvPr/>
        </p:nvGrpSpPr>
        <p:grpSpPr>
          <a:xfrm>
            <a:off x="8925044" y="3948551"/>
            <a:ext cx="935873" cy="963356"/>
            <a:chOff x="1463339" y="1072758"/>
            <a:chExt cx="1546058" cy="1546058"/>
          </a:xfrm>
          <a:effectLst>
            <a:outerShdw blurRad="330200" dist="215900" dir="6900000" sx="81000" sy="81000" algn="t" rotWithShape="0">
              <a:prstClr val="black">
                <a:alpha val="49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椭圆 62"/>
          <p:cNvSpPr/>
          <p:nvPr/>
        </p:nvSpPr>
        <p:spPr>
          <a:xfrm>
            <a:off x="9038827" y="4065677"/>
            <a:ext cx="708307" cy="72910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64" name="组合 63"/>
          <p:cNvGrpSpPr/>
          <p:nvPr/>
        </p:nvGrpSpPr>
        <p:grpSpPr>
          <a:xfrm>
            <a:off x="8925044" y="5472980"/>
            <a:ext cx="935873" cy="963356"/>
            <a:chOff x="1463339" y="1072758"/>
            <a:chExt cx="1546058" cy="1546058"/>
          </a:xfrm>
          <a:effectLst>
            <a:outerShdw blurRad="330200" dist="215900" dir="6900000" sx="81000" sy="8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9038827" y="5590106"/>
            <a:ext cx="708307" cy="72910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2049" name="组合 2048"/>
          <p:cNvGrpSpPr/>
          <p:nvPr/>
        </p:nvGrpSpPr>
        <p:grpSpPr>
          <a:xfrm>
            <a:off x="10065203" y="2184848"/>
            <a:ext cx="2535974" cy="4284987"/>
            <a:chOff x="6713191" y="1434186"/>
            <a:chExt cx="1311127" cy="2782239"/>
          </a:xfrm>
        </p:grpSpPr>
        <p:sp>
          <p:nvSpPr>
            <p:cNvPr id="80" name="TextBox 79"/>
            <p:cNvSpPr txBox="1"/>
            <p:nvPr/>
          </p:nvSpPr>
          <p:spPr>
            <a:xfrm>
              <a:off x="6713191" y="1749682"/>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81" name="TextBox 80"/>
            <p:cNvSpPr txBox="1"/>
            <p:nvPr/>
          </p:nvSpPr>
          <p:spPr>
            <a:xfrm>
              <a:off x="6727614" y="1434186"/>
              <a:ext cx="1008112" cy="31732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sp>
          <p:nvSpPr>
            <p:cNvPr id="82" name="TextBox 81"/>
            <p:cNvSpPr txBox="1"/>
            <p:nvPr/>
          </p:nvSpPr>
          <p:spPr>
            <a:xfrm>
              <a:off x="6713191" y="2804363"/>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83" name="TextBox 82"/>
            <p:cNvSpPr txBox="1"/>
            <p:nvPr/>
          </p:nvSpPr>
          <p:spPr>
            <a:xfrm>
              <a:off x="6727615" y="2496374"/>
              <a:ext cx="1008112" cy="359711"/>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sp>
          <p:nvSpPr>
            <p:cNvPr id="84" name="TextBox 83"/>
            <p:cNvSpPr txBox="1"/>
            <p:nvPr/>
          </p:nvSpPr>
          <p:spPr>
            <a:xfrm>
              <a:off x="6713191" y="3844731"/>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85" name="TextBox 84"/>
            <p:cNvSpPr txBox="1"/>
            <p:nvPr/>
          </p:nvSpPr>
          <p:spPr>
            <a:xfrm>
              <a:off x="6727615" y="3536741"/>
              <a:ext cx="1008112" cy="31732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grpSp>
        <p:nvGrpSpPr>
          <p:cNvPr id="2048" name="组合 2047"/>
          <p:cNvGrpSpPr/>
          <p:nvPr/>
        </p:nvGrpSpPr>
        <p:grpSpPr>
          <a:xfrm>
            <a:off x="1038780" y="2232620"/>
            <a:ext cx="2849429" cy="4272159"/>
            <a:chOff x="824932" y="1465204"/>
            <a:chExt cx="1519446" cy="2773912"/>
          </a:xfrm>
        </p:grpSpPr>
        <p:sp>
          <p:nvSpPr>
            <p:cNvPr id="86" name="TextBox 85"/>
            <p:cNvSpPr txBox="1"/>
            <p:nvPr/>
          </p:nvSpPr>
          <p:spPr>
            <a:xfrm>
              <a:off x="824932" y="1833186"/>
              <a:ext cx="1519446"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87" name="TextBox 86"/>
            <p:cNvSpPr txBox="1"/>
            <p:nvPr/>
          </p:nvSpPr>
          <p:spPr>
            <a:xfrm>
              <a:off x="1331640" y="1465204"/>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sp>
          <p:nvSpPr>
            <p:cNvPr id="88" name="TextBox 87"/>
            <p:cNvSpPr txBox="1"/>
            <p:nvPr/>
          </p:nvSpPr>
          <p:spPr>
            <a:xfrm>
              <a:off x="896940" y="2805428"/>
              <a:ext cx="1447438"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89" name="TextBox 88"/>
            <p:cNvSpPr txBox="1"/>
            <p:nvPr/>
          </p:nvSpPr>
          <p:spPr>
            <a:xfrm>
              <a:off x="1331640" y="2482465"/>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sp>
          <p:nvSpPr>
            <p:cNvPr id="90" name="TextBox 89"/>
            <p:cNvSpPr txBox="1"/>
            <p:nvPr/>
          </p:nvSpPr>
          <p:spPr>
            <a:xfrm>
              <a:off x="1000462" y="3867422"/>
              <a:ext cx="1343916"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itchFamily="34" charset="-122"/>
                  <a:ea typeface="微软雅黑" pitchFamily="34" charset="-122"/>
                </a:rPr>
                <a:t>您的内容打在这里，或者通过您的内容打在这里，或者</a:t>
              </a:r>
            </a:p>
          </p:txBody>
        </p:sp>
        <p:sp>
          <p:nvSpPr>
            <p:cNvPr id="91" name="TextBox 90"/>
            <p:cNvSpPr txBox="1"/>
            <p:nvPr/>
          </p:nvSpPr>
          <p:spPr>
            <a:xfrm>
              <a:off x="1331640" y="3529470"/>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sp>
        <p:nvSpPr>
          <p:cNvPr id="2054" name="TextBox 2053"/>
          <p:cNvSpPr txBox="1"/>
          <p:nvPr/>
        </p:nvSpPr>
        <p:spPr>
          <a:xfrm>
            <a:off x="4342229" y="2537986"/>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Humnst777 BlkCn BT" panose="020B0803030504020204" pitchFamily="34" charset="0"/>
              </a:rPr>
              <a:t>01</a:t>
            </a:r>
            <a:endParaRPr lang="zh-CN" altLang="en-US" sz="3100" dirty="0">
              <a:solidFill>
                <a:schemeClr val="bg1"/>
              </a:solidFill>
              <a:latin typeface="Humnst777 BlkCn BT" panose="020B0803030504020204" pitchFamily="34" charset="0"/>
            </a:endParaRPr>
          </a:p>
        </p:txBody>
      </p:sp>
      <p:sp>
        <p:nvSpPr>
          <p:cNvPr id="101" name="TextBox 100"/>
          <p:cNvSpPr txBox="1"/>
          <p:nvPr/>
        </p:nvSpPr>
        <p:spPr>
          <a:xfrm>
            <a:off x="4338016" y="4055371"/>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02</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2" name="TextBox 101"/>
          <p:cNvSpPr txBox="1"/>
          <p:nvPr/>
        </p:nvSpPr>
        <p:spPr>
          <a:xfrm>
            <a:off x="4338019" y="5613267"/>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03</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3" name="TextBox 102"/>
          <p:cNvSpPr txBox="1"/>
          <p:nvPr/>
        </p:nvSpPr>
        <p:spPr>
          <a:xfrm>
            <a:off x="9038826" y="5599894"/>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06</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4" name="TextBox 103"/>
          <p:cNvSpPr txBox="1"/>
          <p:nvPr/>
        </p:nvSpPr>
        <p:spPr>
          <a:xfrm>
            <a:off x="9063578" y="4112596"/>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05</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5" name="TextBox 104"/>
          <p:cNvSpPr txBox="1"/>
          <p:nvPr/>
        </p:nvSpPr>
        <p:spPr>
          <a:xfrm>
            <a:off x="9069387" y="2505778"/>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04</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 name="标题 1"/>
          <p:cNvSpPr>
            <a:spLocks noGrp="1"/>
          </p:cNvSpPr>
          <p:nvPr>
            <p:ph type="title"/>
          </p:nvPr>
        </p:nvSpPr>
        <p:spPr/>
        <p:txBody>
          <a:bodyPr/>
          <a:lstStyle/>
          <a:p>
            <a:pPr algn="l"/>
            <a:r>
              <a:rPr lang="zh-CN" altLang="en-US" dirty="0" smtClean="0"/>
              <a:t>重点任务</a:t>
            </a:r>
            <a:endParaRPr lang="zh-CN" altLang="en-US" dirty="0"/>
          </a:p>
        </p:txBody>
      </p:sp>
      <p:sp>
        <p:nvSpPr>
          <p:cNvPr id="72" name="Freeform 11"/>
          <p:cNvSpPr>
            <a:spLocks/>
          </p:cNvSpPr>
          <p:nvPr/>
        </p:nvSpPr>
        <p:spPr bwMode="auto">
          <a:xfrm>
            <a:off x="5544393" y="2276586"/>
            <a:ext cx="1446322" cy="2063369"/>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136822" tIns="68411" rIns="136822" bIns="68411" numCol="1" anchor="t" anchorCtr="0" compatLnSpc="1">
            <a:prstTxWarp prst="textNoShape">
              <a:avLst/>
            </a:prstTxWarp>
          </a:bodyPr>
          <a:lstStyle/>
          <a:p>
            <a:endParaRPr lang="zh-CN" altLang="en-US"/>
          </a:p>
        </p:txBody>
      </p:sp>
      <p:sp>
        <p:nvSpPr>
          <p:cNvPr id="73" name="Freeform 12"/>
          <p:cNvSpPr>
            <a:spLocks/>
          </p:cNvSpPr>
          <p:nvPr/>
        </p:nvSpPr>
        <p:spPr bwMode="auto">
          <a:xfrm>
            <a:off x="7073433" y="2276586"/>
            <a:ext cx="1445068" cy="2063369"/>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136822" tIns="68411" rIns="136822" bIns="68411" numCol="1" anchor="t" anchorCtr="0" compatLnSpc="1">
            <a:prstTxWarp prst="textNoShape">
              <a:avLst/>
            </a:prstTxWarp>
          </a:bodyPr>
          <a:lstStyle/>
          <a:p>
            <a:endParaRPr lang="zh-CN" altLang="en-US"/>
          </a:p>
        </p:txBody>
      </p:sp>
      <p:sp>
        <p:nvSpPr>
          <p:cNvPr id="74" name="Freeform 13"/>
          <p:cNvSpPr>
            <a:spLocks/>
          </p:cNvSpPr>
          <p:nvPr/>
        </p:nvSpPr>
        <p:spPr bwMode="auto">
          <a:xfrm>
            <a:off x="7073433" y="4417723"/>
            <a:ext cx="1445068" cy="2063369"/>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136822" tIns="68411" rIns="136822" bIns="68411" numCol="1" anchor="t" anchorCtr="0" compatLnSpc="1">
            <a:prstTxWarp prst="textNoShape">
              <a:avLst/>
            </a:prstTxWarp>
          </a:bodyPr>
          <a:lstStyle/>
          <a:p>
            <a:endParaRPr lang="zh-CN" altLang="en-US"/>
          </a:p>
        </p:txBody>
      </p:sp>
      <p:sp>
        <p:nvSpPr>
          <p:cNvPr id="75" name="Freeform 14"/>
          <p:cNvSpPr>
            <a:spLocks/>
          </p:cNvSpPr>
          <p:nvPr/>
        </p:nvSpPr>
        <p:spPr bwMode="auto">
          <a:xfrm>
            <a:off x="5544393" y="4417723"/>
            <a:ext cx="1446322" cy="2063369"/>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136822" tIns="68411" rIns="136822" bIns="68411" numCol="1" anchor="t" anchorCtr="0" compatLnSpc="1">
            <a:prstTxWarp prst="textNoShape">
              <a:avLst/>
            </a:prstTxWarp>
          </a:bodyPr>
          <a:lstStyle/>
          <a:p>
            <a:endParaRPr lang="zh-CN" altLang="en-US"/>
          </a:p>
        </p:txBody>
      </p:sp>
      <p:sp>
        <p:nvSpPr>
          <p:cNvPr id="68" name="TextBox 6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65140691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9" accel="80000" fill="hold" grpId="0" nodeType="afterEffect" p14:presetBounceEnd="32000">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14:bounceEnd="32000">
                                          <p:cBhvr additive="base">
                                            <p:cTn id="11" dur="500" fill="hold"/>
                                            <p:tgtEl>
                                              <p:spTgt spid="72"/>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72"/>
                                            </p:tgtEl>
                                            <p:attrNameLst>
                                              <p:attrName>ppt_y</p:attrName>
                                            </p:attrNameLst>
                                          </p:cBhvr>
                                          <p:tavLst>
                                            <p:tav tm="0">
                                              <p:val>
                                                <p:strVal val="0-#ppt_h/2"/>
                                              </p:val>
                                            </p:tav>
                                            <p:tav tm="100000">
                                              <p:val>
                                                <p:strVal val="#ppt_y"/>
                                              </p:val>
                                            </p:tav>
                                          </p:tavLst>
                                        </p:anim>
                                      </p:childTnLst>
                                    </p:cTn>
                                  </p:par>
                                  <p:par>
                                    <p:cTn id="13" presetID="2" presetClass="entr" presetSubtype="3" accel="80000" fill="hold" grpId="0" nodeType="withEffect" p14:presetBounceEnd="32000">
                                      <p:stCondLst>
                                        <p:cond delay="300"/>
                                      </p:stCondLst>
                                      <p:childTnLst>
                                        <p:set>
                                          <p:cBhvr>
                                            <p:cTn id="14" dur="1" fill="hold">
                                              <p:stCondLst>
                                                <p:cond delay="0"/>
                                              </p:stCondLst>
                                            </p:cTn>
                                            <p:tgtEl>
                                              <p:spTgt spid="73"/>
                                            </p:tgtEl>
                                            <p:attrNameLst>
                                              <p:attrName>style.visibility</p:attrName>
                                            </p:attrNameLst>
                                          </p:cBhvr>
                                          <p:to>
                                            <p:strVal val="visible"/>
                                          </p:to>
                                        </p:set>
                                        <p:anim calcmode="lin" valueType="num" p14:bounceEnd="32000">
                                          <p:cBhvr additive="base">
                                            <p:cTn id="15" dur="500" fill="hold"/>
                                            <p:tgtEl>
                                              <p:spTgt spid="73"/>
                                            </p:tgtEl>
                                            <p:attrNameLst>
                                              <p:attrName>ppt_x</p:attrName>
                                            </p:attrNameLst>
                                          </p:cBhvr>
                                          <p:tavLst>
                                            <p:tav tm="0">
                                              <p:val>
                                                <p:strVal val="1+#ppt_w/2"/>
                                              </p:val>
                                            </p:tav>
                                            <p:tav tm="100000">
                                              <p:val>
                                                <p:strVal val="#ppt_x"/>
                                              </p:val>
                                            </p:tav>
                                          </p:tavLst>
                                        </p:anim>
                                        <p:anim calcmode="lin" valueType="num" p14:bounceEnd="32000">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12" accel="80000" fill="hold" grpId="0" nodeType="withEffect" p14:presetBounceEnd="32000">
                                      <p:stCondLst>
                                        <p:cond delay="600"/>
                                      </p:stCondLst>
                                      <p:childTnLst>
                                        <p:set>
                                          <p:cBhvr>
                                            <p:cTn id="18" dur="1" fill="hold">
                                              <p:stCondLst>
                                                <p:cond delay="0"/>
                                              </p:stCondLst>
                                            </p:cTn>
                                            <p:tgtEl>
                                              <p:spTgt spid="75"/>
                                            </p:tgtEl>
                                            <p:attrNameLst>
                                              <p:attrName>style.visibility</p:attrName>
                                            </p:attrNameLst>
                                          </p:cBhvr>
                                          <p:to>
                                            <p:strVal val="visible"/>
                                          </p:to>
                                        </p:set>
                                        <p:anim calcmode="lin" valueType="num" p14:bounceEnd="32000">
                                          <p:cBhvr additive="base">
                                            <p:cTn id="19" dur="500" fill="hold"/>
                                            <p:tgtEl>
                                              <p:spTgt spid="75"/>
                                            </p:tgtEl>
                                            <p:attrNameLst>
                                              <p:attrName>ppt_x</p:attrName>
                                            </p:attrNameLst>
                                          </p:cBhvr>
                                          <p:tavLst>
                                            <p:tav tm="0">
                                              <p:val>
                                                <p:strVal val="0-#ppt_w/2"/>
                                              </p:val>
                                            </p:tav>
                                            <p:tav tm="100000">
                                              <p:val>
                                                <p:strVal val="#ppt_x"/>
                                              </p:val>
                                            </p:tav>
                                          </p:tavLst>
                                        </p:anim>
                                        <p:anim calcmode="lin" valueType="num" p14:bounceEnd="32000">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6" accel="80000" fill="hold" grpId="0" nodeType="withEffect" p14:presetBounceEnd="32000">
                                      <p:stCondLst>
                                        <p:cond delay="900"/>
                                      </p:stCondLst>
                                      <p:childTnLst>
                                        <p:set>
                                          <p:cBhvr>
                                            <p:cTn id="22" dur="1" fill="hold">
                                              <p:stCondLst>
                                                <p:cond delay="0"/>
                                              </p:stCondLst>
                                            </p:cTn>
                                            <p:tgtEl>
                                              <p:spTgt spid="74"/>
                                            </p:tgtEl>
                                            <p:attrNameLst>
                                              <p:attrName>style.visibility</p:attrName>
                                            </p:attrNameLst>
                                          </p:cBhvr>
                                          <p:to>
                                            <p:strVal val="visible"/>
                                          </p:to>
                                        </p:set>
                                        <p:anim calcmode="lin" valueType="num" p14:bounceEnd="32000">
                                          <p:cBhvr additive="base">
                                            <p:cTn id="23" dur="500" fill="hold"/>
                                            <p:tgtEl>
                                              <p:spTgt spid="74"/>
                                            </p:tgtEl>
                                            <p:attrNameLst>
                                              <p:attrName>ppt_x</p:attrName>
                                            </p:attrNameLst>
                                          </p:cBhvr>
                                          <p:tavLst>
                                            <p:tav tm="0">
                                              <p:val>
                                                <p:strVal val="1+#ppt_w/2"/>
                                              </p:val>
                                            </p:tav>
                                            <p:tav tm="100000">
                                              <p:val>
                                                <p:strVal val="#ppt_x"/>
                                              </p:val>
                                            </p:tav>
                                          </p:tavLst>
                                        </p:anim>
                                        <p:anim calcmode="lin" valueType="num" p14:bounceEnd="32000">
                                          <p:cBhvr additive="base">
                                            <p:cTn id="24" dur="50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900"/>
                                </p:stCondLst>
                                <p:childTnLst>
                                  <p:par>
                                    <p:cTn id="26" presetID="23" presetClass="entr" presetSubtype="272"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strVal val="2/3*#ppt_w"/>
                                              </p:val>
                                            </p:tav>
                                            <p:tav tm="100000">
                                              <p:val>
                                                <p:strVal val="#ppt_w"/>
                                              </p:val>
                                            </p:tav>
                                          </p:tavLst>
                                        </p:anim>
                                        <p:anim calcmode="lin" valueType="num">
                                          <p:cBhvr>
                                            <p:cTn id="29" dur="500" fill="hold"/>
                                            <p:tgtEl>
                                              <p:spTgt spid="44"/>
                                            </p:tgtEl>
                                            <p:attrNameLst>
                                              <p:attrName>ppt_h</p:attrName>
                                            </p:attrNameLst>
                                          </p:cBhvr>
                                          <p:tavLst>
                                            <p:tav tm="0">
                                              <p:val>
                                                <p:strVal val="2/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strVal val="4/3*#ppt_w"/>
                                              </p:val>
                                            </p:tav>
                                            <p:tav tm="100000">
                                              <p:val>
                                                <p:strVal val="#ppt_w"/>
                                              </p:val>
                                            </p:tav>
                                          </p:tavLst>
                                        </p:anim>
                                        <p:anim calcmode="lin" valueType="num">
                                          <p:cBhvr>
                                            <p:cTn id="33" dur="500" fill="hold"/>
                                            <p:tgtEl>
                                              <p:spTgt spid="4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2054"/>
                                            </p:tgtEl>
                                            <p:attrNameLst>
                                              <p:attrName>style.visibility</p:attrName>
                                            </p:attrNameLst>
                                          </p:cBhvr>
                                          <p:to>
                                            <p:strVal val="visible"/>
                                          </p:to>
                                        </p:set>
                                        <p:anim calcmode="lin" valueType="num">
                                          <p:cBhvr>
                                            <p:cTn id="36" dur="500" fill="hold"/>
                                            <p:tgtEl>
                                              <p:spTgt spid="2054"/>
                                            </p:tgtEl>
                                            <p:attrNameLst>
                                              <p:attrName>ppt_w</p:attrName>
                                            </p:attrNameLst>
                                          </p:cBhvr>
                                          <p:tavLst>
                                            <p:tav tm="0">
                                              <p:val>
                                                <p:strVal val="4/3*#ppt_w"/>
                                              </p:val>
                                            </p:tav>
                                            <p:tav tm="100000">
                                              <p:val>
                                                <p:strVal val="#ppt_w"/>
                                              </p:val>
                                            </p:tav>
                                          </p:tavLst>
                                        </p:anim>
                                        <p:anim calcmode="lin" valueType="num">
                                          <p:cBhvr>
                                            <p:cTn id="37" dur="500" fill="hold"/>
                                            <p:tgtEl>
                                              <p:spTgt spid="2054"/>
                                            </p:tgtEl>
                                            <p:attrNameLst>
                                              <p:attrName>ppt_h</p:attrName>
                                            </p:attrNameLst>
                                          </p:cBhvr>
                                          <p:tavLst>
                                            <p:tav tm="0">
                                              <p:val>
                                                <p:strVal val="4/3*#ppt_h"/>
                                              </p:val>
                                            </p:tav>
                                            <p:tav tm="100000">
                                              <p:val>
                                                <p:strVal val="#ppt_h"/>
                                              </p:val>
                                            </p:tav>
                                          </p:tavLst>
                                        </p:anim>
                                      </p:childTnLst>
                                    </p:cTn>
                                  </p:par>
                                </p:childTnLst>
                              </p:cTn>
                            </p:par>
                            <p:par>
                              <p:cTn id="38" fill="hold">
                                <p:stCondLst>
                                  <p:cond delay="2400"/>
                                </p:stCondLst>
                                <p:childTnLst>
                                  <p:par>
                                    <p:cTn id="39" presetID="23" presetClass="entr" presetSubtype="27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strVal val="2/3*#ppt_w"/>
                                              </p:val>
                                            </p:tav>
                                            <p:tav tm="100000">
                                              <p:val>
                                                <p:strVal val="#ppt_w"/>
                                              </p:val>
                                            </p:tav>
                                          </p:tavLst>
                                        </p:anim>
                                        <p:anim calcmode="lin" valueType="num">
                                          <p:cBhvr>
                                            <p:cTn id="42" dur="500" fill="hold"/>
                                            <p:tgtEl>
                                              <p:spTgt spid="48"/>
                                            </p:tgtEl>
                                            <p:attrNameLst>
                                              <p:attrName>ppt_h</p:attrName>
                                            </p:attrNameLst>
                                          </p:cBhvr>
                                          <p:tavLst>
                                            <p:tav tm="0">
                                              <p:val>
                                                <p:strVal val="2/3*#ppt_h"/>
                                              </p:val>
                                            </p:tav>
                                            <p:tav tm="100000">
                                              <p:val>
                                                <p:strVal val="#ppt_h"/>
                                              </p:val>
                                            </p:tav>
                                          </p:tavLst>
                                        </p:anim>
                                      </p:childTnLst>
                                    </p:cTn>
                                  </p:par>
                                  <p:par>
                                    <p:cTn id="43" presetID="23" presetClass="entr" presetSubtype="288"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 calcmode="lin" valueType="num">
                                          <p:cBhvr>
                                            <p:cTn id="45" dur="500" fill="hold"/>
                                            <p:tgtEl>
                                              <p:spTgt spid="101"/>
                                            </p:tgtEl>
                                            <p:attrNameLst>
                                              <p:attrName>ppt_w</p:attrName>
                                            </p:attrNameLst>
                                          </p:cBhvr>
                                          <p:tavLst>
                                            <p:tav tm="0">
                                              <p:val>
                                                <p:strVal val="4/3*#ppt_w"/>
                                              </p:val>
                                            </p:tav>
                                            <p:tav tm="100000">
                                              <p:val>
                                                <p:strVal val="#ppt_w"/>
                                              </p:val>
                                            </p:tav>
                                          </p:tavLst>
                                        </p:anim>
                                        <p:anim calcmode="lin" valueType="num">
                                          <p:cBhvr>
                                            <p:cTn id="46" dur="500" fill="hold"/>
                                            <p:tgtEl>
                                              <p:spTgt spid="101"/>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strVal val="4/3*#ppt_w"/>
                                              </p:val>
                                            </p:tav>
                                            <p:tav tm="100000">
                                              <p:val>
                                                <p:strVal val="#ppt_w"/>
                                              </p:val>
                                            </p:tav>
                                          </p:tavLst>
                                        </p:anim>
                                        <p:anim calcmode="lin" valueType="num">
                                          <p:cBhvr>
                                            <p:cTn id="50" dur="500" fill="hold"/>
                                            <p:tgtEl>
                                              <p:spTgt spid="51"/>
                                            </p:tgtEl>
                                            <p:attrNameLst>
                                              <p:attrName>ppt_h</p:attrName>
                                            </p:attrNameLst>
                                          </p:cBhvr>
                                          <p:tavLst>
                                            <p:tav tm="0">
                                              <p:val>
                                                <p:strVal val="4/3*#ppt_h"/>
                                              </p:val>
                                            </p:tav>
                                            <p:tav tm="100000">
                                              <p:val>
                                                <p:strVal val="#ppt_h"/>
                                              </p:val>
                                            </p:tav>
                                          </p:tavLst>
                                        </p:anim>
                                      </p:childTnLst>
                                    </p:cTn>
                                  </p:par>
                                </p:childTnLst>
                              </p:cTn>
                            </p:par>
                            <p:par>
                              <p:cTn id="51" fill="hold">
                                <p:stCondLst>
                                  <p:cond delay="2900"/>
                                </p:stCondLst>
                                <p:childTnLst>
                                  <p:par>
                                    <p:cTn id="52" presetID="23" presetClass="entr" presetSubtype="272"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strVal val="2/3*#ppt_w"/>
                                              </p:val>
                                            </p:tav>
                                            <p:tav tm="100000">
                                              <p:val>
                                                <p:strVal val="#ppt_w"/>
                                              </p:val>
                                            </p:tav>
                                          </p:tavLst>
                                        </p:anim>
                                        <p:anim calcmode="lin" valueType="num">
                                          <p:cBhvr>
                                            <p:cTn id="55" dur="500" fill="hold"/>
                                            <p:tgtEl>
                                              <p:spTgt spid="52"/>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strVal val="4/3*#ppt_w"/>
                                              </p:val>
                                            </p:tav>
                                            <p:tav tm="100000">
                                              <p:val>
                                                <p:strVal val="#ppt_w"/>
                                              </p:val>
                                            </p:tav>
                                          </p:tavLst>
                                        </p:anim>
                                        <p:anim calcmode="lin" valueType="num">
                                          <p:cBhvr>
                                            <p:cTn id="59" dur="500" fill="hold"/>
                                            <p:tgtEl>
                                              <p:spTgt spid="55"/>
                                            </p:tgtEl>
                                            <p:attrNameLst>
                                              <p:attrName>ppt_h</p:attrName>
                                            </p:attrNameLst>
                                          </p:cBhvr>
                                          <p:tavLst>
                                            <p:tav tm="0">
                                              <p:val>
                                                <p:strVal val="4/3*#ppt_h"/>
                                              </p:val>
                                            </p:tav>
                                            <p:tav tm="100000">
                                              <p:val>
                                                <p:strVal val="#ppt_h"/>
                                              </p:val>
                                            </p:tav>
                                          </p:tavLst>
                                        </p:anim>
                                      </p:childTnLst>
                                    </p:cTn>
                                  </p:par>
                                  <p:par>
                                    <p:cTn id="60" presetID="23" presetClass="entr" presetSubtype="28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fill="hold"/>
                                            <p:tgtEl>
                                              <p:spTgt spid="102"/>
                                            </p:tgtEl>
                                            <p:attrNameLst>
                                              <p:attrName>ppt_w</p:attrName>
                                            </p:attrNameLst>
                                          </p:cBhvr>
                                          <p:tavLst>
                                            <p:tav tm="0">
                                              <p:val>
                                                <p:strVal val="4/3*#ppt_w"/>
                                              </p:val>
                                            </p:tav>
                                            <p:tav tm="100000">
                                              <p:val>
                                                <p:strVal val="#ppt_w"/>
                                              </p:val>
                                            </p:tav>
                                          </p:tavLst>
                                        </p:anim>
                                        <p:anim calcmode="lin" valueType="num">
                                          <p:cBhvr>
                                            <p:cTn id="63" dur="500" fill="hold"/>
                                            <p:tgtEl>
                                              <p:spTgt spid="102"/>
                                            </p:tgtEl>
                                            <p:attrNameLst>
                                              <p:attrName>ppt_h</p:attrName>
                                            </p:attrNameLst>
                                          </p:cBhvr>
                                          <p:tavLst>
                                            <p:tav tm="0">
                                              <p:val>
                                                <p:strVal val="4/3*#ppt_h"/>
                                              </p:val>
                                            </p:tav>
                                            <p:tav tm="100000">
                                              <p:val>
                                                <p:strVal val="#ppt_h"/>
                                              </p:val>
                                            </p:tav>
                                          </p:tavLst>
                                        </p:anim>
                                      </p:childTnLst>
                                    </p:cTn>
                                  </p:par>
                                </p:childTnLst>
                              </p:cTn>
                            </p:par>
                            <p:par>
                              <p:cTn id="64" fill="hold">
                                <p:stCondLst>
                                  <p:cond delay="3400"/>
                                </p:stCondLst>
                                <p:childTnLst>
                                  <p:par>
                                    <p:cTn id="65" presetID="23" presetClass="entr" presetSubtype="272"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strVal val="2/3*#ppt_w"/>
                                              </p:val>
                                            </p:tav>
                                            <p:tav tm="100000">
                                              <p:val>
                                                <p:strVal val="#ppt_w"/>
                                              </p:val>
                                            </p:tav>
                                          </p:tavLst>
                                        </p:anim>
                                        <p:anim calcmode="lin" valueType="num">
                                          <p:cBhvr>
                                            <p:cTn id="68" dur="500" fill="hold"/>
                                            <p:tgtEl>
                                              <p:spTgt spid="56"/>
                                            </p:tgtEl>
                                            <p:attrNameLst>
                                              <p:attrName>ppt_h</p:attrName>
                                            </p:attrNameLst>
                                          </p:cBhvr>
                                          <p:tavLst>
                                            <p:tav tm="0">
                                              <p:val>
                                                <p:strVal val="2/3*#ppt_h"/>
                                              </p:val>
                                            </p:tav>
                                            <p:tav tm="100000">
                                              <p:val>
                                                <p:strVal val="#ppt_h"/>
                                              </p:val>
                                            </p:tav>
                                          </p:tavLst>
                                        </p:anim>
                                      </p:childTnLst>
                                    </p:cTn>
                                  </p:par>
                                  <p:par>
                                    <p:cTn id="69" presetID="23" presetClass="entr" presetSubtype="28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strVal val="4/3*#ppt_w"/>
                                              </p:val>
                                            </p:tav>
                                            <p:tav tm="100000">
                                              <p:val>
                                                <p:strVal val="#ppt_w"/>
                                              </p:val>
                                            </p:tav>
                                          </p:tavLst>
                                        </p:anim>
                                        <p:anim calcmode="lin" valueType="num">
                                          <p:cBhvr>
                                            <p:cTn id="72" dur="500" fill="hold"/>
                                            <p:tgtEl>
                                              <p:spTgt spid="59"/>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strVal val="4/3*#ppt_w"/>
                                              </p:val>
                                            </p:tav>
                                            <p:tav tm="100000">
                                              <p:val>
                                                <p:strVal val="#ppt_w"/>
                                              </p:val>
                                            </p:tav>
                                          </p:tavLst>
                                        </p:anim>
                                        <p:anim calcmode="lin" valueType="num">
                                          <p:cBhvr>
                                            <p:cTn id="76" dur="500" fill="hold"/>
                                            <p:tgtEl>
                                              <p:spTgt spid="105"/>
                                            </p:tgtEl>
                                            <p:attrNameLst>
                                              <p:attrName>ppt_h</p:attrName>
                                            </p:attrNameLst>
                                          </p:cBhvr>
                                          <p:tavLst>
                                            <p:tav tm="0">
                                              <p:val>
                                                <p:strVal val="4/3*#ppt_h"/>
                                              </p:val>
                                            </p:tav>
                                            <p:tav tm="100000">
                                              <p:val>
                                                <p:strVal val="#ppt_h"/>
                                              </p:val>
                                            </p:tav>
                                          </p:tavLst>
                                        </p:anim>
                                      </p:childTnLst>
                                    </p:cTn>
                                  </p:par>
                                </p:childTnLst>
                              </p:cTn>
                            </p:par>
                            <p:par>
                              <p:cTn id="77" fill="hold">
                                <p:stCondLst>
                                  <p:cond delay="3900"/>
                                </p:stCondLst>
                                <p:childTnLst>
                                  <p:par>
                                    <p:cTn id="78" presetID="23" presetClass="entr" presetSubtype="272" fill="hold" nodeType="afterEffect">
                                      <p:stCondLst>
                                        <p:cond delay="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strVal val="2/3*#ppt_w"/>
                                              </p:val>
                                            </p:tav>
                                            <p:tav tm="100000">
                                              <p:val>
                                                <p:strVal val="#ppt_w"/>
                                              </p:val>
                                            </p:tav>
                                          </p:tavLst>
                                        </p:anim>
                                        <p:anim calcmode="lin" valueType="num">
                                          <p:cBhvr>
                                            <p:cTn id="81" dur="500" fill="hold"/>
                                            <p:tgtEl>
                                              <p:spTgt spid="60"/>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strVal val="4/3*#ppt_w"/>
                                              </p:val>
                                            </p:tav>
                                            <p:tav tm="100000">
                                              <p:val>
                                                <p:strVal val="#ppt_w"/>
                                              </p:val>
                                            </p:tav>
                                          </p:tavLst>
                                        </p:anim>
                                        <p:anim calcmode="lin" valueType="num">
                                          <p:cBhvr>
                                            <p:cTn id="85" dur="500" fill="hold"/>
                                            <p:tgtEl>
                                              <p:spTgt spid="63"/>
                                            </p:tgtEl>
                                            <p:attrNameLst>
                                              <p:attrName>ppt_h</p:attrName>
                                            </p:attrNameLst>
                                          </p:cBhvr>
                                          <p:tavLst>
                                            <p:tav tm="0">
                                              <p:val>
                                                <p:strVal val="4/3*#ppt_h"/>
                                              </p:val>
                                            </p:tav>
                                            <p:tav tm="100000">
                                              <p:val>
                                                <p:strVal val="#ppt_h"/>
                                              </p:val>
                                            </p:tav>
                                          </p:tavLst>
                                        </p:anim>
                                      </p:childTnLst>
                                    </p:cTn>
                                  </p:par>
                                  <p:par>
                                    <p:cTn id="86" presetID="23" presetClass="entr" presetSubtype="288"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 calcmode="lin" valueType="num">
                                          <p:cBhvr>
                                            <p:cTn id="88" dur="500" fill="hold"/>
                                            <p:tgtEl>
                                              <p:spTgt spid="104"/>
                                            </p:tgtEl>
                                            <p:attrNameLst>
                                              <p:attrName>ppt_w</p:attrName>
                                            </p:attrNameLst>
                                          </p:cBhvr>
                                          <p:tavLst>
                                            <p:tav tm="0">
                                              <p:val>
                                                <p:strVal val="4/3*#ppt_w"/>
                                              </p:val>
                                            </p:tav>
                                            <p:tav tm="100000">
                                              <p:val>
                                                <p:strVal val="#ppt_w"/>
                                              </p:val>
                                            </p:tav>
                                          </p:tavLst>
                                        </p:anim>
                                        <p:anim calcmode="lin" valueType="num">
                                          <p:cBhvr>
                                            <p:cTn id="89" dur="500" fill="hold"/>
                                            <p:tgtEl>
                                              <p:spTgt spid="104"/>
                                            </p:tgtEl>
                                            <p:attrNameLst>
                                              <p:attrName>ppt_h</p:attrName>
                                            </p:attrNameLst>
                                          </p:cBhvr>
                                          <p:tavLst>
                                            <p:tav tm="0">
                                              <p:val>
                                                <p:strVal val="4/3*#ppt_h"/>
                                              </p:val>
                                            </p:tav>
                                            <p:tav tm="100000">
                                              <p:val>
                                                <p:strVal val="#ppt_h"/>
                                              </p:val>
                                            </p:tav>
                                          </p:tavLst>
                                        </p:anim>
                                      </p:childTnLst>
                                    </p:cTn>
                                  </p:par>
                                </p:childTnLst>
                              </p:cTn>
                            </p:par>
                            <p:par>
                              <p:cTn id="90" fill="hold">
                                <p:stCondLst>
                                  <p:cond delay="4400"/>
                                </p:stCondLst>
                                <p:childTnLst>
                                  <p:par>
                                    <p:cTn id="91" presetID="23" presetClass="entr" presetSubtype="272" fill="hold"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strVal val="2/3*#ppt_w"/>
                                              </p:val>
                                            </p:tav>
                                            <p:tav tm="100000">
                                              <p:val>
                                                <p:strVal val="#ppt_w"/>
                                              </p:val>
                                            </p:tav>
                                          </p:tavLst>
                                        </p:anim>
                                        <p:anim calcmode="lin" valueType="num">
                                          <p:cBhvr>
                                            <p:cTn id="94" dur="500" fill="hold"/>
                                            <p:tgtEl>
                                              <p:spTgt spid="64"/>
                                            </p:tgtEl>
                                            <p:attrNameLst>
                                              <p:attrName>ppt_h</p:attrName>
                                            </p:attrNameLst>
                                          </p:cBhvr>
                                          <p:tavLst>
                                            <p:tav tm="0">
                                              <p:val>
                                                <p:strVal val="2/3*#ppt_h"/>
                                              </p:val>
                                            </p:tav>
                                            <p:tav tm="100000">
                                              <p:val>
                                                <p:strVal val="#ppt_h"/>
                                              </p:val>
                                            </p:tav>
                                          </p:tavLst>
                                        </p:anim>
                                      </p:childTnLst>
                                    </p:cTn>
                                  </p:par>
                                  <p:par>
                                    <p:cTn id="95" presetID="23" presetClass="entr" presetSubtype="28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strVal val="4/3*#ppt_w"/>
                                              </p:val>
                                            </p:tav>
                                            <p:tav tm="100000">
                                              <p:val>
                                                <p:strVal val="#ppt_w"/>
                                              </p:val>
                                            </p:tav>
                                          </p:tavLst>
                                        </p:anim>
                                        <p:anim calcmode="lin" valueType="num">
                                          <p:cBhvr>
                                            <p:cTn id="98" dur="500" fill="hold"/>
                                            <p:tgtEl>
                                              <p:spTgt spid="67"/>
                                            </p:tgtEl>
                                            <p:attrNameLst>
                                              <p:attrName>ppt_h</p:attrName>
                                            </p:attrNameLst>
                                          </p:cBhvr>
                                          <p:tavLst>
                                            <p:tav tm="0">
                                              <p:val>
                                                <p:strVal val="4/3*#ppt_h"/>
                                              </p:val>
                                            </p:tav>
                                            <p:tav tm="100000">
                                              <p:val>
                                                <p:strVal val="#ppt_h"/>
                                              </p:val>
                                            </p:tav>
                                          </p:tavLst>
                                        </p:anim>
                                      </p:childTnLst>
                                    </p:cTn>
                                  </p:par>
                                  <p:par>
                                    <p:cTn id="99" presetID="23" presetClass="entr" presetSubtype="288" fill="hold" grpId="0" nodeType="withEffect">
                                      <p:stCondLst>
                                        <p:cond delay="0"/>
                                      </p:stCondLst>
                                      <p:childTnLst>
                                        <p:set>
                                          <p:cBhvr>
                                            <p:cTn id="100" dur="1" fill="hold">
                                              <p:stCondLst>
                                                <p:cond delay="0"/>
                                              </p:stCondLst>
                                            </p:cTn>
                                            <p:tgtEl>
                                              <p:spTgt spid="103"/>
                                            </p:tgtEl>
                                            <p:attrNameLst>
                                              <p:attrName>style.visibility</p:attrName>
                                            </p:attrNameLst>
                                          </p:cBhvr>
                                          <p:to>
                                            <p:strVal val="visible"/>
                                          </p:to>
                                        </p:set>
                                        <p:anim calcmode="lin" valueType="num">
                                          <p:cBhvr>
                                            <p:cTn id="101" dur="500" fill="hold"/>
                                            <p:tgtEl>
                                              <p:spTgt spid="103"/>
                                            </p:tgtEl>
                                            <p:attrNameLst>
                                              <p:attrName>ppt_w</p:attrName>
                                            </p:attrNameLst>
                                          </p:cBhvr>
                                          <p:tavLst>
                                            <p:tav tm="0">
                                              <p:val>
                                                <p:strVal val="4/3*#ppt_w"/>
                                              </p:val>
                                            </p:tav>
                                            <p:tav tm="100000">
                                              <p:val>
                                                <p:strVal val="#ppt_w"/>
                                              </p:val>
                                            </p:tav>
                                          </p:tavLst>
                                        </p:anim>
                                        <p:anim calcmode="lin" valueType="num">
                                          <p:cBhvr>
                                            <p:cTn id="102" dur="500" fill="hold"/>
                                            <p:tgtEl>
                                              <p:spTgt spid="103"/>
                                            </p:tgtEl>
                                            <p:attrNameLst>
                                              <p:attrName>ppt_h</p:attrName>
                                            </p:attrNameLst>
                                          </p:cBhvr>
                                          <p:tavLst>
                                            <p:tav tm="0">
                                              <p:val>
                                                <p:strVal val="4/3*#ppt_h"/>
                                              </p:val>
                                            </p:tav>
                                            <p:tav tm="100000">
                                              <p:val>
                                                <p:strVal val="#ppt_h"/>
                                              </p:val>
                                            </p:tav>
                                          </p:tavLst>
                                        </p:anim>
                                      </p:childTnLst>
                                    </p:cTn>
                                  </p:par>
                                </p:childTnLst>
                              </p:cTn>
                            </p:par>
                            <p:par>
                              <p:cTn id="103" fill="hold">
                                <p:stCondLst>
                                  <p:cond delay="4900"/>
                                </p:stCondLst>
                                <p:childTnLst>
                                  <p:par>
                                    <p:cTn id="104" presetID="2" presetClass="entr" presetSubtype="8" fill="hold" nodeType="afterEffect">
                                      <p:stCondLst>
                                        <p:cond delay="0"/>
                                      </p:stCondLst>
                                      <p:childTnLst>
                                        <p:set>
                                          <p:cBhvr>
                                            <p:cTn id="105" dur="1" fill="hold">
                                              <p:stCondLst>
                                                <p:cond delay="0"/>
                                              </p:stCondLst>
                                            </p:cTn>
                                            <p:tgtEl>
                                              <p:spTgt spid="2048"/>
                                            </p:tgtEl>
                                            <p:attrNameLst>
                                              <p:attrName>style.visibility</p:attrName>
                                            </p:attrNameLst>
                                          </p:cBhvr>
                                          <p:to>
                                            <p:strVal val="visible"/>
                                          </p:to>
                                        </p:set>
                                        <p:anim calcmode="lin" valueType="num">
                                          <p:cBhvr additive="base">
                                            <p:cTn id="106" dur="500" fill="hold"/>
                                            <p:tgtEl>
                                              <p:spTgt spid="2048"/>
                                            </p:tgtEl>
                                            <p:attrNameLst>
                                              <p:attrName>ppt_x</p:attrName>
                                            </p:attrNameLst>
                                          </p:cBhvr>
                                          <p:tavLst>
                                            <p:tav tm="0">
                                              <p:val>
                                                <p:strVal val="0-#ppt_w/2"/>
                                              </p:val>
                                            </p:tav>
                                            <p:tav tm="100000">
                                              <p:val>
                                                <p:strVal val="#ppt_x"/>
                                              </p:val>
                                            </p:tav>
                                          </p:tavLst>
                                        </p:anim>
                                        <p:anim calcmode="lin" valueType="num">
                                          <p:cBhvr additive="base">
                                            <p:cTn id="107" dur="500" fill="hold"/>
                                            <p:tgtEl>
                                              <p:spTgt spid="2048"/>
                                            </p:tgtEl>
                                            <p:attrNameLst>
                                              <p:attrName>ppt_y</p:attrName>
                                            </p:attrNameLst>
                                          </p:cBhvr>
                                          <p:tavLst>
                                            <p:tav tm="0">
                                              <p:val>
                                                <p:strVal val="#ppt_y"/>
                                              </p:val>
                                            </p:tav>
                                            <p:tav tm="100000">
                                              <p:val>
                                                <p:strVal val="#ppt_y"/>
                                              </p:val>
                                            </p:tav>
                                          </p:tavLst>
                                        </p:anim>
                                      </p:childTnLst>
                                    </p:cTn>
                                  </p:par>
                                </p:childTnLst>
                              </p:cTn>
                            </p:par>
                            <p:par>
                              <p:cTn id="108" fill="hold">
                                <p:stCondLst>
                                  <p:cond delay="5400"/>
                                </p:stCondLst>
                                <p:childTnLst>
                                  <p:par>
                                    <p:cTn id="109" presetID="2" presetClass="entr" presetSubtype="2" fill="hold" nodeType="afterEffect">
                                      <p:stCondLst>
                                        <p:cond delay="0"/>
                                      </p:stCondLst>
                                      <p:childTnLst>
                                        <p:set>
                                          <p:cBhvr>
                                            <p:cTn id="110" dur="1" fill="hold">
                                              <p:stCondLst>
                                                <p:cond delay="0"/>
                                              </p:stCondLst>
                                            </p:cTn>
                                            <p:tgtEl>
                                              <p:spTgt spid="2049"/>
                                            </p:tgtEl>
                                            <p:attrNameLst>
                                              <p:attrName>style.visibility</p:attrName>
                                            </p:attrNameLst>
                                          </p:cBhvr>
                                          <p:to>
                                            <p:strVal val="visible"/>
                                          </p:to>
                                        </p:set>
                                        <p:anim calcmode="lin" valueType="num">
                                          <p:cBhvr additive="base">
                                            <p:cTn id="111" dur="500" fill="hold"/>
                                            <p:tgtEl>
                                              <p:spTgt spid="2049"/>
                                            </p:tgtEl>
                                            <p:attrNameLst>
                                              <p:attrName>ppt_x</p:attrName>
                                            </p:attrNameLst>
                                          </p:cBhvr>
                                          <p:tavLst>
                                            <p:tav tm="0">
                                              <p:val>
                                                <p:strVal val="1+#ppt_w/2"/>
                                              </p:val>
                                            </p:tav>
                                            <p:tav tm="100000">
                                              <p:val>
                                                <p:strVal val="#ppt_x"/>
                                              </p:val>
                                            </p:tav>
                                          </p:tavLst>
                                        </p:anim>
                                        <p:anim calcmode="lin" valueType="num">
                                          <p:cBhvr additive="base">
                                            <p:cTn id="112" dur="500" fill="hold"/>
                                            <p:tgtEl>
                                              <p:spTgt spid="2049"/>
                                            </p:tgtEl>
                                            <p:attrNameLst>
                                              <p:attrName>ppt_y</p:attrName>
                                            </p:attrNameLst>
                                          </p:cBhvr>
                                          <p:tavLst>
                                            <p:tav tm="0">
                                              <p:val>
                                                <p:strVal val="#ppt_y"/>
                                              </p:val>
                                            </p:tav>
                                            <p:tav tm="100000">
                                              <p:val>
                                                <p:strVal val="#ppt_y"/>
                                              </p:val>
                                            </p:tav>
                                          </p:tavLst>
                                        </p:anim>
                                      </p:childTnLst>
                                    </p:cTn>
                                  </p:par>
                                </p:childTnLst>
                              </p:cTn>
                            </p:par>
                            <p:par>
                              <p:cTn id="113" fill="hold">
                                <p:stCondLst>
                                  <p:cond delay="5900"/>
                                </p:stCondLst>
                                <p:childTnLst>
                                  <p:par>
                                    <p:cTn id="114" presetID="10" presetClass="entr" presetSubtype="0" fill="hold" grpId="0"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7" grpId="0" animBg="1"/>
          <p:bldP spid="51" grpId="0" animBg="1"/>
          <p:bldP spid="55" grpId="0" animBg="1"/>
          <p:bldP spid="59" grpId="0" animBg="1"/>
          <p:bldP spid="63" grpId="0" animBg="1"/>
          <p:bldP spid="67" grpId="0" animBg="1"/>
          <p:bldP spid="2054" grpId="0"/>
          <p:bldP spid="101" grpId="0"/>
          <p:bldP spid="102" grpId="0"/>
          <p:bldP spid="103" grpId="0"/>
          <p:bldP spid="104" grpId="0"/>
          <p:bldP spid="105" grpId="0"/>
          <p:bldP spid="72" grpId="0" animBg="1"/>
          <p:bldP spid="73" grpId="0" animBg="1"/>
          <p:bldP spid="74" grpId="0" animBg="1"/>
          <p:bldP spid="75"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9" accel="8000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0-#ppt_w/2"/>
                                              </p:val>
                                            </p:tav>
                                            <p:tav tm="100000">
                                              <p:val>
                                                <p:strVal val="#ppt_x"/>
                                              </p:val>
                                            </p:tav>
                                          </p:tavLst>
                                        </p:anim>
                                        <p:anim calcmode="lin" valueType="num">
                                          <p:cBhvr additive="base">
                                            <p:cTn id="12" dur="500" fill="hold"/>
                                            <p:tgtEl>
                                              <p:spTgt spid="72"/>
                                            </p:tgtEl>
                                            <p:attrNameLst>
                                              <p:attrName>ppt_y</p:attrName>
                                            </p:attrNameLst>
                                          </p:cBhvr>
                                          <p:tavLst>
                                            <p:tav tm="0">
                                              <p:val>
                                                <p:strVal val="0-#ppt_h/2"/>
                                              </p:val>
                                            </p:tav>
                                            <p:tav tm="100000">
                                              <p:val>
                                                <p:strVal val="#ppt_y"/>
                                              </p:val>
                                            </p:tav>
                                          </p:tavLst>
                                        </p:anim>
                                      </p:childTnLst>
                                    </p:cTn>
                                  </p:par>
                                  <p:par>
                                    <p:cTn id="13" presetID="2" presetClass="entr" presetSubtype="3" accel="80000" fill="hold" grpId="0" nodeType="withEffect">
                                      <p:stCondLst>
                                        <p:cond delay="3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1+#ppt_w/2"/>
                                              </p:val>
                                            </p:tav>
                                            <p:tav tm="100000">
                                              <p:val>
                                                <p:strVal val="#ppt_x"/>
                                              </p:val>
                                            </p:tav>
                                          </p:tavLst>
                                        </p:anim>
                                        <p:anim calcmode="lin" valueType="num">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12" accel="80000" fill="hold" grpId="0" nodeType="withEffect">
                                      <p:stCondLst>
                                        <p:cond delay="6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6" accel="80000" fill="hold" grpId="0" nodeType="withEffect">
                                      <p:stCondLst>
                                        <p:cond delay="90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1+#ppt_w/2"/>
                                              </p:val>
                                            </p:tav>
                                            <p:tav tm="100000">
                                              <p:val>
                                                <p:strVal val="#ppt_x"/>
                                              </p:val>
                                            </p:tav>
                                          </p:tavLst>
                                        </p:anim>
                                        <p:anim calcmode="lin" valueType="num">
                                          <p:cBhvr additive="base">
                                            <p:cTn id="24" dur="50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900"/>
                                </p:stCondLst>
                                <p:childTnLst>
                                  <p:par>
                                    <p:cTn id="26" presetID="23" presetClass="entr" presetSubtype="272"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strVal val="2/3*#ppt_w"/>
                                              </p:val>
                                            </p:tav>
                                            <p:tav tm="100000">
                                              <p:val>
                                                <p:strVal val="#ppt_w"/>
                                              </p:val>
                                            </p:tav>
                                          </p:tavLst>
                                        </p:anim>
                                        <p:anim calcmode="lin" valueType="num">
                                          <p:cBhvr>
                                            <p:cTn id="29" dur="500" fill="hold"/>
                                            <p:tgtEl>
                                              <p:spTgt spid="44"/>
                                            </p:tgtEl>
                                            <p:attrNameLst>
                                              <p:attrName>ppt_h</p:attrName>
                                            </p:attrNameLst>
                                          </p:cBhvr>
                                          <p:tavLst>
                                            <p:tav tm="0">
                                              <p:val>
                                                <p:strVal val="2/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strVal val="4/3*#ppt_w"/>
                                              </p:val>
                                            </p:tav>
                                            <p:tav tm="100000">
                                              <p:val>
                                                <p:strVal val="#ppt_w"/>
                                              </p:val>
                                            </p:tav>
                                          </p:tavLst>
                                        </p:anim>
                                        <p:anim calcmode="lin" valueType="num">
                                          <p:cBhvr>
                                            <p:cTn id="33" dur="500" fill="hold"/>
                                            <p:tgtEl>
                                              <p:spTgt spid="4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2054"/>
                                            </p:tgtEl>
                                            <p:attrNameLst>
                                              <p:attrName>style.visibility</p:attrName>
                                            </p:attrNameLst>
                                          </p:cBhvr>
                                          <p:to>
                                            <p:strVal val="visible"/>
                                          </p:to>
                                        </p:set>
                                        <p:anim calcmode="lin" valueType="num">
                                          <p:cBhvr>
                                            <p:cTn id="36" dur="500" fill="hold"/>
                                            <p:tgtEl>
                                              <p:spTgt spid="2054"/>
                                            </p:tgtEl>
                                            <p:attrNameLst>
                                              <p:attrName>ppt_w</p:attrName>
                                            </p:attrNameLst>
                                          </p:cBhvr>
                                          <p:tavLst>
                                            <p:tav tm="0">
                                              <p:val>
                                                <p:strVal val="4/3*#ppt_w"/>
                                              </p:val>
                                            </p:tav>
                                            <p:tav tm="100000">
                                              <p:val>
                                                <p:strVal val="#ppt_w"/>
                                              </p:val>
                                            </p:tav>
                                          </p:tavLst>
                                        </p:anim>
                                        <p:anim calcmode="lin" valueType="num">
                                          <p:cBhvr>
                                            <p:cTn id="37" dur="500" fill="hold"/>
                                            <p:tgtEl>
                                              <p:spTgt spid="2054"/>
                                            </p:tgtEl>
                                            <p:attrNameLst>
                                              <p:attrName>ppt_h</p:attrName>
                                            </p:attrNameLst>
                                          </p:cBhvr>
                                          <p:tavLst>
                                            <p:tav tm="0">
                                              <p:val>
                                                <p:strVal val="4/3*#ppt_h"/>
                                              </p:val>
                                            </p:tav>
                                            <p:tav tm="100000">
                                              <p:val>
                                                <p:strVal val="#ppt_h"/>
                                              </p:val>
                                            </p:tav>
                                          </p:tavLst>
                                        </p:anim>
                                      </p:childTnLst>
                                    </p:cTn>
                                  </p:par>
                                </p:childTnLst>
                              </p:cTn>
                            </p:par>
                            <p:par>
                              <p:cTn id="38" fill="hold">
                                <p:stCondLst>
                                  <p:cond delay="2400"/>
                                </p:stCondLst>
                                <p:childTnLst>
                                  <p:par>
                                    <p:cTn id="39" presetID="23" presetClass="entr" presetSubtype="27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strVal val="2/3*#ppt_w"/>
                                              </p:val>
                                            </p:tav>
                                            <p:tav tm="100000">
                                              <p:val>
                                                <p:strVal val="#ppt_w"/>
                                              </p:val>
                                            </p:tav>
                                          </p:tavLst>
                                        </p:anim>
                                        <p:anim calcmode="lin" valueType="num">
                                          <p:cBhvr>
                                            <p:cTn id="42" dur="500" fill="hold"/>
                                            <p:tgtEl>
                                              <p:spTgt spid="48"/>
                                            </p:tgtEl>
                                            <p:attrNameLst>
                                              <p:attrName>ppt_h</p:attrName>
                                            </p:attrNameLst>
                                          </p:cBhvr>
                                          <p:tavLst>
                                            <p:tav tm="0">
                                              <p:val>
                                                <p:strVal val="2/3*#ppt_h"/>
                                              </p:val>
                                            </p:tav>
                                            <p:tav tm="100000">
                                              <p:val>
                                                <p:strVal val="#ppt_h"/>
                                              </p:val>
                                            </p:tav>
                                          </p:tavLst>
                                        </p:anim>
                                      </p:childTnLst>
                                    </p:cTn>
                                  </p:par>
                                  <p:par>
                                    <p:cTn id="43" presetID="23" presetClass="entr" presetSubtype="288"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 calcmode="lin" valueType="num">
                                          <p:cBhvr>
                                            <p:cTn id="45" dur="500" fill="hold"/>
                                            <p:tgtEl>
                                              <p:spTgt spid="101"/>
                                            </p:tgtEl>
                                            <p:attrNameLst>
                                              <p:attrName>ppt_w</p:attrName>
                                            </p:attrNameLst>
                                          </p:cBhvr>
                                          <p:tavLst>
                                            <p:tav tm="0">
                                              <p:val>
                                                <p:strVal val="4/3*#ppt_w"/>
                                              </p:val>
                                            </p:tav>
                                            <p:tav tm="100000">
                                              <p:val>
                                                <p:strVal val="#ppt_w"/>
                                              </p:val>
                                            </p:tav>
                                          </p:tavLst>
                                        </p:anim>
                                        <p:anim calcmode="lin" valueType="num">
                                          <p:cBhvr>
                                            <p:cTn id="46" dur="500" fill="hold"/>
                                            <p:tgtEl>
                                              <p:spTgt spid="101"/>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strVal val="4/3*#ppt_w"/>
                                              </p:val>
                                            </p:tav>
                                            <p:tav tm="100000">
                                              <p:val>
                                                <p:strVal val="#ppt_w"/>
                                              </p:val>
                                            </p:tav>
                                          </p:tavLst>
                                        </p:anim>
                                        <p:anim calcmode="lin" valueType="num">
                                          <p:cBhvr>
                                            <p:cTn id="50" dur="500" fill="hold"/>
                                            <p:tgtEl>
                                              <p:spTgt spid="51"/>
                                            </p:tgtEl>
                                            <p:attrNameLst>
                                              <p:attrName>ppt_h</p:attrName>
                                            </p:attrNameLst>
                                          </p:cBhvr>
                                          <p:tavLst>
                                            <p:tav tm="0">
                                              <p:val>
                                                <p:strVal val="4/3*#ppt_h"/>
                                              </p:val>
                                            </p:tav>
                                            <p:tav tm="100000">
                                              <p:val>
                                                <p:strVal val="#ppt_h"/>
                                              </p:val>
                                            </p:tav>
                                          </p:tavLst>
                                        </p:anim>
                                      </p:childTnLst>
                                    </p:cTn>
                                  </p:par>
                                </p:childTnLst>
                              </p:cTn>
                            </p:par>
                            <p:par>
                              <p:cTn id="51" fill="hold">
                                <p:stCondLst>
                                  <p:cond delay="2900"/>
                                </p:stCondLst>
                                <p:childTnLst>
                                  <p:par>
                                    <p:cTn id="52" presetID="23" presetClass="entr" presetSubtype="272"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strVal val="2/3*#ppt_w"/>
                                              </p:val>
                                            </p:tav>
                                            <p:tav tm="100000">
                                              <p:val>
                                                <p:strVal val="#ppt_w"/>
                                              </p:val>
                                            </p:tav>
                                          </p:tavLst>
                                        </p:anim>
                                        <p:anim calcmode="lin" valueType="num">
                                          <p:cBhvr>
                                            <p:cTn id="55" dur="500" fill="hold"/>
                                            <p:tgtEl>
                                              <p:spTgt spid="52"/>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strVal val="4/3*#ppt_w"/>
                                              </p:val>
                                            </p:tav>
                                            <p:tav tm="100000">
                                              <p:val>
                                                <p:strVal val="#ppt_w"/>
                                              </p:val>
                                            </p:tav>
                                          </p:tavLst>
                                        </p:anim>
                                        <p:anim calcmode="lin" valueType="num">
                                          <p:cBhvr>
                                            <p:cTn id="59" dur="500" fill="hold"/>
                                            <p:tgtEl>
                                              <p:spTgt spid="55"/>
                                            </p:tgtEl>
                                            <p:attrNameLst>
                                              <p:attrName>ppt_h</p:attrName>
                                            </p:attrNameLst>
                                          </p:cBhvr>
                                          <p:tavLst>
                                            <p:tav tm="0">
                                              <p:val>
                                                <p:strVal val="4/3*#ppt_h"/>
                                              </p:val>
                                            </p:tav>
                                            <p:tav tm="100000">
                                              <p:val>
                                                <p:strVal val="#ppt_h"/>
                                              </p:val>
                                            </p:tav>
                                          </p:tavLst>
                                        </p:anim>
                                      </p:childTnLst>
                                    </p:cTn>
                                  </p:par>
                                  <p:par>
                                    <p:cTn id="60" presetID="23" presetClass="entr" presetSubtype="28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fill="hold"/>
                                            <p:tgtEl>
                                              <p:spTgt spid="102"/>
                                            </p:tgtEl>
                                            <p:attrNameLst>
                                              <p:attrName>ppt_w</p:attrName>
                                            </p:attrNameLst>
                                          </p:cBhvr>
                                          <p:tavLst>
                                            <p:tav tm="0">
                                              <p:val>
                                                <p:strVal val="4/3*#ppt_w"/>
                                              </p:val>
                                            </p:tav>
                                            <p:tav tm="100000">
                                              <p:val>
                                                <p:strVal val="#ppt_w"/>
                                              </p:val>
                                            </p:tav>
                                          </p:tavLst>
                                        </p:anim>
                                        <p:anim calcmode="lin" valueType="num">
                                          <p:cBhvr>
                                            <p:cTn id="63" dur="500" fill="hold"/>
                                            <p:tgtEl>
                                              <p:spTgt spid="102"/>
                                            </p:tgtEl>
                                            <p:attrNameLst>
                                              <p:attrName>ppt_h</p:attrName>
                                            </p:attrNameLst>
                                          </p:cBhvr>
                                          <p:tavLst>
                                            <p:tav tm="0">
                                              <p:val>
                                                <p:strVal val="4/3*#ppt_h"/>
                                              </p:val>
                                            </p:tav>
                                            <p:tav tm="100000">
                                              <p:val>
                                                <p:strVal val="#ppt_h"/>
                                              </p:val>
                                            </p:tav>
                                          </p:tavLst>
                                        </p:anim>
                                      </p:childTnLst>
                                    </p:cTn>
                                  </p:par>
                                </p:childTnLst>
                              </p:cTn>
                            </p:par>
                            <p:par>
                              <p:cTn id="64" fill="hold">
                                <p:stCondLst>
                                  <p:cond delay="3400"/>
                                </p:stCondLst>
                                <p:childTnLst>
                                  <p:par>
                                    <p:cTn id="65" presetID="23" presetClass="entr" presetSubtype="272"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strVal val="2/3*#ppt_w"/>
                                              </p:val>
                                            </p:tav>
                                            <p:tav tm="100000">
                                              <p:val>
                                                <p:strVal val="#ppt_w"/>
                                              </p:val>
                                            </p:tav>
                                          </p:tavLst>
                                        </p:anim>
                                        <p:anim calcmode="lin" valueType="num">
                                          <p:cBhvr>
                                            <p:cTn id="68" dur="500" fill="hold"/>
                                            <p:tgtEl>
                                              <p:spTgt spid="56"/>
                                            </p:tgtEl>
                                            <p:attrNameLst>
                                              <p:attrName>ppt_h</p:attrName>
                                            </p:attrNameLst>
                                          </p:cBhvr>
                                          <p:tavLst>
                                            <p:tav tm="0">
                                              <p:val>
                                                <p:strVal val="2/3*#ppt_h"/>
                                              </p:val>
                                            </p:tav>
                                            <p:tav tm="100000">
                                              <p:val>
                                                <p:strVal val="#ppt_h"/>
                                              </p:val>
                                            </p:tav>
                                          </p:tavLst>
                                        </p:anim>
                                      </p:childTnLst>
                                    </p:cTn>
                                  </p:par>
                                  <p:par>
                                    <p:cTn id="69" presetID="23" presetClass="entr" presetSubtype="28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strVal val="4/3*#ppt_w"/>
                                              </p:val>
                                            </p:tav>
                                            <p:tav tm="100000">
                                              <p:val>
                                                <p:strVal val="#ppt_w"/>
                                              </p:val>
                                            </p:tav>
                                          </p:tavLst>
                                        </p:anim>
                                        <p:anim calcmode="lin" valueType="num">
                                          <p:cBhvr>
                                            <p:cTn id="72" dur="500" fill="hold"/>
                                            <p:tgtEl>
                                              <p:spTgt spid="59"/>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strVal val="4/3*#ppt_w"/>
                                              </p:val>
                                            </p:tav>
                                            <p:tav tm="100000">
                                              <p:val>
                                                <p:strVal val="#ppt_w"/>
                                              </p:val>
                                            </p:tav>
                                          </p:tavLst>
                                        </p:anim>
                                        <p:anim calcmode="lin" valueType="num">
                                          <p:cBhvr>
                                            <p:cTn id="76" dur="500" fill="hold"/>
                                            <p:tgtEl>
                                              <p:spTgt spid="105"/>
                                            </p:tgtEl>
                                            <p:attrNameLst>
                                              <p:attrName>ppt_h</p:attrName>
                                            </p:attrNameLst>
                                          </p:cBhvr>
                                          <p:tavLst>
                                            <p:tav tm="0">
                                              <p:val>
                                                <p:strVal val="4/3*#ppt_h"/>
                                              </p:val>
                                            </p:tav>
                                            <p:tav tm="100000">
                                              <p:val>
                                                <p:strVal val="#ppt_h"/>
                                              </p:val>
                                            </p:tav>
                                          </p:tavLst>
                                        </p:anim>
                                      </p:childTnLst>
                                    </p:cTn>
                                  </p:par>
                                </p:childTnLst>
                              </p:cTn>
                            </p:par>
                            <p:par>
                              <p:cTn id="77" fill="hold">
                                <p:stCondLst>
                                  <p:cond delay="3900"/>
                                </p:stCondLst>
                                <p:childTnLst>
                                  <p:par>
                                    <p:cTn id="78" presetID="23" presetClass="entr" presetSubtype="272" fill="hold" nodeType="afterEffect">
                                      <p:stCondLst>
                                        <p:cond delay="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strVal val="2/3*#ppt_w"/>
                                              </p:val>
                                            </p:tav>
                                            <p:tav tm="100000">
                                              <p:val>
                                                <p:strVal val="#ppt_w"/>
                                              </p:val>
                                            </p:tav>
                                          </p:tavLst>
                                        </p:anim>
                                        <p:anim calcmode="lin" valueType="num">
                                          <p:cBhvr>
                                            <p:cTn id="81" dur="500" fill="hold"/>
                                            <p:tgtEl>
                                              <p:spTgt spid="60"/>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strVal val="4/3*#ppt_w"/>
                                              </p:val>
                                            </p:tav>
                                            <p:tav tm="100000">
                                              <p:val>
                                                <p:strVal val="#ppt_w"/>
                                              </p:val>
                                            </p:tav>
                                          </p:tavLst>
                                        </p:anim>
                                        <p:anim calcmode="lin" valueType="num">
                                          <p:cBhvr>
                                            <p:cTn id="85" dur="500" fill="hold"/>
                                            <p:tgtEl>
                                              <p:spTgt spid="63"/>
                                            </p:tgtEl>
                                            <p:attrNameLst>
                                              <p:attrName>ppt_h</p:attrName>
                                            </p:attrNameLst>
                                          </p:cBhvr>
                                          <p:tavLst>
                                            <p:tav tm="0">
                                              <p:val>
                                                <p:strVal val="4/3*#ppt_h"/>
                                              </p:val>
                                            </p:tav>
                                            <p:tav tm="100000">
                                              <p:val>
                                                <p:strVal val="#ppt_h"/>
                                              </p:val>
                                            </p:tav>
                                          </p:tavLst>
                                        </p:anim>
                                      </p:childTnLst>
                                    </p:cTn>
                                  </p:par>
                                  <p:par>
                                    <p:cTn id="86" presetID="23" presetClass="entr" presetSubtype="288"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 calcmode="lin" valueType="num">
                                          <p:cBhvr>
                                            <p:cTn id="88" dur="500" fill="hold"/>
                                            <p:tgtEl>
                                              <p:spTgt spid="104"/>
                                            </p:tgtEl>
                                            <p:attrNameLst>
                                              <p:attrName>ppt_w</p:attrName>
                                            </p:attrNameLst>
                                          </p:cBhvr>
                                          <p:tavLst>
                                            <p:tav tm="0">
                                              <p:val>
                                                <p:strVal val="4/3*#ppt_w"/>
                                              </p:val>
                                            </p:tav>
                                            <p:tav tm="100000">
                                              <p:val>
                                                <p:strVal val="#ppt_w"/>
                                              </p:val>
                                            </p:tav>
                                          </p:tavLst>
                                        </p:anim>
                                        <p:anim calcmode="lin" valueType="num">
                                          <p:cBhvr>
                                            <p:cTn id="89" dur="500" fill="hold"/>
                                            <p:tgtEl>
                                              <p:spTgt spid="104"/>
                                            </p:tgtEl>
                                            <p:attrNameLst>
                                              <p:attrName>ppt_h</p:attrName>
                                            </p:attrNameLst>
                                          </p:cBhvr>
                                          <p:tavLst>
                                            <p:tav tm="0">
                                              <p:val>
                                                <p:strVal val="4/3*#ppt_h"/>
                                              </p:val>
                                            </p:tav>
                                            <p:tav tm="100000">
                                              <p:val>
                                                <p:strVal val="#ppt_h"/>
                                              </p:val>
                                            </p:tav>
                                          </p:tavLst>
                                        </p:anim>
                                      </p:childTnLst>
                                    </p:cTn>
                                  </p:par>
                                </p:childTnLst>
                              </p:cTn>
                            </p:par>
                            <p:par>
                              <p:cTn id="90" fill="hold">
                                <p:stCondLst>
                                  <p:cond delay="4400"/>
                                </p:stCondLst>
                                <p:childTnLst>
                                  <p:par>
                                    <p:cTn id="91" presetID="23" presetClass="entr" presetSubtype="272" fill="hold"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strVal val="2/3*#ppt_w"/>
                                              </p:val>
                                            </p:tav>
                                            <p:tav tm="100000">
                                              <p:val>
                                                <p:strVal val="#ppt_w"/>
                                              </p:val>
                                            </p:tav>
                                          </p:tavLst>
                                        </p:anim>
                                        <p:anim calcmode="lin" valueType="num">
                                          <p:cBhvr>
                                            <p:cTn id="94" dur="500" fill="hold"/>
                                            <p:tgtEl>
                                              <p:spTgt spid="64"/>
                                            </p:tgtEl>
                                            <p:attrNameLst>
                                              <p:attrName>ppt_h</p:attrName>
                                            </p:attrNameLst>
                                          </p:cBhvr>
                                          <p:tavLst>
                                            <p:tav tm="0">
                                              <p:val>
                                                <p:strVal val="2/3*#ppt_h"/>
                                              </p:val>
                                            </p:tav>
                                            <p:tav tm="100000">
                                              <p:val>
                                                <p:strVal val="#ppt_h"/>
                                              </p:val>
                                            </p:tav>
                                          </p:tavLst>
                                        </p:anim>
                                      </p:childTnLst>
                                    </p:cTn>
                                  </p:par>
                                  <p:par>
                                    <p:cTn id="95" presetID="23" presetClass="entr" presetSubtype="28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strVal val="4/3*#ppt_w"/>
                                              </p:val>
                                            </p:tav>
                                            <p:tav tm="100000">
                                              <p:val>
                                                <p:strVal val="#ppt_w"/>
                                              </p:val>
                                            </p:tav>
                                          </p:tavLst>
                                        </p:anim>
                                        <p:anim calcmode="lin" valueType="num">
                                          <p:cBhvr>
                                            <p:cTn id="98" dur="500" fill="hold"/>
                                            <p:tgtEl>
                                              <p:spTgt spid="67"/>
                                            </p:tgtEl>
                                            <p:attrNameLst>
                                              <p:attrName>ppt_h</p:attrName>
                                            </p:attrNameLst>
                                          </p:cBhvr>
                                          <p:tavLst>
                                            <p:tav tm="0">
                                              <p:val>
                                                <p:strVal val="4/3*#ppt_h"/>
                                              </p:val>
                                            </p:tav>
                                            <p:tav tm="100000">
                                              <p:val>
                                                <p:strVal val="#ppt_h"/>
                                              </p:val>
                                            </p:tav>
                                          </p:tavLst>
                                        </p:anim>
                                      </p:childTnLst>
                                    </p:cTn>
                                  </p:par>
                                  <p:par>
                                    <p:cTn id="99" presetID="23" presetClass="entr" presetSubtype="288" fill="hold" grpId="0" nodeType="withEffect">
                                      <p:stCondLst>
                                        <p:cond delay="0"/>
                                      </p:stCondLst>
                                      <p:childTnLst>
                                        <p:set>
                                          <p:cBhvr>
                                            <p:cTn id="100" dur="1" fill="hold">
                                              <p:stCondLst>
                                                <p:cond delay="0"/>
                                              </p:stCondLst>
                                            </p:cTn>
                                            <p:tgtEl>
                                              <p:spTgt spid="103"/>
                                            </p:tgtEl>
                                            <p:attrNameLst>
                                              <p:attrName>style.visibility</p:attrName>
                                            </p:attrNameLst>
                                          </p:cBhvr>
                                          <p:to>
                                            <p:strVal val="visible"/>
                                          </p:to>
                                        </p:set>
                                        <p:anim calcmode="lin" valueType="num">
                                          <p:cBhvr>
                                            <p:cTn id="101" dur="500" fill="hold"/>
                                            <p:tgtEl>
                                              <p:spTgt spid="103"/>
                                            </p:tgtEl>
                                            <p:attrNameLst>
                                              <p:attrName>ppt_w</p:attrName>
                                            </p:attrNameLst>
                                          </p:cBhvr>
                                          <p:tavLst>
                                            <p:tav tm="0">
                                              <p:val>
                                                <p:strVal val="4/3*#ppt_w"/>
                                              </p:val>
                                            </p:tav>
                                            <p:tav tm="100000">
                                              <p:val>
                                                <p:strVal val="#ppt_w"/>
                                              </p:val>
                                            </p:tav>
                                          </p:tavLst>
                                        </p:anim>
                                        <p:anim calcmode="lin" valueType="num">
                                          <p:cBhvr>
                                            <p:cTn id="102" dur="500" fill="hold"/>
                                            <p:tgtEl>
                                              <p:spTgt spid="103"/>
                                            </p:tgtEl>
                                            <p:attrNameLst>
                                              <p:attrName>ppt_h</p:attrName>
                                            </p:attrNameLst>
                                          </p:cBhvr>
                                          <p:tavLst>
                                            <p:tav tm="0">
                                              <p:val>
                                                <p:strVal val="4/3*#ppt_h"/>
                                              </p:val>
                                            </p:tav>
                                            <p:tav tm="100000">
                                              <p:val>
                                                <p:strVal val="#ppt_h"/>
                                              </p:val>
                                            </p:tav>
                                          </p:tavLst>
                                        </p:anim>
                                      </p:childTnLst>
                                    </p:cTn>
                                  </p:par>
                                </p:childTnLst>
                              </p:cTn>
                            </p:par>
                            <p:par>
                              <p:cTn id="103" fill="hold">
                                <p:stCondLst>
                                  <p:cond delay="4900"/>
                                </p:stCondLst>
                                <p:childTnLst>
                                  <p:par>
                                    <p:cTn id="104" presetID="2" presetClass="entr" presetSubtype="8" fill="hold" nodeType="afterEffect">
                                      <p:stCondLst>
                                        <p:cond delay="0"/>
                                      </p:stCondLst>
                                      <p:childTnLst>
                                        <p:set>
                                          <p:cBhvr>
                                            <p:cTn id="105" dur="1" fill="hold">
                                              <p:stCondLst>
                                                <p:cond delay="0"/>
                                              </p:stCondLst>
                                            </p:cTn>
                                            <p:tgtEl>
                                              <p:spTgt spid="2048"/>
                                            </p:tgtEl>
                                            <p:attrNameLst>
                                              <p:attrName>style.visibility</p:attrName>
                                            </p:attrNameLst>
                                          </p:cBhvr>
                                          <p:to>
                                            <p:strVal val="visible"/>
                                          </p:to>
                                        </p:set>
                                        <p:anim calcmode="lin" valueType="num">
                                          <p:cBhvr additive="base">
                                            <p:cTn id="106" dur="500" fill="hold"/>
                                            <p:tgtEl>
                                              <p:spTgt spid="2048"/>
                                            </p:tgtEl>
                                            <p:attrNameLst>
                                              <p:attrName>ppt_x</p:attrName>
                                            </p:attrNameLst>
                                          </p:cBhvr>
                                          <p:tavLst>
                                            <p:tav tm="0">
                                              <p:val>
                                                <p:strVal val="0-#ppt_w/2"/>
                                              </p:val>
                                            </p:tav>
                                            <p:tav tm="100000">
                                              <p:val>
                                                <p:strVal val="#ppt_x"/>
                                              </p:val>
                                            </p:tav>
                                          </p:tavLst>
                                        </p:anim>
                                        <p:anim calcmode="lin" valueType="num">
                                          <p:cBhvr additive="base">
                                            <p:cTn id="107" dur="500" fill="hold"/>
                                            <p:tgtEl>
                                              <p:spTgt spid="2048"/>
                                            </p:tgtEl>
                                            <p:attrNameLst>
                                              <p:attrName>ppt_y</p:attrName>
                                            </p:attrNameLst>
                                          </p:cBhvr>
                                          <p:tavLst>
                                            <p:tav tm="0">
                                              <p:val>
                                                <p:strVal val="#ppt_y"/>
                                              </p:val>
                                            </p:tav>
                                            <p:tav tm="100000">
                                              <p:val>
                                                <p:strVal val="#ppt_y"/>
                                              </p:val>
                                            </p:tav>
                                          </p:tavLst>
                                        </p:anim>
                                      </p:childTnLst>
                                    </p:cTn>
                                  </p:par>
                                </p:childTnLst>
                              </p:cTn>
                            </p:par>
                            <p:par>
                              <p:cTn id="108" fill="hold">
                                <p:stCondLst>
                                  <p:cond delay="5400"/>
                                </p:stCondLst>
                                <p:childTnLst>
                                  <p:par>
                                    <p:cTn id="109" presetID="2" presetClass="entr" presetSubtype="2" fill="hold" nodeType="afterEffect">
                                      <p:stCondLst>
                                        <p:cond delay="0"/>
                                      </p:stCondLst>
                                      <p:childTnLst>
                                        <p:set>
                                          <p:cBhvr>
                                            <p:cTn id="110" dur="1" fill="hold">
                                              <p:stCondLst>
                                                <p:cond delay="0"/>
                                              </p:stCondLst>
                                            </p:cTn>
                                            <p:tgtEl>
                                              <p:spTgt spid="2049"/>
                                            </p:tgtEl>
                                            <p:attrNameLst>
                                              <p:attrName>style.visibility</p:attrName>
                                            </p:attrNameLst>
                                          </p:cBhvr>
                                          <p:to>
                                            <p:strVal val="visible"/>
                                          </p:to>
                                        </p:set>
                                        <p:anim calcmode="lin" valueType="num">
                                          <p:cBhvr additive="base">
                                            <p:cTn id="111" dur="500" fill="hold"/>
                                            <p:tgtEl>
                                              <p:spTgt spid="2049"/>
                                            </p:tgtEl>
                                            <p:attrNameLst>
                                              <p:attrName>ppt_x</p:attrName>
                                            </p:attrNameLst>
                                          </p:cBhvr>
                                          <p:tavLst>
                                            <p:tav tm="0">
                                              <p:val>
                                                <p:strVal val="1+#ppt_w/2"/>
                                              </p:val>
                                            </p:tav>
                                            <p:tav tm="100000">
                                              <p:val>
                                                <p:strVal val="#ppt_x"/>
                                              </p:val>
                                            </p:tav>
                                          </p:tavLst>
                                        </p:anim>
                                        <p:anim calcmode="lin" valueType="num">
                                          <p:cBhvr additive="base">
                                            <p:cTn id="112" dur="500" fill="hold"/>
                                            <p:tgtEl>
                                              <p:spTgt spid="2049"/>
                                            </p:tgtEl>
                                            <p:attrNameLst>
                                              <p:attrName>ppt_y</p:attrName>
                                            </p:attrNameLst>
                                          </p:cBhvr>
                                          <p:tavLst>
                                            <p:tav tm="0">
                                              <p:val>
                                                <p:strVal val="#ppt_y"/>
                                              </p:val>
                                            </p:tav>
                                            <p:tav tm="100000">
                                              <p:val>
                                                <p:strVal val="#ppt_y"/>
                                              </p:val>
                                            </p:tav>
                                          </p:tavLst>
                                        </p:anim>
                                      </p:childTnLst>
                                    </p:cTn>
                                  </p:par>
                                </p:childTnLst>
                              </p:cTn>
                            </p:par>
                            <p:par>
                              <p:cTn id="113" fill="hold">
                                <p:stCondLst>
                                  <p:cond delay="5900"/>
                                </p:stCondLst>
                                <p:childTnLst>
                                  <p:par>
                                    <p:cTn id="114" presetID="10" presetClass="entr" presetSubtype="0" fill="hold" grpId="0"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7" grpId="0" animBg="1"/>
          <p:bldP spid="51" grpId="0" animBg="1"/>
          <p:bldP spid="55" grpId="0" animBg="1"/>
          <p:bldP spid="59" grpId="0" animBg="1"/>
          <p:bldP spid="63" grpId="0" animBg="1"/>
          <p:bldP spid="67" grpId="0" animBg="1"/>
          <p:bldP spid="2054" grpId="0"/>
          <p:bldP spid="101" grpId="0"/>
          <p:bldP spid="102" grpId="0"/>
          <p:bldP spid="103" grpId="0"/>
          <p:bldP spid="104" grpId="0"/>
          <p:bldP spid="105" grpId="0"/>
          <p:bldP spid="72" grpId="0" animBg="1"/>
          <p:bldP spid="73" grpId="0" animBg="1"/>
          <p:bldP spid="74" grpId="0" animBg="1"/>
          <p:bldP spid="75" grpId="0" animBg="1"/>
          <p:bldP spid="6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563775" y="2164026"/>
            <a:ext cx="881918" cy="907816"/>
            <a:chOff x="1463339" y="1072758"/>
            <a:chExt cx="1546058" cy="1546058"/>
          </a:xfrm>
          <a:effectLst>
            <a:outerShdw blurRad="330200" dist="215900" dir="6900000" sx="81000" sy="81000" algn="t" rotWithShape="0">
              <a:prstClr val="black">
                <a:alpha val="42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8670998" y="2274400"/>
            <a:ext cx="667472" cy="687070"/>
          </a:xfrm>
          <a:prstGeom prst="ellipse">
            <a:avLst/>
          </a:prstGeom>
          <a:solidFill>
            <a:schemeClr val="accent1"/>
          </a:solidFill>
          <a:ln>
            <a:noFill/>
          </a:ln>
          <a:effectLst>
            <a:innerShdw blurRad="114300">
              <a:srgbClr val="D3133C">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dirty="0"/>
          </a:p>
        </p:txBody>
      </p:sp>
      <p:grpSp>
        <p:nvGrpSpPr>
          <p:cNvPr id="12" name="组合 11"/>
          <p:cNvGrpSpPr/>
          <p:nvPr/>
        </p:nvGrpSpPr>
        <p:grpSpPr>
          <a:xfrm>
            <a:off x="8547065" y="3388162"/>
            <a:ext cx="881918" cy="907816"/>
            <a:chOff x="1463339" y="1072758"/>
            <a:chExt cx="1546058" cy="1546058"/>
          </a:xfrm>
          <a:effectLst>
            <a:outerShdw blurRad="330200" dist="215900" dir="6900000" sx="81000" sy="81000" algn="t" rotWithShape="0">
              <a:prstClr val="black">
                <a:alpha val="49000"/>
              </a:prstClr>
            </a:outerShdw>
          </a:effectLst>
        </p:grpSpPr>
        <p:sp>
          <p:nvSpPr>
            <p:cNvPr id="13" name="同心圆 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8654288" y="3498536"/>
            <a:ext cx="667472" cy="6870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16" name="组合 15"/>
          <p:cNvGrpSpPr/>
          <p:nvPr/>
        </p:nvGrpSpPr>
        <p:grpSpPr>
          <a:xfrm>
            <a:off x="8547065" y="4612298"/>
            <a:ext cx="881918" cy="907816"/>
            <a:chOff x="1463339" y="1072758"/>
            <a:chExt cx="1546058" cy="1546058"/>
          </a:xfrm>
          <a:effectLst>
            <a:outerShdw blurRad="330200" dist="215900" dir="6900000" sx="81000" sy="8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8654288" y="4722671"/>
            <a:ext cx="667472" cy="68707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7" name="组合 6"/>
          <p:cNvGrpSpPr/>
          <p:nvPr/>
        </p:nvGrpSpPr>
        <p:grpSpPr>
          <a:xfrm>
            <a:off x="9757223" y="2103097"/>
            <a:ext cx="3001986" cy="1004895"/>
            <a:chOff x="6084168" y="1189133"/>
            <a:chExt cx="1669538" cy="692398"/>
          </a:xfrm>
        </p:grpSpPr>
        <p:sp>
          <p:nvSpPr>
            <p:cNvPr id="21" name="TextBox 20"/>
            <p:cNvSpPr txBox="1"/>
            <p:nvPr/>
          </p:nvSpPr>
          <p:spPr>
            <a:xfrm>
              <a:off x="6084168" y="1514664"/>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2" name="TextBox 21"/>
            <p:cNvSpPr txBox="1"/>
            <p:nvPr/>
          </p:nvSpPr>
          <p:spPr>
            <a:xfrm>
              <a:off x="6109640" y="1189133"/>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grpSp>
        <p:nvGrpSpPr>
          <p:cNvPr id="30" name="组合 29"/>
          <p:cNvGrpSpPr/>
          <p:nvPr/>
        </p:nvGrpSpPr>
        <p:grpSpPr>
          <a:xfrm>
            <a:off x="9757223" y="3328049"/>
            <a:ext cx="3001986" cy="950942"/>
            <a:chOff x="6084168" y="2476480"/>
            <a:chExt cx="1669538" cy="655223"/>
          </a:xfrm>
        </p:grpSpPr>
        <p:sp>
          <p:nvSpPr>
            <p:cNvPr id="23" name="TextBox 22"/>
            <p:cNvSpPr txBox="1"/>
            <p:nvPr/>
          </p:nvSpPr>
          <p:spPr>
            <a:xfrm>
              <a:off x="6084168" y="2764837"/>
              <a:ext cx="1669538" cy="366866"/>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4" name="TextBox 23"/>
            <p:cNvSpPr txBox="1"/>
            <p:nvPr/>
          </p:nvSpPr>
          <p:spPr>
            <a:xfrm>
              <a:off x="6109640" y="2476480"/>
              <a:ext cx="1008112" cy="38171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grpSp>
        <p:nvGrpSpPr>
          <p:cNvPr id="31" name="组合 30"/>
          <p:cNvGrpSpPr/>
          <p:nvPr/>
        </p:nvGrpSpPr>
        <p:grpSpPr>
          <a:xfrm>
            <a:off x="9757223" y="4552197"/>
            <a:ext cx="3001986" cy="972261"/>
            <a:chOff x="6084168" y="3696503"/>
            <a:chExt cx="1669538" cy="669911"/>
          </a:xfrm>
        </p:grpSpPr>
        <p:sp>
          <p:nvSpPr>
            <p:cNvPr id="25" name="TextBox 24"/>
            <p:cNvSpPr txBox="1"/>
            <p:nvPr/>
          </p:nvSpPr>
          <p:spPr>
            <a:xfrm>
              <a:off x="6084168" y="3999547"/>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26" name="TextBox 25"/>
            <p:cNvSpPr txBox="1"/>
            <p:nvPr/>
          </p:nvSpPr>
          <p:spPr>
            <a:xfrm>
              <a:off x="6094400" y="3696503"/>
              <a:ext cx="1008112" cy="381719"/>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sp>
        <p:nvSpPr>
          <p:cNvPr id="27" name="TextBox 26"/>
          <p:cNvSpPr txBox="1"/>
          <p:nvPr/>
        </p:nvSpPr>
        <p:spPr>
          <a:xfrm>
            <a:off x="8670999" y="2291967"/>
            <a:ext cx="739069"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01</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8" name="TextBox 27"/>
          <p:cNvSpPr txBox="1"/>
          <p:nvPr/>
        </p:nvSpPr>
        <p:spPr>
          <a:xfrm>
            <a:off x="8647249" y="3516101"/>
            <a:ext cx="774694"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02</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9" name="TextBox 28"/>
          <p:cNvSpPr txBox="1"/>
          <p:nvPr/>
        </p:nvSpPr>
        <p:spPr>
          <a:xfrm>
            <a:off x="8647249" y="4722671"/>
            <a:ext cx="774694"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03</a:t>
            </a:r>
            <a:endParaRPr lang="zh-CN" altLang="en-US" sz="3100" dirty="0">
              <a:solidFill>
                <a:schemeClr val="bg1"/>
              </a:solidFill>
              <a:latin typeface="DFGothic-EB" panose="02010609010101010101" pitchFamily="1" charset="-128"/>
              <a:ea typeface="DFGothic-EB" panose="02010609010101010101" pitchFamily="1" charset="-128"/>
            </a:endParaRPr>
          </a:p>
        </p:txBody>
      </p:sp>
      <p:grpSp>
        <p:nvGrpSpPr>
          <p:cNvPr id="97" name="组合 96"/>
          <p:cNvGrpSpPr/>
          <p:nvPr/>
        </p:nvGrpSpPr>
        <p:grpSpPr>
          <a:xfrm>
            <a:off x="1079897" y="2429861"/>
            <a:ext cx="6846367" cy="4282567"/>
            <a:chOff x="857224" y="1876434"/>
            <a:chExt cx="3519051" cy="2124076"/>
          </a:xfrm>
        </p:grpSpPr>
        <p:grpSp>
          <p:nvGrpSpPr>
            <p:cNvPr id="98" name="Group 7"/>
            <p:cNvGrpSpPr/>
            <p:nvPr/>
          </p:nvGrpSpPr>
          <p:grpSpPr>
            <a:xfrm>
              <a:off x="857224" y="1876434"/>
              <a:ext cx="3519051" cy="2124076"/>
              <a:chOff x="4901105" y="2090748"/>
              <a:chExt cx="3519051" cy="2124076"/>
            </a:xfrm>
          </p:grpSpPr>
          <p:pic>
            <p:nvPicPr>
              <p:cNvPr id="100" name="Picture 53"/>
              <p:cNvPicPr>
                <a:picLocks noChangeAspect="1"/>
              </p:cNvPicPr>
              <p:nvPr/>
            </p:nvPicPr>
            <p:blipFill>
              <a:blip r:embed="rId3"/>
              <a:srcRect/>
              <a:stretch>
                <a:fillRect/>
              </a:stretch>
            </p:blipFill>
            <p:spPr bwMode="auto">
              <a:xfrm>
                <a:off x="4901105" y="2090748"/>
                <a:ext cx="3519051" cy="2124076"/>
              </a:xfrm>
              <a:prstGeom prst="rect">
                <a:avLst/>
              </a:prstGeom>
              <a:noFill/>
              <a:ln w="9525">
                <a:noFill/>
                <a:miter lim="800000"/>
                <a:headEnd/>
                <a:tailEnd/>
              </a:ln>
            </p:spPr>
          </p:pic>
          <p:sp>
            <p:nvSpPr>
              <p:cNvPr id="101" name="Rectangle 9"/>
              <p:cNvSpPr/>
              <p:nvPr/>
            </p:nvSpPr>
            <p:spPr>
              <a:xfrm>
                <a:off x="5330923" y="2195514"/>
                <a:ext cx="2675358" cy="167409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99" name="图片 98"/>
            <p:cNvPicPr>
              <a:picLocks noChangeAspect="1"/>
            </p:cNvPicPr>
            <p:nvPr/>
          </p:nvPicPr>
          <p:blipFill>
            <a:blip r:embed="rId5" cstate="print">
              <a:extLst>
                <a:ext uri="{28A0092B-C50C-407E-A947-70E740481C1C}">
                  <a14:useLocalDpi xmlns:a14="http://schemas.microsoft.com/office/drawing/2010/main" val="0"/>
                </a:ext>
              </a:extLst>
            </a:blip>
            <a:srcRect t="8663" r="811" b="6467"/>
            <a:stretch>
              <a:fillRect/>
            </a:stretch>
          </p:blipFill>
          <p:spPr>
            <a:xfrm>
              <a:off x="1287042" y="1981200"/>
              <a:ext cx="2675358" cy="1713148"/>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p:spPr>
        </p:pic>
      </p:grpSp>
      <p:sp>
        <p:nvSpPr>
          <p:cNvPr id="42" name="Rectangle 19"/>
          <p:cNvSpPr>
            <a:spLocks noChangeArrowheads="1"/>
          </p:cNvSpPr>
          <p:nvPr/>
        </p:nvSpPr>
        <p:spPr bwMode="auto">
          <a:xfrm>
            <a:off x="46852928"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43" name="Rectangle 20"/>
          <p:cNvSpPr>
            <a:spLocks noChangeArrowheads="1"/>
          </p:cNvSpPr>
          <p:nvPr/>
        </p:nvSpPr>
        <p:spPr bwMode="auto">
          <a:xfrm>
            <a:off x="53840725"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44" name="Rectangle 21"/>
          <p:cNvSpPr>
            <a:spLocks noChangeArrowheads="1"/>
          </p:cNvSpPr>
          <p:nvPr/>
        </p:nvSpPr>
        <p:spPr bwMode="auto">
          <a:xfrm>
            <a:off x="60840402"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45" name="Rectangle 22"/>
          <p:cNvSpPr>
            <a:spLocks noChangeArrowheads="1"/>
          </p:cNvSpPr>
          <p:nvPr/>
        </p:nvSpPr>
        <p:spPr bwMode="auto">
          <a:xfrm>
            <a:off x="67828199"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46" name="Rectangle 23"/>
          <p:cNvSpPr>
            <a:spLocks noChangeArrowheads="1"/>
          </p:cNvSpPr>
          <p:nvPr/>
        </p:nvSpPr>
        <p:spPr bwMode="auto">
          <a:xfrm>
            <a:off x="74818374"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47" name="Rectangle 24"/>
          <p:cNvSpPr>
            <a:spLocks noChangeArrowheads="1"/>
          </p:cNvSpPr>
          <p:nvPr/>
        </p:nvSpPr>
        <p:spPr bwMode="auto">
          <a:xfrm>
            <a:off x="81818047"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48" name="Rectangle 25"/>
          <p:cNvSpPr>
            <a:spLocks noChangeArrowheads="1"/>
          </p:cNvSpPr>
          <p:nvPr/>
        </p:nvSpPr>
        <p:spPr bwMode="auto">
          <a:xfrm>
            <a:off x="9547537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49" name="Rectangle 26"/>
          <p:cNvSpPr>
            <a:spLocks noChangeArrowheads="1"/>
          </p:cNvSpPr>
          <p:nvPr/>
        </p:nvSpPr>
        <p:spPr bwMode="auto">
          <a:xfrm>
            <a:off x="102463165"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50" name="Rectangle 27"/>
          <p:cNvSpPr>
            <a:spLocks noChangeArrowheads="1"/>
          </p:cNvSpPr>
          <p:nvPr/>
        </p:nvSpPr>
        <p:spPr bwMode="auto">
          <a:xfrm>
            <a:off x="109462842"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51" name="Rectangle 28"/>
          <p:cNvSpPr>
            <a:spLocks noChangeArrowheads="1"/>
          </p:cNvSpPr>
          <p:nvPr/>
        </p:nvSpPr>
        <p:spPr bwMode="auto">
          <a:xfrm>
            <a:off x="11645301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52" name="Rectangle 29"/>
          <p:cNvSpPr>
            <a:spLocks noChangeArrowheads="1"/>
          </p:cNvSpPr>
          <p:nvPr/>
        </p:nvSpPr>
        <p:spPr bwMode="auto">
          <a:xfrm>
            <a:off x="123440815"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53" name="Rectangle 30"/>
          <p:cNvSpPr>
            <a:spLocks noChangeArrowheads="1"/>
          </p:cNvSpPr>
          <p:nvPr/>
        </p:nvSpPr>
        <p:spPr bwMode="auto">
          <a:xfrm>
            <a:off x="13044048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54" name="Rectangle 31"/>
          <p:cNvSpPr>
            <a:spLocks noChangeArrowheads="1"/>
          </p:cNvSpPr>
          <p:nvPr/>
        </p:nvSpPr>
        <p:spPr bwMode="auto">
          <a:xfrm>
            <a:off x="14409781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55" name="Rectangle 32"/>
          <p:cNvSpPr>
            <a:spLocks noChangeArrowheads="1"/>
          </p:cNvSpPr>
          <p:nvPr/>
        </p:nvSpPr>
        <p:spPr bwMode="auto">
          <a:xfrm>
            <a:off x="151087984"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59" name="Rectangle 33"/>
          <p:cNvSpPr>
            <a:spLocks noChangeArrowheads="1"/>
          </p:cNvSpPr>
          <p:nvPr/>
        </p:nvSpPr>
        <p:spPr bwMode="auto">
          <a:xfrm>
            <a:off x="158087661"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60" name="Rectangle 34"/>
          <p:cNvSpPr>
            <a:spLocks noChangeArrowheads="1"/>
          </p:cNvSpPr>
          <p:nvPr/>
        </p:nvSpPr>
        <p:spPr bwMode="auto">
          <a:xfrm>
            <a:off x="16507545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61" name="Rectangle 35"/>
          <p:cNvSpPr>
            <a:spLocks noChangeArrowheads="1"/>
          </p:cNvSpPr>
          <p:nvPr/>
        </p:nvSpPr>
        <p:spPr bwMode="auto">
          <a:xfrm>
            <a:off x="17206325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62" name="Rectangle 36"/>
          <p:cNvSpPr>
            <a:spLocks noChangeArrowheads="1"/>
          </p:cNvSpPr>
          <p:nvPr/>
        </p:nvSpPr>
        <p:spPr bwMode="auto">
          <a:xfrm>
            <a:off x="17906293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63" name="Rectangle 37"/>
          <p:cNvSpPr>
            <a:spLocks noChangeArrowheads="1"/>
          </p:cNvSpPr>
          <p:nvPr/>
        </p:nvSpPr>
        <p:spPr bwMode="auto">
          <a:xfrm>
            <a:off x="19272262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64" name="Rectangle 38"/>
          <p:cNvSpPr>
            <a:spLocks noChangeArrowheads="1"/>
          </p:cNvSpPr>
          <p:nvPr/>
        </p:nvSpPr>
        <p:spPr bwMode="auto">
          <a:xfrm>
            <a:off x="19971042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65" name="Rectangle 39"/>
          <p:cNvSpPr>
            <a:spLocks noChangeArrowheads="1"/>
          </p:cNvSpPr>
          <p:nvPr/>
        </p:nvSpPr>
        <p:spPr bwMode="auto">
          <a:xfrm>
            <a:off x="206710102"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66" name="Rectangle 40"/>
          <p:cNvSpPr>
            <a:spLocks noChangeArrowheads="1"/>
          </p:cNvSpPr>
          <p:nvPr/>
        </p:nvSpPr>
        <p:spPr bwMode="auto">
          <a:xfrm>
            <a:off x="21369789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67" name="Rectangle 41"/>
          <p:cNvSpPr>
            <a:spLocks noChangeArrowheads="1"/>
          </p:cNvSpPr>
          <p:nvPr/>
        </p:nvSpPr>
        <p:spPr bwMode="auto">
          <a:xfrm>
            <a:off x="220685697"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68" name="Rectangle 42"/>
          <p:cNvSpPr>
            <a:spLocks noChangeArrowheads="1"/>
          </p:cNvSpPr>
          <p:nvPr/>
        </p:nvSpPr>
        <p:spPr bwMode="auto">
          <a:xfrm>
            <a:off x="227685371"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71" name="Rectangle 43"/>
          <p:cNvSpPr>
            <a:spLocks noChangeArrowheads="1"/>
          </p:cNvSpPr>
          <p:nvPr/>
        </p:nvSpPr>
        <p:spPr bwMode="auto">
          <a:xfrm>
            <a:off x="241345067"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72" name="Rectangle 44"/>
          <p:cNvSpPr>
            <a:spLocks noChangeArrowheads="1"/>
          </p:cNvSpPr>
          <p:nvPr/>
        </p:nvSpPr>
        <p:spPr bwMode="auto">
          <a:xfrm>
            <a:off x="24833286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73" name="Rectangle 45"/>
          <p:cNvSpPr>
            <a:spLocks noChangeArrowheads="1"/>
          </p:cNvSpPr>
          <p:nvPr/>
        </p:nvSpPr>
        <p:spPr bwMode="auto">
          <a:xfrm>
            <a:off x="25533254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77" name="Rectangle 46"/>
          <p:cNvSpPr>
            <a:spLocks noChangeArrowheads="1"/>
          </p:cNvSpPr>
          <p:nvPr/>
        </p:nvSpPr>
        <p:spPr bwMode="auto">
          <a:xfrm>
            <a:off x="26232034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83" name="Rectangle 47"/>
          <p:cNvSpPr>
            <a:spLocks noChangeArrowheads="1"/>
          </p:cNvSpPr>
          <p:nvPr/>
        </p:nvSpPr>
        <p:spPr bwMode="auto">
          <a:xfrm>
            <a:off x="26930813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84" name="Rectangle 48"/>
          <p:cNvSpPr>
            <a:spLocks noChangeArrowheads="1"/>
          </p:cNvSpPr>
          <p:nvPr/>
        </p:nvSpPr>
        <p:spPr bwMode="auto">
          <a:xfrm>
            <a:off x="276307813"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86" name="Line 50"/>
          <p:cNvSpPr>
            <a:spLocks noChangeShapeType="1"/>
          </p:cNvSpPr>
          <p:nvPr/>
        </p:nvSpPr>
        <p:spPr bwMode="auto">
          <a:xfrm flipV="1">
            <a:off x="35034003" y="34151007"/>
            <a:ext cx="262543607" cy="70904"/>
          </a:xfrm>
          <a:prstGeom prst="line">
            <a:avLst/>
          </a:prstGeom>
          <a:noFill/>
          <a:ln w="152400" cap="flat">
            <a:solidFill>
              <a:srgbClr val="231915"/>
            </a:solidFill>
            <a:prstDash val="solid"/>
            <a:miter lim="800000"/>
            <a:headEnd/>
            <a:tailEnd/>
          </a:ln>
          <a:extLst>
            <a:ext uri="{909E8E84-426E-40DD-AFC4-6F175D3DCCD1}">
              <a14:hiddenFill xmlns:a14="http://schemas.microsoft.com/office/drawing/2010/main">
                <a:noFill/>
              </a14:hiddenFill>
            </a:ext>
          </a:extLst>
        </p:spPr>
        <p:txBody>
          <a:bodyPr vert="horz" wrap="square" lIns="138192" tIns="69096" rIns="138192" bIns="69096" numCol="1" anchor="t" anchorCtr="0" compatLnSpc="1">
            <a:prstTxWarp prst="textNoShape">
              <a:avLst/>
            </a:prstTxWarp>
          </a:bodyPr>
          <a:lstStyle/>
          <a:p>
            <a:endParaRPr lang="zh-CN" altLang="en-US"/>
          </a:p>
        </p:txBody>
      </p:sp>
      <p:sp>
        <p:nvSpPr>
          <p:cNvPr id="88" name="Freeform 51"/>
          <p:cNvSpPr>
            <a:spLocks/>
          </p:cNvSpPr>
          <p:nvPr/>
        </p:nvSpPr>
        <p:spPr bwMode="auto">
          <a:xfrm>
            <a:off x="110491304" y="66243373"/>
            <a:ext cx="196549051" cy="27574101"/>
          </a:xfrm>
          <a:custGeom>
            <a:avLst/>
            <a:gdLst>
              <a:gd name="T0" fmla="*/ 0 w 17241"/>
              <a:gd name="T1" fmla="*/ 0 h 2350"/>
              <a:gd name="T2" fmla="*/ 16165 w 17241"/>
              <a:gd name="T3" fmla="*/ 0 h 2350"/>
              <a:gd name="T4" fmla="*/ 17241 w 17241"/>
              <a:gd name="T5" fmla="*/ 2350 h 2350"/>
              <a:gd name="T6" fmla="*/ 0 w 17241"/>
              <a:gd name="T7" fmla="*/ 2350 h 2350"/>
              <a:gd name="T8" fmla="*/ 0 w 17241"/>
              <a:gd name="T9" fmla="*/ 0 h 2350"/>
            </a:gdLst>
            <a:ahLst/>
            <a:cxnLst>
              <a:cxn ang="0">
                <a:pos x="T0" y="T1"/>
              </a:cxn>
              <a:cxn ang="0">
                <a:pos x="T2" y="T3"/>
              </a:cxn>
              <a:cxn ang="0">
                <a:pos x="T4" y="T5"/>
              </a:cxn>
              <a:cxn ang="0">
                <a:pos x="T6" y="T7"/>
              </a:cxn>
              <a:cxn ang="0">
                <a:pos x="T8" y="T9"/>
              </a:cxn>
            </a:cxnLst>
            <a:rect l="0" t="0" r="r" b="b"/>
            <a:pathLst>
              <a:path w="17241" h="2350">
                <a:moveTo>
                  <a:pt x="0" y="0"/>
                </a:moveTo>
                <a:lnTo>
                  <a:pt x="16165" y="0"/>
                </a:lnTo>
                <a:lnTo>
                  <a:pt x="17241" y="2350"/>
                </a:lnTo>
                <a:lnTo>
                  <a:pt x="0" y="2350"/>
                </a:lnTo>
                <a:lnTo>
                  <a:pt x="0" y="0"/>
                </a:lnTo>
                <a:close/>
              </a:path>
            </a:pathLst>
          </a:custGeom>
          <a:noFill/>
          <a:ln w="152400" cap="flat">
            <a:solidFill>
              <a:srgbClr val="23191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38192" tIns="69096" rIns="138192" bIns="69096" numCol="1" anchor="t" anchorCtr="0" compatLnSpc="1">
            <a:prstTxWarp prst="textNoShape">
              <a:avLst/>
            </a:prstTxWarp>
          </a:bodyPr>
          <a:lstStyle/>
          <a:p>
            <a:endParaRPr lang="zh-CN" altLang="en-US"/>
          </a:p>
        </p:txBody>
      </p:sp>
      <p:grpSp>
        <p:nvGrpSpPr>
          <p:cNvPr id="90" name="组合 89"/>
          <p:cNvGrpSpPr/>
          <p:nvPr/>
        </p:nvGrpSpPr>
        <p:grpSpPr>
          <a:xfrm>
            <a:off x="8547065" y="5708917"/>
            <a:ext cx="881918" cy="907816"/>
            <a:chOff x="1463339" y="1072758"/>
            <a:chExt cx="1546058" cy="1546058"/>
          </a:xfrm>
          <a:effectLst>
            <a:outerShdw blurRad="330200" dist="215900" dir="6900000" sx="81000" sy="8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8654288" y="5819290"/>
            <a:ext cx="667472" cy="68707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95" name="组合 94"/>
          <p:cNvGrpSpPr/>
          <p:nvPr/>
        </p:nvGrpSpPr>
        <p:grpSpPr>
          <a:xfrm>
            <a:off x="9757223" y="5632313"/>
            <a:ext cx="3001986" cy="988762"/>
            <a:chOff x="6084168" y="3685134"/>
            <a:chExt cx="1669538" cy="681281"/>
          </a:xfrm>
        </p:grpSpPr>
        <p:sp>
          <p:nvSpPr>
            <p:cNvPr id="96" name="TextBox 95"/>
            <p:cNvSpPr txBox="1"/>
            <p:nvPr/>
          </p:nvSpPr>
          <p:spPr>
            <a:xfrm>
              <a:off x="6084168" y="3999548"/>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itchFamily="34" charset="-122"/>
                  <a:ea typeface="微软雅黑" pitchFamily="34" charset="-122"/>
                </a:rPr>
                <a:t>您的内容打在这里，或者通过您的内容打在这里，或者您的内容打在这里，</a:t>
              </a:r>
            </a:p>
          </p:txBody>
        </p:sp>
        <p:sp>
          <p:nvSpPr>
            <p:cNvPr id="102" name="TextBox 101"/>
            <p:cNvSpPr txBox="1"/>
            <p:nvPr/>
          </p:nvSpPr>
          <p:spPr>
            <a:xfrm>
              <a:off x="6094400" y="3685134"/>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itchFamily="34" charset="-122"/>
                  <a:ea typeface="微软雅黑" pitchFamily="34" charset="-122"/>
                  <a:cs typeface="华文黑体" pitchFamily="2" charset="-122"/>
                </a:rPr>
                <a:t>添加标题</a:t>
              </a:r>
            </a:p>
          </p:txBody>
        </p:sp>
      </p:grpSp>
      <p:sp>
        <p:nvSpPr>
          <p:cNvPr id="103" name="TextBox 102"/>
          <p:cNvSpPr txBox="1"/>
          <p:nvPr/>
        </p:nvSpPr>
        <p:spPr>
          <a:xfrm>
            <a:off x="8654287" y="5862794"/>
            <a:ext cx="791406" cy="616595"/>
          </a:xfrm>
          <a:prstGeom prst="rect">
            <a:avLst/>
          </a:prstGeom>
          <a:noFill/>
        </p:spPr>
        <p:txBody>
          <a:bodyPr wrap="square" lIns="138192" tIns="69096" rIns="138192" bIns="69096" rtlCol="0">
            <a:spAutoFit/>
          </a:bodyPr>
          <a:lstStyle/>
          <a:p>
            <a:r>
              <a:rPr lang="en-US" altLang="zh-CN" sz="3100" dirty="0" smtClean="0">
                <a:solidFill>
                  <a:schemeClr val="bg1"/>
                </a:solidFill>
                <a:latin typeface="DFGothic-EB" panose="02010609010101010101" pitchFamily="1" charset="-128"/>
                <a:ea typeface="DFGothic-EB" panose="02010609010101010101" pitchFamily="1" charset="-128"/>
              </a:rPr>
              <a:t>04</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 name="标题 1"/>
          <p:cNvSpPr>
            <a:spLocks noGrp="1"/>
          </p:cNvSpPr>
          <p:nvPr>
            <p:ph type="title"/>
          </p:nvPr>
        </p:nvSpPr>
        <p:spPr/>
        <p:txBody>
          <a:bodyPr/>
          <a:lstStyle/>
          <a:p>
            <a:pPr algn="l"/>
            <a:r>
              <a:rPr lang="zh-CN" altLang="en-US" dirty="0" smtClean="0"/>
              <a:t>完成阶段</a:t>
            </a:r>
            <a:endParaRPr lang="zh-CN" altLang="en-US" dirty="0"/>
          </a:p>
        </p:txBody>
      </p:sp>
      <p:sp>
        <p:nvSpPr>
          <p:cNvPr id="74" name="TextBox 7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5454929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500" fill="hold"/>
                                        <p:tgtEl>
                                          <p:spTgt spid="97"/>
                                        </p:tgtEl>
                                        <p:attrNameLst>
                                          <p:attrName>ppt_x</p:attrName>
                                        </p:attrNameLst>
                                      </p:cBhvr>
                                      <p:tavLst>
                                        <p:tav tm="0">
                                          <p:val>
                                            <p:strVal val="0-#ppt_w/2"/>
                                          </p:val>
                                        </p:tav>
                                        <p:tav tm="100000">
                                          <p:val>
                                            <p:strVal val="#ppt_x"/>
                                          </p:val>
                                        </p:tav>
                                      </p:tavLst>
                                    </p:anim>
                                    <p:anim calcmode="lin" valueType="num">
                                      <p:cBhvr additive="base">
                                        <p:cTn id="8" dur="500" fill="hold"/>
                                        <p:tgtEl>
                                          <p:spTgt spid="9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27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2/3*#ppt_w"/>
                                          </p:val>
                                        </p:tav>
                                        <p:tav tm="100000">
                                          <p:val>
                                            <p:strVal val="#ppt_w"/>
                                          </p:val>
                                        </p:tav>
                                      </p:tavLst>
                                    </p:anim>
                                    <p:anim calcmode="lin" valueType="num">
                                      <p:cBhvr>
                                        <p:cTn id="13" dur="500" fill="hold"/>
                                        <p:tgtEl>
                                          <p:spTgt spid="8"/>
                                        </p:tgtEl>
                                        <p:attrNameLst>
                                          <p:attrName>ppt_h</p:attrName>
                                        </p:attrNameLst>
                                      </p:cBhvr>
                                      <p:tavLst>
                                        <p:tav tm="0">
                                          <p:val>
                                            <p:strVal val="2/3*#ppt_h"/>
                                          </p:val>
                                        </p:tav>
                                        <p:tav tm="100000">
                                          <p:val>
                                            <p:strVal val="#ppt_h"/>
                                          </p:val>
                                        </p:tav>
                                      </p:tavLst>
                                    </p:anim>
                                  </p:childTnLst>
                                </p:cTn>
                              </p:par>
                              <p:par>
                                <p:cTn id="14" presetID="23" presetClass="entr" presetSubtype="28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strVal val="4/3*#ppt_w"/>
                                          </p:val>
                                        </p:tav>
                                        <p:tav tm="100000">
                                          <p:val>
                                            <p:strVal val="#ppt_w"/>
                                          </p:val>
                                        </p:tav>
                                      </p:tavLst>
                                    </p:anim>
                                    <p:anim calcmode="lin" valueType="num">
                                      <p:cBhvr>
                                        <p:cTn id="17" dur="500" fill="hold"/>
                                        <p:tgtEl>
                                          <p:spTgt spid="11"/>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strVal val="4/3*#ppt_w"/>
                                          </p:val>
                                        </p:tav>
                                        <p:tav tm="100000">
                                          <p:val>
                                            <p:strVal val="#ppt_w"/>
                                          </p:val>
                                        </p:tav>
                                      </p:tavLst>
                                    </p:anim>
                                    <p:anim calcmode="lin" valueType="num">
                                      <p:cBhvr>
                                        <p:cTn id="21" dur="500" fill="hold"/>
                                        <p:tgtEl>
                                          <p:spTgt spid="27"/>
                                        </p:tgtEl>
                                        <p:attrNameLst>
                                          <p:attrName>ppt_h</p:attrName>
                                        </p:attrNameLst>
                                      </p:cBhvr>
                                      <p:tavLst>
                                        <p:tav tm="0">
                                          <p:val>
                                            <p:strVal val="4/3*#ppt_h"/>
                                          </p:val>
                                        </p:tav>
                                        <p:tav tm="100000">
                                          <p:val>
                                            <p:strVal val="#ppt_h"/>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27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2/3*#ppt_w"/>
                                          </p:val>
                                        </p:tav>
                                        <p:tav tm="100000">
                                          <p:val>
                                            <p:strVal val="#ppt_w"/>
                                          </p:val>
                                        </p:tav>
                                      </p:tavLst>
                                    </p:anim>
                                    <p:anim calcmode="lin" valueType="num">
                                      <p:cBhvr>
                                        <p:cTn id="31" dur="500" fill="hold"/>
                                        <p:tgtEl>
                                          <p:spTgt spid="12"/>
                                        </p:tgtEl>
                                        <p:attrNameLst>
                                          <p:attrName>ppt_h</p:attrName>
                                        </p:attrNameLst>
                                      </p:cBhvr>
                                      <p:tavLst>
                                        <p:tav tm="0">
                                          <p:val>
                                            <p:strVal val="2/3*#ppt_h"/>
                                          </p:val>
                                        </p:tav>
                                        <p:tav tm="100000">
                                          <p:val>
                                            <p:strVal val="#ppt_h"/>
                                          </p:val>
                                        </p:tav>
                                      </p:tavLst>
                                    </p:anim>
                                  </p:childTnLst>
                                </p:cTn>
                              </p:par>
                              <p:par>
                                <p:cTn id="32" presetID="23" presetClass="entr" presetSubtype="288"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strVal val="4/3*#ppt_w"/>
                                          </p:val>
                                        </p:tav>
                                        <p:tav tm="100000">
                                          <p:val>
                                            <p:strVal val="#ppt_w"/>
                                          </p:val>
                                        </p:tav>
                                      </p:tavLst>
                                    </p:anim>
                                    <p:anim calcmode="lin" valueType="num">
                                      <p:cBhvr>
                                        <p:cTn id="35" dur="500" fill="hold"/>
                                        <p:tgtEl>
                                          <p:spTgt spid="28"/>
                                        </p:tgtEl>
                                        <p:attrNameLst>
                                          <p:attrName>ppt_h</p:attrName>
                                        </p:attrNameLst>
                                      </p:cBhvr>
                                      <p:tavLst>
                                        <p:tav tm="0">
                                          <p:val>
                                            <p:strVal val="4/3*#ppt_h"/>
                                          </p:val>
                                        </p:tav>
                                        <p:tav tm="100000">
                                          <p:val>
                                            <p:strVal val="#ppt_h"/>
                                          </p:val>
                                        </p:tav>
                                      </p:tavLst>
                                    </p:anim>
                                  </p:childTnLst>
                                </p:cTn>
                              </p:par>
                              <p:par>
                                <p:cTn id="36" presetID="23" presetClass="entr" presetSubtype="28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3*#ppt_w"/>
                                          </p:val>
                                        </p:tav>
                                        <p:tav tm="100000">
                                          <p:val>
                                            <p:strVal val="#ppt_w"/>
                                          </p:val>
                                        </p:tav>
                                      </p:tavLst>
                                    </p:anim>
                                    <p:anim calcmode="lin" valueType="num">
                                      <p:cBhvr>
                                        <p:cTn id="39" dur="500" fill="hold"/>
                                        <p:tgtEl>
                                          <p:spTgt spid="15"/>
                                        </p:tgtEl>
                                        <p:attrNameLst>
                                          <p:attrName>ppt_h</p:attrName>
                                        </p:attrNameLst>
                                      </p:cBhvr>
                                      <p:tavLst>
                                        <p:tav tm="0">
                                          <p:val>
                                            <p:strVal val="4/3*#ppt_h"/>
                                          </p:val>
                                        </p:tav>
                                        <p:tav tm="100000">
                                          <p:val>
                                            <p:strVal val="#ppt_h"/>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27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strVal val="2/3*#ppt_w"/>
                                          </p:val>
                                        </p:tav>
                                        <p:tav tm="100000">
                                          <p:val>
                                            <p:strVal val="#ppt_w"/>
                                          </p:val>
                                        </p:tav>
                                      </p:tavLst>
                                    </p:anim>
                                    <p:anim calcmode="lin" valueType="num">
                                      <p:cBhvr>
                                        <p:cTn id="49" dur="500" fill="hold"/>
                                        <p:tgtEl>
                                          <p:spTgt spid="16"/>
                                        </p:tgtEl>
                                        <p:attrNameLst>
                                          <p:attrName>ppt_h</p:attrName>
                                        </p:attrNameLst>
                                      </p:cBhvr>
                                      <p:tavLst>
                                        <p:tav tm="0">
                                          <p:val>
                                            <p:strVal val="2/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strVal val="4/3*#ppt_w"/>
                                          </p:val>
                                        </p:tav>
                                        <p:tav tm="100000">
                                          <p:val>
                                            <p:strVal val="#ppt_w"/>
                                          </p:val>
                                        </p:tav>
                                      </p:tavLst>
                                    </p:anim>
                                    <p:anim calcmode="lin" valueType="num">
                                      <p:cBhvr>
                                        <p:cTn id="57" dur="500" fill="hold"/>
                                        <p:tgtEl>
                                          <p:spTgt spid="29"/>
                                        </p:tgtEl>
                                        <p:attrNameLst>
                                          <p:attrName>ppt_h</p:attrName>
                                        </p:attrNameLst>
                                      </p:cBhvr>
                                      <p:tavLst>
                                        <p:tav tm="0">
                                          <p:val>
                                            <p:strVal val="4/3*#ppt_h"/>
                                          </p:val>
                                        </p:tav>
                                        <p:tav tm="100000">
                                          <p:val>
                                            <p:strVal val="#ppt_h"/>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par>
                          <p:cTn id="63" fill="hold">
                            <p:stCondLst>
                              <p:cond delay="3500"/>
                            </p:stCondLst>
                            <p:childTnLst>
                              <p:par>
                                <p:cTn id="64" presetID="23" presetClass="entr" presetSubtype="272"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500" fill="hold"/>
                                        <p:tgtEl>
                                          <p:spTgt spid="90"/>
                                        </p:tgtEl>
                                        <p:attrNameLst>
                                          <p:attrName>ppt_w</p:attrName>
                                        </p:attrNameLst>
                                      </p:cBhvr>
                                      <p:tavLst>
                                        <p:tav tm="0">
                                          <p:val>
                                            <p:strVal val="2/3*#ppt_w"/>
                                          </p:val>
                                        </p:tav>
                                        <p:tav tm="100000">
                                          <p:val>
                                            <p:strVal val="#ppt_w"/>
                                          </p:val>
                                        </p:tav>
                                      </p:tavLst>
                                    </p:anim>
                                    <p:anim calcmode="lin" valueType="num">
                                      <p:cBhvr>
                                        <p:cTn id="67" dur="500" fill="hold"/>
                                        <p:tgtEl>
                                          <p:spTgt spid="90"/>
                                        </p:tgtEl>
                                        <p:attrNameLst>
                                          <p:attrName>ppt_h</p:attrName>
                                        </p:attrNameLst>
                                      </p:cBhvr>
                                      <p:tavLst>
                                        <p:tav tm="0">
                                          <p:val>
                                            <p:strVal val="2/3*#ppt_h"/>
                                          </p:val>
                                        </p:tav>
                                        <p:tav tm="100000">
                                          <p:val>
                                            <p:strVal val="#ppt_h"/>
                                          </p:val>
                                        </p:tav>
                                      </p:tavLst>
                                    </p:anim>
                                  </p:childTnLst>
                                </p:cTn>
                              </p:par>
                              <p:par>
                                <p:cTn id="68" presetID="23" presetClass="entr" presetSubtype="288"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 calcmode="lin" valueType="num">
                                      <p:cBhvr>
                                        <p:cTn id="70" dur="500" fill="hold"/>
                                        <p:tgtEl>
                                          <p:spTgt spid="94"/>
                                        </p:tgtEl>
                                        <p:attrNameLst>
                                          <p:attrName>ppt_w</p:attrName>
                                        </p:attrNameLst>
                                      </p:cBhvr>
                                      <p:tavLst>
                                        <p:tav tm="0">
                                          <p:val>
                                            <p:strVal val="4/3*#ppt_w"/>
                                          </p:val>
                                        </p:tav>
                                        <p:tav tm="100000">
                                          <p:val>
                                            <p:strVal val="#ppt_w"/>
                                          </p:val>
                                        </p:tav>
                                      </p:tavLst>
                                    </p:anim>
                                    <p:anim calcmode="lin" valueType="num">
                                      <p:cBhvr>
                                        <p:cTn id="71" dur="500" fill="hold"/>
                                        <p:tgtEl>
                                          <p:spTgt spid="94"/>
                                        </p:tgtEl>
                                        <p:attrNameLst>
                                          <p:attrName>ppt_h</p:attrName>
                                        </p:attrNameLst>
                                      </p:cBhvr>
                                      <p:tavLst>
                                        <p:tav tm="0">
                                          <p:val>
                                            <p:strVal val="4/3*#ppt_h"/>
                                          </p:val>
                                        </p:tav>
                                        <p:tav tm="100000">
                                          <p:val>
                                            <p:strVal val="#ppt_h"/>
                                          </p:val>
                                        </p:tav>
                                      </p:tavLst>
                                    </p:anim>
                                  </p:childTnLst>
                                </p:cTn>
                              </p:par>
                              <p:par>
                                <p:cTn id="72" presetID="23" presetClass="entr" presetSubtype="288"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p:cTn id="74" dur="500" fill="hold"/>
                                        <p:tgtEl>
                                          <p:spTgt spid="103"/>
                                        </p:tgtEl>
                                        <p:attrNameLst>
                                          <p:attrName>ppt_w</p:attrName>
                                        </p:attrNameLst>
                                      </p:cBhvr>
                                      <p:tavLst>
                                        <p:tav tm="0">
                                          <p:val>
                                            <p:strVal val="4/3*#ppt_w"/>
                                          </p:val>
                                        </p:tav>
                                        <p:tav tm="100000">
                                          <p:val>
                                            <p:strVal val="#ppt_w"/>
                                          </p:val>
                                        </p:tav>
                                      </p:tavLst>
                                    </p:anim>
                                    <p:anim calcmode="lin" valueType="num">
                                      <p:cBhvr>
                                        <p:cTn id="75" dur="500" fill="hold"/>
                                        <p:tgtEl>
                                          <p:spTgt spid="103"/>
                                        </p:tgtEl>
                                        <p:attrNameLst>
                                          <p:attrName>ppt_h</p:attrName>
                                        </p:attrNameLst>
                                      </p:cBhvr>
                                      <p:tavLst>
                                        <p:tav tm="0">
                                          <p:val>
                                            <p:strVal val="4/3*#ppt_h"/>
                                          </p:val>
                                        </p:tav>
                                        <p:tav tm="100000">
                                          <p:val>
                                            <p:strVal val="#ppt_h"/>
                                          </p:val>
                                        </p:tav>
                                      </p:tavLst>
                                    </p:anim>
                                  </p:childTnLst>
                                </p:cTn>
                              </p:par>
                            </p:childTnLst>
                          </p:cTn>
                        </p:par>
                        <p:par>
                          <p:cTn id="76" fill="hold">
                            <p:stCondLst>
                              <p:cond delay="4000"/>
                            </p:stCondLst>
                            <p:childTnLst>
                              <p:par>
                                <p:cTn id="77" presetID="2" presetClass="entr" presetSubtype="2"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additive="base">
                                        <p:cTn id="79" dur="500" fill="hold"/>
                                        <p:tgtEl>
                                          <p:spTgt spid="95"/>
                                        </p:tgtEl>
                                        <p:attrNameLst>
                                          <p:attrName>ppt_x</p:attrName>
                                        </p:attrNameLst>
                                      </p:cBhvr>
                                      <p:tavLst>
                                        <p:tav tm="0">
                                          <p:val>
                                            <p:strVal val="1+#ppt_w/2"/>
                                          </p:val>
                                        </p:tav>
                                        <p:tav tm="100000">
                                          <p:val>
                                            <p:strVal val="#ppt_x"/>
                                          </p:val>
                                        </p:tav>
                                      </p:tavLst>
                                    </p:anim>
                                    <p:anim calcmode="lin" valueType="num">
                                      <p:cBhvr additive="base">
                                        <p:cTn id="80" dur="500" fill="hold"/>
                                        <p:tgtEl>
                                          <p:spTgt spid="95"/>
                                        </p:tgtEl>
                                        <p:attrNameLst>
                                          <p:attrName>ppt_y</p:attrName>
                                        </p:attrNameLst>
                                      </p:cBhvr>
                                      <p:tavLst>
                                        <p:tav tm="0">
                                          <p:val>
                                            <p:strVal val="#ppt_y"/>
                                          </p:val>
                                        </p:tav>
                                        <p:tav tm="100000">
                                          <p:val>
                                            <p:strVal val="#ppt_y"/>
                                          </p:val>
                                        </p:tav>
                                      </p:tavLst>
                                    </p:anim>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fade">
                                      <p:cBhvr>
                                        <p:cTn id="8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P spid="27" grpId="0"/>
      <p:bldP spid="28" grpId="0"/>
      <p:bldP spid="29" grpId="0"/>
      <p:bldP spid="94" grpId="0" animBg="1"/>
      <p:bldP spid="103"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2489879" y="3163745"/>
            <a:ext cx="1441931" cy="1381887"/>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1807549" y="2188595"/>
              <a:ext cx="820346"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4963648" y="3129359"/>
            <a:ext cx="1342462" cy="1381888"/>
            <a:chOff x="3293884" y="1912625"/>
            <a:chExt cx="897259" cy="897258"/>
          </a:xfrm>
        </p:grpSpPr>
        <p:grpSp>
          <p:nvGrpSpPr>
            <p:cNvPr id="22" name="组合 21"/>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404406" y="2161199"/>
              <a:ext cx="753231"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400896" y="3257324"/>
            <a:ext cx="1409284" cy="1381887"/>
            <a:chOff x="4849324" y="1995712"/>
            <a:chExt cx="941921" cy="897257"/>
          </a:xfrm>
        </p:grpSpPr>
        <p:grpSp>
          <p:nvGrpSpPr>
            <p:cNvPr id="28" name="组合 27"/>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4963049" y="2222298"/>
              <a:ext cx="828196"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9729888" y="3308764"/>
            <a:ext cx="1422927" cy="1381887"/>
            <a:chOff x="6380261" y="2029113"/>
            <a:chExt cx="951040" cy="897257"/>
          </a:xfrm>
        </p:grpSpPr>
        <p:grpSp>
          <p:nvGrpSpPr>
            <p:cNvPr id="25" name="组合 24"/>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6501314" y="2303662"/>
              <a:ext cx="829987"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8" name="矩形 30"/>
          <p:cNvSpPr>
            <a:spLocks noChangeArrowheads="1"/>
          </p:cNvSpPr>
          <p:nvPr/>
        </p:nvSpPr>
        <p:spPr bwMode="auto">
          <a:xfrm>
            <a:off x="4643688" y="5159036"/>
            <a:ext cx="2480430" cy="1250048"/>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1" name="矩形 30"/>
          <p:cNvSpPr>
            <a:spLocks noChangeArrowheads="1"/>
          </p:cNvSpPr>
          <p:nvPr/>
        </p:nvSpPr>
        <p:spPr bwMode="auto">
          <a:xfrm>
            <a:off x="2286257" y="5159036"/>
            <a:ext cx="2480430" cy="1250048"/>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2" name="矩形 30"/>
          <p:cNvSpPr>
            <a:spLocks noChangeArrowheads="1"/>
          </p:cNvSpPr>
          <p:nvPr/>
        </p:nvSpPr>
        <p:spPr bwMode="auto">
          <a:xfrm>
            <a:off x="7057974" y="5159036"/>
            <a:ext cx="2480430" cy="1250048"/>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3" name="矩形 30"/>
          <p:cNvSpPr>
            <a:spLocks noChangeArrowheads="1"/>
          </p:cNvSpPr>
          <p:nvPr/>
        </p:nvSpPr>
        <p:spPr bwMode="auto">
          <a:xfrm>
            <a:off x="9328659" y="5159036"/>
            <a:ext cx="2480430" cy="1250048"/>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0" name="Freeform 8"/>
          <p:cNvSpPr>
            <a:spLocks/>
          </p:cNvSpPr>
          <p:nvPr/>
        </p:nvSpPr>
        <p:spPr bwMode="auto">
          <a:xfrm rot="18900000">
            <a:off x="2555333" y="3676147"/>
            <a:ext cx="1818374" cy="988914"/>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9" name="Freeform 7"/>
          <p:cNvSpPr>
            <a:spLocks/>
          </p:cNvSpPr>
          <p:nvPr/>
        </p:nvSpPr>
        <p:spPr bwMode="auto">
          <a:xfrm rot="19087048">
            <a:off x="4961501" y="3472496"/>
            <a:ext cx="1776972" cy="1201508"/>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8" name="Freeform 6"/>
          <p:cNvSpPr>
            <a:spLocks/>
          </p:cNvSpPr>
          <p:nvPr/>
        </p:nvSpPr>
        <p:spPr bwMode="auto">
          <a:xfrm rot="19290703">
            <a:off x="7300929" y="3397190"/>
            <a:ext cx="1816780" cy="1415489"/>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7" name="Freeform 5"/>
          <p:cNvSpPr>
            <a:spLocks/>
          </p:cNvSpPr>
          <p:nvPr/>
        </p:nvSpPr>
        <p:spPr bwMode="auto">
          <a:xfrm rot="19810786">
            <a:off x="9528650" y="3140901"/>
            <a:ext cx="1808903" cy="179889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grpSp>
        <p:nvGrpSpPr>
          <p:cNvPr id="55" name="组合 54"/>
          <p:cNvGrpSpPr/>
          <p:nvPr/>
        </p:nvGrpSpPr>
        <p:grpSpPr>
          <a:xfrm>
            <a:off x="2522888"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56" name="流程图: 可选过程 55"/>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476" y="8005745"/>
              <a:ext cx="1863267"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790535"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60" name="流程图: 可选过程 59"/>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7204821"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74" name="流程图: 可选过程 7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9475506"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77" name="流程图: 可选过程 7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pPr algn="l"/>
            <a:r>
              <a:rPr lang="zh-CN" altLang="en-US" dirty="0" smtClean="0"/>
              <a:t>完成比例</a:t>
            </a:r>
            <a:endParaRPr lang="zh-CN" altLang="en-US" dirty="0"/>
          </a:p>
        </p:txBody>
      </p:sp>
      <p:sp>
        <p:nvSpPr>
          <p:cNvPr id="43" name="TextBox 4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3228705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strVal val="2/3*#ppt_w"/>
                                          </p:val>
                                        </p:tav>
                                        <p:tav tm="100000">
                                          <p:val>
                                            <p:strVal val="#ppt_w"/>
                                          </p:val>
                                        </p:tav>
                                      </p:tavLst>
                                    </p:anim>
                                    <p:anim calcmode="lin" valueType="num">
                                      <p:cBhvr>
                                        <p:cTn id="32" dur="500" fill="hold"/>
                                        <p:tgtEl>
                                          <p:spTgt spid="6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1000"/>
                                        <p:tgtEl>
                                          <p:spTgt spid="10"/>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ppt_w</p:attrName>
                                        </p:attrNameLst>
                                      </p:cBhvr>
                                      <p:tavLst>
                                        <p:tav tm="0">
                                          <p:val>
                                            <p:strVal val="2/3*#ppt_w"/>
                                          </p:val>
                                        </p:tav>
                                        <p:tav tm="100000">
                                          <p:val>
                                            <p:strVal val="#ppt_w"/>
                                          </p:val>
                                        </p:tav>
                                      </p:tavLst>
                                    </p:anim>
                                    <p:anim calcmode="lin" valueType="num">
                                      <p:cBhvr>
                                        <p:cTn id="40" dur="500" fill="hold"/>
                                        <p:tgtEl>
                                          <p:spTgt spid="66"/>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1000"/>
                                        <p:tgtEl>
                                          <p:spTgt spid="9"/>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strVal val="2/3*#ppt_w"/>
                                          </p:val>
                                        </p:tav>
                                        <p:tav tm="100000">
                                          <p:val>
                                            <p:strVal val="#ppt_w"/>
                                          </p:val>
                                        </p:tav>
                                      </p:tavLst>
                                    </p:anim>
                                    <p:anim calcmode="lin" valueType="num">
                                      <p:cBhvr>
                                        <p:cTn id="48" dur="500" fill="hold"/>
                                        <p:tgtEl>
                                          <p:spTgt spid="67"/>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1)">
                                      <p:cBhvr>
                                        <p:cTn id="51" dur="1000"/>
                                        <p:tgtEl>
                                          <p:spTgt spid="8"/>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p:cTn id="55" dur="500" fill="hold"/>
                                        <p:tgtEl>
                                          <p:spTgt spid="68"/>
                                        </p:tgtEl>
                                        <p:attrNameLst>
                                          <p:attrName>ppt_w</p:attrName>
                                        </p:attrNameLst>
                                      </p:cBhvr>
                                      <p:tavLst>
                                        <p:tav tm="0">
                                          <p:val>
                                            <p:strVal val="2/3*#ppt_w"/>
                                          </p:val>
                                        </p:tav>
                                        <p:tav tm="100000">
                                          <p:val>
                                            <p:strVal val="#ppt_w"/>
                                          </p:val>
                                        </p:tav>
                                      </p:tavLst>
                                    </p:anim>
                                    <p:anim calcmode="lin" valueType="num">
                                      <p:cBhvr>
                                        <p:cTn id="56" dur="500" fill="hold"/>
                                        <p:tgtEl>
                                          <p:spTgt spid="6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heel(1)">
                                      <p:cBhvr>
                                        <p:cTn id="59" dur="1000"/>
                                        <p:tgtEl>
                                          <p:spTgt spid="7"/>
                                        </p:tgtEl>
                                      </p:cBhvr>
                                    </p:animEffect>
                                  </p:childTnLst>
                                </p:cTn>
                              </p:par>
                            </p:childTnLst>
                          </p:cTn>
                        </p:par>
                        <p:par>
                          <p:cTn id="60" fill="hold">
                            <p:stCondLst>
                              <p:cond delay="6000"/>
                            </p:stCondLst>
                            <p:childTnLst>
                              <p:par>
                                <p:cTn id="61" presetID="12" presetClass="entr" presetSubtype="1"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1000"/>
                                        <p:tgtEl>
                                          <p:spTgt spid="61"/>
                                        </p:tgtEl>
                                        <p:attrNameLst>
                                          <p:attrName>ppt_y</p:attrName>
                                        </p:attrNameLst>
                                      </p:cBhvr>
                                      <p:tavLst>
                                        <p:tav tm="0">
                                          <p:val>
                                            <p:strVal val="#ppt_y-#ppt_h*1.125000"/>
                                          </p:val>
                                        </p:tav>
                                        <p:tav tm="100000">
                                          <p:val>
                                            <p:strVal val="#ppt_y"/>
                                          </p:val>
                                        </p:tav>
                                      </p:tavLst>
                                    </p:anim>
                                    <p:animEffect transition="in" filter="wipe(down)">
                                      <p:cBhvr>
                                        <p:cTn id="64" dur="1000"/>
                                        <p:tgtEl>
                                          <p:spTgt spid="61"/>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additive="base">
                                        <p:cTn id="67" dur="1000"/>
                                        <p:tgtEl>
                                          <p:spTgt spid="58"/>
                                        </p:tgtEl>
                                        <p:attrNameLst>
                                          <p:attrName>ppt_y</p:attrName>
                                        </p:attrNameLst>
                                      </p:cBhvr>
                                      <p:tavLst>
                                        <p:tav tm="0">
                                          <p:val>
                                            <p:strVal val="#ppt_y-#ppt_h*1.125000"/>
                                          </p:val>
                                        </p:tav>
                                        <p:tav tm="100000">
                                          <p:val>
                                            <p:strVal val="#ppt_y"/>
                                          </p:val>
                                        </p:tav>
                                      </p:tavLst>
                                    </p:anim>
                                    <p:animEffect transition="in" filter="wipe(down)">
                                      <p:cBhvr>
                                        <p:cTn id="68" dur="1000"/>
                                        <p:tgtEl>
                                          <p:spTgt spid="58"/>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1000"/>
                                        <p:tgtEl>
                                          <p:spTgt spid="62"/>
                                        </p:tgtEl>
                                        <p:attrNameLst>
                                          <p:attrName>ppt_y</p:attrName>
                                        </p:attrNameLst>
                                      </p:cBhvr>
                                      <p:tavLst>
                                        <p:tav tm="0">
                                          <p:val>
                                            <p:strVal val="#ppt_y-#ppt_h*1.125000"/>
                                          </p:val>
                                        </p:tav>
                                        <p:tav tm="100000">
                                          <p:val>
                                            <p:strVal val="#ppt_y"/>
                                          </p:val>
                                        </p:tav>
                                      </p:tavLst>
                                    </p:anim>
                                    <p:animEffect transition="in" filter="wipe(down)">
                                      <p:cBhvr>
                                        <p:cTn id="72" dur="1000"/>
                                        <p:tgtEl>
                                          <p:spTgt spid="62"/>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1000"/>
                                        <p:tgtEl>
                                          <p:spTgt spid="63"/>
                                        </p:tgtEl>
                                        <p:attrNameLst>
                                          <p:attrName>ppt_y</p:attrName>
                                        </p:attrNameLst>
                                      </p:cBhvr>
                                      <p:tavLst>
                                        <p:tav tm="0">
                                          <p:val>
                                            <p:strVal val="#ppt_y-#ppt_h*1.125000"/>
                                          </p:val>
                                        </p:tav>
                                        <p:tav tm="100000">
                                          <p:val>
                                            <p:strVal val="#ppt_y"/>
                                          </p:val>
                                        </p:tav>
                                      </p:tavLst>
                                    </p:anim>
                                    <p:animEffect transition="in" filter="wipe(down)">
                                      <p:cBhvr>
                                        <p:cTn id="76" dur="1000"/>
                                        <p:tgtEl>
                                          <p:spTgt spid="63"/>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1" grpId="0"/>
      <p:bldP spid="62" grpId="0"/>
      <p:bldP spid="63" grpId="0"/>
      <p:bldP spid="10" grpId="0" animBg="1"/>
      <p:bldP spid="9" grpId="0" animBg="1"/>
      <p:bldP spid="8" grpId="0" animBg="1"/>
      <p:bldP spid="7" grpId="0" animBg="1"/>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nvPr>
        </p:nvSpPr>
        <p:spPr/>
        <p:txBody>
          <a:bodyPr/>
          <a:lstStyle/>
          <a:p>
            <a:pPr algn="l"/>
            <a:r>
              <a:rPr lang="zh-CN" altLang="en-US" dirty="0" smtClean="0"/>
              <a:t>月计划完成</a:t>
            </a:r>
            <a:endParaRPr lang="zh-CN" altLang="en-US" dirty="0"/>
          </a:p>
        </p:txBody>
      </p:sp>
      <p:cxnSp>
        <p:nvCxnSpPr>
          <p:cNvPr id="98" name="直接箭头连接符 97"/>
          <p:cNvCxnSpPr/>
          <p:nvPr/>
        </p:nvCxnSpPr>
        <p:spPr>
          <a:xfrm flipV="1">
            <a:off x="2260929" y="1957225"/>
            <a:ext cx="1" cy="5027057"/>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箭头连接符 98"/>
          <p:cNvCxnSpPr/>
          <p:nvPr/>
        </p:nvCxnSpPr>
        <p:spPr>
          <a:xfrm>
            <a:off x="2261671" y="6984281"/>
            <a:ext cx="10051474" cy="867"/>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3" name="组合 22"/>
          <p:cNvGrpSpPr/>
          <p:nvPr/>
        </p:nvGrpSpPr>
        <p:grpSpPr>
          <a:xfrm>
            <a:off x="2582250" y="5541358"/>
            <a:ext cx="2076669" cy="882316"/>
            <a:chOff x="2582250" y="5541358"/>
            <a:chExt cx="2076669" cy="882316"/>
          </a:xfrm>
        </p:grpSpPr>
        <p:grpSp>
          <p:nvGrpSpPr>
            <p:cNvPr id="22" name="组合 21"/>
            <p:cNvGrpSpPr/>
            <p:nvPr/>
          </p:nvGrpSpPr>
          <p:grpSpPr>
            <a:xfrm>
              <a:off x="2582250" y="5541358"/>
              <a:ext cx="2076669" cy="882316"/>
              <a:chOff x="2582250" y="5541358"/>
              <a:chExt cx="2076669" cy="882316"/>
            </a:xfrm>
          </p:grpSpPr>
          <p:sp>
            <p:nvSpPr>
              <p:cNvPr id="101" name="圆角矩形 10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26" name="圆角矩形 125"/>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2" name="矩形 101"/>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2100" dirty="0">
                  <a:solidFill>
                    <a:srgbClr val="F8F8F8"/>
                  </a:solidFill>
                </a:rPr>
                <a:t>一月份</a:t>
              </a:r>
            </a:p>
          </p:txBody>
        </p:sp>
      </p:grpSp>
      <p:sp>
        <p:nvSpPr>
          <p:cNvPr id="103" name="矩形 87"/>
          <p:cNvSpPr>
            <a:spLocks noChangeArrowheads="1"/>
          </p:cNvSpPr>
          <p:nvPr/>
        </p:nvSpPr>
        <p:spPr bwMode="auto">
          <a:xfrm>
            <a:off x="2742545" y="3180377"/>
            <a:ext cx="1763205" cy="1911573"/>
          </a:xfrm>
          <a:prstGeom prst="rect">
            <a:avLst/>
          </a:prstGeom>
          <a:noFill/>
          <a:ln w="9525">
            <a:noFill/>
            <a:miter lim="800000"/>
            <a:headEnd/>
            <a:tailEnd/>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p:txBody>
      </p:sp>
      <p:grpSp>
        <p:nvGrpSpPr>
          <p:cNvPr id="24" name="组合 23"/>
          <p:cNvGrpSpPr/>
          <p:nvPr/>
        </p:nvGrpSpPr>
        <p:grpSpPr>
          <a:xfrm>
            <a:off x="5112345" y="4583380"/>
            <a:ext cx="2076669" cy="882316"/>
            <a:chOff x="5112345" y="4583380"/>
            <a:chExt cx="2076669" cy="882316"/>
          </a:xfrm>
        </p:grpSpPr>
        <p:grpSp>
          <p:nvGrpSpPr>
            <p:cNvPr id="132" name="组合 131"/>
            <p:cNvGrpSpPr/>
            <p:nvPr/>
          </p:nvGrpSpPr>
          <p:grpSpPr>
            <a:xfrm>
              <a:off x="5112345" y="4583380"/>
              <a:ext cx="2076669" cy="882316"/>
              <a:chOff x="2582250" y="5541358"/>
              <a:chExt cx="2076669" cy="882316"/>
            </a:xfrm>
          </p:grpSpPr>
          <p:sp>
            <p:nvSpPr>
              <p:cNvPr id="133" name="圆角矩形 132"/>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34" name="圆角矩形 133"/>
              <p:cNvSpPr/>
              <p:nvPr/>
            </p:nvSpPr>
            <p:spPr bwMode="auto">
              <a:xfrm>
                <a:off x="2675090" y="5620577"/>
                <a:ext cx="1896899" cy="727516"/>
              </a:xfrm>
              <a:prstGeom prst="roundRect">
                <a:avLst>
                  <a:gd name="adj" fmla="val 10568"/>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6" name="矩形 105"/>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2100" dirty="0" smtClean="0">
                  <a:solidFill>
                    <a:srgbClr val="F8F8F8"/>
                  </a:solidFill>
                </a:rPr>
                <a:t>二月份</a:t>
              </a:r>
              <a:endParaRPr lang="en-US" altLang="zh-CN" sz="2100" dirty="0">
                <a:solidFill>
                  <a:srgbClr val="F8F8F8"/>
                </a:solidFill>
              </a:endParaRPr>
            </a:p>
          </p:txBody>
        </p:sp>
      </p:grpSp>
      <p:sp>
        <p:nvSpPr>
          <p:cNvPr id="107" name="矩形 87"/>
          <p:cNvSpPr>
            <a:spLocks noChangeArrowheads="1"/>
          </p:cNvSpPr>
          <p:nvPr/>
        </p:nvSpPr>
        <p:spPr bwMode="auto">
          <a:xfrm>
            <a:off x="5227195" y="2252724"/>
            <a:ext cx="1763205" cy="1911573"/>
          </a:xfrm>
          <a:prstGeom prst="rect">
            <a:avLst/>
          </a:prstGeom>
          <a:noFill/>
          <a:ln w="9525">
            <a:noFill/>
            <a:miter lim="800000"/>
            <a:headEnd/>
            <a:tailEnd/>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p:txBody>
      </p:sp>
      <p:cxnSp>
        <p:nvCxnSpPr>
          <p:cNvPr id="108" name="直接连接符 107"/>
          <p:cNvCxnSpPr/>
          <p:nvPr/>
        </p:nvCxnSpPr>
        <p:spPr>
          <a:xfrm flipH="1">
            <a:off x="4961691" y="1957226"/>
            <a:ext cx="1782"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7500172" y="3672780"/>
            <a:ext cx="2076669" cy="882316"/>
            <a:chOff x="7500172" y="3672780"/>
            <a:chExt cx="2076669" cy="882316"/>
          </a:xfrm>
        </p:grpSpPr>
        <p:grpSp>
          <p:nvGrpSpPr>
            <p:cNvPr id="135" name="组合 134"/>
            <p:cNvGrpSpPr/>
            <p:nvPr/>
          </p:nvGrpSpPr>
          <p:grpSpPr>
            <a:xfrm>
              <a:off x="7500172" y="3672780"/>
              <a:ext cx="2076669" cy="882316"/>
              <a:chOff x="2582250" y="5541358"/>
              <a:chExt cx="2076669" cy="882316"/>
            </a:xfrm>
          </p:grpSpPr>
          <p:sp>
            <p:nvSpPr>
              <p:cNvPr id="136" name="圆角矩形 135"/>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37" name="圆角矩形 136"/>
              <p:cNvSpPr/>
              <p:nvPr/>
            </p:nvSpPr>
            <p:spPr bwMode="auto">
              <a:xfrm>
                <a:off x="2675090" y="5620577"/>
                <a:ext cx="1896899" cy="727516"/>
              </a:xfrm>
              <a:prstGeom prst="roundRect">
                <a:avLst>
                  <a:gd name="adj" fmla="val 10568"/>
                </a:avLst>
              </a:pr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1" name="矩形 110"/>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2100" dirty="0" smtClean="0">
                  <a:solidFill>
                    <a:srgbClr val="F8F8F8"/>
                  </a:solidFill>
                </a:rPr>
                <a:t>三月份</a:t>
              </a:r>
              <a:endParaRPr lang="zh-CN" altLang="en-US" sz="2100" dirty="0">
                <a:solidFill>
                  <a:srgbClr val="F8F8F8"/>
                </a:solidFill>
              </a:endParaRPr>
            </a:p>
          </p:txBody>
        </p:sp>
      </p:grpSp>
      <p:cxnSp>
        <p:nvCxnSpPr>
          <p:cNvPr id="112" name="直接连接符 111"/>
          <p:cNvCxnSpPr/>
          <p:nvPr/>
        </p:nvCxnSpPr>
        <p:spPr>
          <a:xfrm flipH="1">
            <a:off x="7337851" y="1957226"/>
            <a:ext cx="1782"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 name="矩形 87"/>
          <p:cNvSpPr>
            <a:spLocks noChangeArrowheads="1"/>
          </p:cNvSpPr>
          <p:nvPr/>
        </p:nvSpPr>
        <p:spPr bwMode="auto">
          <a:xfrm>
            <a:off x="7580071" y="4624168"/>
            <a:ext cx="1763205" cy="1911573"/>
          </a:xfrm>
          <a:prstGeom prst="rect">
            <a:avLst/>
          </a:prstGeom>
          <a:noFill/>
          <a:ln w="9525">
            <a:noFill/>
            <a:miter lim="800000"/>
            <a:headEnd/>
            <a:tailEnd/>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p:txBody>
      </p:sp>
      <p:grpSp>
        <p:nvGrpSpPr>
          <p:cNvPr id="26" name="组合 25"/>
          <p:cNvGrpSpPr/>
          <p:nvPr/>
        </p:nvGrpSpPr>
        <p:grpSpPr>
          <a:xfrm>
            <a:off x="9832547" y="2718456"/>
            <a:ext cx="2076669" cy="882316"/>
            <a:chOff x="9832547" y="2718456"/>
            <a:chExt cx="2076669" cy="882316"/>
          </a:xfrm>
        </p:grpSpPr>
        <p:grpSp>
          <p:nvGrpSpPr>
            <p:cNvPr id="138" name="组合 137"/>
            <p:cNvGrpSpPr/>
            <p:nvPr/>
          </p:nvGrpSpPr>
          <p:grpSpPr>
            <a:xfrm>
              <a:off x="9832547" y="2718456"/>
              <a:ext cx="2076669" cy="882316"/>
              <a:chOff x="2582250" y="5541358"/>
              <a:chExt cx="2076669" cy="882316"/>
            </a:xfrm>
          </p:grpSpPr>
          <p:sp>
            <p:nvSpPr>
              <p:cNvPr id="139" name="圆角矩形 138"/>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0" name="圆角矩形 139"/>
              <p:cNvSpPr/>
              <p:nvPr/>
            </p:nvSpPr>
            <p:spPr bwMode="auto">
              <a:xfrm>
                <a:off x="2675090" y="5620577"/>
                <a:ext cx="1896899" cy="727516"/>
              </a:xfrm>
              <a:prstGeom prst="roundRect">
                <a:avLst>
                  <a:gd name="adj" fmla="val 10568"/>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6" name="矩形 115"/>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2100" dirty="0" smtClean="0">
                  <a:solidFill>
                    <a:srgbClr val="F8F8F8"/>
                  </a:solidFill>
                </a:rPr>
                <a:t>四月份</a:t>
              </a:r>
              <a:endParaRPr lang="zh-CN" altLang="en-US" sz="2100" dirty="0">
                <a:solidFill>
                  <a:srgbClr val="F8F8F8"/>
                </a:solidFill>
              </a:endParaRPr>
            </a:p>
          </p:txBody>
        </p:sp>
      </p:grpSp>
      <p:sp>
        <p:nvSpPr>
          <p:cNvPr id="117" name="矩形 87"/>
          <p:cNvSpPr>
            <a:spLocks noChangeArrowheads="1"/>
          </p:cNvSpPr>
          <p:nvPr/>
        </p:nvSpPr>
        <p:spPr bwMode="auto">
          <a:xfrm>
            <a:off x="9985722" y="3661640"/>
            <a:ext cx="1763205" cy="1911573"/>
          </a:xfrm>
          <a:prstGeom prst="rect">
            <a:avLst/>
          </a:prstGeom>
          <a:noFill/>
          <a:ln w="9525">
            <a:noFill/>
            <a:miter lim="800000"/>
            <a:headEnd/>
            <a:tailEnd/>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solidFill>
                  <a:schemeClr val="bg2"/>
                </a:solidFill>
                <a:latin typeface="微软雅黑" pitchFamily="34" charset="-122"/>
                <a:ea typeface="微软雅黑" pitchFamily="34" charset="-122"/>
              </a:rPr>
              <a:t>点击添加文本</a:t>
            </a:r>
            <a:r>
              <a:rPr lang="en-US" altLang="zh-CN" sz="1600" dirty="0">
                <a:solidFill>
                  <a:schemeClr val="bg2"/>
                </a:solidFill>
                <a:latin typeface="微软雅黑" pitchFamily="34" charset="-122"/>
                <a:ea typeface="微软雅黑" pitchFamily="34" charset="-122"/>
              </a:rPr>
              <a:t/>
            </a:r>
            <a:br>
              <a:rPr lang="en-US" altLang="zh-CN" sz="1600" dirty="0">
                <a:solidFill>
                  <a:schemeClr val="bg2"/>
                </a:solidFill>
                <a:latin typeface="微软雅黑" pitchFamily="34" charset="-122"/>
                <a:ea typeface="微软雅黑" pitchFamily="34" charset="-122"/>
              </a:rPr>
            </a:br>
            <a:r>
              <a:rPr lang="zh-CN" altLang="en-US" sz="1600" dirty="0">
                <a:solidFill>
                  <a:schemeClr val="bg2"/>
                </a:solidFill>
                <a:latin typeface="微软雅黑" pitchFamily="34" charset="-122"/>
                <a:ea typeface="微软雅黑" pitchFamily="34" charset="-122"/>
              </a:rPr>
              <a:t>点击添加文本</a:t>
            </a:r>
          </a:p>
        </p:txBody>
      </p:sp>
      <p:cxnSp>
        <p:nvCxnSpPr>
          <p:cNvPr id="118" name="直接连接符 117"/>
          <p:cNvCxnSpPr/>
          <p:nvPr/>
        </p:nvCxnSpPr>
        <p:spPr>
          <a:xfrm>
            <a:off x="9745282" y="1957226"/>
            <a:ext cx="0"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TextBox 118"/>
          <p:cNvSpPr txBox="1"/>
          <p:nvPr/>
        </p:nvSpPr>
        <p:spPr>
          <a:xfrm>
            <a:off x="1674751" y="2264845"/>
            <a:ext cx="599482" cy="2783866"/>
          </a:xfrm>
          <a:prstGeom prst="rect">
            <a:avLst/>
          </a:prstGeom>
          <a:noFill/>
        </p:spPr>
        <p:txBody>
          <a:bodyPr vert="eaVert" wrap="square" lIns="136822" tIns="68411" rIns="136822" bIns="68411" rtlCol="0">
            <a:spAutoFit/>
          </a:bodyPr>
          <a:lstStyle/>
          <a:p>
            <a:r>
              <a:rPr lang="zh-CN" altLang="en-US" sz="2100" dirty="0">
                <a:solidFill>
                  <a:schemeClr val="bg2"/>
                </a:solidFill>
                <a:latin typeface="微软雅黑" pitchFamily="34" charset="-122"/>
                <a:ea typeface="微软雅黑" pitchFamily="34" charset="-122"/>
              </a:rPr>
              <a:t>添加标题文字内容</a:t>
            </a:r>
          </a:p>
        </p:txBody>
      </p:sp>
      <p:sp>
        <p:nvSpPr>
          <p:cNvPr id="33" name="TextBox 3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9318654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down)">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wipe(left)">
                                      <p:cBhvr>
                                        <p:cTn id="10" dur="500"/>
                                        <p:tgtEl>
                                          <p:spTgt spid="9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9"/>
                                        </p:tgtEl>
                                        <p:attrNameLst>
                                          <p:attrName>style.visibility</p:attrName>
                                        </p:attrNameLst>
                                      </p:cBhvr>
                                      <p:to>
                                        <p:strVal val="visible"/>
                                      </p:to>
                                    </p:set>
                                    <p:anim calcmode="lin" valueType="num">
                                      <p:cBhvr>
                                        <p:cTn id="14" dur="500" fill="hold"/>
                                        <p:tgtEl>
                                          <p:spTgt spid="11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9"/>
                                        </p:tgtEl>
                                        <p:attrNameLst>
                                          <p:attrName>ppt_y</p:attrName>
                                        </p:attrNameLst>
                                      </p:cBhvr>
                                      <p:tavLst>
                                        <p:tav tm="0">
                                          <p:val>
                                            <p:strVal val="#ppt_y"/>
                                          </p:val>
                                        </p:tav>
                                        <p:tav tm="100000">
                                          <p:val>
                                            <p:strVal val="#ppt_y"/>
                                          </p:val>
                                        </p:tav>
                                      </p:tavLst>
                                    </p:anim>
                                    <p:anim calcmode="lin" valueType="num">
                                      <p:cBhvr>
                                        <p:cTn id="16" dur="500" fill="hold"/>
                                        <p:tgtEl>
                                          <p:spTgt spid="11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9"/>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down)">
                                      <p:cBhvr>
                                        <p:cTn id="22" dur="500"/>
                                        <p:tgtEl>
                                          <p:spTgt spid="108"/>
                                        </p:tgtEl>
                                      </p:cBhvr>
                                    </p:animEffect>
                                  </p:childTnLst>
                                </p:cTn>
                              </p:par>
                              <p:par>
                                <p:cTn id="23" presetID="22" presetClass="entr" presetSubtype="4" fill="hold"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wipe(down)">
                                      <p:cBhvr>
                                        <p:cTn id="25" dur="500"/>
                                        <p:tgtEl>
                                          <p:spTgt spid="112"/>
                                        </p:tgtEl>
                                      </p:cBhvr>
                                    </p:animEffect>
                                  </p:childTnLst>
                                </p:cTn>
                              </p:par>
                              <p:par>
                                <p:cTn id="26" presetID="22" presetClass="entr" presetSubtype="4" fill="hold" nodeType="with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wipe(down)">
                                      <p:cBhvr>
                                        <p:cTn id="28" dur="500"/>
                                        <p:tgtEl>
                                          <p:spTgt spid="118"/>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Scale>
                                      <p:cBhvr>
                                        <p:cTn id="32"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23"/>
                                        </p:tgtEl>
                                        <p:attrNameLst>
                                          <p:attrName>ppt_x</p:attrName>
                                          <p:attrName>ppt_y</p:attrName>
                                        </p:attrNameLst>
                                      </p:cBhvr>
                                    </p:animMotion>
                                    <p:animEffect transition="in" filter="fade">
                                      <p:cBhvr>
                                        <p:cTn id="34" dur="500"/>
                                        <p:tgtEl>
                                          <p:spTgt spid="2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wipe(down)">
                                      <p:cBhvr>
                                        <p:cTn id="37" dur="500"/>
                                        <p:tgtEl>
                                          <p:spTgt spid="103"/>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24"/>
                                        </p:tgtEl>
                                        <p:attrNameLst>
                                          <p:attrName>ppt_x</p:attrName>
                                          <p:attrName>ppt_y</p:attrName>
                                        </p:attrNameLst>
                                      </p:cBhvr>
                                    </p:animMotion>
                                    <p:animEffect transition="in" filter="fade">
                                      <p:cBhvr>
                                        <p:cTn id="43" dur="500"/>
                                        <p:tgtEl>
                                          <p:spTgt spid="2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wipe(down)">
                                      <p:cBhvr>
                                        <p:cTn id="46" dur="500"/>
                                        <p:tgtEl>
                                          <p:spTgt spid="107"/>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25"/>
                                        </p:tgtEl>
                                        <p:attrNameLst>
                                          <p:attrName>ppt_x</p:attrName>
                                          <p:attrName>ppt_y</p:attrName>
                                        </p:attrNameLst>
                                      </p:cBhvr>
                                    </p:animMotion>
                                    <p:animEffect transition="in" filter="fade">
                                      <p:cBhvr>
                                        <p:cTn id="52" dur="500"/>
                                        <p:tgtEl>
                                          <p:spTgt spid="2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wipe(up)">
                                      <p:cBhvr>
                                        <p:cTn id="55" dur="500"/>
                                        <p:tgtEl>
                                          <p:spTgt spid="113"/>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Scale>
                                      <p:cBhvr>
                                        <p:cTn id="59" dur="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6"/>
                                        </p:tgtEl>
                                        <p:attrNameLst>
                                          <p:attrName>ppt_x</p:attrName>
                                          <p:attrName>ppt_y</p:attrName>
                                        </p:attrNameLst>
                                      </p:cBhvr>
                                    </p:animMotion>
                                    <p:animEffect transition="in" filter="fade">
                                      <p:cBhvr>
                                        <p:cTn id="61" dur="500"/>
                                        <p:tgtEl>
                                          <p:spTgt spid="26"/>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wipe(up)">
                                      <p:cBhvr>
                                        <p:cTn id="64" dur="500"/>
                                        <p:tgtEl>
                                          <p:spTgt spid="117"/>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7" grpId="0"/>
      <p:bldP spid="113" grpId="0"/>
      <p:bldP spid="117" grpId="0"/>
      <p:bldP spid="119"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2"/>
          <p:cNvSpPr/>
          <p:nvPr/>
        </p:nvSpPr>
        <p:spPr bwMode="auto">
          <a:xfrm rot="8763501">
            <a:off x="5815630" y="3829120"/>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5887153" y="3994062"/>
            <a:ext cx="1529448" cy="1529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2"/>
          <p:cNvSpPr/>
          <p:nvPr/>
        </p:nvSpPr>
        <p:spPr bwMode="auto">
          <a:xfrm rot="16474575">
            <a:off x="5290866" y="2144008"/>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 name="椭圆 17"/>
          <p:cNvSpPr/>
          <p:nvPr/>
        </p:nvSpPr>
        <p:spPr>
          <a:xfrm>
            <a:off x="5569621" y="2431183"/>
            <a:ext cx="1529448" cy="15294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bwMode="auto">
          <a:xfrm rot="3036074">
            <a:off x="6960677" y="257182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1" name="椭圆 20"/>
          <p:cNvSpPr/>
          <p:nvPr/>
        </p:nvSpPr>
        <p:spPr>
          <a:xfrm>
            <a:off x="6996871" y="2939941"/>
            <a:ext cx="1529448" cy="15294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pPr algn="l"/>
            <a:r>
              <a:rPr lang="zh-CN" altLang="en-US" dirty="0" smtClean="0"/>
              <a:t>完成项目</a:t>
            </a:r>
            <a:endParaRPr lang="zh-CN" altLang="en-US" dirty="0"/>
          </a:p>
        </p:txBody>
      </p:sp>
      <p:sp>
        <p:nvSpPr>
          <p:cNvPr id="4" name="TextBox 3"/>
          <p:cNvSpPr txBox="1"/>
          <p:nvPr/>
        </p:nvSpPr>
        <p:spPr>
          <a:xfrm>
            <a:off x="7253063" y="3377312"/>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成功</a:t>
            </a:r>
            <a:endParaRPr lang="en-US" altLang="zh-CN" dirty="0" smtClean="0"/>
          </a:p>
          <a:p>
            <a:r>
              <a:rPr lang="zh-CN" altLang="en-US" dirty="0" smtClean="0"/>
              <a:t>项目一</a:t>
            </a:r>
            <a:endParaRPr lang="zh-CN" altLang="en-US" dirty="0"/>
          </a:p>
        </p:txBody>
      </p:sp>
      <p:sp>
        <p:nvSpPr>
          <p:cNvPr id="6" name="TextBox 5"/>
          <p:cNvSpPr txBox="1"/>
          <p:nvPr/>
        </p:nvSpPr>
        <p:spPr>
          <a:xfrm>
            <a:off x="6120457" y="439286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成功</a:t>
            </a:r>
            <a:endParaRPr lang="en-US" altLang="zh-CN" dirty="0" smtClean="0"/>
          </a:p>
          <a:p>
            <a:r>
              <a:rPr lang="zh-CN" altLang="en-US" dirty="0" smtClean="0"/>
              <a:t>项目二</a:t>
            </a:r>
            <a:endParaRPr lang="zh-CN" altLang="en-US" dirty="0"/>
          </a:p>
        </p:txBody>
      </p:sp>
      <p:sp>
        <p:nvSpPr>
          <p:cNvPr id="8" name="TextBox 7"/>
          <p:cNvSpPr txBox="1"/>
          <p:nvPr/>
        </p:nvSpPr>
        <p:spPr>
          <a:xfrm>
            <a:off x="5792563" y="2831212"/>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成功</a:t>
            </a:r>
            <a:endParaRPr lang="en-US" altLang="zh-CN" dirty="0" smtClean="0"/>
          </a:p>
          <a:p>
            <a:r>
              <a:rPr lang="zh-CN" altLang="en-US" dirty="0" smtClean="0"/>
              <a:t>项目三</a:t>
            </a:r>
            <a:endParaRPr lang="zh-CN" altLang="en-US" dirty="0"/>
          </a:p>
        </p:txBody>
      </p:sp>
      <p:sp>
        <p:nvSpPr>
          <p:cNvPr id="9" name="TextBox 8"/>
          <p:cNvSpPr txBox="1"/>
          <p:nvPr/>
        </p:nvSpPr>
        <p:spPr>
          <a:xfrm>
            <a:off x="2160017" y="1907140"/>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0" name="TextBox 9"/>
          <p:cNvSpPr txBox="1"/>
          <p:nvPr/>
        </p:nvSpPr>
        <p:spPr>
          <a:xfrm>
            <a:off x="2160017" y="2358633"/>
            <a:ext cx="2922237" cy="954107"/>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1" name="TextBox 10"/>
          <p:cNvSpPr txBox="1"/>
          <p:nvPr/>
        </p:nvSpPr>
        <p:spPr>
          <a:xfrm>
            <a:off x="9033842" y="1584548"/>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2" name="TextBox 11"/>
          <p:cNvSpPr txBox="1"/>
          <p:nvPr/>
        </p:nvSpPr>
        <p:spPr>
          <a:xfrm>
            <a:off x="9033843" y="3776963"/>
            <a:ext cx="3063278" cy="954107"/>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3" name="TextBox 12"/>
          <p:cNvSpPr txBox="1"/>
          <p:nvPr/>
        </p:nvSpPr>
        <p:spPr>
          <a:xfrm>
            <a:off x="3499060" y="5794991"/>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4" name="TextBox 13"/>
          <p:cNvSpPr txBox="1"/>
          <p:nvPr/>
        </p:nvSpPr>
        <p:spPr>
          <a:xfrm>
            <a:off x="3499060" y="6246484"/>
            <a:ext cx="4429545" cy="738664"/>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5" name="矩形 14"/>
          <p:cNvSpPr/>
          <p:nvPr/>
        </p:nvSpPr>
        <p:spPr bwMode="auto">
          <a:xfrm>
            <a:off x="9141592" y="2151880"/>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2304033" y="3669735"/>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bwMode="auto">
          <a:xfrm>
            <a:off x="8030716" y="5717573"/>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TextBox 2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21429838"/>
      </p:ext>
    </p:extLst>
  </p:cSld>
  <p:clrMapOvr>
    <a:masterClrMapping/>
  </p:clrMapOvr>
  <mc:AlternateContent xmlns:mc="http://schemas.openxmlformats.org/markup-compatibility/2006" xmlns:p14="http://schemas.microsoft.com/office/powerpoint/2010/main">
    <mc:Choice Requires="p14">
      <p:transition spd="slow" p14:dur="1200" advClick="0" advTm="0">
        <p14:prism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3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ircle(out)">
                                          <p:cBhvr>
                                            <p:cTn id="12" dur="600"/>
                                            <p:tgtEl>
                                              <p:spTgt spid="21"/>
                                            </p:tgtEl>
                                          </p:cBhvr>
                                        </p:animEffect>
                                      </p:childTnLst>
                                    </p:cTn>
                                  </p:par>
                                </p:childTnLst>
                              </p:cTn>
                            </p:par>
                            <p:par>
                              <p:cTn id="13" fill="hold">
                                <p:stCondLst>
                                  <p:cond delay="11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4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9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24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9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400"/>
                                </p:stCondLst>
                                <p:childTnLst>
                                  <p:par>
                                    <p:cTn id="38" presetID="6" presetClass="entr" presetSubtype="3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circle(out)">
                                          <p:cBhvr>
                                            <p:cTn id="40" dur="600"/>
                                            <p:tgtEl>
                                              <p:spTgt spid="22"/>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 calcmode="lin" valueType="num">
                                          <p:cBhvr>
                                            <p:cTn id="46" dur="300" fill="hold"/>
                                            <p:tgtEl>
                                              <p:spTgt spid="6"/>
                                            </p:tgtEl>
                                            <p:attrNameLst>
                                              <p:attrName>style.rotation</p:attrName>
                                            </p:attrNameLst>
                                          </p:cBhvr>
                                          <p:tavLst>
                                            <p:tav tm="0">
                                              <p:val>
                                                <p:fltVal val="90"/>
                                              </p:val>
                                            </p:tav>
                                            <p:tav tm="100000">
                                              <p:val>
                                                <p:fltVal val="0"/>
                                              </p:val>
                                            </p:tav>
                                          </p:tavLst>
                                        </p:anim>
                                        <p:animEffect transition="in" filter="fade">
                                          <p:cBhvr>
                                            <p:cTn id="47" dur="300"/>
                                            <p:tgtEl>
                                              <p:spTgt spid="6"/>
                                            </p:tgtEl>
                                          </p:cBhvr>
                                        </p:animEffect>
                                      </p:childTnLst>
                                    </p:cTn>
                                  </p:par>
                                </p:childTnLst>
                              </p:cTn>
                            </p:par>
                            <p:par>
                              <p:cTn id="48" fill="hold">
                                <p:stCondLst>
                                  <p:cond delay="43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48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par>
                              <p:cTn id="56" fill="hold">
                                <p:stCondLst>
                                  <p:cond delay="5300"/>
                                </p:stCondLst>
                                <p:childTnLst>
                                  <p:par>
                                    <p:cTn id="57" presetID="14" presetClass="entr" presetSubtype="1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par>
                              <p:cTn id="60" fill="hold">
                                <p:stCondLst>
                                  <p:cond delay="5800"/>
                                </p:stCondLst>
                                <p:childTnLst>
                                  <p:par>
                                    <p:cTn id="61" presetID="31"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300" fill="hold"/>
                                            <p:tgtEl>
                                              <p:spTgt spid="8"/>
                                            </p:tgtEl>
                                            <p:attrNameLst>
                                              <p:attrName>ppt_w</p:attrName>
                                            </p:attrNameLst>
                                          </p:cBhvr>
                                          <p:tavLst>
                                            <p:tav tm="0">
                                              <p:val>
                                                <p:fltVal val="0"/>
                                              </p:val>
                                            </p:tav>
                                            <p:tav tm="100000">
                                              <p:val>
                                                <p:strVal val="#ppt_w"/>
                                              </p:val>
                                            </p:tav>
                                          </p:tavLst>
                                        </p:anim>
                                        <p:anim calcmode="lin" valueType="num">
                                          <p:cBhvr>
                                            <p:cTn id="64" dur="300" fill="hold"/>
                                            <p:tgtEl>
                                              <p:spTgt spid="8"/>
                                            </p:tgtEl>
                                            <p:attrNameLst>
                                              <p:attrName>ppt_h</p:attrName>
                                            </p:attrNameLst>
                                          </p:cBhvr>
                                          <p:tavLst>
                                            <p:tav tm="0">
                                              <p:val>
                                                <p:fltVal val="0"/>
                                              </p:val>
                                            </p:tav>
                                            <p:tav tm="100000">
                                              <p:val>
                                                <p:strVal val="#ppt_h"/>
                                              </p:val>
                                            </p:tav>
                                          </p:tavLst>
                                        </p:anim>
                                        <p:anim calcmode="lin" valueType="num">
                                          <p:cBhvr>
                                            <p:cTn id="65" dur="300" fill="hold"/>
                                            <p:tgtEl>
                                              <p:spTgt spid="8"/>
                                            </p:tgtEl>
                                            <p:attrNameLst>
                                              <p:attrName>style.rotation</p:attrName>
                                            </p:attrNameLst>
                                          </p:cBhvr>
                                          <p:tavLst>
                                            <p:tav tm="0">
                                              <p:val>
                                                <p:fltVal val="90"/>
                                              </p:val>
                                            </p:tav>
                                            <p:tav tm="100000">
                                              <p:val>
                                                <p:fltVal val="0"/>
                                              </p:val>
                                            </p:tav>
                                          </p:tavLst>
                                        </p:anim>
                                        <p:animEffect transition="in" filter="fade">
                                          <p:cBhvr>
                                            <p:cTn id="66" dur="300"/>
                                            <p:tgtEl>
                                              <p:spTgt spid="8"/>
                                            </p:tgtEl>
                                          </p:cBhvr>
                                        </p:animEffect>
                                      </p:childTnLst>
                                    </p:cTn>
                                  </p:par>
                                </p:childTnLst>
                              </p:cTn>
                            </p:par>
                            <p:par>
                              <p:cTn id="67" fill="hold">
                                <p:stCondLst>
                                  <p:cond delay="6100"/>
                                </p:stCondLst>
                                <p:childTnLst>
                                  <p:par>
                                    <p:cTn id="68" presetID="2" presetClass="entr" presetSubtype="6" fill="hold" grpId="0" nodeType="afterEffect" p14:presetBounceEnd="20000">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14:bounceEnd="20000">
                                          <p:cBhvr additive="base">
                                            <p:cTn id="70"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71" dur="500" fill="hold"/>
                                            <p:tgtEl>
                                              <p:spTgt spid="7"/>
                                            </p:tgtEl>
                                            <p:attrNameLst>
                                              <p:attrName>ppt_y</p:attrName>
                                            </p:attrNameLst>
                                          </p:cBhvr>
                                          <p:tavLst>
                                            <p:tav tm="0">
                                              <p:val>
                                                <p:strVal val="1+#ppt_h/2"/>
                                              </p:val>
                                            </p:tav>
                                            <p:tav tm="100000">
                                              <p:val>
                                                <p:strVal val="#ppt_y"/>
                                              </p:val>
                                            </p:tav>
                                          </p:tavLst>
                                        </p:anim>
                                      </p:childTnLst>
                                    </p:cTn>
                                  </p:par>
                                </p:childTnLst>
                              </p:cTn>
                            </p:par>
                            <p:par>
                              <p:cTn id="72" fill="hold">
                                <p:stCondLst>
                                  <p:cond delay="6600"/>
                                </p:stCondLst>
                                <p:childTnLst>
                                  <p:par>
                                    <p:cTn id="73" presetID="6" presetClass="entr" presetSubtype="3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out)">
                                          <p:cBhvr>
                                            <p:cTn id="75" dur="600"/>
                                            <p:tgtEl>
                                              <p:spTgt spid="18"/>
                                            </p:tgtEl>
                                          </p:cBhvr>
                                        </p:animEffect>
                                      </p:childTnLst>
                                    </p:cTn>
                                  </p:par>
                                </p:childTnLst>
                              </p:cTn>
                            </p:par>
                            <p:par>
                              <p:cTn id="76" fill="hold">
                                <p:stCondLst>
                                  <p:cond delay="720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7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par>
                              <p:cTn id="84" fill="hold">
                                <p:stCondLst>
                                  <p:cond delay="8200"/>
                                </p:stCondLst>
                                <p:childTnLst>
                                  <p:par>
                                    <p:cTn id="85" presetID="14" presetClass="entr" presetSubtype="1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randombar(horizontal)">
                                          <p:cBhvr>
                                            <p:cTn id="87" dur="500"/>
                                            <p:tgtEl>
                                              <p:spTgt spid="16"/>
                                            </p:tgtEl>
                                          </p:cBhvr>
                                        </p:animEffect>
                                      </p:childTnLst>
                                    </p:cTn>
                                  </p:par>
                                </p:childTnLst>
                              </p:cTn>
                            </p:par>
                            <p:par>
                              <p:cTn id="88" fill="hold">
                                <p:stCondLst>
                                  <p:cond delay="870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7" grpId="0" animBg="1"/>
          <p:bldP spid="18" grpId="0" animBg="1"/>
          <p:bldP spid="3" grpId="0" animBg="1"/>
          <p:bldP spid="21" grpId="0" animBg="1"/>
          <p:bldP spid="4" grpId="0"/>
          <p:bldP spid="6" grpId="0"/>
          <p:bldP spid="8" grpId="0"/>
          <p:bldP spid="9" grpId="0"/>
          <p:bldP spid="10" grpId="0"/>
          <p:bldP spid="11" grpId="0"/>
          <p:bldP spid="12" grpId="0"/>
          <p:bldP spid="13" grpId="0"/>
          <p:bldP spid="14" grpId="0"/>
          <p:bldP spid="15" grpId="0" animBg="1"/>
          <p:bldP spid="16" grpId="0" animBg="1"/>
          <p:bldP spid="17"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3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ircle(out)">
                                          <p:cBhvr>
                                            <p:cTn id="12" dur="600"/>
                                            <p:tgtEl>
                                              <p:spTgt spid="21"/>
                                            </p:tgtEl>
                                          </p:cBhvr>
                                        </p:animEffect>
                                      </p:childTnLst>
                                    </p:cTn>
                                  </p:par>
                                </p:childTnLst>
                              </p:cTn>
                            </p:par>
                            <p:par>
                              <p:cTn id="13" fill="hold">
                                <p:stCondLst>
                                  <p:cond delay="11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4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9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24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9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400"/>
                                </p:stCondLst>
                                <p:childTnLst>
                                  <p:par>
                                    <p:cTn id="38" presetID="6" presetClass="entr" presetSubtype="3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circle(out)">
                                          <p:cBhvr>
                                            <p:cTn id="40" dur="600"/>
                                            <p:tgtEl>
                                              <p:spTgt spid="22"/>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 calcmode="lin" valueType="num">
                                          <p:cBhvr>
                                            <p:cTn id="46" dur="300" fill="hold"/>
                                            <p:tgtEl>
                                              <p:spTgt spid="6"/>
                                            </p:tgtEl>
                                            <p:attrNameLst>
                                              <p:attrName>style.rotation</p:attrName>
                                            </p:attrNameLst>
                                          </p:cBhvr>
                                          <p:tavLst>
                                            <p:tav tm="0">
                                              <p:val>
                                                <p:fltVal val="90"/>
                                              </p:val>
                                            </p:tav>
                                            <p:tav tm="100000">
                                              <p:val>
                                                <p:fltVal val="0"/>
                                              </p:val>
                                            </p:tav>
                                          </p:tavLst>
                                        </p:anim>
                                        <p:animEffect transition="in" filter="fade">
                                          <p:cBhvr>
                                            <p:cTn id="47" dur="300"/>
                                            <p:tgtEl>
                                              <p:spTgt spid="6"/>
                                            </p:tgtEl>
                                          </p:cBhvr>
                                        </p:animEffect>
                                      </p:childTnLst>
                                    </p:cTn>
                                  </p:par>
                                </p:childTnLst>
                              </p:cTn>
                            </p:par>
                            <p:par>
                              <p:cTn id="48" fill="hold">
                                <p:stCondLst>
                                  <p:cond delay="43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48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par>
                              <p:cTn id="56" fill="hold">
                                <p:stCondLst>
                                  <p:cond delay="5300"/>
                                </p:stCondLst>
                                <p:childTnLst>
                                  <p:par>
                                    <p:cTn id="57" presetID="14" presetClass="entr" presetSubtype="1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par>
                              <p:cTn id="60" fill="hold">
                                <p:stCondLst>
                                  <p:cond delay="5800"/>
                                </p:stCondLst>
                                <p:childTnLst>
                                  <p:par>
                                    <p:cTn id="61" presetID="31"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300" fill="hold"/>
                                            <p:tgtEl>
                                              <p:spTgt spid="8"/>
                                            </p:tgtEl>
                                            <p:attrNameLst>
                                              <p:attrName>ppt_w</p:attrName>
                                            </p:attrNameLst>
                                          </p:cBhvr>
                                          <p:tavLst>
                                            <p:tav tm="0">
                                              <p:val>
                                                <p:fltVal val="0"/>
                                              </p:val>
                                            </p:tav>
                                            <p:tav tm="100000">
                                              <p:val>
                                                <p:strVal val="#ppt_w"/>
                                              </p:val>
                                            </p:tav>
                                          </p:tavLst>
                                        </p:anim>
                                        <p:anim calcmode="lin" valueType="num">
                                          <p:cBhvr>
                                            <p:cTn id="64" dur="300" fill="hold"/>
                                            <p:tgtEl>
                                              <p:spTgt spid="8"/>
                                            </p:tgtEl>
                                            <p:attrNameLst>
                                              <p:attrName>ppt_h</p:attrName>
                                            </p:attrNameLst>
                                          </p:cBhvr>
                                          <p:tavLst>
                                            <p:tav tm="0">
                                              <p:val>
                                                <p:fltVal val="0"/>
                                              </p:val>
                                            </p:tav>
                                            <p:tav tm="100000">
                                              <p:val>
                                                <p:strVal val="#ppt_h"/>
                                              </p:val>
                                            </p:tav>
                                          </p:tavLst>
                                        </p:anim>
                                        <p:anim calcmode="lin" valueType="num">
                                          <p:cBhvr>
                                            <p:cTn id="65" dur="300" fill="hold"/>
                                            <p:tgtEl>
                                              <p:spTgt spid="8"/>
                                            </p:tgtEl>
                                            <p:attrNameLst>
                                              <p:attrName>style.rotation</p:attrName>
                                            </p:attrNameLst>
                                          </p:cBhvr>
                                          <p:tavLst>
                                            <p:tav tm="0">
                                              <p:val>
                                                <p:fltVal val="90"/>
                                              </p:val>
                                            </p:tav>
                                            <p:tav tm="100000">
                                              <p:val>
                                                <p:fltVal val="0"/>
                                              </p:val>
                                            </p:tav>
                                          </p:tavLst>
                                        </p:anim>
                                        <p:animEffect transition="in" filter="fade">
                                          <p:cBhvr>
                                            <p:cTn id="66" dur="300"/>
                                            <p:tgtEl>
                                              <p:spTgt spid="8"/>
                                            </p:tgtEl>
                                          </p:cBhvr>
                                        </p:animEffect>
                                      </p:childTnLst>
                                    </p:cTn>
                                  </p:par>
                                </p:childTnLst>
                              </p:cTn>
                            </p:par>
                            <p:par>
                              <p:cTn id="67" fill="hold">
                                <p:stCondLst>
                                  <p:cond delay="6100"/>
                                </p:stCondLst>
                                <p:childTnLst>
                                  <p:par>
                                    <p:cTn id="68" presetID="2" presetClass="entr" presetSubtype="6"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1+#ppt_w/2"/>
                                              </p:val>
                                            </p:tav>
                                            <p:tav tm="100000">
                                              <p:val>
                                                <p:strVal val="#ppt_x"/>
                                              </p:val>
                                            </p:tav>
                                          </p:tavLst>
                                        </p:anim>
                                        <p:anim calcmode="lin" valueType="num">
                                          <p:cBhvr additive="base">
                                            <p:cTn id="71" dur="500" fill="hold"/>
                                            <p:tgtEl>
                                              <p:spTgt spid="7"/>
                                            </p:tgtEl>
                                            <p:attrNameLst>
                                              <p:attrName>ppt_y</p:attrName>
                                            </p:attrNameLst>
                                          </p:cBhvr>
                                          <p:tavLst>
                                            <p:tav tm="0">
                                              <p:val>
                                                <p:strVal val="1+#ppt_h/2"/>
                                              </p:val>
                                            </p:tav>
                                            <p:tav tm="100000">
                                              <p:val>
                                                <p:strVal val="#ppt_y"/>
                                              </p:val>
                                            </p:tav>
                                          </p:tavLst>
                                        </p:anim>
                                      </p:childTnLst>
                                    </p:cTn>
                                  </p:par>
                                </p:childTnLst>
                              </p:cTn>
                            </p:par>
                            <p:par>
                              <p:cTn id="72" fill="hold">
                                <p:stCondLst>
                                  <p:cond delay="6600"/>
                                </p:stCondLst>
                                <p:childTnLst>
                                  <p:par>
                                    <p:cTn id="73" presetID="6" presetClass="entr" presetSubtype="3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out)">
                                          <p:cBhvr>
                                            <p:cTn id="75" dur="600"/>
                                            <p:tgtEl>
                                              <p:spTgt spid="18"/>
                                            </p:tgtEl>
                                          </p:cBhvr>
                                        </p:animEffect>
                                      </p:childTnLst>
                                    </p:cTn>
                                  </p:par>
                                </p:childTnLst>
                              </p:cTn>
                            </p:par>
                            <p:par>
                              <p:cTn id="76" fill="hold">
                                <p:stCondLst>
                                  <p:cond delay="720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7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par>
                              <p:cTn id="84" fill="hold">
                                <p:stCondLst>
                                  <p:cond delay="8200"/>
                                </p:stCondLst>
                                <p:childTnLst>
                                  <p:par>
                                    <p:cTn id="85" presetID="14" presetClass="entr" presetSubtype="1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randombar(horizontal)">
                                          <p:cBhvr>
                                            <p:cTn id="87" dur="500"/>
                                            <p:tgtEl>
                                              <p:spTgt spid="16"/>
                                            </p:tgtEl>
                                          </p:cBhvr>
                                        </p:animEffect>
                                      </p:childTnLst>
                                    </p:cTn>
                                  </p:par>
                                </p:childTnLst>
                              </p:cTn>
                            </p:par>
                            <p:par>
                              <p:cTn id="88" fill="hold">
                                <p:stCondLst>
                                  <p:cond delay="870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7" grpId="0" animBg="1"/>
          <p:bldP spid="18" grpId="0" animBg="1"/>
          <p:bldP spid="3" grpId="0" animBg="1"/>
          <p:bldP spid="21" grpId="0" animBg="1"/>
          <p:bldP spid="4" grpId="0"/>
          <p:bldP spid="6" grpId="0"/>
          <p:bldP spid="8" grpId="0"/>
          <p:bldP spid="9" grpId="0"/>
          <p:bldP spid="10" grpId="0"/>
          <p:bldP spid="11" grpId="0"/>
          <p:bldP spid="12" grpId="0"/>
          <p:bldP spid="13" grpId="0"/>
          <p:bldP spid="14" grpId="0"/>
          <p:bldP spid="15" grpId="0" animBg="1"/>
          <p:bldP spid="16" grpId="0" animBg="1"/>
          <p:bldP spid="17" grpId="0" animBg="1"/>
          <p:bldP spid="2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386537" y="3800034"/>
            <a:ext cx="6355774" cy="395467"/>
            <a:chOff x="1113357" y="3872042"/>
            <a:chExt cx="6355774" cy="395467"/>
          </a:xfrm>
        </p:grpSpPr>
        <p:sp>
          <p:nvSpPr>
            <p:cNvPr id="59" name="矩形 58"/>
            <p:cNvSpPr/>
            <p:nvPr/>
          </p:nvSpPr>
          <p:spPr>
            <a:xfrm>
              <a:off x="1113357" y="3872042"/>
              <a:ext cx="6355774" cy="395466"/>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13357" y="3872043"/>
              <a:ext cx="3177887" cy="3954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itchFamily="34" charset="-122"/>
                <a:ea typeface="微软雅黑" pitchFamily="34" charset="-122"/>
              </a:endParaRPr>
            </a:p>
          </p:txBody>
        </p:sp>
      </p:grpSp>
      <p:sp>
        <p:nvSpPr>
          <p:cNvPr id="62" name="文本框 12"/>
          <p:cNvSpPr txBox="1"/>
          <p:nvPr/>
        </p:nvSpPr>
        <p:spPr>
          <a:xfrm>
            <a:off x="1295921" y="3297457"/>
            <a:ext cx="1734073" cy="461665"/>
          </a:xfrm>
          <a:prstGeom prst="rect">
            <a:avLst/>
          </a:prstGeom>
          <a:noFill/>
        </p:spPr>
        <p:txBody>
          <a:bodyPr wrap="square" rtlCol="0">
            <a:spAutoFit/>
          </a:bodyPr>
          <a:lstStyle/>
          <a:p>
            <a:r>
              <a:rPr lang="zh-CN" altLang="en-US" sz="2400" dirty="0" smtClean="0">
                <a:solidFill>
                  <a:schemeClr val="bg2"/>
                </a:solidFill>
                <a:latin typeface="微软雅黑" pitchFamily="34" charset="-122"/>
                <a:ea typeface="微软雅黑" pitchFamily="34" charset="-122"/>
              </a:rPr>
              <a:t>第二季度</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66" name="文本框 13"/>
          <p:cNvSpPr txBox="1"/>
          <p:nvPr/>
        </p:nvSpPr>
        <p:spPr>
          <a:xfrm>
            <a:off x="1295921" y="4493541"/>
            <a:ext cx="1734068" cy="461665"/>
          </a:xfrm>
          <a:prstGeom prst="rect">
            <a:avLst/>
          </a:prstGeom>
          <a:noFill/>
        </p:spPr>
        <p:txBody>
          <a:bodyPr wrap="square" rtlCol="0">
            <a:spAutoFit/>
          </a:bodyPr>
          <a:lstStyle/>
          <a:p>
            <a:r>
              <a:rPr lang="zh-CN" altLang="en-US" sz="2400" dirty="0">
                <a:solidFill>
                  <a:schemeClr val="bg2"/>
                </a:solidFill>
                <a:latin typeface="微软雅黑" pitchFamily="34" charset="-122"/>
                <a:ea typeface="微软雅黑" pitchFamily="34" charset="-122"/>
              </a:rPr>
              <a:t>第三季度</a:t>
            </a:r>
          </a:p>
        </p:txBody>
      </p:sp>
      <p:grpSp>
        <p:nvGrpSpPr>
          <p:cNvPr id="11" name="组合 10"/>
          <p:cNvGrpSpPr/>
          <p:nvPr/>
        </p:nvGrpSpPr>
        <p:grpSpPr>
          <a:xfrm>
            <a:off x="1386536" y="4994658"/>
            <a:ext cx="6355778" cy="395465"/>
            <a:chOff x="1113356" y="5066666"/>
            <a:chExt cx="6355778" cy="395465"/>
          </a:xfrm>
        </p:grpSpPr>
        <p:sp>
          <p:nvSpPr>
            <p:cNvPr id="65" name="矩形 64"/>
            <p:cNvSpPr/>
            <p:nvPr/>
          </p:nvSpPr>
          <p:spPr>
            <a:xfrm>
              <a:off x="1113359" y="5066666"/>
              <a:ext cx="6355775" cy="395465"/>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113356" y="5066666"/>
              <a:ext cx="4181766" cy="395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itchFamily="34" charset="-122"/>
                <a:ea typeface="微软雅黑" pitchFamily="34" charset="-122"/>
              </a:endParaRPr>
            </a:p>
          </p:txBody>
        </p:sp>
      </p:grpSp>
      <p:sp>
        <p:nvSpPr>
          <p:cNvPr id="73" name="文本框 14"/>
          <p:cNvSpPr txBox="1"/>
          <p:nvPr/>
        </p:nvSpPr>
        <p:spPr>
          <a:xfrm>
            <a:off x="1295921" y="5617550"/>
            <a:ext cx="2181503" cy="461665"/>
          </a:xfrm>
          <a:prstGeom prst="rect">
            <a:avLst/>
          </a:prstGeom>
          <a:noFill/>
        </p:spPr>
        <p:txBody>
          <a:bodyPr wrap="square" rtlCol="0">
            <a:spAutoFit/>
          </a:bodyPr>
          <a:lstStyle/>
          <a:p>
            <a:r>
              <a:rPr lang="zh-CN" altLang="en-US" sz="2400" dirty="0">
                <a:solidFill>
                  <a:schemeClr val="bg2"/>
                </a:solidFill>
                <a:latin typeface="微软雅黑" pitchFamily="34" charset="-122"/>
                <a:ea typeface="微软雅黑" pitchFamily="34" charset="-122"/>
              </a:rPr>
              <a:t>第四季度</a:t>
            </a:r>
          </a:p>
        </p:txBody>
      </p:sp>
      <p:grpSp>
        <p:nvGrpSpPr>
          <p:cNvPr id="12" name="组合 11"/>
          <p:cNvGrpSpPr/>
          <p:nvPr/>
        </p:nvGrpSpPr>
        <p:grpSpPr>
          <a:xfrm>
            <a:off x="1386535" y="6167727"/>
            <a:ext cx="6355779" cy="395466"/>
            <a:chOff x="1113355" y="6239735"/>
            <a:chExt cx="6355779" cy="395466"/>
          </a:xfrm>
        </p:grpSpPr>
        <p:sp>
          <p:nvSpPr>
            <p:cNvPr id="72" name="矩形 71"/>
            <p:cNvSpPr/>
            <p:nvPr/>
          </p:nvSpPr>
          <p:spPr>
            <a:xfrm>
              <a:off x="1113359" y="6239735"/>
              <a:ext cx="6355775" cy="395466"/>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1113355" y="6239735"/>
              <a:ext cx="5332388" cy="395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itchFamily="34" charset="-122"/>
                <a:ea typeface="微软雅黑" pitchFamily="34" charset="-122"/>
              </a:endParaRPr>
            </a:p>
          </p:txBody>
        </p:sp>
      </p:grpSp>
      <p:grpSp>
        <p:nvGrpSpPr>
          <p:cNvPr id="9" name="组合 8"/>
          <p:cNvGrpSpPr/>
          <p:nvPr/>
        </p:nvGrpSpPr>
        <p:grpSpPr>
          <a:xfrm>
            <a:off x="1386539" y="2639625"/>
            <a:ext cx="6355775" cy="395465"/>
            <a:chOff x="1113359" y="2711633"/>
            <a:chExt cx="6355775" cy="395465"/>
          </a:xfrm>
        </p:grpSpPr>
        <p:sp>
          <p:nvSpPr>
            <p:cNvPr id="79" name="矩形 78"/>
            <p:cNvSpPr/>
            <p:nvPr/>
          </p:nvSpPr>
          <p:spPr>
            <a:xfrm>
              <a:off x="1113359" y="2714927"/>
              <a:ext cx="6355775" cy="392169"/>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113359" y="2711633"/>
              <a:ext cx="4996564" cy="395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itchFamily="34" charset="-122"/>
                <a:ea typeface="微软雅黑" pitchFamily="34" charset="-122"/>
              </a:endParaRPr>
            </a:p>
          </p:txBody>
        </p:sp>
      </p:grpSp>
      <p:sp>
        <p:nvSpPr>
          <p:cNvPr id="81" name="文本框 11"/>
          <p:cNvSpPr txBox="1"/>
          <p:nvPr/>
        </p:nvSpPr>
        <p:spPr>
          <a:xfrm>
            <a:off x="1295923" y="2136312"/>
            <a:ext cx="1734073" cy="461665"/>
          </a:xfrm>
          <a:prstGeom prst="rect">
            <a:avLst/>
          </a:prstGeom>
          <a:noFill/>
        </p:spPr>
        <p:txBody>
          <a:bodyPr wrap="square" rtlCol="0">
            <a:spAutoFit/>
          </a:bodyPr>
          <a:lstStyle/>
          <a:p>
            <a:r>
              <a:rPr lang="zh-CN" altLang="en-US" sz="2400" dirty="0">
                <a:solidFill>
                  <a:schemeClr val="bg2"/>
                </a:solidFill>
                <a:latin typeface="微软雅黑" pitchFamily="34" charset="-122"/>
                <a:ea typeface="微软雅黑" pitchFamily="34" charset="-122"/>
              </a:rPr>
              <a:t>第一季度</a:t>
            </a:r>
          </a:p>
        </p:txBody>
      </p:sp>
      <p:sp>
        <p:nvSpPr>
          <p:cNvPr id="82" name="圆角矩形标注 81"/>
          <p:cNvSpPr/>
          <p:nvPr/>
        </p:nvSpPr>
        <p:spPr>
          <a:xfrm rot="21600000">
            <a:off x="6093345" y="2136311"/>
            <a:ext cx="1041930" cy="341881"/>
          </a:xfrm>
          <a:prstGeom prst="wedgeRoundRectCallout">
            <a:avLst>
              <a:gd name="adj1" fmla="val -21633"/>
              <a:gd name="adj2" fmla="val 78997"/>
              <a:gd name="adj3" fmla="val 16667"/>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80%</a:t>
            </a:r>
            <a:endParaRPr lang="zh-CN" altLang="en-US" dirty="0"/>
          </a:p>
        </p:txBody>
      </p:sp>
      <p:sp>
        <p:nvSpPr>
          <p:cNvPr id="83" name="圆角矩形标注 82"/>
          <p:cNvSpPr/>
          <p:nvPr/>
        </p:nvSpPr>
        <p:spPr>
          <a:xfrm rot="21600000">
            <a:off x="4263968" y="3297457"/>
            <a:ext cx="1041930" cy="341881"/>
          </a:xfrm>
          <a:prstGeom prst="wedgeRoundRectCallout">
            <a:avLst>
              <a:gd name="adj1" fmla="val -21633"/>
              <a:gd name="adj2" fmla="val 78997"/>
              <a:gd name="adj3" fmla="val 16667"/>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50%</a:t>
            </a:r>
            <a:endParaRPr lang="zh-CN" altLang="en-US" dirty="0"/>
          </a:p>
        </p:txBody>
      </p:sp>
      <p:sp>
        <p:nvSpPr>
          <p:cNvPr id="84" name="圆角矩形标注 83"/>
          <p:cNvSpPr/>
          <p:nvPr/>
        </p:nvSpPr>
        <p:spPr>
          <a:xfrm rot="21600000">
            <a:off x="5301041" y="4493541"/>
            <a:ext cx="1041930" cy="341881"/>
          </a:xfrm>
          <a:prstGeom prst="wedgeRoundRectCallout">
            <a:avLst>
              <a:gd name="adj1" fmla="val -21633"/>
              <a:gd name="adj2" fmla="val 78997"/>
              <a:gd name="adj3" fmla="val 16667"/>
            </a:avLst>
          </a:prstGeom>
          <a:solidFill>
            <a:schemeClr val="accent4"/>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65%</a:t>
            </a:r>
            <a:endParaRPr lang="zh-CN" altLang="en-US" dirty="0"/>
          </a:p>
        </p:txBody>
      </p:sp>
      <p:sp>
        <p:nvSpPr>
          <p:cNvPr id="85" name="圆角矩形标注 84"/>
          <p:cNvSpPr/>
          <p:nvPr/>
        </p:nvSpPr>
        <p:spPr>
          <a:xfrm rot="21600000">
            <a:off x="6454149" y="5682554"/>
            <a:ext cx="1041930" cy="341881"/>
          </a:xfrm>
          <a:prstGeom prst="wedgeRoundRectCallout">
            <a:avLst>
              <a:gd name="adj1" fmla="val -21633"/>
              <a:gd name="adj2" fmla="val 78997"/>
              <a:gd name="adj3" fmla="val 16667"/>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90%</a:t>
            </a:r>
            <a:endParaRPr lang="zh-CN" altLang="en-US" dirty="0"/>
          </a:p>
        </p:txBody>
      </p:sp>
      <p:sp>
        <p:nvSpPr>
          <p:cNvPr id="86" name="左大括号 85"/>
          <p:cNvSpPr/>
          <p:nvPr/>
        </p:nvSpPr>
        <p:spPr>
          <a:xfrm>
            <a:off x="8761333" y="2380032"/>
            <a:ext cx="430900" cy="4525080"/>
          </a:xfrm>
          <a:prstGeom prst="leftBrace">
            <a:avLst>
              <a:gd name="adj1" fmla="val 19041"/>
              <a:gd name="adj2" fmla="val 5000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lIns="136802" tIns="68402" rIns="136802" bIns="68402" rtlCol="0" anchor="ctr"/>
          <a:lstStyle/>
          <a:p>
            <a:pPr algn="ctr"/>
            <a:endParaRPr lang="zh-CN" altLang="en-US">
              <a:solidFill>
                <a:schemeClr val="bg2"/>
              </a:solidFill>
            </a:endParaRPr>
          </a:p>
        </p:txBody>
      </p:sp>
      <p:sp>
        <p:nvSpPr>
          <p:cNvPr id="87" name="文本框 7"/>
          <p:cNvSpPr txBox="1">
            <a:spLocks noChangeArrowheads="1"/>
          </p:cNvSpPr>
          <p:nvPr/>
        </p:nvSpPr>
        <p:spPr bwMode="auto">
          <a:xfrm>
            <a:off x="9282758" y="1944588"/>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2000" b="1" dirty="0">
                <a:solidFill>
                  <a:schemeClr val="accent1"/>
                </a:solidFill>
                <a:latin typeface="微软雅黑" pitchFamily="34" charset="-122"/>
              </a:rPr>
              <a:t>第一季度情况</a:t>
            </a:r>
            <a:endParaRPr lang="en-US" altLang="zh-CN" sz="2000" b="1" dirty="0">
              <a:solidFill>
                <a:schemeClr val="accent1"/>
              </a:solidFill>
              <a:latin typeface="微软雅黑" pitchFamily="34" charset="-122"/>
            </a:endParaRPr>
          </a:p>
          <a:p>
            <a:pPr>
              <a:lnSpc>
                <a:spcPct val="120000"/>
              </a:lnSpc>
            </a:pPr>
            <a:r>
              <a:rPr lang="zh-CN" altLang="en-US" sz="1600" dirty="0">
                <a:solidFill>
                  <a:schemeClr val="bg2"/>
                </a:solidFill>
                <a:latin typeface="微软雅黑" pitchFamily="34" charset="-122"/>
              </a:rPr>
              <a:t>添加说明文字添加说明文字添加说明文字。</a:t>
            </a:r>
          </a:p>
        </p:txBody>
      </p:sp>
      <p:sp>
        <p:nvSpPr>
          <p:cNvPr id="88" name="文本框 7"/>
          <p:cNvSpPr txBox="1">
            <a:spLocks noChangeArrowheads="1"/>
          </p:cNvSpPr>
          <p:nvPr/>
        </p:nvSpPr>
        <p:spPr bwMode="auto">
          <a:xfrm>
            <a:off x="9282758" y="3332425"/>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2000" b="1" dirty="0">
                <a:solidFill>
                  <a:schemeClr val="accent1"/>
                </a:solidFill>
                <a:latin typeface="微软雅黑" pitchFamily="34" charset="-122"/>
              </a:rPr>
              <a:t>第二季度情况</a:t>
            </a:r>
            <a:endParaRPr lang="en-US" altLang="zh-CN" sz="2000" b="1" dirty="0">
              <a:solidFill>
                <a:schemeClr val="accent1"/>
              </a:solidFill>
              <a:latin typeface="微软雅黑" pitchFamily="34" charset="-122"/>
            </a:endParaRPr>
          </a:p>
          <a:p>
            <a:pPr>
              <a:lnSpc>
                <a:spcPct val="120000"/>
              </a:lnSpc>
            </a:pPr>
            <a:r>
              <a:rPr lang="zh-CN" altLang="en-US" sz="1600" dirty="0">
                <a:solidFill>
                  <a:schemeClr val="bg2"/>
                </a:solidFill>
                <a:latin typeface="微软雅黑" pitchFamily="34" charset="-122"/>
              </a:rPr>
              <a:t>添加说明文字添加说明文字添加说明文字。</a:t>
            </a:r>
          </a:p>
        </p:txBody>
      </p:sp>
      <p:sp>
        <p:nvSpPr>
          <p:cNvPr id="89" name="文本框 7"/>
          <p:cNvSpPr txBox="1">
            <a:spLocks noChangeArrowheads="1"/>
          </p:cNvSpPr>
          <p:nvPr/>
        </p:nvSpPr>
        <p:spPr bwMode="auto">
          <a:xfrm>
            <a:off x="9282758" y="4720262"/>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2000" b="1" dirty="0">
                <a:solidFill>
                  <a:schemeClr val="accent1"/>
                </a:solidFill>
                <a:latin typeface="微软雅黑" pitchFamily="34" charset="-122"/>
              </a:rPr>
              <a:t>第三季度情况</a:t>
            </a:r>
            <a:endParaRPr lang="en-US" altLang="zh-CN" sz="2000" b="1" dirty="0">
              <a:solidFill>
                <a:schemeClr val="accent1"/>
              </a:solidFill>
              <a:latin typeface="微软雅黑" pitchFamily="34" charset="-122"/>
            </a:endParaRPr>
          </a:p>
          <a:p>
            <a:pPr>
              <a:lnSpc>
                <a:spcPct val="120000"/>
              </a:lnSpc>
            </a:pPr>
            <a:r>
              <a:rPr lang="zh-CN" altLang="en-US" sz="1600" dirty="0">
                <a:solidFill>
                  <a:schemeClr val="bg2"/>
                </a:solidFill>
                <a:latin typeface="微软雅黑" pitchFamily="34" charset="-122"/>
              </a:rPr>
              <a:t>添加说明文字添加说明文字添加说明文字。</a:t>
            </a:r>
          </a:p>
        </p:txBody>
      </p:sp>
      <p:sp>
        <p:nvSpPr>
          <p:cNvPr id="90" name="文本框 7"/>
          <p:cNvSpPr txBox="1">
            <a:spLocks noChangeArrowheads="1"/>
          </p:cNvSpPr>
          <p:nvPr/>
        </p:nvSpPr>
        <p:spPr bwMode="auto">
          <a:xfrm>
            <a:off x="9282758" y="6108099"/>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2000" b="1" dirty="0">
                <a:solidFill>
                  <a:schemeClr val="accent1"/>
                </a:solidFill>
                <a:latin typeface="微软雅黑" pitchFamily="34" charset="-122"/>
              </a:rPr>
              <a:t>第四季度情况</a:t>
            </a:r>
            <a:endParaRPr lang="en-US" altLang="zh-CN" sz="2000" b="1" dirty="0">
              <a:solidFill>
                <a:schemeClr val="accent1"/>
              </a:solidFill>
              <a:latin typeface="微软雅黑" pitchFamily="34" charset="-122"/>
            </a:endParaRPr>
          </a:p>
          <a:p>
            <a:pPr>
              <a:lnSpc>
                <a:spcPct val="120000"/>
              </a:lnSpc>
            </a:pPr>
            <a:r>
              <a:rPr lang="zh-CN" altLang="en-US" sz="1600" dirty="0">
                <a:solidFill>
                  <a:schemeClr val="bg2"/>
                </a:solidFill>
                <a:latin typeface="微软雅黑" pitchFamily="34" charset="-122"/>
              </a:rPr>
              <a:t>添加说明文字添加说明文字添加说明文字。</a:t>
            </a:r>
          </a:p>
        </p:txBody>
      </p:sp>
      <p:sp>
        <p:nvSpPr>
          <p:cNvPr id="6" name="标题 5"/>
          <p:cNvSpPr>
            <a:spLocks noGrp="1"/>
          </p:cNvSpPr>
          <p:nvPr>
            <p:ph type="title"/>
          </p:nvPr>
        </p:nvSpPr>
        <p:spPr/>
        <p:txBody>
          <a:bodyPr/>
          <a:lstStyle/>
          <a:p>
            <a:pPr algn="l"/>
            <a:r>
              <a:rPr lang="zh-CN" altLang="en-US" dirty="0"/>
              <a:t>季度完成</a:t>
            </a:r>
          </a:p>
        </p:txBody>
      </p:sp>
      <p:sp>
        <p:nvSpPr>
          <p:cNvPr id="28" name="TextBox 2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815765315"/>
      </p:ext>
    </p:extLst>
  </p:cSld>
  <p:clrMapOvr>
    <a:masterClrMapping/>
  </p:clrMapOvr>
  <mc:AlternateContent xmlns:mc="http://schemas.openxmlformats.org/markup-compatibility/2006" xmlns:p14="http://schemas.microsoft.com/office/powerpoint/2010/main">
    <mc:Choice Requires="p14">
      <p:transition spd="slow" p14:dur="1200" advClick="0" advTm="0">
        <p14:prism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0-#ppt_w/2"/>
                                          </p:val>
                                        </p:tav>
                                        <p:tav tm="100000">
                                          <p:val>
                                            <p:strVal val="#ppt_x"/>
                                          </p:val>
                                        </p:tav>
                                      </p:tavLst>
                                    </p:anim>
                                    <p:anim calcmode="lin" valueType="num">
                                      <p:cBhvr additive="base">
                                        <p:cTn id="20" dur="500" fill="hold"/>
                                        <p:tgtEl>
                                          <p:spTgt spid="7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1000"/>
                                        <p:tgtEl>
                                          <p:spTgt spid="83"/>
                                        </p:tgtEl>
                                      </p:cBhvr>
                                    </p:animEffect>
                                    <p:anim calcmode="lin" valueType="num">
                                      <p:cBhvr>
                                        <p:cTn id="38" dur="1000" fill="hold"/>
                                        <p:tgtEl>
                                          <p:spTgt spid="83"/>
                                        </p:tgtEl>
                                        <p:attrNameLst>
                                          <p:attrName>ppt_x</p:attrName>
                                        </p:attrNameLst>
                                      </p:cBhvr>
                                      <p:tavLst>
                                        <p:tav tm="0">
                                          <p:val>
                                            <p:strVal val="#ppt_x"/>
                                          </p:val>
                                        </p:tav>
                                        <p:tav tm="100000">
                                          <p:val>
                                            <p:strVal val="#ppt_x"/>
                                          </p:val>
                                        </p:tav>
                                      </p:tavLst>
                                    </p:anim>
                                    <p:anim calcmode="lin" valueType="num">
                                      <p:cBhvr>
                                        <p:cTn id="39" dur="1000" fill="hold"/>
                                        <p:tgtEl>
                                          <p:spTgt spid="8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47" presetClass="entr" presetSubtype="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1000"/>
                                        <p:tgtEl>
                                          <p:spTgt spid="84"/>
                                        </p:tgtEl>
                                      </p:cBhvr>
                                    </p:animEffect>
                                    <p:anim calcmode="lin" valueType="num">
                                      <p:cBhvr>
                                        <p:cTn id="47" dur="1000" fill="hold"/>
                                        <p:tgtEl>
                                          <p:spTgt spid="84"/>
                                        </p:tgtEl>
                                        <p:attrNameLst>
                                          <p:attrName>ppt_x</p:attrName>
                                        </p:attrNameLst>
                                      </p:cBhvr>
                                      <p:tavLst>
                                        <p:tav tm="0">
                                          <p:val>
                                            <p:strVal val="#ppt_x"/>
                                          </p:val>
                                        </p:tav>
                                        <p:tav tm="100000">
                                          <p:val>
                                            <p:strVal val="#ppt_x"/>
                                          </p:val>
                                        </p:tav>
                                      </p:tavLst>
                                    </p:anim>
                                    <p:anim calcmode="lin" valueType="num">
                                      <p:cBhvr>
                                        <p:cTn id="48" dur="1000" fill="hold"/>
                                        <p:tgtEl>
                                          <p:spTgt spid="84"/>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500"/>
                            </p:stCondLst>
                            <p:childTnLst>
                              <p:par>
                                <p:cTn id="54" presetID="47" presetClass="entr" presetSubtype="0" fill="hold" grpId="0" nodeType="after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1000"/>
                                        <p:tgtEl>
                                          <p:spTgt spid="85"/>
                                        </p:tgtEl>
                                      </p:cBhvr>
                                    </p:animEffect>
                                    <p:anim calcmode="lin" valueType="num">
                                      <p:cBhvr>
                                        <p:cTn id="57" dur="1000" fill="hold"/>
                                        <p:tgtEl>
                                          <p:spTgt spid="85"/>
                                        </p:tgtEl>
                                        <p:attrNameLst>
                                          <p:attrName>ppt_x</p:attrName>
                                        </p:attrNameLst>
                                      </p:cBhvr>
                                      <p:tavLst>
                                        <p:tav tm="0">
                                          <p:val>
                                            <p:strVal val="#ppt_x"/>
                                          </p:val>
                                        </p:tav>
                                        <p:tav tm="100000">
                                          <p:val>
                                            <p:strVal val="#ppt_x"/>
                                          </p:val>
                                        </p:tav>
                                      </p:tavLst>
                                    </p:anim>
                                    <p:anim calcmode="lin" valueType="num">
                                      <p:cBhvr>
                                        <p:cTn id="58" dur="1000" fill="hold"/>
                                        <p:tgtEl>
                                          <p:spTgt spid="8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16" presetClass="entr" presetSubtype="42"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barn(outHorizontal)">
                                      <p:cBhvr>
                                        <p:cTn id="62" dur="1000"/>
                                        <p:tgtEl>
                                          <p:spTgt spid="86"/>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wipe(left)">
                                      <p:cBhvr>
                                        <p:cTn id="66" dur="750"/>
                                        <p:tgtEl>
                                          <p:spTgt spid="87"/>
                                        </p:tgtEl>
                                      </p:cBhvr>
                                    </p:animEffect>
                                  </p:childTnLst>
                                </p:cTn>
                              </p:par>
                            </p:childTnLst>
                          </p:cTn>
                        </p:par>
                        <p:par>
                          <p:cTn id="67" fill="hold">
                            <p:stCondLst>
                              <p:cond delay="7250"/>
                            </p:stCondLst>
                            <p:childTnLst>
                              <p:par>
                                <p:cTn id="68" presetID="22" presetClass="entr" presetSubtype="8"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wipe(left)">
                                      <p:cBhvr>
                                        <p:cTn id="70" dur="750"/>
                                        <p:tgtEl>
                                          <p:spTgt spid="88"/>
                                        </p:tgtEl>
                                      </p:cBhvr>
                                    </p:animEffect>
                                  </p:childTnLst>
                                </p:cTn>
                              </p:par>
                            </p:childTnLst>
                          </p:cTn>
                        </p:par>
                        <p:par>
                          <p:cTn id="71" fill="hold">
                            <p:stCondLst>
                              <p:cond delay="8000"/>
                            </p:stCondLst>
                            <p:childTnLst>
                              <p:par>
                                <p:cTn id="72" presetID="22" presetClass="entr" presetSubtype="8" fill="hold" grpId="0" nodeType="afterEffect">
                                  <p:stCondLst>
                                    <p:cond delay="0"/>
                                  </p:stCondLst>
                                  <p:childTnLst>
                                    <p:set>
                                      <p:cBhvr>
                                        <p:cTn id="73" dur="1" fill="hold">
                                          <p:stCondLst>
                                            <p:cond delay="0"/>
                                          </p:stCondLst>
                                        </p:cTn>
                                        <p:tgtEl>
                                          <p:spTgt spid="89"/>
                                        </p:tgtEl>
                                        <p:attrNameLst>
                                          <p:attrName>style.visibility</p:attrName>
                                        </p:attrNameLst>
                                      </p:cBhvr>
                                      <p:to>
                                        <p:strVal val="visible"/>
                                      </p:to>
                                    </p:set>
                                    <p:animEffect transition="in" filter="wipe(left)">
                                      <p:cBhvr>
                                        <p:cTn id="74" dur="750"/>
                                        <p:tgtEl>
                                          <p:spTgt spid="89"/>
                                        </p:tgtEl>
                                      </p:cBhvr>
                                    </p:animEffect>
                                  </p:childTnLst>
                                </p:cTn>
                              </p:par>
                            </p:childTnLst>
                          </p:cTn>
                        </p:par>
                        <p:par>
                          <p:cTn id="75" fill="hold">
                            <p:stCondLst>
                              <p:cond delay="8750"/>
                            </p:stCondLst>
                            <p:childTnLst>
                              <p:par>
                                <p:cTn id="76" presetID="22" presetClass="entr" presetSubtype="8" fill="hold" grpId="0"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wipe(left)">
                                      <p:cBhvr>
                                        <p:cTn id="78" dur="750"/>
                                        <p:tgtEl>
                                          <p:spTgt spid="90"/>
                                        </p:tgtEl>
                                      </p:cBhvr>
                                    </p:animEffect>
                                  </p:childTnLst>
                                </p:cTn>
                              </p:par>
                            </p:childTnLst>
                          </p:cTn>
                        </p:par>
                        <p:par>
                          <p:cTn id="79" fill="hold">
                            <p:stCondLst>
                              <p:cond delay="950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6" grpId="0"/>
      <p:bldP spid="73" grpId="0"/>
      <p:bldP spid="81" grpId="0"/>
      <p:bldP spid="82" grpId="0" animBg="1"/>
      <p:bldP spid="83" grpId="0" animBg="1"/>
      <p:bldP spid="84" grpId="0" animBg="1"/>
      <p:bldP spid="85" grpId="0" animBg="1"/>
      <p:bldP spid="86" grpId="0" animBg="1"/>
      <p:bldP spid="87" grpId="0"/>
      <p:bldP spid="88" grpId="0"/>
      <p:bldP spid="89" grpId="0"/>
      <p:bldP spid="90"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696875" y="3070628"/>
            <a:ext cx="3672054" cy="646331"/>
          </a:xfrm>
          <a:prstGeom prst="rect">
            <a:avLst/>
          </a:prstGeom>
          <a:noFill/>
        </p:spPr>
        <p:txBody>
          <a:bodyPr wrap="square" rtlCol="0">
            <a:spAutoFit/>
          </a:bodyPr>
          <a:lstStyle/>
          <a:p>
            <a:r>
              <a:rPr lang="zh-CN" altLang="en-US" sz="3600" dirty="0">
                <a:solidFill>
                  <a:schemeClr val="accent1"/>
                </a:solidFill>
                <a:latin typeface="+mj-ea"/>
                <a:ea typeface="+mj-ea"/>
              </a:rPr>
              <a:t>成果展示及问题</a:t>
            </a:r>
          </a:p>
        </p:txBody>
      </p:sp>
      <p:sp>
        <p:nvSpPr>
          <p:cNvPr id="37" name="TextBox 36"/>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项目前期</a:t>
            </a:r>
          </a:p>
        </p:txBody>
      </p:sp>
      <p:sp>
        <p:nvSpPr>
          <p:cNvPr id="41" name="TextBox 40"/>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执行过程</a:t>
            </a:r>
          </a:p>
        </p:txBody>
      </p:sp>
      <p:sp>
        <p:nvSpPr>
          <p:cNvPr id="42" name="TextBox 41"/>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存在问题</a:t>
            </a:r>
          </a:p>
        </p:txBody>
      </p:sp>
      <p:sp>
        <p:nvSpPr>
          <p:cNvPr id="43" name="TextBox 42"/>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解决方法 </a:t>
            </a:r>
          </a:p>
        </p:txBody>
      </p:sp>
      <p:sp>
        <p:nvSpPr>
          <p:cNvPr id="44" name="TextBox 43"/>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成果展示</a:t>
            </a:r>
          </a:p>
        </p:txBody>
      </p:sp>
      <p:sp>
        <p:nvSpPr>
          <p:cNvPr id="45" name="TextBox 44"/>
          <p:cNvSpPr txBox="1"/>
          <p:nvPr/>
        </p:nvSpPr>
        <p:spPr>
          <a:xfrm>
            <a:off x="8208866" y="5385766"/>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收益增值</a:t>
            </a:r>
          </a:p>
        </p:txBody>
      </p:sp>
      <p:grpSp>
        <p:nvGrpSpPr>
          <p:cNvPr id="46" name="组合 45"/>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2428" y="7417195"/>
            <a:ext cx="13681075" cy="504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4109952" y="1980831"/>
            <a:ext cx="2204282" cy="2204282"/>
            <a:chOff x="4508674" y="2118116"/>
            <a:chExt cx="2204282" cy="2204282"/>
          </a:xfrm>
        </p:grpSpPr>
        <p:grpSp>
          <p:nvGrpSpPr>
            <p:cNvPr id="63" name="组合 62"/>
            <p:cNvGrpSpPr/>
            <p:nvPr/>
          </p:nvGrpSpPr>
          <p:grpSpPr>
            <a:xfrm>
              <a:off x="4508674" y="2118116"/>
              <a:ext cx="2204282" cy="2204282"/>
              <a:chOff x="1517331" y="1125257"/>
              <a:chExt cx="2204282" cy="2204282"/>
            </a:xfrm>
          </p:grpSpPr>
          <p:sp>
            <p:nvSpPr>
              <p:cNvPr id="65" name="椭圆 6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64" name="TextBox 63"/>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03</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25012" y="5329912"/>
            <a:ext cx="636938" cy="636938"/>
            <a:chOff x="1517331" y="1125257"/>
            <a:chExt cx="2204282" cy="2204282"/>
          </a:xfrm>
        </p:grpSpPr>
        <p:sp>
          <p:nvSpPr>
            <p:cNvPr id="68" name="椭圆 6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306543" y="6382261"/>
            <a:ext cx="636938" cy="636938"/>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3" name="组合 72"/>
          <p:cNvGrpSpPr/>
          <p:nvPr/>
        </p:nvGrpSpPr>
        <p:grpSpPr>
          <a:xfrm>
            <a:off x="1337268" y="5966850"/>
            <a:ext cx="520178" cy="520178"/>
            <a:chOff x="1517331" y="1125257"/>
            <a:chExt cx="2204282" cy="2204282"/>
          </a:xfrm>
        </p:grpSpPr>
        <p:sp>
          <p:nvSpPr>
            <p:cNvPr id="74" name="椭圆 7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TextBox 75"/>
          <p:cNvSpPr txBox="1"/>
          <p:nvPr/>
        </p:nvSpPr>
        <p:spPr>
          <a:xfrm>
            <a:off x="6754405" y="2182872"/>
            <a:ext cx="2292893" cy="830997"/>
          </a:xfrm>
          <a:prstGeom prst="rect">
            <a:avLst/>
          </a:prstGeom>
          <a:noFill/>
        </p:spPr>
        <p:txBody>
          <a:bodyPr wrap="square" rtlCol="0">
            <a:spAutoFit/>
          </a:bodyPr>
          <a:lstStyle/>
          <a:p>
            <a:r>
              <a:rPr lang="en-US" altLang="zh-CN" b="1" spc="-150" dirty="0" smtClean="0">
                <a:solidFill>
                  <a:schemeClr val="bg2"/>
                </a:solidFill>
                <a:latin typeface="思源黑体 CN Bold" pitchFamily="34" charset="-122"/>
                <a:ea typeface="思源黑体 CN Bold" pitchFamily="34" charset="-122"/>
              </a:rPr>
              <a:t>WORK  REPORT</a:t>
            </a:r>
            <a:endParaRPr lang="zh-CN" altLang="en-US" b="1" spc="-150" dirty="0" smtClean="0">
              <a:solidFill>
                <a:schemeClr val="bg2"/>
              </a:solidFill>
              <a:latin typeface="思源黑体 CN Bold" pitchFamily="34" charset="-122"/>
              <a:ea typeface="思源黑体 CN Bold" pitchFamily="34" charset="-122"/>
            </a:endParaRPr>
          </a:p>
        </p:txBody>
      </p:sp>
      <p:grpSp>
        <p:nvGrpSpPr>
          <p:cNvPr id="77" name="组合 76"/>
          <p:cNvGrpSpPr/>
          <p:nvPr/>
        </p:nvGrpSpPr>
        <p:grpSpPr>
          <a:xfrm>
            <a:off x="11685770" y="229944"/>
            <a:ext cx="636938" cy="636938"/>
            <a:chOff x="1517331" y="1125257"/>
            <a:chExt cx="2204282" cy="2204282"/>
          </a:xfrm>
        </p:grpSpPr>
        <p:sp>
          <p:nvSpPr>
            <p:cNvPr id="78" name="椭圆 7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0" name="组合 79"/>
          <p:cNvGrpSpPr/>
          <p:nvPr/>
        </p:nvGrpSpPr>
        <p:grpSpPr>
          <a:xfrm>
            <a:off x="12811432" y="311854"/>
            <a:ext cx="636938" cy="636938"/>
            <a:chOff x="1517331" y="1125257"/>
            <a:chExt cx="2204282" cy="2204282"/>
          </a:xfrm>
        </p:grpSpPr>
        <p:sp>
          <p:nvSpPr>
            <p:cNvPr id="83" name="椭圆 8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5" name="组合 84"/>
          <p:cNvGrpSpPr/>
          <p:nvPr/>
        </p:nvGrpSpPr>
        <p:grpSpPr>
          <a:xfrm>
            <a:off x="12018242" y="860552"/>
            <a:ext cx="908714" cy="908714"/>
            <a:chOff x="1517331" y="1125257"/>
            <a:chExt cx="2204282" cy="2204282"/>
          </a:xfrm>
        </p:grpSpPr>
        <p:sp>
          <p:nvSpPr>
            <p:cNvPr id="86" name="椭圆 8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8" name="组合 87"/>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9" name="同心圆 8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TextBox 9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4047764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14:bounceEnd="52000">
                                          <p:cBhvr additive="base">
                                            <p:cTn id="16" dur="500" fill="hold"/>
                                            <p:tgtEl>
                                              <p:spTgt spid="7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14:bounceEnd="52000">
                                          <p:cBhvr additive="base">
                                            <p:cTn id="20" dur="500" fill="hold"/>
                                            <p:tgtEl>
                                              <p:spTgt spid="6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14:bounceEnd="52000">
                                          <p:cBhvr additive="base">
                                            <p:cTn id="24" dur="500" fill="hold"/>
                                            <p:tgtEl>
                                              <p:spTgt spid="7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14:bounceEnd="52000">
                                          <p:cBhvr additive="base">
                                            <p:cTn id="28" dur="500" fill="hold"/>
                                            <p:tgtEl>
                                              <p:spTgt spid="85"/>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14:bounceEnd="52000">
                                          <p:cBhvr additive="base">
                                            <p:cTn id="32" dur="500" fill="hold"/>
                                            <p:tgtEl>
                                              <p:spTgt spid="7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14:bounceEnd="52000">
                                          <p:cBhvr additive="base">
                                            <p:cTn id="36" dur="500" fill="hold"/>
                                            <p:tgtEl>
                                              <p:spTgt spid="8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14:bounceEnd="52000">
                                          <p:cBhvr additive="base">
                                            <p:cTn id="40" dur="500" fill="hold"/>
                                            <p:tgtEl>
                                              <p:spTgt spid="88"/>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53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5030"/>
                                </p:stCondLst>
                                <p:childTnLst>
                                  <p:par>
                                    <p:cTn id="86" presetID="10"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0-#ppt_w/2"/>
                                              </p:val>
                                            </p:tav>
                                            <p:tav tm="100000">
                                              <p:val>
                                                <p:strVal val="#ppt_x"/>
                                              </p:val>
                                            </p:tav>
                                          </p:tavLst>
                                        </p:anim>
                                        <p:anim calcmode="lin" valueType="num">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0-#ppt_w/2"/>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fill="hold"/>
                                            <p:tgtEl>
                                              <p:spTgt spid="70"/>
                                            </p:tgtEl>
                                            <p:attrNameLst>
                                              <p:attrName>ppt_x</p:attrName>
                                            </p:attrNameLst>
                                          </p:cBhvr>
                                          <p:tavLst>
                                            <p:tav tm="0">
                                              <p:val>
                                                <p:strVal val="0-#ppt_w/2"/>
                                              </p:val>
                                            </p:tav>
                                            <p:tav tm="100000">
                                              <p:val>
                                                <p:strVal val="#ppt_x"/>
                                              </p:val>
                                            </p:tav>
                                          </p:tavLst>
                                        </p:anim>
                                        <p:anim calcmode="lin" valueType="num">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1+#ppt_w/2"/>
                                              </p:val>
                                            </p:tav>
                                            <p:tav tm="100000">
                                              <p:val>
                                                <p:strVal val="#ppt_x"/>
                                              </p:val>
                                            </p:tav>
                                          </p:tavLst>
                                        </p:anim>
                                        <p:anim calcmode="lin" valueType="num">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1+#ppt_w/2"/>
                                              </p:val>
                                            </p:tav>
                                            <p:tav tm="100000">
                                              <p:val>
                                                <p:strVal val="#ppt_x"/>
                                              </p:val>
                                            </p:tav>
                                          </p:tavLst>
                                        </p:anim>
                                        <p:anim calcmode="lin" valueType="num">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500" fill="hold"/>
                                            <p:tgtEl>
                                              <p:spTgt spid="88"/>
                                            </p:tgtEl>
                                            <p:attrNameLst>
                                              <p:attrName>ppt_x</p:attrName>
                                            </p:attrNameLst>
                                          </p:cBhvr>
                                          <p:tavLst>
                                            <p:tav tm="0">
                                              <p:val>
                                                <p:strVal val="1+#ppt_w/2"/>
                                              </p:val>
                                            </p:tav>
                                            <p:tav tm="100000">
                                              <p:val>
                                                <p:strVal val="#ppt_x"/>
                                              </p:val>
                                            </p:tav>
                                          </p:tavLst>
                                        </p:anim>
                                        <p:anim calcmode="lin" valueType="num">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53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5030"/>
                                </p:stCondLst>
                                <p:childTnLst>
                                  <p:par>
                                    <p:cTn id="86" presetID="10"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9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flipV="1">
            <a:off x="2701998" y="0"/>
            <a:ext cx="0" cy="792162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309766" y="2325250"/>
            <a:ext cx="2784464" cy="2784464"/>
            <a:chOff x="12529169" y="3967390"/>
            <a:chExt cx="1680496" cy="1680496"/>
          </a:xfrm>
        </p:grpSpPr>
        <p:grpSp>
          <p:nvGrpSpPr>
            <p:cNvPr id="49" name="组合 48"/>
            <p:cNvGrpSpPr/>
            <p:nvPr/>
          </p:nvGrpSpPr>
          <p:grpSpPr>
            <a:xfrm>
              <a:off x="12529169" y="3967390"/>
              <a:ext cx="1680496" cy="1680496"/>
              <a:chOff x="10515120" y="1090158"/>
              <a:chExt cx="1680496" cy="1680496"/>
            </a:xfrm>
          </p:grpSpPr>
          <p:sp>
            <p:nvSpPr>
              <p:cNvPr id="51" name="椭圆 5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2" name="椭圆 51"/>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50" name="TextBox 49"/>
            <p:cNvSpPr txBox="1"/>
            <p:nvPr/>
          </p:nvSpPr>
          <p:spPr>
            <a:xfrm>
              <a:off x="12884843" y="4542717"/>
              <a:ext cx="1010287" cy="557254"/>
            </a:xfrm>
            <a:prstGeom prst="rect">
              <a:avLst/>
            </a:prstGeom>
            <a:noFill/>
          </p:spPr>
          <p:txBody>
            <a:bodyPr wrap="square" rtlCol="0">
              <a:spAutoFit/>
            </a:bodyPr>
            <a:lstStyle/>
            <a:p>
              <a:r>
                <a:rPr lang="zh-CN" altLang="en-US" sz="5400" dirty="0" smtClean="0">
                  <a:solidFill>
                    <a:schemeClr val="bg1"/>
                  </a:solidFill>
                  <a:latin typeface="+mj-ea"/>
                </a:rPr>
                <a:t>目录</a:t>
              </a:r>
              <a:endParaRPr lang="zh-CN" altLang="en-US" sz="5400" dirty="0">
                <a:solidFill>
                  <a:schemeClr val="bg1"/>
                </a:solidFill>
                <a:latin typeface="+mj-ea"/>
              </a:endParaRPr>
            </a:p>
          </p:txBody>
        </p:sp>
      </p:grpSp>
      <p:grpSp>
        <p:nvGrpSpPr>
          <p:cNvPr id="57" name="组合 56"/>
          <p:cNvGrpSpPr/>
          <p:nvPr/>
        </p:nvGrpSpPr>
        <p:grpSpPr>
          <a:xfrm>
            <a:off x="2482194" y="6498522"/>
            <a:ext cx="439608" cy="439608"/>
            <a:chOff x="10515120" y="1090158"/>
            <a:chExt cx="1680496" cy="1680496"/>
          </a:xfrm>
        </p:grpSpPr>
        <p:sp>
          <p:nvSpPr>
            <p:cNvPr id="59" name="椭圆 58"/>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0" name="椭圆 59"/>
            <p:cNvSpPr/>
            <p:nvPr/>
          </p:nvSpPr>
          <p:spPr>
            <a:xfrm>
              <a:off x="10650383" y="1225421"/>
              <a:ext cx="1409970" cy="1409970"/>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61" name="组合 60"/>
          <p:cNvGrpSpPr/>
          <p:nvPr/>
        </p:nvGrpSpPr>
        <p:grpSpPr>
          <a:xfrm>
            <a:off x="2482194" y="976880"/>
            <a:ext cx="439608" cy="439608"/>
            <a:chOff x="10515120" y="1090158"/>
            <a:chExt cx="1680496" cy="1680496"/>
          </a:xfrm>
        </p:grpSpPr>
        <p:sp>
          <p:nvSpPr>
            <p:cNvPr id="62" name="椭圆 61"/>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3" name="椭圆 62"/>
            <p:cNvSpPr/>
            <p:nvPr/>
          </p:nvSpPr>
          <p:spPr>
            <a:xfrm>
              <a:off x="10650383" y="1225421"/>
              <a:ext cx="1409970" cy="1409970"/>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65" name="组合 64"/>
          <p:cNvGrpSpPr/>
          <p:nvPr/>
        </p:nvGrpSpPr>
        <p:grpSpPr>
          <a:xfrm>
            <a:off x="6425894" y="928184"/>
            <a:ext cx="1537897" cy="671442"/>
            <a:chOff x="2328257" y="4927865"/>
            <a:chExt cx="1537897" cy="671442"/>
          </a:xfrm>
        </p:grpSpPr>
        <p:sp>
          <p:nvSpPr>
            <p:cNvPr id="66" name="TextBox 65"/>
            <p:cNvSpPr txBox="1"/>
            <p:nvPr/>
          </p:nvSpPr>
          <p:spPr>
            <a:xfrm>
              <a:off x="2328257" y="4927865"/>
              <a:ext cx="1537897" cy="446276"/>
            </a:xfrm>
            <a:prstGeom prst="rect">
              <a:avLst/>
            </a:prstGeom>
            <a:noFill/>
          </p:spPr>
          <p:txBody>
            <a:bodyPr wrap="square" rtlCol="0">
              <a:spAutoFit/>
            </a:bodyPr>
            <a:lstStyle/>
            <a:p>
              <a:r>
                <a:rPr lang="zh-CN" altLang="en-US" sz="2300" dirty="0" smtClean="0">
                  <a:solidFill>
                    <a:schemeClr val="accent3"/>
                  </a:solidFill>
                  <a:latin typeface="+mj-ea"/>
                  <a:ea typeface="+mj-ea"/>
                </a:rPr>
                <a:t>工作汇报</a:t>
              </a:r>
              <a:endParaRPr lang="zh-CN" altLang="en-US" sz="2300" dirty="0">
                <a:solidFill>
                  <a:schemeClr val="accent3"/>
                </a:solidFill>
                <a:latin typeface="+mj-ea"/>
                <a:ea typeface="+mj-ea"/>
              </a:endParaRPr>
            </a:p>
          </p:txBody>
        </p:sp>
        <p:sp>
          <p:nvSpPr>
            <p:cNvPr id="67" name="TextBox 66"/>
            <p:cNvSpPr txBox="1"/>
            <p:nvPr/>
          </p:nvSpPr>
          <p:spPr>
            <a:xfrm>
              <a:off x="2419470" y="5322308"/>
              <a:ext cx="1286284" cy="276999"/>
            </a:xfrm>
            <a:prstGeom prst="rect">
              <a:avLst/>
            </a:prstGeom>
            <a:noFill/>
          </p:spPr>
          <p:txBody>
            <a:bodyPr wrap="square" rtlCol="0">
              <a:spAutoFit/>
            </a:bodyPr>
            <a:lstStyle/>
            <a:p>
              <a:r>
                <a:rPr lang="en-US" altLang="zh-CN" sz="1200" dirty="0" smtClean="0">
                  <a:solidFill>
                    <a:schemeClr val="tx1">
                      <a:lumMod val="50000"/>
                      <a:lumOff val="50000"/>
                    </a:schemeClr>
                  </a:solidFill>
                  <a:latin typeface="+mj-ea"/>
                  <a:ea typeface="+mj-ea"/>
                </a:rPr>
                <a:t>WORKREPORT</a:t>
              </a:r>
              <a:endParaRPr lang="zh-CN" altLang="en-US" sz="1200" dirty="0">
                <a:solidFill>
                  <a:schemeClr val="tx1">
                    <a:lumMod val="50000"/>
                    <a:lumOff val="50000"/>
                  </a:schemeClr>
                </a:solidFill>
                <a:latin typeface="+mj-ea"/>
                <a:ea typeface="+mj-ea"/>
              </a:endParaRPr>
            </a:p>
          </p:txBody>
        </p:sp>
      </p:grpSp>
      <p:grpSp>
        <p:nvGrpSpPr>
          <p:cNvPr id="68" name="组合 67"/>
          <p:cNvGrpSpPr/>
          <p:nvPr/>
        </p:nvGrpSpPr>
        <p:grpSpPr>
          <a:xfrm>
            <a:off x="7322221" y="2266847"/>
            <a:ext cx="1537897" cy="641728"/>
            <a:chOff x="4246958" y="2731461"/>
            <a:chExt cx="1537897" cy="641728"/>
          </a:xfrm>
        </p:grpSpPr>
        <p:sp>
          <p:nvSpPr>
            <p:cNvPr id="69" name="TextBox 68"/>
            <p:cNvSpPr txBox="1"/>
            <p:nvPr/>
          </p:nvSpPr>
          <p:spPr>
            <a:xfrm>
              <a:off x="4246958" y="2731461"/>
              <a:ext cx="1537897" cy="446276"/>
            </a:xfrm>
            <a:prstGeom prst="rect">
              <a:avLst/>
            </a:prstGeom>
            <a:noFill/>
          </p:spPr>
          <p:txBody>
            <a:bodyPr wrap="square" rtlCol="0">
              <a:spAutoFit/>
            </a:bodyPr>
            <a:lstStyle/>
            <a:p>
              <a:r>
                <a:rPr lang="zh-CN" altLang="en-US" sz="2300" dirty="0">
                  <a:solidFill>
                    <a:schemeClr val="accent3"/>
                  </a:solidFill>
                  <a:latin typeface="+mj-ea"/>
                  <a:ea typeface="+mj-ea"/>
                </a:rPr>
                <a:t>完成情况</a:t>
              </a:r>
            </a:p>
          </p:txBody>
        </p:sp>
        <p:sp>
          <p:nvSpPr>
            <p:cNvPr id="70" name="TextBox 69"/>
            <p:cNvSpPr txBox="1"/>
            <p:nvPr/>
          </p:nvSpPr>
          <p:spPr>
            <a:xfrm>
              <a:off x="4335082" y="3111579"/>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1" name="组合 70"/>
          <p:cNvGrpSpPr/>
          <p:nvPr/>
        </p:nvGrpSpPr>
        <p:grpSpPr>
          <a:xfrm>
            <a:off x="7610304" y="3575796"/>
            <a:ext cx="1537897" cy="672208"/>
            <a:chOff x="5982926" y="4927865"/>
            <a:chExt cx="1537897" cy="672208"/>
          </a:xfrm>
        </p:grpSpPr>
        <p:sp>
          <p:nvSpPr>
            <p:cNvPr id="72" name="TextBox 71"/>
            <p:cNvSpPr txBox="1"/>
            <p:nvPr/>
          </p:nvSpPr>
          <p:spPr>
            <a:xfrm>
              <a:off x="5982926" y="4927865"/>
              <a:ext cx="1537897" cy="446276"/>
            </a:xfrm>
            <a:prstGeom prst="rect">
              <a:avLst/>
            </a:prstGeom>
            <a:noFill/>
          </p:spPr>
          <p:txBody>
            <a:bodyPr wrap="square" rtlCol="0">
              <a:spAutoFit/>
            </a:bodyPr>
            <a:lstStyle/>
            <a:p>
              <a:r>
                <a:rPr lang="zh-CN" altLang="en-US" sz="2300" dirty="0">
                  <a:solidFill>
                    <a:schemeClr val="accent3"/>
                  </a:solidFill>
                  <a:latin typeface="+mj-ea"/>
                  <a:ea typeface="+mj-ea"/>
                </a:rPr>
                <a:t>成果展示</a:t>
              </a:r>
            </a:p>
          </p:txBody>
        </p:sp>
        <p:sp>
          <p:nvSpPr>
            <p:cNvPr id="73" name="TextBox 72"/>
            <p:cNvSpPr txBox="1"/>
            <p:nvPr/>
          </p:nvSpPr>
          <p:spPr>
            <a:xfrm>
              <a:off x="6071050" y="5338463"/>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4" name="组合 73"/>
          <p:cNvGrpSpPr/>
          <p:nvPr/>
        </p:nvGrpSpPr>
        <p:grpSpPr>
          <a:xfrm>
            <a:off x="7306342" y="4915226"/>
            <a:ext cx="1537897" cy="641728"/>
            <a:chOff x="7839376" y="2731461"/>
            <a:chExt cx="1537897" cy="641728"/>
          </a:xfrm>
        </p:grpSpPr>
        <p:sp>
          <p:nvSpPr>
            <p:cNvPr id="75" name="TextBox 74"/>
            <p:cNvSpPr txBox="1"/>
            <p:nvPr/>
          </p:nvSpPr>
          <p:spPr>
            <a:xfrm>
              <a:off x="7839376" y="2731461"/>
              <a:ext cx="1537897" cy="446276"/>
            </a:xfrm>
            <a:prstGeom prst="rect">
              <a:avLst/>
            </a:prstGeom>
            <a:noFill/>
          </p:spPr>
          <p:txBody>
            <a:bodyPr wrap="square" rtlCol="0">
              <a:spAutoFit/>
            </a:bodyPr>
            <a:lstStyle/>
            <a:p>
              <a:r>
                <a:rPr lang="zh-CN" altLang="en-US" sz="2300" dirty="0">
                  <a:solidFill>
                    <a:schemeClr val="accent3"/>
                  </a:solidFill>
                  <a:latin typeface="+mj-ea"/>
                  <a:ea typeface="+mj-ea"/>
                </a:rPr>
                <a:t>工作不足</a:t>
              </a:r>
            </a:p>
          </p:txBody>
        </p:sp>
        <p:sp>
          <p:nvSpPr>
            <p:cNvPr id="77" name="TextBox 76"/>
            <p:cNvSpPr txBox="1"/>
            <p:nvPr/>
          </p:nvSpPr>
          <p:spPr>
            <a:xfrm>
              <a:off x="7947820" y="3111579"/>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8" name="组合 77"/>
          <p:cNvGrpSpPr/>
          <p:nvPr/>
        </p:nvGrpSpPr>
        <p:grpSpPr>
          <a:xfrm>
            <a:off x="6425894" y="6224176"/>
            <a:ext cx="1537897" cy="621408"/>
            <a:chOff x="9752962" y="4978665"/>
            <a:chExt cx="1537897" cy="621408"/>
          </a:xfrm>
        </p:grpSpPr>
        <p:sp>
          <p:nvSpPr>
            <p:cNvPr id="79" name="TextBox 78"/>
            <p:cNvSpPr txBox="1"/>
            <p:nvPr/>
          </p:nvSpPr>
          <p:spPr>
            <a:xfrm>
              <a:off x="9752962" y="4978665"/>
              <a:ext cx="1537897" cy="446276"/>
            </a:xfrm>
            <a:prstGeom prst="rect">
              <a:avLst/>
            </a:prstGeom>
            <a:noFill/>
          </p:spPr>
          <p:txBody>
            <a:bodyPr wrap="square" rtlCol="0">
              <a:spAutoFit/>
            </a:bodyPr>
            <a:lstStyle/>
            <a:p>
              <a:r>
                <a:rPr lang="zh-CN" altLang="en-US" sz="2300" dirty="0">
                  <a:solidFill>
                    <a:schemeClr val="accent3"/>
                  </a:solidFill>
                  <a:latin typeface="+mj-ea"/>
                  <a:ea typeface="+mj-ea"/>
                </a:rPr>
                <a:t>明年计划</a:t>
              </a:r>
            </a:p>
          </p:txBody>
        </p:sp>
        <p:sp>
          <p:nvSpPr>
            <p:cNvPr id="80" name="TextBox 79"/>
            <p:cNvSpPr txBox="1"/>
            <p:nvPr/>
          </p:nvSpPr>
          <p:spPr>
            <a:xfrm>
              <a:off x="9841086" y="5338463"/>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82" name="组合 81"/>
          <p:cNvGrpSpPr/>
          <p:nvPr/>
        </p:nvGrpSpPr>
        <p:grpSpPr>
          <a:xfrm>
            <a:off x="5952089" y="4695748"/>
            <a:ext cx="1031269" cy="1031269"/>
            <a:chOff x="12529169" y="3967390"/>
            <a:chExt cx="1680496" cy="1680496"/>
          </a:xfrm>
        </p:grpSpPr>
        <p:grpSp>
          <p:nvGrpSpPr>
            <p:cNvPr id="83" name="组合 82"/>
            <p:cNvGrpSpPr/>
            <p:nvPr/>
          </p:nvGrpSpPr>
          <p:grpSpPr>
            <a:xfrm>
              <a:off x="12529169" y="3967390"/>
              <a:ext cx="1680496" cy="1680496"/>
              <a:chOff x="10515120" y="1090158"/>
              <a:chExt cx="1680496" cy="1680496"/>
            </a:xfrm>
          </p:grpSpPr>
          <p:sp>
            <p:nvSpPr>
              <p:cNvPr id="85" name="椭圆 84"/>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sz="1200"/>
              </a:p>
            </p:txBody>
          </p:sp>
          <p:sp>
            <p:nvSpPr>
              <p:cNvPr id="86" name="椭圆 85"/>
              <p:cNvSpPr/>
              <p:nvPr/>
            </p:nvSpPr>
            <p:spPr>
              <a:xfrm>
                <a:off x="10660159" y="1235197"/>
                <a:ext cx="1390418" cy="1390418"/>
              </a:xfrm>
              <a:prstGeom prst="ellipse">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200">
                  <a:solidFill>
                    <a:schemeClr val="tx1"/>
                  </a:solidFill>
                </a:endParaRPr>
              </a:p>
            </p:txBody>
          </p:sp>
        </p:grpSp>
        <p:sp>
          <p:nvSpPr>
            <p:cNvPr id="84" name="TextBox 83"/>
            <p:cNvSpPr txBox="1"/>
            <p:nvPr/>
          </p:nvSpPr>
          <p:spPr>
            <a:xfrm>
              <a:off x="12881189" y="4202864"/>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04</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87" name="组合 86"/>
          <p:cNvGrpSpPr/>
          <p:nvPr/>
        </p:nvGrpSpPr>
        <p:grpSpPr>
          <a:xfrm>
            <a:off x="5071641" y="6019246"/>
            <a:ext cx="1031269" cy="1031269"/>
            <a:chOff x="12529169" y="3967390"/>
            <a:chExt cx="1680496" cy="1680496"/>
          </a:xfrm>
        </p:grpSpPr>
        <p:grpSp>
          <p:nvGrpSpPr>
            <p:cNvPr id="88" name="组合 87"/>
            <p:cNvGrpSpPr/>
            <p:nvPr/>
          </p:nvGrpSpPr>
          <p:grpSpPr>
            <a:xfrm>
              <a:off x="12529169" y="3967390"/>
              <a:ext cx="1680496" cy="1680496"/>
              <a:chOff x="10515120" y="1090158"/>
              <a:chExt cx="1680496" cy="1680496"/>
            </a:xfrm>
          </p:grpSpPr>
          <p:sp>
            <p:nvSpPr>
              <p:cNvPr id="90" name="椭圆 89"/>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sz="1200"/>
              </a:p>
            </p:txBody>
          </p:sp>
          <p:sp>
            <p:nvSpPr>
              <p:cNvPr id="92" name="椭圆 91"/>
              <p:cNvSpPr/>
              <p:nvPr/>
            </p:nvSpPr>
            <p:spPr>
              <a:xfrm>
                <a:off x="10644507" y="1219545"/>
                <a:ext cx="1421722" cy="1421722"/>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12846864" y="4293818"/>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05</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3" name="组合 92"/>
          <p:cNvGrpSpPr/>
          <p:nvPr/>
        </p:nvGrpSpPr>
        <p:grpSpPr>
          <a:xfrm>
            <a:off x="6256051" y="3372249"/>
            <a:ext cx="1031269" cy="1031269"/>
            <a:chOff x="12529169" y="3967390"/>
            <a:chExt cx="1680496" cy="1680496"/>
          </a:xfrm>
        </p:grpSpPr>
        <p:grpSp>
          <p:nvGrpSpPr>
            <p:cNvPr id="94" name="组合 93"/>
            <p:cNvGrpSpPr/>
            <p:nvPr/>
          </p:nvGrpSpPr>
          <p:grpSpPr>
            <a:xfrm>
              <a:off x="12529169" y="3967390"/>
              <a:ext cx="1680496" cy="1680496"/>
              <a:chOff x="10515120" y="1090158"/>
              <a:chExt cx="1680496" cy="1680496"/>
            </a:xfrm>
          </p:grpSpPr>
          <p:sp>
            <p:nvSpPr>
              <p:cNvPr id="96" name="椭圆 95"/>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sz="1200"/>
              </a:p>
            </p:txBody>
          </p:sp>
          <p:sp>
            <p:nvSpPr>
              <p:cNvPr id="97" name="椭圆 96"/>
              <p:cNvSpPr/>
              <p:nvPr/>
            </p:nvSpPr>
            <p:spPr>
              <a:xfrm>
                <a:off x="10648377" y="1223415"/>
                <a:ext cx="1413982" cy="1413982"/>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5" name="TextBox 94"/>
            <p:cNvSpPr txBox="1"/>
            <p:nvPr/>
          </p:nvSpPr>
          <p:spPr>
            <a:xfrm>
              <a:off x="12949522" y="4292712"/>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03</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8" name="组合 97"/>
          <p:cNvGrpSpPr/>
          <p:nvPr/>
        </p:nvGrpSpPr>
        <p:grpSpPr>
          <a:xfrm>
            <a:off x="5967968" y="2048750"/>
            <a:ext cx="1031269" cy="1031269"/>
            <a:chOff x="12529169" y="3967390"/>
            <a:chExt cx="1680496" cy="1680496"/>
          </a:xfrm>
        </p:grpSpPr>
        <p:grpSp>
          <p:nvGrpSpPr>
            <p:cNvPr id="99" name="组合 98"/>
            <p:cNvGrpSpPr/>
            <p:nvPr/>
          </p:nvGrpSpPr>
          <p:grpSpPr>
            <a:xfrm>
              <a:off x="12529169" y="3967390"/>
              <a:ext cx="1680496" cy="1680496"/>
              <a:chOff x="10515120" y="1090158"/>
              <a:chExt cx="1680496" cy="1680496"/>
            </a:xfrm>
          </p:grpSpPr>
          <p:sp>
            <p:nvSpPr>
              <p:cNvPr id="103" name="椭圆 102"/>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4" name="椭圆 103"/>
              <p:cNvSpPr/>
              <p:nvPr/>
            </p:nvSpPr>
            <p:spPr>
              <a:xfrm>
                <a:off x="10650383" y="1225421"/>
                <a:ext cx="1409970" cy="1409970"/>
              </a:xfrm>
              <a:prstGeom prst="ellipse">
                <a:avLst/>
              </a:prstGeom>
              <a:solidFill>
                <a:schemeClr val="tx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100" name="TextBox 99"/>
            <p:cNvSpPr txBox="1"/>
            <p:nvPr/>
          </p:nvSpPr>
          <p:spPr>
            <a:xfrm>
              <a:off x="12845122" y="4249345"/>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02</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105" name="组合 104"/>
          <p:cNvGrpSpPr/>
          <p:nvPr/>
        </p:nvGrpSpPr>
        <p:grpSpPr>
          <a:xfrm>
            <a:off x="5071641" y="725251"/>
            <a:ext cx="1031269" cy="1031269"/>
            <a:chOff x="12529169" y="3967390"/>
            <a:chExt cx="1680496" cy="1680496"/>
          </a:xfrm>
        </p:grpSpPr>
        <p:grpSp>
          <p:nvGrpSpPr>
            <p:cNvPr id="106" name="组合 105"/>
            <p:cNvGrpSpPr/>
            <p:nvPr/>
          </p:nvGrpSpPr>
          <p:grpSpPr>
            <a:xfrm>
              <a:off x="12529169" y="3967390"/>
              <a:ext cx="1680496" cy="1680496"/>
              <a:chOff x="10515120" y="1090158"/>
              <a:chExt cx="1680496" cy="1680496"/>
            </a:xfrm>
          </p:grpSpPr>
          <p:sp>
            <p:nvSpPr>
              <p:cNvPr id="114" name="椭圆 113"/>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5" name="椭圆 114"/>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3" name="TextBox 112"/>
            <p:cNvSpPr txBox="1"/>
            <p:nvPr/>
          </p:nvSpPr>
          <p:spPr>
            <a:xfrm>
              <a:off x="12939993" y="4293818"/>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01</a:t>
              </a:r>
              <a:endParaRPr lang="zh-CN" altLang="en-US" sz="3200" dirty="0">
                <a:solidFill>
                  <a:schemeClr val="bg1"/>
                </a:solidFill>
                <a:latin typeface="DFGothic-EB" panose="02010609010101010101" pitchFamily="1" charset="-128"/>
                <a:ea typeface="DFGothic-EB" panose="02010609010101010101" pitchFamily="1" charset="-128"/>
              </a:endParaRPr>
            </a:p>
          </p:txBody>
        </p:sp>
      </p:grpSp>
    </p:spTree>
    <p:extLst>
      <p:ext uri="{BB962C8B-B14F-4D97-AF65-F5344CB8AC3E}">
        <p14:creationId xmlns:p14="http://schemas.microsoft.com/office/powerpoint/2010/main" val="1075281145"/>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800"/>
                                        <p:tgtEl>
                                          <p:spTgt spid="64"/>
                                        </p:tgtEl>
                                      </p:cBhvr>
                                    </p:animEffect>
                                  </p:childTnLst>
                                </p:cTn>
                              </p:par>
                            </p:childTnLst>
                          </p:cTn>
                        </p:par>
                        <p:par>
                          <p:cTn id="8" fill="hold">
                            <p:stCondLst>
                              <p:cond delay="800"/>
                            </p:stCondLst>
                            <p:childTnLst>
                              <p:par>
                                <p:cTn id="9" presetID="53" presetClass="entr" presetSubtype="16"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par>
                                <p:cTn id="14" presetID="10" presetClass="entr" presetSubtype="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par>
                          <p:cTn id="20" fill="hold">
                            <p:stCondLst>
                              <p:cond delay="1300"/>
                            </p:stCondLst>
                            <p:childTnLst>
                              <p:par>
                                <p:cTn id="21" presetID="53" presetClass="entr" presetSubtype="16" fill="hold" nodeType="after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500" fill="hold"/>
                                        <p:tgtEl>
                                          <p:spTgt spid="105"/>
                                        </p:tgtEl>
                                        <p:attrNameLst>
                                          <p:attrName>ppt_w</p:attrName>
                                        </p:attrNameLst>
                                      </p:cBhvr>
                                      <p:tavLst>
                                        <p:tav tm="0">
                                          <p:val>
                                            <p:fltVal val="0"/>
                                          </p:val>
                                        </p:tav>
                                        <p:tav tm="100000">
                                          <p:val>
                                            <p:strVal val="#ppt_w"/>
                                          </p:val>
                                        </p:tav>
                                      </p:tavLst>
                                    </p:anim>
                                    <p:anim calcmode="lin" valueType="num">
                                      <p:cBhvr>
                                        <p:cTn id="24" dur="500" fill="hold"/>
                                        <p:tgtEl>
                                          <p:spTgt spid="105"/>
                                        </p:tgtEl>
                                        <p:attrNameLst>
                                          <p:attrName>ppt_h</p:attrName>
                                        </p:attrNameLst>
                                      </p:cBhvr>
                                      <p:tavLst>
                                        <p:tav tm="0">
                                          <p:val>
                                            <p:fltVal val="0"/>
                                          </p:val>
                                        </p:tav>
                                        <p:tav tm="100000">
                                          <p:val>
                                            <p:strVal val="#ppt_h"/>
                                          </p:val>
                                        </p:tav>
                                      </p:tavLst>
                                    </p:anim>
                                    <p:animEffect transition="in" filter="fade">
                                      <p:cBhvr>
                                        <p:cTn id="25" dur="500"/>
                                        <p:tgtEl>
                                          <p:spTgt spid="105"/>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350"/>
                                        <p:tgtEl>
                                          <p:spTgt spid="65"/>
                                        </p:tgtEl>
                                      </p:cBhvr>
                                    </p:animEffect>
                                    <p:anim calcmode="lin" valueType="num">
                                      <p:cBhvr>
                                        <p:cTn id="30" dur="350" fill="hold"/>
                                        <p:tgtEl>
                                          <p:spTgt spid="65"/>
                                        </p:tgtEl>
                                        <p:attrNameLst>
                                          <p:attrName>ppt_x</p:attrName>
                                        </p:attrNameLst>
                                      </p:cBhvr>
                                      <p:tavLst>
                                        <p:tav tm="0">
                                          <p:val>
                                            <p:strVal val="#ppt_x"/>
                                          </p:val>
                                        </p:tav>
                                        <p:tav tm="100000">
                                          <p:val>
                                            <p:strVal val="#ppt_x"/>
                                          </p:val>
                                        </p:tav>
                                      </p:tavLst>
                                    </p:anim>
                                    <p:anim calcmode="lin" valueType="num">
                                      <p:cBhvr>
                                        <p:cTn id="31" dur="350" fill="hold"/>
                                        <p:tgtEl>
                                          <p:spTgt spid="65"/>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p:cTn id="34" dur="500" fill="hold"/>
                                        <p:tgtEl>
                                          <p:spTgt spid="98"/>
                                        </p:tgtEl>
                                        <p:attrNameLst>
                                          <p:attrName>ppt_w</p:attrName>
                                        </p:attrNameLst>
                                      </p:cBhvr>
                                      <p:tavLst>
                                        <p:tav tm="0">
                                          <p:val>
                                            <p:fltVal val="0"/>
                                          </p:val>
                                        </p:tav>
                                        <p:tav tm="100000">
                                          <p:val>
                                            <p:strVal val="#ppt_w"/>
                                          </p:val>
                                        </p:tav>
                                      </p:tavLst>
                                    </p:anim>
                                    <p:anim calcmode="lin" valueType="num">
                                      <p:cBhvr>
                                        <p:cTn id="35" dur="500" fill="hold"/>
                                        <p:tgtEl>
                                          <p:spTgt spid="98"/>
                                        </p:tgtEl>
                                        <p:attrNameLst>
                                          <p:attrName>ppt_h</p:attrName>
                                        </p:attrNameLst>
                                      </p:cBhvr>
                                      <p:tavLst>
                                        <p:tav tm="0">
                                          <p:val>
                                            <p:fltVal val="0"/>
                                          </p:val>
                                        </p:tav>
                                        <p:tav tm="100000">
                                          <p:val>
                                            <p:strVal val="#ppt_h"/>
                                          </p:val>
                                        </p:tav>
                                      </p:tavLst>
                                    </p:anim>
                                    <p:animEffect transition="in" filter="fade">
                                      <p:cBhvr>
                                        <p:cTn id="36" dur="500"/>
                                        <p:tgtEl>
                                          <p:spTgt spid="98"/>
                                        </p:tgtEl>
                                      </p:cBhvr>
                                    </p:animEffect>
                                  </p:childTnLst>
                                </p:cTn>
                              </p:par>
                            </p:childTnLst>
                          </p:cTn>
                        </p:par>
                        <p:par>
                          <p:cTn id="37" fill="hold">
                            <p:stCondLst>
                              <p:cond delay="2300"/>
                            </p:stCondLst>
                            <p:childTnLst>
                              <p:par>
                                <p:cTn id="38" presetID="47" presetClass="entr" presetSubtype="0"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350"/>
                                        <p:tgtEl>
                                          <p:spTgt spid="68"/>
                                        </p:tgtEl>
                                      </p:cBhvr>
                                    </p:animEffect>
                                    <p:anim calcmode="lin" valueType="num">
                                      <p:cBhvr>
                                        <p:cTn id="41" dur="350" fill="hold"/>
                                        <p:tgtEl>
                                          <p:spTgt spid="68"/>
                                        </p:tgtEl>
                                        <p:attrNameLst>
                                          <p:attrName>ppt_x</p:attrName>
                                        </p:attrNameLst>
                                      </p:cBhvr>
                                      <p:tavLst>
                                        <p:tav tm="0">
                                          <p:val>
                                            <p:strVal val="#ppt_x"/>
                                          </p:val>
                                        </p:tav>
                                        <p:tav tm="100000">
                                          <p:val>
                                            <p:strVal val="#ppt_x"/>
                                          </p:val>
                                        </p:tav>
                                      </p:tavLst>
                                    </p:anim>
                                    <p:anim calcmode="lin" valueType="num">
                                      <p:cBhvr>
                                        <p:cTn id="42" dur="350" fill="hold"/>
                                        <p:tgtEl>
                                          <p:spTgt spid="68"/>
                                        </p:tgtEl>
                                        <p:attrNameLst>
                                          <p:attrName>ppt_y</p:attrName>
                                        </p:attrNameLst>
                                      </p:cBhvr>
                                      <p:tavLst>
                                        <p:tav tm="0">
                                          <p:val>
                                            <p:strVal val="#ppt_y-.1"/>
                                          </p:val>
                                        </p:tav>
                                        <p:tav tm="100000">
                                          <p:val>
                                            <p:strVal val="#ppt_y"/>
                                          </p:val>
                                        </p:tav>
                                      </p:tavLst>
                                    </p:anim>
                                  </p:childTnLst>
                                </p:cTn>
                              </p:par>
                            </p:childTnLst>
                          </p:cTn>
                        </p:par>
                        <p:par>
                          <p:cTn id="43" fill="hold">
                            <p:stCondLst>
                              <p:cond delay="2650"/>
                            </p:stCondLst>
                            <p:childTnLst>
                              <p:par>
                                <p:cTn id="44" presetID="53" presetClass="entr" presetSubtype="16"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p:cTn id="46" dur="500" fill="hold"/>
                                        <p:tgtEl>
                                          <p:spTgt spid="93"/>
                                        </p:tgtEl>
                                        <p:attrNameLst>
                                          <p:attrName>ppt_w</p:attrName>
                                        </p:attrNameLst>
                                      </p:cBhvr>
                                      <p:tavLst>
                                        <p:tav tm="0">
                                          <p:val>
                                            <p:fltVal val="0"/>
                                          </p:val>
                                        </p:tav>
                                        <p:tav tm="100000">
                                          <p:val>
                                            <p:strVal val="#ppt_w"/>
                                          </p:val>
                                        </p:tav>
                                      </p:tavLst>
                                    </p:anim>
                                    <p:anim calcmode="lin" valueType="num">
                                      <p:cBhvr>
                                        <p:cTn id="47" dur="500" fill="hold"/>
                                        <p:tgtEl>
                                          <p:spTgt spid="93"/>
                                        </p:tgtEl>
                                        <p:attrNameLst>
                                          <p:attrName>ppt_h</p:attrName>
                                        </p:attrNameLst>
                                      </p:cBhvr>
                                      <p:tavLst>
                                        <p:tav tm="0">
                                          <p:val>
                                            <p:fltVal val="0"/>
                                          </p:val>
                                        </p:tav>
                                        <p:tav tm="100000">
                                          <p:val>
                                            <p:strVal val="#ppt_h"/>
                                          </p:val>
                                        </p:tav>
                                      </p:tavLst>
                                    </p:anim>
                                    <p:animEffect transition="in" filter="fade">
                                      <p:cBhvr>
                                        <p:cTn id="48" dur="500"/>
                                        <p:tgtEl>
                                          <p:spTgt spid="93"/>
                                        </p:tgtEl>
                                      </p:cBhvr>
                                    </p:animEffect>
                                  </p:childTnLst>
                                </p:cTn>
                              </p:par>
                              <p:par>
                                <p:cTn id="49" presetID="42" presetClass="entr" presetSubtype="0"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350"/>
                                        <p:tgtEl>
                                          <p:spTgt spid="71"/>
                                        </p:tgtEl>
                                      </p:cBhvr>
                                    </p:animEffect>
                                    <p:anim calcmode="lin" valueType="num">
                                      <p:cBhvr>
                                        <p:cTn id="52" dur="350" fill="hold"/>
                                        <p:tgtEl>
                                          <p:spTgt spid="71"/>
                                        </p:tgtEl>
                                        <p:attrNameLst>
                                          <p:attrName>ppt_x</p:attrName>
                                        </p:attrNameLst>
                                      </p:cBhvr>
                                      <p:tavLst>
                                        <p:tav tm="0">
                                          <p:val>
                                            <p:strVal val="#ppt_x"/>
                                          </p:val>
                                        </p:tav>
                                        <p:tav tm="100000">
                                          <p:val>
                                            <p:strVal val="#ppt_x"/>
                                          </p:val>
                                        </p:tav>
                                      </p:tavLst>
                                    </p:anim>
                                    <p:anim calcmode="lin" valueType="num">
                                      <p:cBhvr>
                                        <p:cTn id="53" dur="350" fill="hold"/>
                                        <p:tgtEl>
                                          <p:spTgt spid="71"/>
                                        </p:tgtEl>
                                        <p:attrNameLst>
                                          <p:attrName>ppt_y</p:attrName>
                                        </p:attrNameLst>
                                      </p:cBhvr>
                                      <p:tavLst>
                                        <p:tav tm="0">
                                          <p:val>
                                            <p:strVal val="#ppt_y+.1"/>
                                          </p:val>
                                        </p:tav>
                                        <p:tav tm="100000">
                                          <p:val>
                                            <p:strVal val="#ppt_y"/>
                                          </p:val>
                                        </p:tav>
                                      </p:tavLst>
                                    </p:anim>
                                  </p:childTnLst>
                                </p:cTn>
                              </p:par>
                            </p:childTnLst>
                          </p:cTn>
                        </p:par>
                        <p:par>
                          <p:cTn id="54" fill="hold">
                            <p:stCondLst>
                              <p:cond delay="3150"/>
                            </p:stCondLst>
                            <p:childTnLst>
                              <p:par>
                                <p:cTn id="55" presetID="53" presetClass="entr" presetSubtype="16"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p:cTn id="57" dur="500" fill="hold"/>
                                        <p:tgtEl>
                                          <p:spTgt spid="82"/>
                                        </p:tgtEl>
                                        <p:attrNameLst>
                                          <p:attrName>ppt_w</p:attrName>
                                        </p:attrNameLst>
                                      </p:cBhvr>
                                      <p:tavLst>
                                        <p:tav tm="0">
                                          <p:val>
                                            <p:fltVal val="0"/>
                                          </p:val>
                                        </p:tav>
                                        <p:tav tm="100000">
                                          <p:val>
                                            <p:strVal val="#ppt_w"/>
                                          </p:val>
                                        </p:tav>
                                      </p:tavLst>
                                    </p:anim>
                                    <p:anim calcmode="lin" valueType="num">
                                      <p:cBhvr>
                                        <p:cTn id="58" dur="500" fill="hold"/>
                                        <p:tgtEl>
                                          <p:spTgt spid="82"/>
                                        </p:tgtEl>
                                        <p:attrNameLst>
                                          <p:attrName>ppt_h</p:attrName>
                                        </p:attrNameLst>
                                      </p:cBhvr>
                                      <p:tavLst>
                                        <p:tav tm="0">
                                          <p:val>
                                            <p:fltVal val="0"/>
                                          </p:val>
                                        </p:tav>
                                        <p:tav tm="100000">
                                          <p:val>
                                            <p:strVal val="#ppt_h"/>
                                          </p:val>
                                        </p:tav>
                                      </p:tavLst>
                                    </p:anim>
                                    <p:animEffect transition="in" filter="fade">
                                      <p:cBhvr>
                                        <p:cTn id="59" dur="500"/>
                                        <p:tgtEl>
                                          <p:spTgt spid="82"/>
                                        </p:tgtEl>
                                      </p:cBhvr>
                                    </p:animEffect>
                                  </p:childTnLst>
                                </p:cTn>
                              </p:par>
                            </p:childTnLst>
                          </p:cTn>
                        </p:par>
                        <p:par>
                          <p:cTn id="60" fill="hold">
                            <p:stCondLst>
                              <p:cond delay="3650"/>
                            </p:stCondLst>
                            <p:childTnLst>
                              <p:par>
                                <p:cTn id="61" presetID="47" presetClass="entr" presetSubtype="0"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fade">
                                      <p:cBhvr>
                                        <p:cTn id="63" dur="350"/>
                                        <p:tgtEl>
                                          <p:spTgt spid="74"/>
                                        </p:tgtEl>
                                      </p:cBhvr>
                                    </p:animEffect>
                                    <p:anim calcmode="lin" valueType="num">
                                      <p:cBhvr>
                                        <p:cTn id="64" dur="350" fill="hold"/>
                                        <p:tgtEl>
                                          <p:spTgt spid="74"/>
                                        </p:tgtEl>
                                        <p:attrNameLst>
                                          <p:attrName>ppt_x</p:attrName>
                                        </p:attrNameLst>
                                      </p:cBhvr>
                                      <p:tavLst>
                                        <p:tav tm="0">
                                          <p:val>
                                            <p:strVal val="#ppt_x"/>
                                          </p:val>
                                        </p:tav>
                                        <p:tav tm="100000">
                                          <p:val>
                                            <p:strVal val="#ppt_x"/>
                                          </p:val>
                                        </p:tav>
                                      </p:tavLst>
                                    </p:anim>
                                    <p:anim calcmode="lin" valueType="num">
                                      <p:cBhvr>
                                        <p:cTn id="65" dur="350" fill="hold"/>
                                        <p:tgtEl>
                                          <p:spTgt spid="74"/>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par>
                                <p:cTn id="72" presetID="42" presetClass="entr" presetSubtype="0" fill="hold" nodeType="withEffect">
                                  <p:stCondLst>
                                    <p:cond delay="0"/>
                                  </p:stCondLst>
                                  <p:childTnLst>
                                    <p:set>
                                      <p:cBhvr>
                                        <p:cTn id="73" dur="1" fill="hold">
                                          <p:stCondLst>
                                            <p:cond delay="0"/>
                                          </p:stCondLst>
                                        </p:cTn>
                                        <p:tgtEl>
                                          <p:spTgt spid="78"/>
                                        </p:tgtEl>
                                        <p:attrNameLst>
                                          <p:attrName>style.visibility</p:attrName>
                                        </p:attrNameLst>
                                      </p:cBhvr>
                                      <p:to>
                                        <p:strVal val="visible"/>
                                      </p:to>
                                    </p:set>
                                    <p:animEffect transition="in" filter="fade">
                                      <p:cBhvr>
                                        <p:cTn id="74" dur="350"/>
                                        <p:tgtEl>
                                          <p:spTgt spid="78"/>
                                        </p:tgtEl>
                                      </p:cBhvr>
                                    </p:animEffect>
                                    <p:anim calcmode="lin" valueType="num">
                                      <p:cBhvr>
                                        <p:cTn id="75" dur="350" fill="hold"/>
                                        <p:tgtEl>
                                          <p:spTgt spid="78"/>
                                        </p:tgtEl>
                                        <p:attrNameLst>
                                          <p:attrName>ppt_x</p:attrName>
                                        </p:attrNameLst>
                                      </p:cBhvr>
                                      <p:tavLst>
                                        <p:tav tm="0">
                                          <p:val>
                                            <p:strVal val="#ppt_x"/>
                                          </p:val>
                                        </p:tav>
                                        <p:tav tm="100000">
                                          <p:val>
                                            <p:strVal val="#ppt_x"/>
                                          </p:val>
                                        </p:tav>
                                      </p:tavLst>
                                    </p:anim>
                                    <p:anim calcmode="lin" valueType="num">
                                      <p:cBhvr>
                                        <p:cTn id="76" dur="35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3149" y="2177473"/>
            <a:ext cx="2370563" cy="1411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矩形 40"/>
          <p:cNvSpPr>
            <a:spLocks noChangeArrowheads="1"/>
          </p:cNvSpPr>
          <p:nvPr/>
        </p:nvSpPr>
        <p:spPr bwMode="auto">
          <a:xfrm>
            <a:off x="1878702" y="3589255"/>
            <a:ext cx="2375010" cy="467858"/>
          </a:xfrm>
          <a:prstGeom prst="rect">
            <a:avLst/>
          </a:prstGeom>
          <a:solidFill>
            <a:schemeClr val="accent1"/>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itchFamily="34" charset="-122"/>
                <a:ea typeface="微软雅黑" pitchFamily="34" charset="-122"/>
              </a:rPr>
              <a:t>项目一</a:t>
            </a:r>
            <a:endParaRPr lang="zh-CN" altLang="en-US" sz="2000" dirty="0">
              <a:solidFill>
                <a:srgbClr val="FFFFFF"/>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pPr algn="l"/>
            <a:r>
              <a:rPr lang="zh-CN" altLang="en-US" dirty="0" smtClean="0"/>
              <a:t>重点项目</a:t>
            </a:r>
            <a:endParaRPr lang="zh-CN" altLang="en-US" dirty="0"/>
          </a:p>
        </p:txBody>
      </p:sp>
      <p:pic>
        <p:nvPicPr>
          <p:cNvPr id="3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398154" y="2177473"/>
            <a:ext cx="2379459" cy="1411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883149" y="4745470"/>
            <a:ext cx="2370566" cy="14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407049" y="4745470"/>
            <a:ext cx="2370563" cy="14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文本框 3"/>
          <p:cNvSpPr txBox="1">
            <a:spLocks noChangeArrowheads="1"/>
          </p:cNvSpPr>
          <p:nvPr/>
        </p:nvSpPr>
        <p:spPr bwMode="auto">
          <a:xfrm>
            <a:off x="4271500" y="2186369"/>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2"/>
                </a:solidFill>
                <a:latin typeface="微软雅黑" pitchFamily="34" charset="-122"/>
              </a:rPr>
              <a:t>单击此处添加对图片的说明文字单击此处添加对图片的说明文字</a:t>
            </a:r>
            <a:r>
              <a:rPr lang="en-US" altLang="zh-CN" sz="1600" dirty="0">
                <a:solidFill>
                  <a:schemeClr val="bg2"/>
                </a:solidFill>
                <a:latin typeface="微软雅黑" pitchFamily="34" charset="-122"/>
              </a:rPr>
              <a:t>.</a:t>
            </a:r>
            <a:endParaRPr lang="zh-CN" altLang="en-US" sz="1600" dirty="0">
              <a:solidFill>
                <a:schemeClr val="bg2"/>
              </a:solidFill>
              <a:latin typeface="微软雅黑" pitchFamily="34" charset="-122"/>
            </a:endParaRPr>
          </a:p>
        </p:txBody>
      </p:sp>
      <p:sp>
        <p:nvSpPr>
          <p:cNvPr id="42" name="矩形 41"/>
          <p:cNvSpPr>
            <a:spLocks noChangeArrowheads="1"/>
          </p:cNvSpPr>
          <p:nvPr/>
        </p:nvSpPr>
        <p:spPr bwMode="auto">
          <a:xfrm>
            <a:off x="7402600" y="3589255"/>
            <a:ext cx="2375010" cy="467858"/>
          </a:xfrm>
          <a:prstGeom prst="rect">
            <a:avLst/>
          </a:prstGeom>
          <a:solidFill>
            <a:schemeClr val="accent2"/>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itchFamily="34" charset="-122"/>
                <a:ea typeface="微软雅黑" pitchFamily="34" charset="-122"/>
              </a:rPr>
              <a:t>项目二</a:t>
            </a:r>
            <a:endParaRPr lang="zh-CN" altLang="en-US" sz="2000" dirty="0">
              <a:solidFill>
                <a:srgbClr val="FFFFFF"/>
              </a:solidFill>
              <a:latin typeface="微软雅黑" pitchFamily="34" charset="-122"/>
              <a:ea typeface="微软雅黑" pitchFamily="34" charset="-122"/>
            </a:endParaRPr>
          </a:p>
        </p:txBody>
      </p:sp>
      <p:sp>
        <p:nvSpPr>
          <p:cNvPr id="43" name="矩形 42"/>
          <p:cNvSpPr>
            <a:spLocks noChangeArrowheads="1"/>
          </p:cNvSpPr>
          <p:nvPr/>
        </p:nvSpPr>
        <p:spPr bwMode="auto">
          <a:xfrm>
            <a:off x="1878702" y="6146132"/>
            <a:ext cx="2375010" cy="467856"/>
          </a:xfrm>
          <a:prstGeom prst="rect">
            <a:avLst/>
          </a:prstGeom>
          <a:solidFill>
            <a:schemeClr val="accent3"/>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itchFamily="34" charset="-122"/>
                <a:ea typeface="微软雅黑" pitchFamily="34" charset="-122"/>
              </a:rPr>
              <a:t>项目三</a:t>
            </a:r>
            <a:endParaRPr lang="zh-CN" altLang="en-US" sz="2000" dirty="0">
              <a:solidFill>
                <a:srgbClr val="FFFFFF"/>
              </a:solidFill>
              <a:latin typeface="微软雅黑" pitchFamily="34" charset="-122"/>
              <a:ea typeface="微软雅黑" pitchFamily="34" charset="-122"/>
            </a:endParaRPr>
          </a:p>
        </p:txBody>
      </p:sp>
      <p:sp>
        <p:nvSpPr>
          <p:cNvPr id="50" name="矩形 49"/>
          <p:cNvSpPr>
            <a:spLocks noChangeArrowheads="1"/>
          </p:cNvSpPr>
          <p:nvPr/>
        </p:nvSpPr>
        <p:spPr bwMode="auto">
          <a:xfrm>
            <a:off x="7402600" y="6146132"/>
            <a:ext cx="2375010" cy="467856"/>
          </a:xfrm>
          <a:prstGeom prst="rect">
            <a:avLst/>
          </a:prstGeom>
          <a:solidFill>
            <a:schemeClr val="accent4"/>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itchFamily="34" charset="-122"/>
                <a:ea typeface="微软雅黑" pitchFamily="34" charset="-122"/>
              </a:rPr>
              <a:t>项目四</a:t>
            </a:r>
            <a:endParaRPr lang="zh-CN" altLang="en-US" sz="2000" dirty="0">
              <a:solidFill>
                <a:srgbClr val="FFFFFF"/>
              </a:solidFill>
              <a:latin typeface="微软雅黑" pitchFamily="34" charset="-122"/>
              <a:ea typeface="微软雅黑" pitchFamily="34" charset="-122"/>
            </a:endParaRPr>
          </a:p>
        </p:txBody>
      </p:sp>
      <p:sp>
        <p:nvSpPr>
          <p:cNvPr id="51" name="文本框 3"/>
          <p:cNvSpPr txBox="1">
            <a:spLocks noChangeArrowheads="1"/>
          </p:cNvSpPr>
          <p:nvPr/>
        </p:nvSpPr>
        <p:spPr bwMode="auto">
          <a:xfrm>
            <a:off x="9862947" y="2177472"/>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2"/>
                </a:solidFill>
                <a:latin typeface="微软雅黑" pitchFamily="34" charset="-122"/>
              </a:rPr>
              <a:t>单击此处添加对图片的说明文字单击此处添加对图片的说明文字</a:t>
            </a:r>
            <a:r>
              <a:rPr lang="en-US" altLang="zh-CN" sz="1600" dirty="0">
                <a:solidFill>
                  <a:schemeClr val="bg2"/>
                </a:solidFill>
                <a:latin typeface="微软雅黑" pitchFamily="34" charset="-122"/>
              </a:rPr>
              <a:t>.</a:t>
            </a:r>
            <a:endParaRPr lang="zh-CN" altLang="en-US" sz="1600" dirty="0">
              <a:solidFill>
                <a:schemeClr val="bg2"/>
              </a:solidFill>
              <a:latin typeface="微软雅黑" pitchFamily="34" charset="-122"/>
            </a:endParaRPr>
          </a:p>
        </p:txBody>
      </p:sp>
      <p:sp>
        <p:nvSpPr>
          <p:cNvPr id="52" name="文本框 3"/>
          <p:cNvSpPr txBox="1">
            <a:spLocks noChangeArrowheads="1"/>
          </p:cNvSpPr>
          <p:nvPr/>
        </p:nvSpPr>
        <p:spPr bwMode="auto">
          <a:xfrm>
            <a:off x="4271500" y="4754366"/>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2"/>
                </a:solidFill>
                <a:latin typeface="微软雅黑" pitchFamily="34" charset="-122"/>
              </a:rPr>
              <a:t>单击此处添加对图片的说明文字单击此处添加对图片的说明文字</a:t>
            </a:r>
            <a:r>
              <a:rPr lang="en-US" altLang="zh-CN" sz="1600" dirty="0">
                <a:solidFill>
                  <a:schemeClr val="bg2"/>
                </a:solidFill>
                <a:latin typeface="微软雅黑" pitchFamily="34" charset="-122"/>
              </a:rPr>
              <a:t>.</a:t>
            </a:r>
            <a:endParaRPr lang="zh-CN" altLang="en-US" sz="1600" dirty="0">
              <a:solidFill>
                <a:schemeClr val="bg2"/>
              </a:solidFill>
              <a:latin typeface="微软雅黑" pitchFamily="34" charset="-122"/>
            </a:endParaRPr>
          </a:p>
        </p:txBody>
      </p:sp>
      <p:sp>
        <p:nvSpPr>
          <p:cNvPr id="53" name="文本框 3"/>
          <p:cNvSpPr txBox="1">
            <a:spLocks noChangeArrowheads="1"/>
          </p:cNvSpPr>
          <p:nvPr/>
        </p:nvSpPr>
        <p:spPr bwMode="auto">
          <a:xfrm>
            <a:off x="9862947" y="4745468"/>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2"/>
                </a:solidFill>
                <a:latin typeface="微软雅黑" pitchFamily="34" charset="-122"/>
              </a:rPr>
              <a:t>单击此处添加对图片的说明文字单击此处添加对图片的说明文字</a:t>
            </a:r>
            <a:r>
              <a:rPr lang="en-US" altLang="zh-CN" sz="1600" dirty="0">
                <a:solidFill>
                  <a:schemeClr val="bg2"/>
                </a:solidFill>
                <a:latin typeface="微软雅黑" pitchFamily="34" charset="-122"/>
              </a:rPr>
              <a:t>.</a:t>
            </a:r>
            <a:endParaRPr lang="zh-CN" altLang="en-US" sz="1600" dirty="0">
              <a:solidFill>
                <a:schemeClr val="bg2"/>
              </a:solidFill>
              <a:latin typeface="微软雅黑" pitchFamily="34" charset="-122"/>
            </a:endParaRPr>
          </a:p>
        </p:txBody>
      </p:sp>
      <p:sp>
        <p:nvSpPr>
          <p:cNvPr id="61" name="TextBox 6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28536630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down)">
                                      <p:cBhvr>
                                        <p:cTn id="25" dur="500"/>
                                        <p:tgtEl>
                                          <p:spTgt spid="3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ppt_x"/>
                                          </p:val>
                                        </p:tav>
                                        <p:tav tm="100000">
                                          <p:val>
                                            <p:strVal val="#ppt_x"/>
                                          </p:val>
                                        </p:tav>
                                      </p:tavLst>
                                    </p:anim>
                                    <p:anim calcmode="lin" valueType="num">
                                      <p:cBhvr additive="base">
                                        <p:cTn id="47" dur="500" fill="hold"/>
                                        <p:tgtEl>
                                          <p:spTgt spid="5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p:bldP spid="42" grpId="0" animBg="1"/>
      <p:bldP spid="43" grpId="0" animBg="1"/>
      <p:bldP spid="50" grpId="0" animBg="1"/>
      <p:bldP spid="51" grpId="0"/>
      <p:bldP spid="52" grpId="0"/>
      <p:bldP spid="53"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23215" y="2914661"/>
            <a:ext cx="10413664" cy="2693112"/>
            <a:chOff x="1260022" y="2163164"/>
            <a:chExt cx="6960165" cy="1748634"/>
          </a:xfrm>
          <a:noFill/>
          <a:effectLst>
            <a:outerShdw blurRad="76200" dist="38100" dir="5400000" algn="t" rotWithShape="0">
              <a:prstClr val="black">
                <a:alpha val="28000"/>
              </a:prstClr>
            </a:outerShdw>
          </a:effectLst>
        </p:grpSpPr>
        <p:sp>
          <p:nvSpPr>
            <p:cNvPr id="20"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1"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2"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3"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106" name="组合 105"/>
          <p:cNvGrpSpPr/>
          <p:nvPr/>
        </p:nvGrpSpPr>
        <p:grpSpPr>
          <a:xfrm>
            <a:off x="1895238" y="2016596"/>
            <a:ext cx="2497930" cy="1182316"/>
            <a:chOff x="6084168" y="1274556"/>
            <a:chExt cx="1669538" cy="767677"/>
          </a:xfrm>
        </p:grpSpPr>
        <p:sp>
          <p:nvSpPr>
            <p:cNvPr id="107" name="TextBox 106"/>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08" name="TextBox 10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nvGrpSpPr>
          <p:cNvPr id="109" name="组合 108"/>
          <p:cNvGrpSpPr/>
          <p:nvPr/>
        </p:nvGrpSpPr>
        <p:grpSpPr>
          <a:xfrm>
            <a:off x="4510680" y="5586808"/>
            <a:ext cx="2497930" cy="1182316"/>
            <a:chOff x="6084168" y="1274556"/>
            <a:chExt cx="1669538" cy="767677"/>
          </a:xfrm>
        </p:grpSpPr>
        <p:sp>
          <p:nvSpPr>
            <p:cNvPr id="110" name="TextBox 109"/>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11" name="TextBox 110"/>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nvGrpSpPr>
          <p:cNvPr id="112" name="组合 111"/>
          <p:cNvGrpSpPr/>
          <p:nvPr/>
        </p:nvGrpSpPr>
        <p:grpSpPr>
          <a:xfrm>
            <a:off x="7030044" y="2016596"/>
            <a:ext cx="2497930" cy="1182316"/>
            <a:chOff x="6084168" y="1274556"/>
            <a:chExt cx="1669538" cy="767677"/>
          </a:xfrm>
        </p:grpSpPr>
        <p:sp>
          <p:nvSpPr>
            <p:cNvPr id="113" name="TextBox 112"/>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14" name="TextBox 113"/>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nvGrpSpPr>
          <p:cNvPr id="115" name="组合 114"/>
          <p:cNvGrpSpPr/>
          <p:nvPr/>
        </p:nvGrpSpPr>
        <p:grpSpPr>
          <a:xfrm>
            <a:off x="9743207" y="5586809"/>
            <a:ext cx="2497930" cy="1158913"/>
            <a:chOff x="6084168" y="1274556"/>
            <a:chExt cx="1669538" cy="752481"/>
          </a:xfrm>
        </p:grpSpPr>
        <p:sp>
          <p:nvSpPr>
            <p:cNvPr id="116" name="TextBox 115"/>
            <p:cNvSpPr txBox="1"/>
            <p:nvPr/>
          </p:nvSpPr>
          <p:spPr>
            <a:xfrm>
              <a:off x="6084168" y="1514664"/>
              <a:ext cx="1669538" cy="512373"/>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17" name="TextBox 116"/>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nvGrpSpPr>
          <p:cNvPr id="5" name="组合 4"/>
          <p:cNvGrpSpPr/>
          <p:nvPr/>
        </p:nvGrpSpPr>
        <p:grpSpPr>
          <a:xfrm>
            <a:off x="2268821" y="3364865"/>
            <a:ext cx="1805286" cy="1805938"/>
            <a:chOff x="2201071" y="3406041"/>
            <a:chExt cx="1805286" cy="1805938"/>
          </a:xfrm>
        </p:grpSpPr>
        <p:grpSp>
          <p:nvGrpSpPr>
            <p:cNvPr id="62" name="组合 61"/>
            <p:cNvGrpSpPr/>
            <p:nvPr/>
          </p:nvGrpSpPr>
          <p:grpSpPr>
            <a:xfrm>
              <a:off x="2201071" y="3406041"/>
              <a:ext cx="1805286" cy="1805938"/>
              <a:chOff x="4345444" y="2542859"/>
              <a:chExt cx="1810550" cy="1811205"/>
            </a:xfrm>
          </p:grpSpPr>
          <p:grpSp>
            <p:nvGrpSpPr>
              <p:cNvPr id="63" name="组合 6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3" name="组合 2"/>
          <p:cNvGrpSpPr/>
          <p:nvPr/>
        </p:nvGrpSpPr>
        <p:grpSpPr>
          <a:xfrm>
            <a:off x="7450010" y="3364865"/>
            <a:ext cx="1805286" cy="1805938"/>
            <a:chOff x="7382260" y="3406041"/>
            <a:chExt cx="1805286" cy="1805938"/>
          </a:xfrm>
        </p:grpSpPr>
        <p:grpSp>
          <p:nvGrpSpPr>
            <p:cNvPr id="71" name="组合 70"/>
            <p:cNvGrpSpPr/>
            <p:nvPr/>
          </p:nvGrpSpPr>
          <p:grpSpPr>
            <a:xfrm>
              <a:off x="7382260" y="3406041"/>
              <a:ext cx="1805286" cy="1805938"/>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椭圆 7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TextBox 78"/>
            <p:cNvSpPr txBox="1"/>
            <p:nvPr/>
          </p:nvSpPr>
          <p:spPr>
            <a:xfrm>
              <a:off x="787519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4" name="组合 3"/>
          <p:cNvGrpSpPr/>
          <p:nvPr/>
        </p:nvGrpSpPr>
        <p:grpSpPr>
          <a:xfrm>
            <a:off x="4878840" y="3364865"/>
            <a:ext cx="1805286" cy="1805938"/>
            <a:chOff x="4811090" y="3406041"/>
            <a:chExt cx="1805286" cy="1805938"/>
          </a:xfrm>
        </p:grpSpPr>
        <p:grpSp>
          <p:nvGrpSpPr>
            <p:cNvPr id="80" name="组合 79"/>
            <p:cNvGrpSpPr/>
            <p:nvPr/>
          </p:nvGrpSpPr>
          <p:grpSpPr>
            <a:xfrm>
              <a:off x="4811090" y="3406041"/>
              <a:ext cx="1805286" cy="1805938"/>
              <a:chOff x="4345444" y="2542859"/>
              <a:chExt cx="1810550" cy="1811205"/>
            </a:xfrm>
          </p:grpSpPr>
          <p:grpSp>
            <p:nvGrpSpPr>
              <p:cNvPr id="81" name="组合 8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5" name="同心圆 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8" name="TextBox 117"/>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2" name="组合 1"/>
          <p:cNvGrpSpPr/>
          <p:nvPr/>
        </p:nvGrpSpPr>
        <p:grpSpPr>
          <a:xfrm>
            <a:off x="10032528" y="3364865"/>
            <a:ext cx="1805286" cy="1805938"/>
            <a:chOff x="9964778" y="3406041"/>
            <a:chExt cx="1805286" cy="1805938"/>
          </a:xfrm>
        </p:grpSpPr>
        <p:grpSp>
          <p:nvGrpSpPr>
            <p:cNvPr id="119" name="组合 118"/>
            <p:cNvGrpSpPr/>
            <p:nvPr/>
          </p:nvGrpSpPr>
          <p:grpSpPr>
            <a:xfrm>
              <a:off x="9964778" y="3406041"/>
              <a:ext cx="1805286" cy="1805938"/>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椭圆 120"/>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TextBox 123"/>
            <p:cNvSpPr txBox="1"/>
            <p:nvPr/>
          </p:nvSpPr>
          <p:spPr>
            <a:xfrm>
              <a:off x="10457715"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6" name="标题 5"/>
          <p:cNvSpPr>
            <a:spLocks noGrp="1"/>
          </p:cNvSpPr>
          <p:nvPr>
            <p:ph type="title"/>
          </p:nvPr>
        </p:nvSpPr>
        <p:spPr/>
        <p:txBody>
          <a:bodyPr/>
          <a:lstStyle/>
          <a:p>
            <a:pPr algn="l"/>
            <a:r>
              <a:rPr lang="zh-CN" altLang="en-US" dirty="0" smtClean="0"/>
              <a:t>执行过程</a:t>
            </a:r>
            <a:endParaRPr lang="zh-CN" altLang="en-US" dirty="0"/>
          </a:p>
        </p:txBody>
      </p:sp>
      <p:sp>
        <p:nvSpPr>
          <p:cNvPr id="50" name="TextBox 4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675702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1000"/>
                                        <p:tgtEl>
                                          <p:spTgt spid="106"/>
                                        </p:tgtEl>
                                      </p:cBhvr>
                                    </p:animEffect>
                                    <p:anim calcmode="lin" valueType="num">
                                      <p:cBhvr>
                                        <p:cTn id="29" dur="1000" fill="hold"/>
                                        <p:tgtEl>
                                          <p:spTgt spid="106"/>
                                        </p:tgtEl>
                                        <p:attrNameLst>
                                          <p:attrName>ppt_x</p:attrName>
                                        </p:attrNameLst>
                                      </p:cBhvr>
                                      <p:tavLst>
                                        <p:tav tm="0">
                                          <p:val>
                                            <p:strVal val="#ppt_x"/>
                                          </p:val>
                                        </p:tav>
                                        <p:tav tm="100000">
                                          <p:val>
                                            <p:strVal val="#ppt_x"/>
                                          </p:val>
                                        </p:tav>
                                      </p:tavLst>
                                    </p:anim>
                                    <p:anim calcmode="lin" valueType="num">
                                      <p:cBhvr>
                                        <p:cTn id="30" dur="1000" fill="hold"/>
                                        <p:tgtEl>
                                          <p:spTgt spid="10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fade">
                                      <p:cBhvr>
                                        <p:cTn id="33" dur="1000"/>
                                        <p:tgtEl>
                                          <p:spTgt spid="112"/>
                                        </p:tgtEl>
                                      </p:cBhvr>
                                    </p:animEffect>
                                    <p:anim calcmode="lin" valueType="num">
                                      <p:cBhvr>
                                        <p:cTn id="34" dur="1000" fill="hold"/>
                                        <p:tgtEl>
                                          <p:spTgt spid="112"/>
                                        </p:tgtEl>
                                        <p:attrNameLst>
                                          <p:attrName>ppt_x</p:attrName>
                                        </p:attrNameLst>
                                      </p:cBhvr>
                                      <p:tavLst>
                                        <p:tav tm="0">
                                          <p:val>
                                            <p:strVal val="#ppt_x"/>
                                          </p:val>
                                        </p:tav>
                                        <p:tav tm="100000">
                                          <p:val>
                                            <p:strVal val="#ppt_x"/>
                                          </p:val>
                                        </p:tav>
                                      </p:tavLst>
                                    </p:anim>
                                    <p:anim calcmode="lin" valueType="num">
                                      <p:cBhvr>
                                        <p:cTn id="35" dur="1000" fill="hold"/>
                                        <p:tgtEl>
                                          <p:spTgt spid="11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Effect transition="in" filter="fade">
                                      <p:cBhvr>
                                        <p:cTn id="38" dur="1000"/>
                                        <p:tgtEl>
                                          <p:spTgt spid="109"/>
                                        </p:tgtEl>
                                      </p:cBhvr>
                                    </p:animEffect>
                                    <p:anim calcmode="lin" valueType="num">
                                      <p:cBhvr>
                                        <p:cTn id="39" dur="1000" fill="hold"/>
                                        <p:tgtEl>
                                          <p:spTgt spid="109"/>
                                        </p:tgtEl>
                                        <p:attrNameLst>
                                          <p:attrName>ppt_x</p:attrName>
                                        </p:attrNameLst>
                                      </p:cBhvr>
                                      <p:tavLst>
                                        <p:tav tm="0">
                                          <p:val>
                                            <p:strVal val="#ppt_x"/>
                                          </p:val>
                                        </p:tav>
                                        <p:tav tm="100000">
                                          <p:val>
                                            <p:strVal val="#ppt_x"/>
                                          </p:val>
                                        </p:tav>
                                      </p:tavLst>
                                    </p:anim>
                                    <p:anim calcmode="lin" valueType="num">
                                      <p:cBhvr>
                                        <p:cTn id="40" dur="1000" fill="hold"/>
                                        <p:tgtEl>
                                          <p:spTgt spid="10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1000"/>
                                        <p:tgtEl>
                                          <p:spTgt spid="115"/>
                                        </p:tgtEl>
                                      </p:cBhvr>
                                    </p:animEffect>
                                    <p:anim calcmode="lin" valueType="num">
                                      <p:cBhvr>
                                        <p:cTn id="44" dur="1000" fill="hold"/>
                                        <p:tgtEl>
                                          <p:spTgt spid="115"/>
                                        </p:tgtEl>
                                        <p:attrNameLst>
                                          <p:attrName>ppt_x</p:attrName>
                                        </p:attrNameLst>
                                      </p:cBhvr>
                                      <p:tavLst>
                                        <p:tav tm="0">
                                          <p:val>
                                            <p:strVal val="#ppt_x"/>
                                          </p:val>
                                        </p:tav>
                                        <p:tav tm="100000">
                                          <p:val>
                                            <p:strVal val="#ppt_x"/>
                                          </p:val>
                                        </p:tav>
                                      </p:tavLst>
                                    </p:anim>
                                    <p:anim calcmode="lin" valueType="num">
                                      <p:cBhvr>
                                        <p:cTn id="45" dur="1000" fill="hold"/>
                                        <p:tgtEl>
                                          <p:spTgt spid="115"/>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对角圆角矩形 41"/>
          <p:cNvSpPr/>
          <p:nvPr/>
        </p:nvSpPr>
        <p:spPr>
          <a:xfrm>
            <a:off x="3312779" y="1909210"/>
            <a:ext cx="7416824" cy="1177783"/>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161285" y="1728564"/>
            <a:ext cx="1799566" cy="1571670"/>
            <a:chOff x="7109111" y="2548965"/>
            <a:chExt cx="2397222" cy="2093640"/>
          </a:xfrm>
        </p:grpSpPr>
        <p:grpSp>
          <p:nvGrpSpPr>
            <p:cNvPr id="14" name="组合 13"/>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1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p>
          </p:txBody>
        </p:sp>
      </p:grpSp>
      <p:sp>
        <p:nvSpPr>
          <p:cNvPr id="39" name="矩形 30"/>
          <p:cNvSpPr>
            <a:spLocks noChangeArrowheads="1"/>
          </p:cNvSpPr>
          <p:nvPr/>
        </p:nvSpPr>
        <p:spPr bwMode="auto">
          <a:xfrm>
            <a:off x="4266836" y="2095102"/>
            <a:ext cx="5508710" cy="991891"/>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60" name="对角圆角矩形 59"/>
          <p:cNvSpPr/>
          <p:nvPr/>
        </p:nvSpPr>
        <p:spPr>
          <a:xfrm>
            <a:off x="3337542" y="3744788"/>
            <a:ext cx="7416824" cy="1177783"/>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30"/>
          <p:cNvSpPr>
            <a:spLocks noChangeArrowheads="1"/>
          </p:cNvSpPr>
          <p:nvPr/>
        </p:nvSpPr>
        <p:spPr bwMode="auto">
          <a:xfrm>
            <a:off x="4158724" y="3837733"/>
            <a:ext cx="5508710" cy="991891"/>
          </a:xfrm>
          <a:prstGeom prst="rect">
            <a:avLst/>
          </a:prstGeom>
          <a:noFill/>
          <a:ln w="9525">
            <a:noFill/>
            <a:miter lim="800000"/>
            <a:headEnd/>
            <a:tailEnd/>
          </a:ln>
        </p:spPr>
        <p:txBody>
          <a:bodyPr wrap="square" lIns="155537" tIns="77769" rIns="155537" bIns="77769">
            <a:spAutoFit/>
          </a:bodyPr>
          <a:lstStyle/>
          <a:p>
            <a:pPr lvl="0" algn="r">
              <a:lnSpc>
                <a:spcPct val="130000"/>
              </a:lnSpc>
            </a:pPr>
            <a:r>
              <a:rPr lang="zh-CN" altLang="en-US" sz="1400" dirty="0">
                <a:solidFill>
                  <a:schemeClr val="bg2"/>
                </a:solidFill>
                <a:latin typeface="微软雅黑" pitchFamily="34" charset="-122"/>
                <a:ea typeface="微软雅黑" pitchFamily="34" charset="-122"/>
              </a:rPr>
              <a:t>您的内容打在这里，或者通过复制您的文本后，在此框中选择</a:t>
            </a:r>
            <a:r>
              <a:rPr lang="zh-CN" altLang="en-US" sz="1400" dirty="0" smtClean="0">
                <a:solidFill>
                  <a:schemeClr val="bg2"/>
                </a:solidFill>
                <a:latin typeface="微软雅黑" pitchFamily="34" charset="-122"/>
                <a:ea typeface="微软雅黑" pitchFamily="34" charset="-122"/>
              </a:rPr>
              <a:t>粘贴并</a:t>
            </a:r>
            <a:r>
              <a:rPr lang="zh-CN" altLang="en-US" sz="1400" dirty="0">
                <a:solidFill>
                  <a:schemeClr val="bg2"/>
                </a:solidFill>
                <a:latin typeface="微软雅黑" pitchFamily="34" charset="-122"/>
                <a:ea typeface="微软雅黑" pitchFamily="34" charset="-122"/>
              </a:rPr>
              <a:t>选择只保留文字。您的内容打在这里，或者通过复制您的文本</a:t>
            </a:r>
            <a:r>
              <a:rPr lang="zh-CN" altLang="en-US" sz="1400" dirty="0" smtClean="0">
                <a:solidFill>
                  <a:schemeClr val="bg2"/>
                </a:solidFill>
                <a:latin typeface="微软雅黑" pitchFamily="34" charset="-122"/>
                <a:ea typeface="微软雅黑" pitchFamily="34" charset="-122"/>
              </a:rPr>
              <a:t>后在此</a:t>
            </a:r>
            <a:r>
              <a:rPr lang="zh-CN" altLang="en-US" sz="1400" dirty="0">
                <a:solidFill>
                  <a:schemeClr val="bg2"/>
                </a:solidFill>
                <a:latin typeface="微软雅黑" pitchFamily="34" charset="-122"/>
                <a:ea typeface="微软雅黑" pitchFamily="34" charset="-122"/>
              </a:rPr>
              <a:t>框中选择</a:t>
            </a:r>
            <a:r>
              <a:rPr lang="zh-CN" altLang="en-US" sz="1400" dirty="0" smtClean="0">
                <a:solidFill>
                  <a:schemeClr val="bg2"/>
                </a:solidFill>
                <a:latin typeface="微软雅黑" pitchFamily="34" charset="-122"/>
                <a:ea typeface="微软雅黑" pitchFamily="34" charset="-122"/>
              </a:rPr>
              <a:t>粘贴</a:t>
            </a:r>
            <a:endParaRPr lang="zh-CN" altLang="en-US" sz="1400" dirty="0">
              <a:solidFill>
                <a:schemeClr val="bg2"/>
              </a:solidFill>
              <a:latin typeface="微软雅黑" pitchFamily="34" charset="-122"/>
              <a:ea typeface="微软雅黑" pitchFamily="34" charset="-122"/>
            </a:endParaRPr>
          </a:p>
        </p:txBody>
      </p:sp>
      <p:grpSp>
        <p:nvGrpSpPr>
          <p:cNvPr id="68" name="组合 67"/>
          <p:cNvGrpSpPr/>
          <p:nvPr/>
        </p:nvGrpSpPr>
        <p:grpSpPr>
          <a:xfrm>
            <a:off x="10225547" y="3564142"/>
            <a:ext cx="1799566" cy="1571670"/>
            <a:chOff x="7109111" y="2548965"/>
            <a:chExt cx="2397222" cy="2093640"/>
          </a:xfrm>
        </p:grpSpPr>
        <p:grpSp>
          <p:nvGrpSpPr>
            <p:cNvPr id="69" name="组合 68"/>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0"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p>
          </p:txBody>
        </p:sp>
      </p:grpSp>
      <p:sp>
        <p:nvSpPr>
          <p:cNvPr id="74" name="对角圆角矩形 73"/>
          <p:cNvSpPr/>
          <p:nvPr/>
        </p:nvSpPr>
        <p:spPr>
          <a:xfrm>
            <a:off x="3312779" y="5400972"/>
            <a:ext cx="7416824" cy="1177783"/>
          </a:xfrm>
          <a:prstGeom prst="round2DiagRect">
            <a:avLst/>
          </a:prstGeom>
          <a:solidFill>
            <a:schemeClr val="bg1">
              <a:lumMod val="95000"/>
            </a:schemeClr>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2161285" y="5220326"/>
            <a:ext cx="1799566" cy="1571670"/>
            <a:chOff x="7109111" y="2548965"/>
            <a:chExt cx="2397222" cy="2093640"/>
          </a:xfrm>
        </p:grpSpPr>
        <p:grpSp>
          <p:nvGrpSpPr>
            <p:cNvPr id="76" name="组合 75"/>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7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8" name="TextBox 77"/>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p>
          </p:txBody>
        </p:sp>
      </p:grpSp>
      <p:sp>
        <p:nvSpPr>
          <p:cNvPr id="81" name="矩形 30"/>
          <p:cNvSpPr>
            <a:spLocks noChangeArrowheads="1"/>
          </p:cNvSpPr>
          <p:nvPr/>
        </p:nvSpPr>
        <p:spPr bwMode="auto">
          <a:xfrm>
            <a:off x="4266836" y="5488746"/>
            <a:ext cx="5508710" cy="991891"/>
          </a:xfrm>
          <a:prstGeom prst="rect">
            <a:avLst/>
          </a:prstGeom>
          <a:noFill/>
          <a:ln w="9525">
            <a:noFill/>
            <a:miter lim="800000"/>
            <a:headEnd/>
            <a:tailEnd/>
          </a:ln>
        </p:spPr>
        <p:txBody>
          <a:bodyPr wrap="square" lIns="155537" tIns="77769" rIns="155537" bIns="77769">
            <a:spAutoFit/>
          </a:bodyPr>
          <a:lstStyle/>
          <a:p>
            <a:pPr lvl="0">
              <a:lnSpc>
                <a:spcPct val="130000"/>
              </a:lnSpc>
            </a:pPr>
            <a:r>
              <a:rPr lang="zh-CN" altLang="en-US" sz="14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 name="标题 1"/>
          <p:cNvSpPr>
            <a:spLocks noGrp="1"/>
          </p:cNvSpPr>
          <p:nvPr>
            <p:ph type="title"/>
          </p:nvPr>
        </p:nvSpPr>
        <p:spPr/>
        <p:txBody>
          <a:bodyPr/>
          <a:lstStyle/>
          <a:p>
            <a:pPr algn="l"/>
            <a:r>
              <a:rPr lang="zh-CN" altLang="en-US" dirty="0" smtClean="0"/>
              <a:t>存在问题</a:t>
            </a:r>
            <a:endParaRPr lang="zh-CN" altLang="en-US" dirty="0"/>
          </a:p>
        </p:txBody>
      </p:sp>
      <p:sp>
        <p:nvSpPr>
          <p:cNvPr id="29" name="TextBox 2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62344272"/>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ppt_x</p:attrName>
                                        </p:attrNameLst>
                                      </p:cBhvr>
                                      <p:tavLst>
                                        <p:tav tm="0">
                                          <p:val>
                                            <p:strVal val="#ppt_x-#ppt_w*1.125000"/>
                                          </p:val>
                                        </p:tav>
                                        <p:tav tm="100000">
                                          <p:val>
                                            <p:strVal val="#ppt_x"/>
                                          </p:val>
                                        </p:tav>
                                      </p:tavLst>
                                    </p:anim>
                                    <p:animEffect transition="in" filter="wipe(right)">
                                      <p:cBhvr>
                                        <p:cTn id="12" dur="500"/>
                                        <p:tgtEl>
                                          <p:spTgt spid="42"/>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p:tgtEl>
                                          <p:spTgt spid="39"/>
                                        </p:tgtEl>
                                        <p:attrNameLst>
                                          <p:attrName>ppt_y</p:attrName>
                                        </p:attrNameLst>
                                      </p:cBhvr>
                                      <p:tavLst>
                                        <p:tav tm="0">
                                          <p:val>
                                            <p:strVal val="#ppt_y-#ppt_h*1.125000"/>
                                          </p:val>
                                        </p:tav>
                                        <p:tav tm="100000">
                                          <p:val>
                                            <p:strVal val="#ppt_y"/>
                                          </p:val>
                                        </p:tav>
                                      </p:tavLst>
                                    </p:anim>
                                    <p:animEffect transition="in" filter="wipe(down)">
                                      <p:cBhvr>
                                        <p:cTn id="17" dur="1000"/>
                                        <p:tgtEl>
                                          <p:spTgt spid="3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childTnLst>
                          </p:cTn>
                        </p:par>
                        <p:par>
                          <p:cTn id="22" fill="hold">
                            <p:stCondLst>
                              <p:cond delay="2500"/>
                            </p:stCondLst>
                            <p:childTnLst>
                              <p:par>
                                <p:cTn id="23" presetID="12" presetClass="entr" presetSubtype="2"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p:tgtEl>
                                          <p:spTgt spid="60"/>
                                        </p:tgtEl>
                                        <p:attrNameLst>
                                          <p:attrName>ppt_x</p:attrName>
                                        </p:attrNameLst>
                                      </p:cBhvr>
                                      <p:tavLst>
                                        <p:tav tm="0">
                                          <p:val>
                                            <p:strVal val="#ppt_x+#ppt_w*1.125000"/>
                                          </p:val>
                                        </p:tav>
                                        <p:tav tm="100000">
                                          <p:val>
                                            <p:strVal val="#ppt_x"/>
                                          </p:val>
                                        </p:tav>
                                      </p:tavLst>
                                    </p:anim>
                                    <p:animEffect transition="in" filter="wipe(left)">
                                      <p:cBhvr>
                                        <p:cTn id="26" dur="500"/>
                                        <p:tgtEl>
                                          <p:spTgt spid="60"/>
                                        </p:tgtEl>
                                      </p:cBhvr>
                                    </p:animEffect>
                                  </p:childTnLst>
                                </p:cTn>
                              </p:par>
                            </p:childTnLst>
                          </p:cTn>
                        </p:par>
                        <p:par>
                          <p:cTn id="27" fill="hold">
                            <p:stCondLst>
                              <p:cond delay="3000"/>
                            </p:stCondLst>
                            <p:childTnLst>
                              <p:par>
                                <p:cTn id="28" presetID="12" presetClass="entr" presetSubtype="1"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1000"/>
                                        <p:tgtEl>
                                          <p:spTgt spid="67"/>
                                        </p:tgtEl>
                                        <p:attrNameLst>
                                          <p:attrName>ppt_y</p:attrName>
                                        </p:attrNameLst>
                                      </p:cBhvr>
                                      <p:tavLst>
                                        <p:tav tm="0">
                                          <p:val>
                                            <p:strVal val="#ppt_y-#ppt_h*1.125000"/>
                                          </p:val>
                                        </p:tav>
                                        <p:tav tm="100000">
                                          <p:val>
                                            <p:strVal val="#ppt_y"/>
                                          </p:val>
                                        </p:tav>
                                      </p:tavLst>
                                    </p:anim>
                                    <p:animEffect transition="in" filter="wipe(down)">
                                      <p:cBhvr>
                                        <p:cTn id="31" dur="1000"/>
                                        <p:tgtEl>
                                          <p:spTgt spid="67"/>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p:tgtEl>
                                          <p:spTgt spid="74"/>
                                        </p:tgtEl>
                                        <p:attrNameLst>
                                          <p:attrName>ppt_x</p:attrName>
                                        </p:attrNameLst>
                                      </p:cBhvr>
                                      <p:tavLst>
                                        <p:tav tm="0">
                                          <p:val>
                                            <p:strVal val="#ppt_x-#ppt_w*1.125000"/>
                                          </p:val>
                                        </p:tav>
                                        <p:tav tm="100000">
                                          <p:val>
                                            <p:strVal val="#ppt_x"/>
                                          </p:val>
                                        </p:tav>
                                      </p:tavLst>
                                    </p:anim>
                                    <p:animEffect transition="in" filter="wipe(right)">
                                      <p:cBhvr>
                                        <p:cTn id="40" dur="500"/>
                                        <p:tgtEl>
                                          <p:spTgt spid="74"/>
                                        </p:tgtEl>
                                      </p:cBhvr>
                                    </p:animEffect>
                                  </p:childTnLst>
                                </p:cTn>
                              </p:par>
                            </p:childTnLst>
                          </p:cTn>
                        </p:par>
                        <p:par>
                          <p:cTn id="41" fill="hold">
                            <p:stCondLst>
                              <p:cond delay="5000"/>
                            </p:stCondLst>
                            <p:childTnLst>
                              <p:par>
                                <p:cTn id="42" presetID="12" presetClass="entr" presetSubtype="1" fill="hold" grpId="0" nodeType="after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1000"/>
                                        <p:tgtEl>
                                          <p:spTgt spid="81"/>
                                        </p:tgtEl>
                                        <p:attrNameLst>
                                          <p:attrName>ppt_y</p:attrName>
                                        </p:attrNameLst>
                                      </p:cBhvr>
                                      <p:tavLst>
                                        <p:tav tm="0">
                                          <p:val>
                                            <p:strVal val="#ppt_y-#ppt_h*1.125000"/>
                                          </p:val>
                                        </p:tav>
                                        <p:tav tm="100000">
                                          <p:val>
                                            <p:strVal val="#ppt_y"/>
                                          </p:val>
                                        </p:tav>
                                      </p:tavLst>
                                    </p:anim>
                                    <p:animEffect transition="in" filter="wipe(down)">
                                      <p:cBhvr>
                                        <p:cTn id="45" dur="1000"/>
                                        <p:tgtEl>
                                          <p:spTgt spid="81"/>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9" grpId="0"/>
      <p:bldP spid="60" grpId="0" animBg="1"/>
      <p:bldP spid="67" grpId="0"/>
      <p:bldP spid="74" grpId="0" animBg="1"/>
      <p:bldP spid="81"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1583953" y="3492839"/>
            <a:ext cx="5186328" cy="3241455"/>
            <a:chOff x="755576" y="1491630"/>
            <a:chExt cx="2880000" cy="1800000"/>
          </a:xfrm>
          <a:effectLst>
            <a:outerShdw blurRad="228600" dist="38100" dir="8400000" sx="105000" sy="105000" algn="tr" rotWithShape="0">
              <a:prstClr val="black">
                <a:alpha val="20000"/>
              </a:prstClr>
            </a:outerShdw>
          </a:effectLst>
        </p:grpSpPr>
        <p:sp>
          <p:nvSpPr>
            <p:cNvPr id="118" name="矩形 117"/>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矩形 118"/>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对角圆角矩形 3"/>
          <p:cNvSpPr/>
          <p:nvPr/>
        </p:nvSpPr>
        <p:spPr>
          <a:xfrm>
            <a:off x="1612048" y="1766410"/>
            <a:ext cx="5184576" cy="1483395"/>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pPr algn="l"/>
            <a:r>
              <a:rPr lang="zh-CN" altLang="en-US" dirty="0" smtClean="0"/>
              <a:t>解决方法</a:t>
            </a:r>
            <a:endParaRPr lang="zh-CN" altLang="en-US" dirty="0"/>
          </a:p>
        </p:txBody>
      </p:sp>
      <p:sp>
        <p:nvSpPr>
          <p:cNvPr id="56" name="TextBox 55"/>
          <p:cNvSpPr txBox="1"/>
          <p:nvPr/>
        </p:nvSpPr>
        <p:spPr>
          <a:xfrm>
            <a:off x="1756064" y="2016596"/>
            <a:ext cx="4888864" cy="1331516"/>
          </a:xfrm>
          <a:prstGeom prst="rect">
            <a:avLst/>
          </a:prstGeom>
          <a:noFill/>
        </p:spPr>
        <p:txBody>
          <a:bodyPr wrap="square" lIns="76198" tIns="38099" rIns="76198" bIns="38099" rtlCol="0">
            <a:spAutoFit/>
          </a:bodyPr>
          <a:lstStyle/>
          <a:p>
            <a:pPr>
              <a:lnSpc>
                <a:spcPct val="150000"/>
              </a:lnSpc>
            </a:pPr>
            <a:r>
              <a:rPr lang="zh-CN" altLang="en-US" sz="1400" dirty="0">
                <a:solidFill>
                  <a:schemeClr val="bg2"/>
                </a:solidFill>
                <a:latin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1400" dirty="0">
              <a:solidFill>
                <a:schemeClr val="bg2"/>
              </a:solidFill>
              <a:latin typeface="微软雅黑" pitchFamily="34" charset="-122"/>
            </a:endParaRPr>
          </a:p>
          <a:p>
            <a:pPr>
              <a:lnSpc>
                <a:spcPct val="150000"/>
              </a:lnSpc>
            </a:pPr>
            <a:endParaRPr lang="en-US" sz="1400" dirty="0">
              <a:solidFill>
                <a:schemeClr val="bg2"/>
              </a:solidFill>
              <a:latin typeface="+mn-ea"/>
            </a:endParaRPr>
          </a:p>
        </p:txBody>
      </p:sp>
      <p:sp>
        <p:nvSpPr>
          <p:cNvPr id="81" name="椭圆 80"/>
          <p:cNvSpPr/>
          <p:nvPr/>
        </p:nvSpPr>
        <p:spPr>
          <a:xfrm>
            <a:off x="8103693" y="2653189"/>
            <a:ext cx="3673976" cy="3781880"/>
          </a:xfrm>
          <a:prstGeom prst="ellipse">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82" name="组合 81"/>
          <p:cNvGrpSpPr/>
          <p:nvPr/>
        </p:nvGrpSpPr>
        <p:grpSpPr>
          <a:xfrm>
            <a:off x="8829622" y="1838418"/>
            <a:ext cx="1984314" cy="2042587"/>
            <a:chOff x="1463339" y="1072758"/>
            <a:chExt cx="1546058" cy="1546058"/>
          </a:xfrm>
          <a:effectLst>
            <a:outerShdw blurRad="330200" dist="215900" dir="6900000" sx="91000" sy="91000" algn="t" rotWithShape="0">
              <a:prstClr val="black">
                <a:alpha val="49000"/>
              </a:prstClr>
            </a:outerShdw>
          </a:effectLst>
        </p:grpSpPr>
        <p:sp>
          <p:nvSpPr>
            <p:cNvPr id="83" name="同心圆 8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9070869" y="2086751"/>
            <a:ext cx="1501809" cy="1545911"/>
            <a:chOff x="4207298" y="1512123"/>
            <a:chExt cx="1003762" cy="1003758"/>
          </a:xfrm>
        </p:grpSpPr>
        <p:sp>
          <p:nvSpPr>
            <p:cNvPr id="98" name="椭圆 97"/>
            <p:cNvSpPr/>
            <p:nvPr/>
          </p:nvSpPr>
          <p:spPr>
            <a:xfrm>
              <a:off x="4207298" y="1512123"/>
              <a:ext cx="1003762" cy="10037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4421826" y="1744219"/>
              <a:ext cx="624833"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7212852" y="4266507"/>
            <a:ext cx="1984315" cy="2042587"/>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7454109" y="4514842"/>
            <a:ext cx="1501810" cy="1545911"/>
            <a:chOff x="3089228" y="3088680"/>
            <a:chExt cx="1003763" cy="1003758"/>
          </a:xfrm>
        </p:grpSpPr>
        <p:sp>
          <p:nvSpPr>
            <p:cNvPr id="106" name="椭圆 105"/>
            <p:cNvSpPr/>
            <p:nvPr/>
          </p:nvSpPr>
          <p:spPr>
            <a:xfrm>
              <a:off x="3089228"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TextBox 106"/>
            <p:cNvSpPr txBox="1"/>
            <p:nvPr/>
          </p:nvSpPr>
          <p:spPr>
            <a:xfrm>
              <a:off x="3308043" y="3314659"/>
              <a:ext cx="700535"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10472846" y="4266507"/>
            <a:ext cx="1984315" cy="2042587"/>
            <a:chOff x="1463339" y="1072758"/>
            <a:chExt cx="1546058" cy="1546058"/>
          </a:xfrm>
          <a:effectLst>
            <a:outerShdw blurRad="330200" dist="215900" dir="6900000" sx="91000" sy="91000" algn="t" rotWithShape="0">
              <a:prstClr val="black">
                <a:alpha val="49000"/>
              </a:prstClr>
            </a:outerShdw>
          </a:effectLst>
        </p:grpSpPr>
        <p:sp>
          <p:nvSpPr>
            <p:cNvPr id="109" name="同心圆 10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椭圆 109"/>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10714103" y="4514842"/>
            <a:ext cx="1501810" cy="1545911"/>
            <a:chOff x="5305581" y="3088680"/>
            <a:chExt cx="1003763" cy="1003758"/>
          </a:xfrm>
        </p:grpSpPr>
        <p:sp>
          <p:nvSpPr>
            <p:cNvPr id="112" name="椭圆 111"/>
            <p:cNvSpPr/>
            <p:nvPr/>
          </p:nvSpPr>
          <p:spPr>
            <a:xfrm>
              <a:off x="5305581"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Box 112"/>
            <p:cNvSpPr txBox="1"/>
            <p:nvPr/>
          </p:nvSpPr>
          <p:spPr>
            <a:xfrm>
              <a:off x="5508104" y="3267393"/>
              <a:ext cx="761358"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14" name="Arc 3"/>
          <p:cNvSpPr/>
          <p:nvPr/>
        </p:nvSpPr>
        <p:spPr>
          <a:xfrm rot="1012582">
            <a:off x="9747272" y="2475215"/>
            <a:ext cx="2365459" cy="243493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15" name="Arc 3"/>
          <p:cNvSpPr/>
          <p:nvPr/>
        </p:nvSpPr>
        <p:spPr>
          <a:xfrm rot="8151960">
            <a:off x="8639045" y="4502358"/>
            <a:ext cx="2365459" cy="243493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16" name="Arc 3"/>
          <p:cNvSpPr/>
          <p:nvPr/>
        </p:nvSpPr>
        <p:spPr>
          <a:xfrm rot="15479340">
            <a:off x="7387880" y="2571251"/>
            <a:ext cx="2434932" cy="2365459"/>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20" name="TextBox 11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3704400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8" presetClass="emph" presetSubtype="0" fill="hold" grpId="1" nodeType="afterEffect">
                                  <p:stCondLst>
                                    <p:cond delay="0"/>
                                  </p:stCondLst>
                                  <p:childTnLst>
                                    <p:animRot by="-21600000">
                                      <p:cBhvr>
                                        <p:cTn id="12" dur="2000" fill="hold"/>
                                        <p:tgtEl>
                                          <p:spTgt spid="81"/>
                                        </p:tgtEl>
                                        <p:attrNameLst>
                                          <p:attrName>r</p:attrName>
                                        </p:attrNameLst>
                                      </p:cBhvr>
                                    </p:animRot>
                                  </p:childTnLst>
                                </p:cTn>
                              </p:par>
                              <p:par>
                                <p:cTn id="13" presetID="23" presetClass="entr" presetSubtype="272"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strVal val="2/3*#ppt_w"/>
                                          </p:val>
                                        </p:tav>
                                        <p:tav tm="100000">
                                          <p:val>
                                            <p:strVal val="#ppt_w"/>
                                          </p:val>
                                        </p:tav>
                                      </p:tavLst>
                                    </p:anim>
                                    <p:anim calcmode="lin" valueType="num">
                                      <p:cBhvr>
                                        <p:cTn id="16" dur="500" fill="hold"/>
                                        <p:tgtEl>
                                          <p:spTgt spid="82"/>
                                        </p:tgtEl>
                                        <p:attrNameLst>
                                          <p:attrName>ppt_h</p:attrName>
                                        </p:attrNameLst>
                                      </p:cBhvr>
                                      <p:tavLst>
                                        <p:tav tm="0">
                                          <p:val>
                                            <p:strVal val="2/3*#ppt_h"/>
                                          </p:val>
                                        </p:tav>
                                        <p:tav tm="100000">
                                          <p:val>
                                            <p:strVal val="#ppt_h"/>
                                          </p:val>
                                        </p:tav>
                                      </p:tavLst>
                                    </p:anim>
                                  </p:childTnLst>
                                </p:cTn>
                              </p:par>
                              <p:par>
                                <p:cTn id="17" presetID="23" presetClass="entr" presetSubtype="288"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500" fill="hold"/>
                                        <p:tgtEl>
                                          <p:spTgt spid="97"/>
                                        </p:tgtEl>
                                        <p:attrNameLst>
                                          <p:attrName>ppt_w</p:attrName>
                                        </p:attrNameLst>
                                      </p:cBhvr>
                                      <p:tavLst>
                                        <p:tav tm="0">
                                          <p:val>
                                            <p:strVal val="4/3*#ppt_w"/>
                                          </p:val>
                                        </p:tav>
                                        <p:tav tm="100000">
                                          <p:val>
                                            <p:strVal val="#ppt_w"/>
                                          </p:val>
                                        </p:tav>
                                      </p:tavLst>
                                    </p:anim>
                                    <p:anim calcmode="lin" valueType="num">
                                      <p:cBhvr>
                                        <p:cTn id="20" dur="500" fill="hold"/>
                                        <p:tgtEl>
                                          <p:spTgt spid="97"/>
                                        </p:tgtEl>
                                        <p:attrNameLst>
                                          <p:attrName>ppt_h</p:attrName>
                                        </p:attrNameLst>
                                      </p:cBhvr>
                                      <p:tavLst>
                                        <p:tav tm="0">
                                          <p:val>
                                            <p:strVal val="4/3*#ppt_h"/>
                                          </p:val>
                                        </p:tav>
                                        <p:tav tm="100000">
                                          <p:val>
                                            <p:strVal val="#ppt_h"/>
                                          </p:val>
                                        </p:tav>
                                      </p:tavLst>
                                    </p:anim>
                                  </p:childTnLst>
                                </p:cTn>
                              </p:par>
                              <p:par>
                                <p:cTn id="21" presetID="22" presetClass="entr" presetSubtype="1" fill="hold" grpId="0" nodeType="withEffect">
                                  <p:stCondLst>
                                    <p:cond delay="500"/>
                                  </p:stCondLst>
                                  <p:childTnLst>
                                    <p:set>
                                      <p:cBhvr>
                                        <p:cTn id="22" dur="1" fill="hold">
                                          <p:stCondLst>
                                            <p:cond delay="0"/>
                                          </p:stCondLst>
                                        </p:cTn>
                                        <p:tgtEl>
                                          <p:spTgt spid="114"/>
                                        </p:tgtEl>
                                        <p:attrNameLst>
                                          <p:attrName>style.visibility</p:attrName>
                                        </p:attrNameLst>
                                      </p:cBhvr>
                                      <p:to>
                                        <p:strVal val="visible"/>
                                      </p:to>
                                    </p:set>
                                    <p:animEffect transition="in" filter="wipe(up)">
                                      <p:cBhvr>
                                        <p:cTn id="23" dur="500"/>
                                        <p:tgtEl>
                                          <p:spTgt spid="114"/>
                                        </p:tgtEl>
                                      </p:cBhvr>
                                    </p:animEffect>
                                  </p:childTnLst>
                                </p:cTn>
                              </p:par>
                              <p:par>
                                <p:cTn id="24" presetID="23" presetClass="entr" presetSubtype="272" fill="hold" nodeType="withEffect">
                                  <p:stCondLst>
                                    <p:cond delay="70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strVal val="2/3*#ppt_w"/>
                                          </p:val>
                                        </p:tav>
                                        <p:tav tm="100000">
                                          <p:val>
                                            <p:strVal val="#ppt_w"/>
                                          </p:val>
                                        </p:tav>
                                      </p:tavLst>
                                    </p:anim>
                                    <p:anim calcmode="lin" valueType="num">
                                      <p:cBhvr>
                                        <p:cTn id="27" dur="500" fill="hold"/>
                                        <p:tgtEl>
                                          <p:spTgt spid="108"/>
                                        </p:tgtEl>
                                        <p:attrNameLst>
                                          <p:attrName>ppt_h</p:attrName>
                                        </p:attrNameLst>
                                      </p:cBhvr>
                                      <p:tavLst>
                                        <p:tav tm="0">
                                          <p:val>
                                            <p:strVal val="2/3*#ppt_h"/>
                                          </p:val>
                                        </p:tav>
                                        <p:tav tm="100000">
                                          <p:val>
                                            <p:strVal val="#ppt_h"/>
                                          </p:val>
                                        </p:tav>
                                      </p:tavLst>
                                    </p:anim>
                                  </p:childTnLst>
                                </p:cTn>
                              </p:par>
                              <p:par>
                                <p:cTn id="28" presetID="23" presetClass="entr" presetSubtype="288" fill="hold" nodeType="withEffect">
                                  <p:stCondLst>
                                    <p:cond delay="700"/>
                                  </p:stCondLst>
                                  <p:childTnLst>
                                    <p:set>
                                      <p:cBhvr>
                                        <p:cTn id="29" dur="1" fill="hold">
                                          <p:stCondLst>
                                            <p:cond delay="0"/>
                                          </p:stCondLst>
                                        </p:cTn>
                                        <p:tgtEl>
                                          <p:spTgt spid="111"/>
                                        </p:tgtEl>
                                        <p:attrNameLst>
                                          <p:attrName>style.visibility</p:attrName>
                                        </p:attrNameLst>
                                      </p:cBhvr>
                                      <p:to>
                                        <p:strVal val="visible"/>
                                      </p:to>
                                    </p:set>
                                    <p:anim calcmode="lin" valueType="num">
                                      <p:cBhvr>
                                        <p:cTn id="30" dur="500" fill="hold"/>
                                        <p:tgtEl>
                                          <p:spTgt spid="111"/>
                                        </p:tgtEl>
                                        <p:attrNameLst>
                                          <p:attrName>ppt_w</p:attrName>
                                        </p:attrNameLst>
                                      </p:cBhvr>
                                      <p:tavLst>
                                        <p:tav tm="0">
                                          <p:val>
                                            <p:strVal val="4/3*#ppt_w"/>
                                          </p:val>
                                        </p:tav>
                                        <p:tav tm="100000">
                                          <p:val>
                                            <p:strVal val="#ppt_w"/>
                                          </p:val>
                                        </p:tav>
                                      </p:tavLst>
                                    </p:anim>
                                    <p:anim calcmode="lin" valueType="num">
                                      <p:cBhvr>
                                        <p:cTn id="31" dur="500" fill="hold"/>
                                        <p:tgtEl>
                                          <p:spTgt spid="111"/>
                                        </p:tgtEl>
                                        <p:attrNameLst>
                                          <p:attrName>ppt_h</p:attrName>
                                        </p:attrNameLst>
                                      </p:cBhvr>
                                      <p:tavLst>
                                        <p:tav tm="0">
                                          <p:val>
                                            <p:strVal val="4/3*#ppt_h"/>
                                          </p:val>
                                        </p:tav>
                                        <p:tav tm="100000">
                                          <p:val>
                                            <p:strVal val="#ppt_h"/>
                                          </p:val>
                                        </p:tav>
                                      </p:tavLst>
                                    </p:anim>
                                  </p:childTnLst>
                                </p:cTn>
                              </p:par>
                              <p:par>
                                <p:cTn id="32" presetID="22" presetClass="entr" presetSubtype="2" fill="hold" grpId="0" nodeType="withEffect">
                                  <p:stCondLst>
                                    <p:cond delay="1200"/>
                                  </p:stCondLst>
                                  <p:childTnLst>
                                    <p:set>
                                      <p:cBhvr>
                                        <p:cTn id="33" dur="1" fill="hold">
                                          <p:stCondLst>
                                            <p:cond delay="0"/>
                                          </p:stCondLst>
                                        </p:cTn>
                                        <p:tgtEl>
                                          <p:spTgt spid="115"/>
                                        </p:tgtEl>
                                        <p:attrNameLst>
                                          <p:attrName>style.visibility</p:attrName>
                                        </p:attrNameLst>
                                      </p:cBhvr>
                                      <p:to>
                                        <p:strVal val="visible"/>
                                      </p:to>
                                    </p:set>
                                    <p:animEffect transition="in" filter="wipe(right)">
                                      <p:cBhvr>
                                        <p:cTn id="34" dur="500"/>
                                        <p:tgtEl>
                                          <p:spTgt spid="115"/>
                                        </p:tgtEl>
                                      </p:cBhvr>
                                    </p:animEffect>
                                  </p:childTnLst>
                                </p:cTn>
                              </p:par>
                              <p:par>
                                <p:cTn id="35" presetID="23" presetClass="entr" presetSubtype="272" fill="hold" nodeType="withEffect">
                                  <p:stCondLst>
                                    <p:cond delay="140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strVal val="2/3*#ppt_w"/>
                                          </p:val>
                                        </p:tav>
                                        <p:tav tm="100000">
                                          <p:val>
                                            <p:strVal val="#ppt_w"/>
                                          </p:val>
                                        </p:tav>
                                      </p:tavLst>
                                    </p:anim>
                                    <p:anim calcmode="lin" valueType="num">
                                      <p:cBhvr>
                                        <p:cTn id="38" dur="500" fill="hold"/>
                                        <p:tgtEl>
                                          <p:spTgt spid="102"/>
                                        </p:tgtEl>
                                        <p:attrNameLst>
                                          <p:attrName>ppt_h</p:attrName>
                                        </p:attrNameLst>
                                      </p:cBhvr>
                                      <p:tavLst>
                                        <p:tav tm="0">
                                          <p:val>
                                            <p:strVal val="2/3*#ppt_h"/>
                                          </p:val>
                                        </p:tav>
                                        <p:tav tm="100000">
                                          <p:val>
                                            <p:strVal val="#ppt_h"/>
                                          </p:val>
                                        </p:tav>
                                      </p:tavLst>
                                    </p:anim>
                                  </p:childTnLst>
                                </p:cTn>
                              </p:par>
                              <p:par>
                                <p:cTn id="39" presetID="23" presetClass="entr" presetSubtype="288" fill="hold" nodeType="withEffect">
                                  <p:stCondLst>
                                    <p:cond delay="1400"/>
                                  </p:stCondLst>
                                  <p:childTnLst>
                                    <p:set>
                                      <p:cBhvr>
                                        <p:cTn id="40" dur="1" fill="hold">
                                          <p:stCondLst>
                                            <p:cond delay="0"/>
                                          </p:stCondLst>
                                        </p:cTn>
                                        <p:tgtEl>
                                          <p:spTgt spid="105"/>
                                        </p:tgtEl>
                                        <p:attrNameLst>
                                          <p:attrName>style.visibility</p:attrName>
                                        </p:attrNameLst>
                                      </p:cBhvr>
                                      <p:to>
                                        <p:strVal val="visible"/>
                                      </p:to>
                                    </p:set>
                                    <p:anim calcmode="lin" valueType="num">
                                      <p:cBhvr>
                                        <p:cTn id="41" dur="500" fill="hold"/>
                                        <p:tgtEl>
                                          <p:spTgt spid="105"/>
                                        </p:tgtEl>
                                        <p:attrNameLst>
                                          <p:attrName>ppt_w</p:attrName>
                                        </p:attrNameLst>
                                      </p:cBhvr>
                                      <p:tavLst>
                                        <p:tav tm="0">
                                          <p:val>
                                            <p:strVal val="4/3*#ppt_w"/>
                                          </p:val>
                                        </p:tav>
                                        <p:tav tm="100000">
                                          <p:val>
                                            <p:strVal val="#ppt_w"/>
                                          </p:val>
                                        </p:tav>
                                      </p:tavLst>
                                    </p:anim>
                                    <p:anim calcmode="lin" valueType="num">
                                      <p:cBhvr>
                                        <p:cTn id="42" dur="500" fill="hold"/>
                                        <p:tgtEl>
                                          <p:spTgt spid="105"/>
                                        </p:tgtEl>
                                        <p:attrNameLst>
                                          <p:attrName>ppt_h</p:attrName>
                                        </p:attrNameLst>
                                      </p:cBhvr>
                                      <p:tavLst>
                                        <p:tav tm="0">
                                          <p:val>
                                            <p:strVal val="4/3*#ppt_h"/>
                                          </p:val>
                                        </p:tav>
                                        <p:tav tm="100000">
                                          <p:val>
                                            <p:strVal val="#ppt_h"/>
                                          </p:val>
                                        </p:tav>
                                      </p:tavLst>
                                    </p:anim>
                                  </p:childTnLst>
                                </p:cTn>
                              </p:par>
                              <p:par>
                                <p:cTn id="43" presetID="22" presetClass="entr" presetSubtype="4" fill="hold" grpId="0" nodeType="withEffect">
                                  <p:stCondLst>
                                    <p:cond delay="1800"/>
                                  </p:stCondLst>
                                  <p:childTnLst>
                                    <p:set>
                                      <p:cBhvr>
                                        <p:cTn id="44" dur="1" fill="hold">
                                          <p:stCondLst>
                                            <p:cond delay="0"/>
                                          </p:stCondLst>
                                        </p:cTn>
                                        <p:tgtEl>
                                          <p:spTgt spid="116"/>
                                        </p:tgtEl>
                                        <p:attrNameLst>
                                          <p:attrName>style.visibility</p:attrName>
                                        </p:attrNameLst>
                                      </p:cBhvr>
                                      <p:to>
                                        <p:strVal val="visible"/>
                                      </p:to>
                                    </p:set>
                                    <p:animEffect transition="in" filter="wipe(down)">
                                      <p:cBhvr>
                                        <p:cTn id="45" dur="500"/>
                                        <p:tgtEl>
                                          <p:spTgt spid="116"/>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37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4200"/>
                            </p:stCondLst>
                            <p:childTnLst>
                              <p:par>
                                <p:cTn id="56" presetID="42" presetClass="entr" presetSubtype="0" fill="hold" nodeType="after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fade">
                                      <p:cBhvr>
                                        <p:cTn id="58" dur="500"/>
                                        <p:tgtEl>
                                          <p:spTgt spid="117"/>
                                        </p:tgtEl>
                                      </p:cBhvr>
                                    </p:animEffect>
                                    <p:anim calcmode="lin" valueType="num">
                                      <p:cBhvr>
                                        <p:cTn id="59" dur="500" fill="hold"/>
                                        <p:tgtEl>
                                          <p:spTgt spid="117"/>
                                        </p:tgtEl>
                                        <p:attrNameLst>
                                          <p:attrName>ppt_x</p:attrName>
                                        </p:attrNameLst>
                                      </p:cBhvr>
                                      <p:tavLst>
                                        <p:tav tm="0">
                                          <p:val>
                                            <p:strVal val="#ppt_x"/>
                                          </p:val>
                                        </p:tav>
                                        <p:tav tm="100000">
                                          <p:val>
                                            <p:strVal val="#ppt_x"/>
                                          </p:val>
                                        </p:tav>
                                      </p:tavLst>
                                    </p:anim>
                                    <p:anim calcmode="lin" valueType="num">
                                      <p:cBhvr>
                                        <p:cTn id="60" dur="500" fill="hold"/>
                                        <p:tgtEl>
                                          <p:spTgt spid="117"/>
                                        </p:tgtEl>
                                        <p:attrNameLst>
                                          <p:attrName>ppt_y</p:attrName>
                                        </p:attrNameLst>
                                      </p:cBhvr>
                                      <p:tavLst>
                                        <p:tav tm="0">
                                          <p:val>
                                            <p:strVal val="#ppt_y+.1"/>
                                          </p:val>
                                        </p:tav>
                                        <p:tav tm="100000">
                                          <p:val>
                                            <p:strVal val="#ppt_y"/>
                                          </p:val>
                                        </p:tav>
                                      </p:tavLst>
                                    </p:anim>
                                  </p:childTnLst>
                                </p:cTn>
                              </p:par>
                            </p:childTnLst>
                          </p:cTn>
                        </p:par>
                        <p:par>
                          <p:cTn id="61" fill="hold">
                            <p:stCondLst>
                              <p:cond delay="4700"/>
                            </p:stCondLst>
                            <p:childTnLst>
                              <p:par>
                                <p:cTn id="62" presetID="10" presetClass="entr" presetSubtype="0" fill="hold" grpId="0"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fade">
                                      <p:cBhvr>
                                        <p:cTn id="64"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6" grpId="0"/>
      <p:bldP spid="81" grpId="0" animBg="1"/>
      <p:bldP spid="81" grpId="1" animBg="1"/>
      <p:bldP spid="114" grpId="0" animBg="1"/>
      <p:bldP spid="115" grpId="0" animBg="1"/>
      <p:bldP spid="116" grpId="0" animBg="1"/>
      <p:bldP spid="1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成果展示</a:t>
            </a:r>
            <a:endParaRPr lang="zh-CN" altLang="en-US" dirty="0"/>
          </a:p>
        </p:txBody>
      </p:sp>
      <p:grpSp>
        <p:nvGrpSpPr>
          <p:cNvPr id="6" name="组合 5"/>
          <p:cNvGrpSpPr/>
          <p:nvPr/>
        </p:nvGrpSpPr>
        <p:grpSpPr>
          <a:xfrm>
            <a:off x="1791097" y="2001142"/>
            <a:ext cx="3001620" cy="1976676"/>
            <a:chOff x="1791097" y="2088140"/>
            <a:chExt cx="3001620" cy="1976676"/>
          </a:xfrm>
          <a:effectLst>
            <a:outerShdw blurRad="368300" dist="342900" dir="8100000" algn="tr" rotWithShape="0">
              <a:prstClr val="black">
                <a:alpha val="25000"/>
              </a:prstClr>
            </a:outerShdw>
          </a:effectLst>
        </p:grpSpPr>
        <p:sp>
          <p:nvSpPr>
            <p:cNvPr id="3" name="对角圆角矩形 2"/>
            <p:cNvSpPr/>
            <p:nvPr/>
          </p:nvSpPr>
          <p:spPr>
            <a:xfrm>
              <a:off x="1791097" y="208814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9" name="图片 18" descr="1555-1103021421109.jpg"/>
            <p:cNvPicPr>
              <a:picLocks noChangeAspect="1"/>
            </p:cNvPicPr>
            <p:nvPr/>
          </p:nvPicPr>
          <p:blipFill>
            <a:blip r:embed="rId3" cstate="print"/>
            <a:stretch>
              <a:fillRect/>
            </a:stretch>
          </p:blipFill>
          <p:spPr>
            <a:xfrm>
              <a:off x="1871986" y="2134863"/>
              <a:ext cx="2824041" cy="1884172"/>
            </a:xfrm>
            <a:prstGeom prst="round2DiagRect">
              <a:avLst/>
            </a:prstGeom>
          </p:spPr>
        </p:pic>
      </p:grpSp>
      <p:grpSp>
        <p:nvGrpSpPr>
          <p:cNvPr id="5" name="组合 4"/>
          <p:cNvGrpSpPr/>
          <p:nvPr/>
        </p:nvGrpSpPr>
        <p:grpSpPr>
          <a:xfrm>
            <a:off x="5544393" y="2001142"/>
            <a:ext cx="3001620" cy="1976676"/>
            <a:chOff x="5544393" y="2058160"/>
            <a:chExt cx="3001620" cy="1976676"/>
          </a:xfrm>
          <a:effectLst>
            <a:outerShdw blurRad="368300" dist="342900" dir="8100000" algn="tr" rotWithShape="0">
              <a:prstClr val="black">
                <a:alpha val="25000"/>
              </a:prstClr>
            </a:outerShdw>
          </a:effectLst>
        </p:grpSpPr>
        <p:sp>
          <p:nvSpPr>
            <p:cNvPr id="33" name="对角圆角矩形 32"/>
            <p:cNvSpPr/>
            <p:nvPr/>
          </p:nvSpPr>
          <p:spPr>
            <a:xfrm>
              <a:off x="5544393" y="205816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2" name="图片 21" descr="1555-1103021421109.jpg"/>
            <p:cNvPicPr>
              <a:picLocks noChangeAspect="1"/>
            </p:cNvPicPr>
            <p:nvPr/>
          </p:nvPicPr>
          <p:blipFill>
            <a:blip r:embed="rId4" cstate="print"/>
            <a:stretch>
              <a:fillRect/>
            </a:stretch>
          </p:blipFill>
          <p:spPr>
            <a:xfrm>
              <a:off x="5633183" y="2104413"/>
              <a:ext cx="2824041" cy="1884171"/>
            </a:xfrm>
            <a:prstGeom prst="round2DiagRect">
              <a:avLst/>
            </a:prstGeom>
          </p:spPr>
        </p:pic>
      </p:grpSp>
      <p:grpSp>
        <p:nvGrpSpPr>
          <p:cNvPr id="4" name="组合 3"/>
          <p:cNvGrpSpPr/>
          <p:nvPr/>
        </p:nvGrpSpPr>
        <p:grpSpPr>
          <a:xfrm>
            <a:off x="9220412" y="2001142"/>
            <a:ext cx="3001620" cy="1976676"/>
            <a:chOff x="9220412" y="2073798"/>
            <a:chExt cx="3001620" cy="1976676"/>
          </a:xfrm>
          <a:effectLst>
            <a:outerShdw blurRad="368300" dist="342900" dir="8100000" algn="tr" rotWithShape="0">
              <a:prstClr val="black">
                <a:alpha val="25000"/>
              </a:prstClr>
            </a:outerShdw>
          </a:effectLst>
        </p:grpSpPr>
        <p:sp>
          <p:nvSpPr>
            <p:cNvPr id="34" name="对角圆角矩形 33"/>
            <p:cNvSpPr/>
            <p:nvPr/>
          </p:nvSpPr>
          <p:spPr>
            <a:xfrm>
              <a:off x="9220412" y="2073798"/>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3" name="图片 22" descr="1555-1103021421109.jpg"/>
            <p:cNvPicPr>
              <a:picLocks/>
            </p:cNvPicPr>
            <p:nvPr/>
          </p:nvPicPr>
          <p:blipFill>
            <a:blip r:embed="rId5" cstate="print"/>
            <a:stretch>
              <a:fillRect/>
            </a:stretch>
          </p:blipFill>
          <p:spPr>
            <a:xfrm>
              <a:off x="9309202" y="2118839"/>
              <a:ext cx="2824041" cy="1886594"/>
            </a:xfrm>
            <a:prstGeom prst="round2DiagRect">
              <a:avLst/>
            </a:prstGeom>
          </p:spPr>
        </p:pic>
      </p:grpSp>
      <p:grpSp>
        <p:nvGrpSpPr>
          <p:cNvPr id="7" name="组合 6"/>
          <p:cNvGrpSpPr/>
          <p:nvPr/>
        </p:nvGrpSpPr>
        <p:grpSpPr>
          <a:xfrm>
            <a:off x="1727969" y="5130344"/>
            <a:ext cx="2857970" cy="1350748"/>
            <a:chOff x="1727969" y="4847737"/>
            <a:chExt cx="2857970" cy="1350748"/>
          </a:xfrm>
        </p:grpSpPr>
        <p:sp>
          <p:nvSpPr>
            <p:cNvPr id="46" name="对角圆角矩形 45"/>
            <p:cNvSpPr/>
            <p:nvPr/>
          </p:nvSpPr>
          <p:spPr>
            <a:xfrm>
              <a:off x="1727969"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871985" y="4866728"/>
              <a:ext cx="2497930" cy="1182316"/>
              <a:chOff x="6084168" y="1274556"/>
              <a:chExt cx="1669538" cy="767677"/>
            </a:xfrm>
          </p:grpSpPr>
          <p:sp>
            <p:nvSpPr>
              <p:cNvPr id="38" name="TextBox 37"/>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39" name="TextBox 38"/>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grpSp>
        <p:nvGrpSpPr>
          <p:cNvPr id="8" name="组合 7"/>
          <p:cNvGrpSpPr/>
          <p:nvPr/>
        </p:nvGrpSpPr>
        <p:grpSpPr>
          <a:xfrm>
            <a:off x="5616218" y="5130344"/>
            <a:ext cx="2857970" cy="1350748"/>
            <a:chOff x="5616218" y="4847737"/>
            <a:chExt cx="2857970" cy="1350748"/>
          </a:xfrm>
        </p:grpSpPr>
        <p:sp>
          <p:nvSpPr>
            <p:cNvPr id="47" name="对角圆角矩形 46"/>
            <p:cNvSpPr/>
            <p:nvPr/>
          </p:nvSpPr>
          <p:spPr>
            <a:xfrm>
              <a:off x="5616218"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782767" y="4866728"/>
              <a:ext cx="2497930" cy="1182316"/>
              <a:chOff x="6084168" y="1274556"/>
              <a:chExt cx="1669538" cy="767677"/>
            </a:xfrm>
          </p:grpSpPr>
          <p:sp>
            <p:nvSpPr>
              <p:cNvPr id="41" name="TextBox 40"/>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2" name="TextBox 41"/>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grpSp>
        <p:nvGrpSpPr>
          <p:cNvPr id="9" name="组合 8"/>
          <p:cNvGrpSpPr/>
          <p:nvPr/>
        </p:nvGrpSpPr>
        <p:grpSpPr>
          <a:xfrm>
            <a:off x="9311317" y="5130344"/>
            <a:ext cx="2857970" cy="1350748"/>
            <a:chOff x="9311317" y="4847737"/>
            <a:chExt cx="2857970" cy="1350748"/>
          </a:xfrm>
        </p:grpSpPr>
        <p:sp>
          <p:nvSpPr>
            <p:cNvPr id="48" name="对角圆角矩形 47"/>
            <p:cNvSpPr/>
            <p:nvPr/>
          </p:nvSpPr>
          <p:spPr>
            <a:xfrm>
              <a:off x="9311317"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9504833" y="4866728"/>
              <a:ext cx="2497930" cy="1182316"/>
              <a:chOff x="6084168" y="1274556"/>
              <a:chExt cx="1669538" cy="767677"/>
            </a:xfrm>
          </p:grpSpPr>
          <p:sp>
            <p:nvSpPr>
              <p:cNvPr id="44" name="TextBox 43"/>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5" name="TextBox 44"/>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itchFamily="34" charset="-122"/>
                    <a:ea typeface="微软雅黑" pitchFamily="34" charset="-122"/>
                    <a:cs typeface="华文黑体" pitchFamily="2" charset="-122"/>
                  </a:rPr>
                  <a:t>添加标题</a:t>
                </a:r>
              </a:p>
            </p:txBody>
          </p:sp>
        </p:grpSp>
      </p:grpSp>
      <p:sp>
        <p:nvSpPr>
          <p:cNvPr id="52" name="丁字箭头 51"/>
          <p:cNvSpPr/>
          <p:nvPr/>
        </p:nvSpPr>
        <p:spPr>
          <a:xfrm flipV="1">
            <a:off x="2812078" y="4517950"/>
            <a:ext cx="8433953" cy="306958"/>
          </a:xfrm>
          <a:prstGeom prst="leftRightUpArrow">
            <a:avLst/>
          </a:prstGeom>
          <a:solidFill>
            <a:schemeClr val="accent2"/>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6056" tIns="23029" rIns="46056" bIns="23029" rtlCol="0" anchor="ctr"/>
          <a:lstStyle/>
          <a:p>
            <a:pPr algn="ctr"/>
            <a:endParaRPr lang="zh-CN" altLang="en-US"/>
          </a:p>
        </p:txBody>
      </p:sp>
      <p:sp>
        <p:nvSpPr>
          <p:cNvPr id="53" name="TextBox 5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1553374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22"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up)">
                                      <p:cBhvr>
                                        <p:cTn id="23" dur="500"/>
                                        <p:tgtEl>
                                          <p:spTgt spid="52"/>
                                        </p:tgtEl>
                                      </p:cBhvr>
                                    </p:animEffect>
                                  </p:childTnLst>
                                </p:cTn>
                              </p:par>
                            </p:childTnLst>
                          </p:cTn>
                        </p:par>
                        <p:par>
                          <p:cTn id="24" fill="hold">
                            <p:stCondLst>
                              <p:cond delay="21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成果展示</a:t>
            </a:r>
            <a:endParaRPr lang="zh-CN" altLang="en-US" dirty="0"/>
          </a:p>
        </p:txBody>
      </p:sp>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3678047" y="3134184"/>
            <a:ext cx="2370197" cy="1640561"/>
          </a:xfrm>
          <a:prstGeom prst="rect">
            <a:avLst/>
          </a:prstGeom>
        </p:spPr>
      </p:pic>
      <p:pic>
        <p:nvPicPr>
          <p:cNvPr id="4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6179737" y="4868486"/>
            <a:ext cx="2309694" cy="16104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23202" y="4895041"/>
            <a:ext cx="2335104" cy="1557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组合 3"/>
          <p:cNvGrpSpPr/>
          <p:nvPr/>
        </p:nvGrpSpPr>
        <p:grpSpPr>
          <a:xfrm>
            <a:off x="1223203" y="3134184"/>
            <a:ext cx="2335104" cy="1629764"/>
            <a:chOff x="1223203" y="3134184"/>
            <a:chExt cx="2335104" cy="1629764"/>
          </a:xfrm>
          <a:effectLst>
            <a:outerShdw blurRad="266700" dist="152400" dir="8100000" algn="tr" rotWithShape="0">
              <a:prstClr val="black">
                <a:alpha val="24000"/>
              </a:prstClr>
            </a:outerShdw>
          </a:effectLst>
        </p:grpSpPr>
        <p:grpSp>
          <p:nvGrpSpPr>
            <p:cNvPr id="3" name="组合 2"/>
            <p:cNvGrpSpPr/>
            <p:nvPr/>
          </p:nvGrpSpPr>
          <p:grpSpPr>
            <a:xfrm>
              <a:off x="1223203" y="3134184"/>
              <a:ext cx="2335104" cy="1629764"/>
              <a:chOff x="1223203" y="3134184"/>
              <a:chExt cx="2335104" cy="1629764"/>
            </a:xfrm>
          </p:grpSpPr>
          <p:sp>
            <p:nvSpPr>
              <p:cNvPr id="49" name="矩形 48"/>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2" name="矩形 71"/>
              <p:cNvSpPr/>
              <p:nvPr/>
            </p:nvSpPr>
            <p:spPr>
              <a:xfrm>
                <a:off x="1341435" y="3216703"/>
                <a:ext cx="2098640" cy="1464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6" name="TextBox 18"/>
            <p:cNvSpPr txBox="1">
              <a:spLocks noChangeArrowheads="1"/>
            </p:cNvSpPr>
            <p:nvPr/>
          </p:nvSpPr>
          <p:spPr bwMode="auto">
            <a:xfrm flipH="1">
              <a:off x="1571825" y="3682942"/>
              <a:ext cx="1902259" cy="507831"/>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sp>
        <p:nvSpPr>
          <p:cNvPr id="70" name="TextBox 69"/>
          <p:cNvSpPr txBox="1"/>
          <p:nvPr/>
        </p:nvSpPr>
        <p:spPr>
          <a:xfrm>
            <a:off x="1151905" y="2157418"/>
            <a:ext cx="7523785" cy="768001"/>
          </a:xfrm>
          <a:prstGeom prst="rect">
            <a:avLst/>
          </a:prstGeom>
          <a:noFill/>
        </p:spPr>
        <p:txBody>
          <a:bodyPr wrap="square" lIns="115158" tIns="57580" rIns="115158" bIns="57580" rtlCol="0">
            <a:spAutoFit/>
          </a:bodyPr>
          <a:lstStyle/>
          <a:p>
            <a:pPr>
              <a:lnSpc>
                <a:spcPct val="150000"/>
              </a:lnSpc>
            </a:pPr>
            <a:r>
              <a:rPr lang="zh-CN" altLang="en-US" sz="1500" dirty="0">
                <a:solidFill>
                  <a:schemeClr val="bg2"/>
                </a:solidFill>
                <a:latin typeface="+mn-ea"/>
              </a:rPr>
              <a:t>单击此处添加文本单击此处添加文本 单击此处添加文本单击此处添加文本单击此处添加文本单击此处添加文本单击此处添加文本单击此处添加文本</a:t>
            </a:r>
            <a:endParaRPr lang="en-US" altLang="zh-CN" sz="1500" dirty="0">
              <a:solidFill>
                <a:schemeClr val="bg2"/>
              </a:solidFill>
              <a:latin typeface="+mn-ea"/>
            </a:endParaRPr>
          </a:p>
        </p:txBody>
      </p:sp>
      <p:pic>
        <p:nvPicPr>
          <p:cNvPr id="71" name="图片 70" descr="Vista-desktop-12.png"/>
          <p:cNvPicPr>
            <a:picLocks noChangeAspect="1"/>
          </p:cNvPicPr>
          <p:nvPr/>
        </p:nvPicPr>
        <p:blipFill rotWithShape="1">
          <a:blip r:embed="rId6" cstate="print"/>
          <a:srcRect r="22062"/>
          <a:stretch/>
        </p:blipFill>
        <p:spPr>
          <a:xfrm>
            <a:off x="8877877" y="1480510"/>
            <a:ext cx="4834730" cy="6205504"/>
          </a:xfrm>
          <a:prstGeom prst="rect">
            <a:avLst/>
          </a:prstGeom>
        </p:spPr>
      </p:pic>
      <p:grpSp>
        <p:nvGrpSpPr>
          <p:cNvPr id="84" name="组合 83"/>
          <p:cNvGrpSpPr/>
          <p:nvPr/>
        </p:nvGrpSpPr>
        <p:grpSpPr>
          <a:xfrm>
            <a:off x="3672185" y="4851328"/>
            <a:ext cx="2335104" cy="1629764"/>
            <a:chOff x="1223203" y="3134184"/>
            <a:chExt cx="2335104" cy="1629764"/>
          </a:xfrm>
          <a:effectLst>
            <a:outerShdw blurRad="266700" dist="152400" dir="8100000" algn="tr" rotWithShape="0">
              <a:prstClr val="black">
                <a:alpha val="24000"/>
              </a:prstClr>
            </a:outerShdw>
          </a:effectLst>
        </p:grpSpPr>
        <p:grpSp>
          <p:nvGrpSpPr>
            <p:cNvPr id="85" name="组合 84"/>
            <p:cNvGrpSpPr/>
            <p:nvPr/>
          </p:nvGrpSpPr>
          <p:grpSpPr>
            <a:xfrm>
              <a:off x="1223203" y="3134184"/>
              <a:ext cx="2335104" cy="1629764"/>
              <a:chOff x="1223203" y="3134184"/>
              <a:chExt cx="2335104" cy="1629764"/>
            </a:xfrm>
          </p:grpSpPr>
          <p:sp>
            <p:nvSpPr>
              <p:cNvPr id="87" name="矩形 86"/>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8" name="矩形 87"/>
              <p:cNvSpPr/>
              <p:nvPr/>
            </p:nvSpPr>
            <p:spPr>
              <a:xfrm>
                <a:off x="1341435" y="3216703"/>
                <a:ext cx="2098640" cy="1464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6" name="TextBox 18"/>
            <p:cNvSpPr txBox="1">
              <a:spLocks noChangeArrowheads="1"/>
            </p:cNvSpPr>
            <p:nvPr/>
          </p:nvSpPr>
          <p:spPr bwMode="auto">
            <a:xfrm flipH="1">
              <a:off x="1571825" y="3682942"/>
              <a:ext cx="1902259" cy="507831"/>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grpSp>
        <p:nvGrpSpPr>
          <p:cNvPr id="89" name="组合 88"/>
          <p:cNvGrpSpPr/>
          <p:nvPr/>
        </p:nvGrpSpPr>
        <p:grpSpPr>
          <a:xfrm>
            <a:off x="6161617" y="3134184"/>
            <a:ext cx="2335104" cy="1629764"/>
            <a:chOff x="1223203" y="3134184"/>
            <a:chExt cx="2335104" cy="1629764"/>
          </a:xfrm>
          <a:effectLst>
            <a:outerShdw blurRad="266700" dist="152400" dir="8100000" algn="tr" rotWithShape="0">
              <a:prstClr val="black">
                <a:alpha val="24000"/>
              </a:prstClr>
            </a:outerShdw>
          </a:effectLst>
        </p:grpSpPr>
        <p:grpSp>
          <p:nvGrpSpPr>
            <p:cNvPr id="90" name="组合 89"/>
            <p:cNvGrpSpPr/>
            <p:nvPr/>
          </p:nvGrpSpPr>
          <p:grpSpPr>
            <a:xfrm>
              <a:off x="1223203" y="3134184"/>
              <a:ext cx="2335104" cy="1629764"/>
              <a:chOff x="1223203" y="3134184"/>
              <a:chExt cx="2335104" cy="1629764"/>
            </a:xfrm>
          </p:grpSpPr>
          <p:sp>
            <p:nvSpPr>
              <p:cNvPr id="92" name="矩形 91"/>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93" name="矩形 92"/>
              <p:cNvSpPr/>
              <p:nvPr/>
            </p:nvSpPr>
            <p:spPr>
              <a:xfrm>
                <a:off x="1341435" y="3216703"/>
                <a:ext cx="2098640" cy="14647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1" name="TextBox 18"/>
            <p:cNvSpPr txBox="1">
              <a:spLocks noChangeArrowheads="1"/>
            </p:cNvSpPr>
            <p:nvPr/>
          </p:nvSpPr>
          <p:spPr bwMode="auto">
            <a:xfrm flipH="1">
              <a:off x="1571825" y="3682942"/>
              <a:ext cx="1902259" cy="507831"/>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sp>
        <p:nvSpPr>
          <p:cNvPr id="94" name="TextBox 9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331603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750"/>
                                        <p:tgtEl>
                                          <p:spTgt spid="70"/>
                                        </p:tgtEl>
                                      </p:cBhvr>
                                    </p:animEffect>
                                  </p:childTnLst>
                                </p:cTn>
                              </p:par>
                              <p:par>
                                <p:cTn id="8" presetID="23" presetClass="entr" presetSubtype="528" fill="hold" nodeType="withEffect">
                                  <p:stCondLst>
                                    <p:cond delay="250"/>
                                  </p:stCondLst>
                                  <p:childTnLst>
                                    <p:set>
                                      <p:cBhvr>
                                        <p:cTn id="9" dur="1" fill="hold">
                                          <p:stCondLst>
                                            <p:cond delay="0"/>
                                          </p:stCondLst>
                                        </p:cTn>
                                        <p:tgtEl>
                                          <p:spTgt spid="44"/>
                                        </p:tgtEl>
                                        <p:attrNameLst>
                                          <p:attrName>style.visibility</p:attrName>
                                        </p:attrNameLst>
                                      </p:cBhvr>
                                      <p:to>
                                        <p:strVal val="visible"/>
                                      </p:to>
                                    </p:set>
                                    <p:anim calcmode="lin" valueType="num">
                                      <p:cBhvr>
                                        <p:cTn id="10" dur="500" fill="hold"/>
                                        <p:tgtEl>
                                          <p:spTgt spid="44"/>
                                        </p:tgtEl>
                                        <p:attrNameLst>
                                          <p:attrName>ppt_w</p:attrName>
                                        </p:attrNameLst>
                                      </p:cBhvr>
                                      <p:tavLst>
                                        <p:tav tm="0">
                                          <p:val>
                                            <p:fltVal val="0"/>
                                          </p:val>
                                        </p:tav>
                                        <p:tav tm="100000">
                                          <p:val>
                                            <p:strVal val="#ppt_w"/>
                                          </p:val>
                                        </p:tav>
                                      </p:tavLst>
                                    </p:anim>
                                    <p:anim calcmode="lin" valueType="num">
                                      <p:cBhvr>
                                        <p:cTn id="11" dur="500" fill="hold"/>
                                        <p:tgtEl>
                                          <p:spTgt spid="44"/>
                                        </p:tgtEl>
                                        <p:attrNameLst>
                                          <p:attrName>ppt_h</p:attrName>
                                        </p:attrNameLst>
                                      </p:cBhvr>
                                      <p:tavLst>
                                        <p:tav tm="0">
                                          <p:val>
                                            <p:fltVal val="0"/>
                                          </p:val>
                                        </p:tav>
                                        <p:tav tm="100000">
                                          <p:val>
                                            <p:strVal val="#ppt_h"/>
                                          </p:val>
                                        </p:tav>
                                      </p:tavLst>
                                    </p:anim>
                                    <p:anim calcmode="lin" valueType="num">
                                      <p:cBhvr>
                                        <p:cTn id="12" dur="500" fill="hold"/>
                                        <p:tgtEl>
                                          <p:spTgt spid="44"/>
                                        </p:tgtEl>
                                        <p:attrNameLst>
                                          <p:attrName>ppt_x</p:attrName>
                                        </p:attrNameLst>
                                      </p:cBhvr>
                                      <p:tavLst>
                                        <p:tav tm="0">
                                          <p:val>
                                            <p:fltVal val="0.5"/>
                                          </p:val>
                                        </p:tav>
                                        <p:tav tm="100000">
                                          <p:val>
                                            <p:strVal val="#ppt_x"/>
                                          </p:val>
                                        </p:tav>
                                      </p:tavLst>
                                    </p:anim>
                                    <p:anim calcmode="lin" valueType="num">
                                      <p:cBhvr>
                                        <p:cTn id="13" dur="500" fill="hold"/>
                                        <p:tgtEl>
                                          <p:spTgt spid="44"/>
                                        </p:tgtEl>
                                        <p:attrNameLst>
                                          <p:attrName>ppt_y</p:attrName>
                                        </p:attrNameLst>
                                      </p:cBhvr>
                                      <p:tavLst>
                                        <p:tav tm="0">
                                          <p:val>
                                            <p:fltVal val="0.5"/>
                                          </p:val>
                                        </p:tav>
                                        <p:tav tm="100000">
                                          <p:val>
                                            <p:strVal val="#ppt_y"/>
                                          </p:val>
                                        </p:tav>
                                      </p:tavLst>
                                    </p:anim>
                                  </p:childTnLst>
                                </p:cTn>
                              </p:par>
                              <p:par>
                                <p:cTn id="14" presetID="23" presetClass="entr" presetSubtype="528" fill="hold" nodeType="withEffect">
                                  <p:stCondLst>
                                    <p:cond delay="50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 calcmode="lin" valueType="num">
                                      <p:cBhvr>
                                        <p:cTn id="18" dur="500" fill="hold"/>
                                        <p:tgtEl>
                                          <p:spTgt spid="42"/>
                                        </p:tgtEl>
                                        <p:attrNameLst>
                                          <p:attrName>ppt_x</p:attrName>
                                        </p:attrNameLst>
                                      </p:cBhvr>
                                      <p:tavLst>
                                        <p:tav tm="0">
                                          <p:val>
                                            <p:fltVal val="0.5"/>
                                          </p:val>
                                        </p:tav>
                                        <p:tav tm="100000">
                                          <p:val>
                                            <p:strVal val="#ppt_x"/>
                                          </p:val>
                                        </p:tav>
                                      </p:tavLst>
                                    </p:anim>
                                    <p:anim calcmode="lin" valueType="num">
                                      <p:cBhvr>
                                        <p:cTn id="19" dur="500" fill="hold"/>
                                        <p:tgtEl>
                                          <p:spTgt spid="4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3" presetClass="entr" presetSubtype="52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 calcmode="lin" valueType="num">
                                      <p:cBhvr>
                                        <p:cTn id="25" dur="500" fill="hold"/>
                                        <p:tgtEl>
                                          <p:spTgt spid="43"/>
                                        </p:tgtEl>
                                        <p:attrNameLst>
                                          <p:attrName>ppt_x</p:attrName>
                                        </p:attrNameLst>
                                      </p:cBhvr>
                                      <p:tavLst>
                                        <p:tav tm="0">
                                          <p:val>
                                            <p:fltVal val="0.5"/>
                                          </p:val>
                                        </p:tav>
                                        <p:tav tm="100000">
                                          <p:val>
                                            <p:strVal val="#ppt_x"/>
                                          </p:val>
                                        </p:tav>
                                      </p:tavLst>
                                    </p:anim>
                                    <p:anim calcmode="lin" valueType="num">
                                      <p:cBhvr>
                                        <p:cTn id="26" dur="500" fill="hold"/>
                                        <p:tgtEl>
                                          <p:spTgt spid="43"/>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p:cTn id="36" dur="500" fill="hold"/>
                                        <p:tgtEl>
                                          <p:spTgt spid="84"/>
                                        </p:tgtEl>
                                        <p:attrNameLst>
                                          <p:attrName>ppt_w</p:attrName>
                                        </p:attrNameLst>
                                      </p:cBhvr>
                                      <p:tavLst>
                                        <p:tav tm="0">
                                          <p:val>
                                            <p:fltVal val="0"/>
                                          </p:val>
                                        </p:tav>
                                        <p:tav tm="100000">
                                          <p:val>
                                            <p:strVal val="#ppt_w"/>
                                          </p:val>
                                        </p:tav>
                                      </p:tavLst>
                                    </p:anim>
                                    <p:anim calcmode="lin" valueType="num">
                                      <p:cBhvr>
                                        <p:cTn id="37" dur="500" fill="hold"/>
                                        <p:tgtEl>
                                          <p:spTgt spid="84"/>
                                        </p:tgtEl>
                                        <p:attrNameLst>
                                          <p:attrName>ppt_h</p:attrName>
                                        </p:attrNameLst>
                                      </p:cBhvr>
                                      <p:tavLst>
                                        <p:tav tm="0">
                                          <p:val>
                                            <p:fltVal val="0"/>
                                          </p:val>
                                        </p:tav>
                                        <p:tav tm="100000">
                                          <p:val>
                                            <p:strVal val="#ppt_h"/>
                                          </p:val>
                                        </p:tav>
                                      </p:tavLst>
                                    </p:anim>
                                    <p:animEffect transition="in" filter="fade">
                                      <p:cBhvr>
                                        <p:cTn id="38" dur="500"/>
                                        <p:tgtEl>
                                          <p:spTgt spid="84"/>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1000"/>
                                        <p:tgtEl>
                                          <p:spTgt spid="71"/>
                                        </p:tgtEl>
                                      </p:cBhvr>
                                    </p:animEffect>
                                    <p:anim calcmode="lin" valueType="num">
                                      <p:cBhvr>
                                        <p:cTn id="49" dur="1000" fill="hold"/>
                                        <p:tgtEl>
                                          <p:spTgt spid="71"/>
                                        </p:tgtEl>
                                        <p:attrNameLst>
                                          <p:attrName>ppt_x</p:attrName>
                                        </p:attrNameLst>
                                      </p:cBhvr>
                                      <p:tavLst>
                                        <p:tav tm="0">
                                          <p:val>
                                            <p:strVal val="#ppt_x"/>
                                          </p:val>
                                        </p:tav>
                                        <p:tav tm="100000">
                                          <p:val>
                                            <p:strVal val="#ppt_x"/>
                                          </p:val>
                                        </p:tav>
                                      </p:tavLst>
                                    </p:anim>
                                    <p:anim calcmode="lin" valueType="num">
                                      <p:cBhvr>
                                        <p:cTn id="50" dur="1000" fill="hold"/>
                                        <p:tgtEl>
                                          <p:spTgt spid="71"/>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l"/>
            <a:r>
              <a:rPr lang="zh-CN" altLang="en-US" dirty="0" smtClean="0"/>
              <a:t>收益增长</a:t>
            </a:r>
            <a:endParaRPr lang="zh-CN" altLang="en-US" dirty="0"/>
          </a:p>
        </p:txBody>
      </p:sp>
      <p:sp>
        <p:nvSpPr>
          <p:cNvPr id="161" name="TextBox 160"/>
          <p:cNvSpPr txBox="1"/>
          <p:nvPr/>
        </p:nvSpPr>
        <p:spPr>
          <a:xfrm>
            <a:off x="2648598"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itchFamily="34" charset="-122"/>
                <a:ea typeface="微软雅黑" pitchFamily="34" charset="-122"/>
              </a:rPr>
              <a:t>收入来源一</a:t>
            </a:r>
          </a:p>
        </p:txBody>
      </p:sp>
      <p:sp>
        <p:nvSpPr>
          <p:cNvPr id="162" name="TextBox 161"/>
          <p:cNvSpPr txBox="1"/>
          <p:nvPr/>
        </p:nvSpPr>
        <p:spPr>
          <a:xfrm>
            <a:off x="2175865" y="5610764"/>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100</a:t>
            </a:r>
            <a:endParaRPr lang="zh-CN" altLang="en-US" sz="1200" dirty="0">
              <a:latin typeface="微软雅黑" pitchFamily="34" charset="-122"/>
              <a:ea typeface="微软雅黑" pitchFamily="34" charset="-122"/>
            </a:endParaRPr>
          </a:p>
        </p:txBody>
      </p:sp>
      <p:sp>
        <p:nvSpPr>
          <p:cNvPr id="163" name="TextBox 162"/>
          <p:cNvSpPr txBox="1"/>
          <p:nvPr/>
        </p:nvSpPr>
        <p:spPr>
          <a:xfrm>
            <a:off x="4149674"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itchFamily="34" charset="-122"/>
                <a:ea typeface="微软雅黑" pitchFamily="34" charset="-122"/>
              </a:rPr>
              <a:t>收入来源二</a:t>
            </a:r>
          </a:p>
        </p:txBody>
      </p:sp>
      <p:sp>
        <p:nvSpPr>
          <p:cNvPr id="164" name="TextBox 163"/>
          <p:cNvSpPr txBox="1"/>
          <p:nvPr/>
        </p:nvSpPr>
        <p:spPr>
          <a:xfrm>
            <a:off x="5630432"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itchFamily="34" charset="-122"/>
                <a:ea typeface="微软雅黑" pitchFamily="34" charset="-122"/>
              </a:rPr>
              <a:t>收入来源三</a:t>
            </a:r>
          </a:p>
        </p:txBody>
      </p:sp>
      <p:sp>
        <p:nvSpPr>
          <p:cNvPr id="165" name="TextBox 164"/>
          <p:cNvSpPr txBox="1"/>
          <p:nvPr/>
        </p:nvSpPr>
        <p:spPr>
          <a:xfrm>
            <a:off x="7111191"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itchFamily="34" charset="-122"/>
                <a:ea typeface="微软雅黑" pitchFamily="34" charset="-122"/>
              </a:rPr>
              <a:t>收入来源四</a:t>
            </a:r>
          </a:p>
        </p:txBody>
      </p:sp>
      <p:sp>
        <p:nvSpPr>
          <p:cNvPr id="166" name="TextBox 165"/>
          <p:cNvSpPr txBox="1"/>
          <p:nvPr/>
        </p:nvSpPr>
        <p:spPr>
          <a:xfrm>
            <a:off x="2175865" y="5118596"/>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200</a:t>
            </a:r>
            <a:endParaRPr lang="zh-CN" altLang="en-US" sz="1200" dirty="0">
              <a:latin typeface="微软雅黑" pitchFamily="34" charset="-122"/>
              <a:ea typeface="微软雅黑" pitchFamily="34" charset="-122"/>
            </a:endParaRPr>
          </a:p>
        </p:txBody>
      </p:sp>
      <p:sp>
        <p:nvSpPr>
          <p:cNvPr id="167" name="TextBox 166"/>
          <p:cNvSpPr txBox="1"/>
          <p:nvPr/>
        </p:nvSpPr>
        <p:spPr>
          <a:xfrm>
            <a:off x="2175865" y="4626427"/>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300</a:t>
            </a:r>
            <a:endParaRPr lang="zh-CN" altLang="en-US" sz="1200" dirty="0">
              <a:latin typeface="微软雅黑" pitchFamily="34" charset="-122"/>
              <a:ea typeface="微软雅黑" pitchFamily="34" charset="-122"/>
            </a:endParaRPr>
          </a:p>
        </p:txBody>
      </p:sp>
      <p:sp>
        <p:nvSpPr>
          <p:cNvPr id="168" name="TextBox 167"/>
          <p:cNvSpPr txBox="1"/>
          <p:nvPr/>
        </p:nvSpPr>
        <p:spPr>
          <a:xfrm>
            <a:off x="2175865" y="4134258"/>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400</a:t>
            </a:r>
            <a:endParaRPr lang="zh-CN" altLang="en-US" sz="1200" dirty="0">
              <a:latin typeface="微软雅黑" pitchFamily="34" charset="-122"/>
              <a:ea typeface="微软雅黑" pitchFamily="34" charset="-122"/>
            </a:endParaRPr>
          </a:p>
        </p:txBody>
      </p:sp>
      <p:sp>
        <p:nvSpPr>
          <p:cNvPr id="169" name="TextBox 168"/>
          <p:cNvSpPr txBox="1"/>
          <p:nvPr/>
        </p:nvSpPr>
        <p:spPr>
          <a:xfrm>
            <a:off x="2175865" y="3642090"/>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500</a:t>
            </a:r>
            <a:endParaRPr lang="zh-CN" altLang="en-US" sz="1200" dirty="0">
              <a:latin typeface="微软雅黑" pitchFamily="34" charset="-122"/>
              <a:ea typeface="微软雅黑" pitchFamily="34" charset="-122"/>
            </a:endParaRPr>
          </a:p>
        </p:txBody>
      </p:sp>
      <p:sp>
        <p:nvSpPr>
          <p:cNvPr id="170" name="TextBox 169"/>
          <p:cNvSpPr txBox="1"/>
          <p:nvPr/>
        </p:nvSpPr>
        <p:spPr>
          <a:xfrm>
            <a:off x="2175865" y="3149921"/>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600</a:t>
            </a:r>
            <a:endParaRPr lang="zh-CN" altLang="en-US" sz="1200" dirty="0">
              <a:latin typeface="微软雅黑" pitchFamily="34" charset="-122"/>
              <a:ea typeface="微软雅黑" pitchFamily="34" charset="-122"/>
            </a:endParaRPr>
          </a:p>
        </p:txBody>
      </p:sp>
      <p:sp>
        <p:nvSpPr>
          <p:cNvPr id="171" name="TextBox 170"/>
          <p:cNvSpPr txBox="1"/>
          <p:nvPr/>
        </p:nvSpPr>
        <p:spPr>
          <a:xfrm>
            <a:off x="2175865" y="2649427"/>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700</a:t>
            </a:r>
            <a:endParaRPr lang="zh-CN" altLang="en-US" sz="1200" dirty="0">
              <a:latin typeface="微软雅黑" pitchFamily="34" charset="-122"/>
              <a:ea typeface="微软雅黑" pitchFamily="34" charset="-122"/>
            </a:endParaRPr>
          </a:p>
        </p:txBody>
      </p:sp>
      <p:grpSp>
        <p:nvGrpSpPr>
          <p:cNvPr id="172" name="组合 171"/>
          <p:cNvGrpSpPr/>
          <p:nvPr/>
        </p:nvGrpSpPr>
        <p:grpSpPr>
          <a:xfrm>
            <a:off x="2559858" y="2257938"/>
            <a:ext cx="5951886" cy="3937349"/>
            <a:chOff x="1126939" y="1350372"/>
            <a:chExt cx="4464496" cy="2952328"/>
          </a:xfrm>
        </p:grpSpPr>
        <p:cxnSp>
          <p:nvCxnSpPr>
            <p:cNvPr id="173" name="直接连接符 17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82" name="TextBox 181"/>
          <p:cNvSpPr txBox="1"/>
          <p:nvPr/>
        </p:nvSpPr>
        <p:spPr>
          <a:xfrm>
            <a:off x="2175865" y="2165584"/>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800</a:t>
            </a:r>
            <a:endParaRPr lang="zh-CN" altLang="en-US" sz="1200" dirty="0">
              <a:latin typeface="微软雅黑" pitchFamily="34" charset="-122"/>
              <a:ea typeface="微软雅黑" pitchFamily="34" charset="-122"/>
            </a:endParaRPr>
          </a:p>
        </p:txBody>
      </p:sp>
      <p:sp>
        <p:nvSpPr>
          <p:cNvPr id="183" name="TextBox 182"/>
          <p:cNvSpPr txBox="1"/>
          <p:nvPr/>
        </p:nvSpPr>
        <p:spPr>
          <a:xfrm>
            <a:off x="2175865" y="6102933"/>
            <a:ext cx="287995" cy="184708"/>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0</a:t>
            </a:r>
            <a:endParaRPr lang="zh-CN" altLang="en-US" sz="1200" dirty="0">
              <a:latin typeface="微软雅黑" pitchFamily="34" charset="-122"/>
              <a:ea typeface="微软雅黑" pitchFamily="34" charset="-122"/>
            </a:endParaRPr>
          </a:p>
        </p:txBody>
      </p:sp>
      <p:sp>
        <p:nvSpPr>
          <p:cNvPr id="184" name="矩形 183"/>
          <p:cNvSpPr/>
          <p:nvPr/>
        </p:nvSpPr>
        <p:spPr>
          <a:xfrm>
            <a:off x="2907591" y="2750107"/>
            <a:ext cx="863984" cy="34451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85" name="矩形 184"/>
          <p:cNvSpPr/>
          <p:nvPr/>
        </p:nvSpPr>
        <p:spPr>
          <a:xfrm>
            <a:off x="2907591" y="2991165"/>
            <a:ext cx="863984" cy="3204126"/>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86" name="矩形 185"/>
          <p:cNvSpPr/>
          <p:nvPr/>
        </p:nvSpPr>
        <p:spPr>
          <a:xfrm>
            <a:off x="4375203" y="3734445"/>
            <a:ext cx="863984" cy="24608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87" name="矩形 186"/>
          <p:cNvSpPr/>
          <p:nvPr/>
        </p:nvSpPr>
        <p:spPr>
          <a:xfrm>
            <a:off x="4375203" y="4134259"/>
            <a:ext cx="863984" cy="2061032"/>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88" name="矩形 187"/>
          <p:cNvSpPr/>
          <p:nvPr/>
        </p:nvSpPr>
        <p:spPr>
          <a:xfrm>
            <a:off x="5855961" y="4472697"/>
            <a:ext cx="863984" cy="17225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89" name="矩形 188"/>
          <p:cNvSpPr/>
          <p:nvPr/>
        </p:nvSpPr>
        <p:spPr>
          <a:xfrm>
            <a:off x="5855961" y="5118596"/>
            <a:ext cx="863984" cy="1076693"/>
          </a:xfrm>
          <a:prstGeom prst="rect">
            <a:avLst/>
          </a:prstGeom>
          <a:solidFill>
            <a:schemeClr val="accent5"/>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90" name="矩形 189"/>
          <p:cNvSpPr/>
          <p:nvPr/>
        </p:nvSpPr>
        <p:spPr>
          <a:xfrm>
            <a:off x="7344671" y="4718782"/>
            <a:ext cx="863984" cy="14765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91" name="矩形 190"/>
          <p:cNvSpPr/>
          <p:nvPr/>
        </p:nvSpPr>
        <p:spPr>
          <a:xfrm>
            <a:off x="7344671" y="5039215"/>
            <a:ext cx="863984" cy="1156074"/>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
        <p:nvSpPr>
          <p:cNvPr id="192" name="TextBox 191"/>
          <p:cNvSpPr txBox="1"/>
          <p:nvPr/>
        </p:nvSpPr>
        <p:spPr>
          <a:xfrm>
            <a:off x="9103114" y="2734424"/>
            <a:ext cx="3263938" cy="1384995"/>
          </a:xfrm>
          <a:prstGeom prst="rect">
            <a:avLst/>
          </a:prstGeom>
          <a:noFill/>
        </p:spPr>
        <p:txBody>
          <a:bodyPr wrap="square" lIns="0" tIns="0" rIns="0" bIns="0" rtlCol="0">
            <a:spAutoFit/>
          </a:bodyPr>
          <a:lstStyle/>
          <a:p>
            <a:pPr algn="just">
              <a:lnSpc>
                <a:spcPct val="120000"/>
              </a:lnSpc>
            </a:pPr>
            <a:r>
              <a:rPr lang="zh-CN" altLang="en-US" sz="1500" dirty="0">
                <a:solidFill>
                  <a:schemeClr val="bg2"/>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193" name="TextBox 192"/>
          <p:cNvSpPr txBox="1"/>
          <p:nvPr/>
        </p:nvSpPr>
        <p:spPr>
          <a:xfrm>
            <a:off x="9103115" y="2088604"/>
            <a:ext cx="2745433" cy="415498"/>
          </a:xfrm>
          <a:prstGeom prst="rect">
            <a:avLst/>
          </a:prstGeom>
          <a:noFill/>
        </p:spPr>
        <p:txBody>
          <a:bodyPr wrap="square" lIns="0" tIns="0" rIns="0" bIns="0" rtlCol="0">
            <a:spAutoFit/>
          </a:bodyPr>
          <a:lstStyle/>
          <a:p>
            <a:r>
              <a:rPr lang="zh-CN" altLang="en-US" sz="2700" dirty="0">
                <a:solidFill>
                  <a:schemeClr val="bg2"/>
                </a:solidFill>
                <a:latin typeface="微软雅黑" pitchFamily="34" charset="-122"/>
                <a:ea typeface="微软雅黑" pitchFamily="34" charset="-122"/>
              </a:rPr>
              <a:t>点击输入标题文本</a:t>
            </a:r>
          </a:p>
        </p:txBody>
      </p:sp>
      <p:sp>
        <p:nvSpPr>
          <p:cNvPr id="194" name="TextBox 193"/>
          <p:cNvSpPr txBox="1"/>
          <p:nvPr/>
        </p:nvSpPr>
        <p:spPr>
          <a:xfrm>
            <a:off x="9072639" y="4615584"/>
            <a:ext cx="3033428" cy="615696"/>
          </a:xfrm>
          <a:prstGeom prst="rect">
            <a:avLst/>
          </a:prstGeom>
          <a:noFill/>
        </p:spPr>
        <p:txBody>
          <a:bodyPr wrap="square" lIns="0" tIns="0" rIns="0" bIns="0" rtlCol="0">
            <a:spAutoFit/>
          </a:bodyPr>
          <a:lstStyle/>
          <a:p>
            <a:r>
              <a:rPr lang="en-US" altLang="zh-CN" sz="4000" dirty="0">
                <a:solidFill>
                  <a:schemeClr val="bg2"/>
                </a:solidFill>
                <a:latin typeface="微软雅黑" pitchFamily="34" charset="-122"/>
                <a:ea typeface="微软雅黑" pitchFamily="34" charset="-122"/>
              </a:rPr>
              <a:t>18,500,000</a:t>
            </a:r>
            <a:endParaRPr lang="zh-CN" altLang="en-US" sz="4000" dirty="0">
              <a:solidFill>
                <a:schemeClr val="bg2"/>
              </a:solidFill>
              <a:latin typeface="微软雅黑" pitchFamily="34" charset="-122"/>
              <a:ea typeface="微软雅黑" pitchFamily="34" charset="-122"/>
            </a:endParaRPr>
          </a:p>
        </p:txBody>
      </p:sp>
      <p:sp>
        <p:nvSpPr>
          <p:cNvPr id="195" name="TextBox 194"/>
          <p:cNvSpPr txBox="1"/>
          <p:nvPr/>
        </p:nvSpPr>
        <p:spPr>
          <a:xfrm>
            <a:off x="9103114" y="4299292"/>
            <a:ext cx="1919963" cy="292388"/>
          </a:xfrm>
          <a:prstGeom prst="rect">
            <a:avLst/>
          </a:prstGeom>
          <a:noFill/>
        </p:spPr>
        <p:txBody>
          <a:bodyPr wrap="square" lIns="0" tIns="0" rIns="0" bIns="0" rtlCol="0">
            <a:spAutoFit/>
          </a:bodyPr>
          <a:lstStyle/>
          <a:p>
            <a:r>
              <a:rPr lang="zh-CN" altLang="en-US" sz="1900" b="1" dirty="0">
                <a:solidFill>
                  <a:schemeClr val="bg2"/>
                </a:solidFill>
                <a:latin typeface="微软雅黑" pitchFamily="34" charset="-122"/>
                <a:ea typeface="微软雅黑" pitchFamily="34" charset="-122"/>
              </a:rPr>
              <a:t>全年总额：</a:t>
            </a:r>
          </a:p>
        </p:txBody>
      </p:sp>
      <p:sp>
        <p:nvSpPr>
          <p:cNvPr id="196" name="TextBox 195"/>
          <p:cNvSpPr txBox="1"/>
          <p:nvPr/>
        </p:nvSpPr>
        <p:spPr>
          <a:xfrm>
            <a:off x="9117647" y="5829245"/>
            <a:ext cx="846460" cy="292388"/>
          </a:xfrm>
          <a:prstGeom prst="rect">
            <a:avLst/>
          </a:prstGeom>
          <a:noFill/>
        </p:spPr>
        <p:txBody>
          <a:bodyPr wrap="square" lIns="0" tIns="0" rIns="0" bIns="0" rtlCol="0">
            <a:spAutoFit/>
          </a:bodyPr>
          <a:lstStyle/>
          <a:p>
            <a:r>
              <a:rPr lang="zh-CN" altLang="en-US" sz="1900" dirty="0">
                <a:solidFill>
                  <a:schemeClr val="bg2"/>
                </a:solidFill>
                <a:latin typeface="微软雅黑" pitchFamily="34" charset="-122"/>
                <a:ea typeface="微软雅黑" pitchFamily="34" charset="-122"/>
              </a:rPr>
              <a:t>毛利润</a:t>
            </a:r>
          </a:p>
        </p:txBody>
      </p:sp>
      <p:sp>
        <p:nvSpPr>
          <p:cNvPr id="197" name="TextBox 196"/>
          <p:cNvSpPr txBox="1"/>
          <p:nvPr/>
        </p:nvSpPr>
        <p:spPr>
          <a:xfrm>
            <a:off x="9117647" y="6288415"/>
            <a:ext cx="846460" cy="292388"/>
          </a:xfrm>
          <a:prstGeom prst="rect">
            <a:avLst/>
          </a:prstGeom>
          <a:noFill/>
        </p:spPr>
        <p:txBody>
          <a:bodyPr wrap="square" lIns="0" tIns="0" rIns="0" bIns="0" rtlCol="0">
            <a:spAutoFit/>
          </a:bodyPr>
          <a:lstStyle/>
          <a:p>
            <a:r>
              <a:rPr lang="zh-CN" altLang="en-US" sz="1900" dirty="0">
                <a:solidFill>
                  <a:schemeClr val="bg2"/>
                </a:solidFill>
                <a:latin typeface="微软雅黑" pitchFamily="34" charset="-122"/>
                <a:ea typeface="微软雅黑" pitchFamily="34" charset="-122"/>
              </a:rPr>
              <a:t>纯利润</a:t>
            </a:r>
          </a:p>
        </p:txBody>
      </p:sp>
      <p:sp>
        <p:nvSpPr>
          <p:cNvPr id="198" name="TextBox 9"/>
          <p:cNvSpPr txBox="1">
            <a:spLocks noChangeArrowheads="1"/>
          </p:cNvSpPr>
          <p:nvPr/>
        </p:nvSpPr>
        <p:spPr bwMode="auto">
          <a:xfrm>
            <a:off x="5933397" y="4100661"/>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accent1"/>
                </a:solidFill>
                <a:latin typeface="微软雅黑" pitchFamily="34" charset="-122"/>
                <a:ea typeface="微软雅黑" pitchFamily="34" charset="-122"/>
              </a:rPr>
              <a:t>350</a:t>
            </a:r>
            <a:r>
              <a:rPr lang="zh-CN" altLang="en-US" sz="2000" b="1" dirty="0">
                <a:solidFill>
                  <a:schemeClr val="accent1"/>
                </a:solidFill>
                <a:latin typeface="微软雅黑" pitchFamily="34" charset="-122"/>
                <a:ea typeface="微软雅黑" pitchFamily="34" charset="-122"/>
              </a:rPr>
              <a:t>万</a:t>
            </a:r>
          </a:p>
        </p:txBody>
      </p:sp>
      <p:sp>
        <p:nvSpPr>
          <p:cNvPr id="199" name="TextBox 9"/>
          <p:cNvSpPr txBox="1">
            <a:spLocks noChangeArrowheads="1"/>
          </p:cNvSpPr>
          <p:nvPr/>
        </p:nvSpPr>
        <p:spPr bwMode="auto">
          <a:xfrm>
            <a:off x="4441757" y="3386906"/>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accent1"/>
                </a:solidFill>
                <a:latin typeface="微软雅黑" pitchFamily="34" charset="-122"/>
                <a:ea typeface="微软雅黑" pitchFamily="34" charset="-122"/>
              </a:rPr>
              <a:t>500</a:t>
            </a:r>
            <a:r>
              <a:rPr lang="zh-CN" altLang="en-US" sz="2000" b="1" dirty="0">
                <a:solidFill>
                  <a:schemeClr val="accent1"/>
                </a:solidFill>
                <a:latin typeface="微软雅黑" pitchFamily="34" charset="-122"/>
                <a:ea typeface="微软雅黑" pitchFamily="34" charset="-122"/>
              </a:rPr>
              <a:t>万</a:t>
            </a:r>
          </a:p>
        </p:txBody>
      </p:sp>
      <p:sp>
        <p:nvSpPr>
          <p:cNvPr id="200" name="TextBox 9"/>
          <p:cNvSpPr txBox="1">
            <a:spLocks noChangeArrowheads="1"/>
          </p:cNvSpPr>
          <p:nvPr/>
        </p:nvSpPr>
        <p:spPr bwMode="auto">
          <a:xfrm>
            <a:off x="7406993" y="4379899"/>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accent1"/>
                </a:solidFill>
                <a:latin typeface="微软雅黑" pitchFamily="34" charset="-122"/>
                <a:ea typeface="微软雅黑" pitchFamily="34" charset="-122"/>
              </a:rPr>
              <a:t>300</a:t>
            </a:r>
            <a:r>
              <a:rPr lang="zh-CN" altLang="en-US" sz="2000" b="1" dirty="0">
                <a:solidFill>
                  <a:schemeClr val="accent1"/>
                </a:solidFill>
                <a:latin typeface="微软雅黑" pitchFamily="34" charset="-122"/>
                <a:ea typeface="微软雅黑" pitchFamily="34" charset="-122"/>
              </a:rPr>
              <a:t>万</a:t>
            </a:r>
          </a:p>
        </p:txBody>
      </p:sp>
      <p:sp>
        <p:nvSpPr>
          <p:cNvPr id="201" name="TextBox 200"/>
          <p:cNvSpPr txBox="1"/>
          <p:nvPr/>
        </p:nvSpPr>
        <p:spPr>
          <a:xfrm>
            <a:off x="1943993" y="6322104"/>
            <a:ext cx="704606" cy="307847"/>
          </a:xfrm>
          <a:prstGeom prst="rect">
            <a:avLst/>
          </a:prstGeom>
          <a:noFill/>
        </p:spPr>
        <p:txBody>
          <a:bodyPr wrap="square" lIns="121917" tIns="60958" rIns="121917" bIns="60958" rtlCol="0">
            <a:spAutoFit/>
          </a:bodyPr>
          <a:lstStyle/>
          <a:p>
            <a:pPr algn="ctr"/>
            <a:r>
              <a:rPr lang="zh-CN" altLang="en-US" sz="1200" dirty="0">
                <a:latin typeface="微软雅黑" pitchFamily="34" charset="-122"/>
                <a:ea typeface="微软雅黑" pitchFamily="34" charset="-122"/>
              </a:rPr>
              <a:t>（万元）</a:t>
            </a:r>
          </a:p>
        </p:txBody>
      </p:sp>
      <p:sp>
        <p:nvSpPr>
          <p:cNvPr id="202" name="TextBox 9"/>
          <p:cNvSpPr txBox="1">
            <a:spLocks noChangeArrowheads="1"/>
          </p:cNvSpPr>
          <p:nvPr/>
        </p:nvSpPr>
        <p:spPr bwMode="auto">
          <a:xfrm>
            <a:off x="3047876" y="3118556"/>
            <a:ext cx="583417"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650</a:t>
            </a:r>
            <a:r>
              <a:rPr lang="zh-CN" altLang="en-US" sz="1600" dirty="0">
                <a:solidFill>
                  <a:schemeClr val="bg1"/>
                </a:solidFill>
                <a:latin typeface="微软雅黑" pitchFamily="34" charset="-122"/>
                <a:ea typeface="微软雅黑" pitchFamily="34" charset="-122"/>
              </a:rPr>
              <a:t>万</a:t>
            </a:r>
          </a:p>
        </p:txBody>
      </p:sp>
      <p:sp>
        <p:nvSpPr>
          <p:cNvPr id="203" name="TextBox 9"/>
          <p:cNvSpPr txBox="1">
            <a:spLocks noChangeArrowheads="1"/>
          </p:cNvSpPr>
          <p:nvPr/>
        </p:nvSpPr>
        <p:spPr bwMode="auto">
          <a:xfrm>
            <a:off x="4525101" y="4239626"/>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420</a:t>
            </a:r>
            <a:r>
              <a:rPr lang="zh-CN" altLang="en-US" sz="1600" dirty="0">
                <a:solidFill>
                  <a:schemeClr val="bg1"/>
                </a:solidFill>
                <a:latin typeface="微软雅黑" pitchFamily="34" charset="-122"/>
                <a:ea typeface="微软雅黑" pitchFamily="34" charset="-122"/>
              </a:rPr>
              <a:t>万</a:t>
            </a:r>
          </a:p>
        </p:txBody>
      </p:sp>
      <p:sp>
        <p:nvSpPr>
          <p:cNvPr id="204" name="TextBox 9"/>
          <p:cNvSpPr txBox="1">
            <a:spLocks noChangeArrowheads="1"/>
          </p:cNvSpPr>
          <p:nvPr/>
        </p:nvSpPr>
        <p:spPr bwMode="auto">
          <a:xfrm>
            <a:off x="6005859" y="5210950"/>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220</a:t>
            </a:r>
            <a:r>
              <a:rPr lang="zh-CN" altLang="en-US" sz="1600" dirty="0">
                <a:solidFill>
                  <a:schemeClr val="bg1"/>
                </a:solidFill>
                <a:latin typeface="微软雅黑" pitchFamily="34" charset="-122"/>
                <a:ea typeface="微软雅黑" pitchFamily="34" charset="-122"/>
              </a:rPr>
              <a:t>万</a:t>
            </a:r>
          </a:p>
        </p:txBody>
      </p:sp>
      <p:sp>
        <p:nvSpPr>
          <p:cNvPr id="205" name="TextBox 9"/>
          <p:cNvSpPr txBox="1">
            <a:spLocks noChangeArrowheads="1"/>
          </p:cNvSpPr>
          <p:nvPr/>
        </p:nvSpPr>
        <p:spPr bwMode="auto">
          <a:xfrm>
            <a:off x="7463505" y="5180164"/>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240</a:t>
            </a:r>
            <a:r>
              <a:rPr lang="zh-CN" altLang="en-US" sz="1600" dirty="0">
                <a:solidFill>
                  <a:schemeClr val="bg1"/>
                </a:solidFill>
                <a:latin typeface="微软雅黑" pitchFamily="34" charset="-122"/>
                <a:ea typeface="微软雅黑" pitchFamily="34" charset="-122"/>
              </a:rPr>
              <a:t>万</a:t>
            </a:r>
          </a:p>
        </p:txBody>
      </p:sp>
      <p:sp>
        <p:nvSpPr>
          <p:cNvPr id="206" name="矩形 205"/>
          <p:cNvSpPr/>
          <p:nvPr/>
        </p:nvSpPr>
        <p:spPr>
          <a:xfrm>
            <a:off x="9964107" y="5863913"/>
            <a:ext cx="511723" cy="245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2"/>
              </a:solidFill>
            </a:endParaRPr>
          </a:p>
        </p:txBody>
      </p:sp>
      <p:sp>
        <p:nvSpPr>
          <p:cNvPr id="207" name="矩形 206"/>
          <p:cNvSpPr/>
          <p:nvPr/>
        </p:nvSpPr>
        <p:spPr>
          <a:xfrm>
            <a:off x="9964107" y="6309133"/>
            <a:ext cx="511723" cy="245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2"/>
              </a:solidFill>
            </a:endParaRPr>
          </a:p>
        </p:txBody>
      </p:sp>
      <p:sp>
        <p:nvSpPr>
          <p:cNvPr id="208" name="TextBox 9"/>
          <p:cNvSpPr txBox="1">
            <a:spLocks noChangeArrowheads="1"/>
          </p:cNvSpPr>
          <p:nvPr/>
        </p:nvSpPr>
        <p:spPr bwMode="auto">
          <a:xfrm>
            <a:off x="2991001" y="2426577"/>
            <a:ext cx="730874"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accent1"/>
                </a:solidFill>
                <a:latin typeface="微软雅黑" pitchFamily="34" charset="-122"/>
                <a:ea typeface="微软雅黑" pitchFamily="34" charset="-122"/>
              </a:rPr>
              <a:t>700</a:t>
            </a:r>
            <a:r>
              <a:rPr lang="zh-CN" altLang="en-US" sz="2000" b="1" dirty="0">
                <a:solidFill>
                  <a:schemeClr val="accent1"/>
                </a:solidFill>
                <a:latin typeface="微软雅黑" pitchFamily="34" charset="-122"/>
                <a:ea typeface="微软雅黑" pitchFamily="34" charset="-122"/>
              </a:rPr>
              <a:t>万</a:t>
            </a:r>
          </a:p>
        </p:txBody>
      </p:sp>
      <p:sp>
        <p:nvSpPr>
          <p:cNvPr id="209" name="TextBox 20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8372826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wipe(left)">
                                      <p:cBhvr>
                                        <p:cTn id="7" dur="500"/>
                                        <p:tgtEl>
                                          <p:spTgt spid="17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3"/>
                                        </p:tgtEl>
                                        <p:attrNameLst>
                                          <p:attrName>style.visibility</p:attrName>
                                        </p:attrNameLst>
                                      </p:cBhvr>
                                      <p:to>
                                        <p:strVal val="visible"/>
                                      </p:to>
                                    </p:set>
                                    <p:anim calcmode="lin" valueType="num">
                                      <p:cBhvr additive="base">
                                        <p:cTn id="11" dur="100" fill="hold"/>
                                        <p:tgtEl>
                                          <p:spTgt spid="183"/>
                                        </p:tgtEl>
                                        <p:attrNameLst>
                                          <p:attrName>ppt_x</p:attrName>
                                        </p:attrNameLst>
                                      </p:cBhvr>
                                      <p:tavLst>
                                        <p:tav tm="0">
                                          <p:val>
                                            <p:strVal val="0-#ppt_w/2"/>
                                          </p:val>
                                        </p:tav>
                                        <p:tav tm="100000">
                                          <p:val>
                                            <p:strVal val="#ppt_x"/>
                                          </p:val>
                                        </p:tav>
                                      </p:tavLst>
                                    </p:anim>
                                    <p:anim calcmode="lin" valueType="num">
                                      <p:cBhvr additive="base">
                                        <p:cTn id="12" dur="100" fill="hold"/>
                                        <p:tgtEl>
                                          <p:spTgt spid="183"/>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162"/>
                                        </p:tgtEl>
                                        <p:attrNameLst>
                                          <p:attrName>style.visibility</p:attrName>
                                        </p:attrNameLst>
                                      </p:cBhvr>
                                      <p:to>
                                        <p:strVal val="visible"/>
                                      </p:to>
                                    </p:set>
                                    <p:anim calcmode="lin" valueType="num">
                                      <p:cBhvr additive="base">
                                        <p:cTn id="16" dur="100" fill="hold"/>
                                        <p:tgtEl>
                                          <p:spTgt spid="162"/>
                                        </p:tgtEl>
                                        <p:attrNameLst>
                                          <p:attrName>ppt_x</p:attrName>
                                        </p:attrNameLst>
                                      </p:cBhvr>
                                      <p:tavLst>
                                        <p:tav tm="0">
                                          <p:val>
                                            <p:strVal val="0-#ppt_w/2"/>
                                          </p:val>
                                        </p:tav>
                                        <p:tav tm="100000">
                                          <p:val>
                                            <p:strVal val="#ppt_x"/>
                                          </p:val>
                                        </p:tav>
                                      </p:tavLst>
                                    </p:anim>
                                    <p:anim calcmode="lin" valueType="num">
                                      <p:cBhvr additive="base">
                                        <p:cTn id="17" dur="100" fill="hold"/>
                                        <p:tgtEl>
                                          <p:spTgt spid="162"/>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166"/>
                                        </p:tgtEl>
                                        <p:attrNameLst>
                                          <p:attrName>style.visibility</p:attrName>
                                        </p:attrNameLst>
                                      </p:cBhvr>
                                      <p:to>
                                        <p:strVal val="visible"/>
                                      </p:to>
                                    </p:set>
                                    <p:anim calcmode="lin" valueType="num">
                                      <p:cBhvr additive="base">
                                        <p:cTn id="21" dur="100" fill="hold"/>
                                        <p:tgtEl>
                                          <p:spTgt spid="166"/>
                                        </p:tgtEl>
                                        <p:attrNameLst>
                                          <p:attrName>ppt_x</p:attrName>
                                        </p:attrNameLst>
                                      </p:cBhvr>
                                      <p:tavLst>
                                        <p:tav tm="0">
                                          <p:val>
                                            <p:strVal val="0-#ppt_w/2"/>
                                          </p:val>
                                        </p:tav>
                                        <p:tav tm="100000">
                                          <p:val>
                                            <p:strVal val="#ppt_x"/>
                                          </p:val>
                                        </p:tav>
                                      </p:tavLst>
                                    </p:anim>
                                    <p:anim calcmode="lin" valueType="num">
                                      <p:cBhvr additive="base">
                                        <p:cTn id="22" dur="100" fill="hold"/>
                                        <p:tgtEl>
                                          <p:spTgt spid="166"/>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additive="base">
                                        <p:cTn id="26" dur="100" fill="hold"/>
                                        <p:tgtEl>
                                          <p:spTgt spid="167"/>
                                        </p:tgtEl>
                                        <p:attrNameLst>
                                          <p:attrName>ppt_x</p:attrName>
                                        </p:attrNameLst>
                                      </p:cBhvr>
                                      <p:tavLst>
                                        <p:tav tm="0">
                                          <p:val>
                                            <p:strVal val="0-#ppt_w/2"/>
                                          </p:val>
                                        </p:tav>
                                        <p:tav tm="100000">
                                          <p:val>
                                            <p:strVal val="#ppt_x"/>
                                          </p:val>
                                        </p:tav>
                                      </p:tavLst>
                                    </p:anim>
                                    <p:anim calcmode="lin" valueType="num">
                                      <p:cBhvr additive="base">
                                        <p:cTn id="27" dur="100" fill="hold"/>
                                        <p:tgtEl>
                                          <p:spTgt spid="167"/>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additive="base">
                                        <p:cTn id="31" dur="100" fill="hold"/>
                                        <p:tgtEl>
                                          <p:spTgt spid="168"/>
                                        </p:tgtEl>
                                        <p:attrNameLst>
                                          <p:attrName>ppt_x</p:attrName>
                                        </p:attrNameLst>
                                      </p:cBhvr>
                                      <p:tavLst>
                                        <p:tav tm="0">
                                          <p:val>
                                            <p:strVal val="0-#ppt_w/2"/>
                                          </p:val>
                                        </p:tav>
                                        <p:tav tm="100000">
                                          <p:val>
                                            <p:strVal val="#ppt_x"/>
                                          </p:val>
                                        </p:tav>
                                      </p:tavLst>
                                    </p:anim>
                                    <p:anim calcmode="lin" valueType="num">
                                      <p:cBhvr additive="base">
                                        <p:cTn id="32" dur="1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69"/>
                                        </p:tgtEl>
                                        <p:attrNameLst>
                                          <p:attrName>style.visibility</p:attrName>
                                        </p:attrNameLst>
                                      </p:cBhvr>
                                      <p:to>
                                        <p:strVal val="visible"/>
                                      </p:to>
                                    </p:set>
                                    <p:anim calcmode="lin" valueType="num">
                                      <p:cBhvr additive="base">
                                        <p:cTn id="36" dur="100" fill="hold"/>
                                        <p:tgtEl>
                                          <p:spTgt spid="169"/>
                                        </p:tgtEl>
                                        <p:attrNameLst>
                                          <p:attrName>ppt_x</p:attrName>
                                        </p:attrNameLst>
                                      </p:cBhvr>
                                      <p:tavLst>
                                        <p:tav tm="0">
                                          <p:val>
                                            <p:strVal val="0-#ppt_w/2"/>
                                          </p:val>
                                        </p:tav>
                                        <p:tav tm="100000">
                                          <p:val>
                                            <p:strVal val="#ppt_x"/>
                                          </p:val>
                                        </p:tav>
                                      </p:tavLst>
                                    </p:anim>
                                    <p:anim calcmode="lin" valueType="num">
                                      <p:cBhvr additive="base">
                                        <p:cTn id="37" dur="100" fill="hold"/>
                                        <p:tgtEl>
                                          <p:spTgt spid="169"/>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70"/>
                                        </p:tgtEl>
                                        <p:attrNameLst>
                                          <p:attrName>style.visibility</p:attrName>
                                        </p:attrNameLst>
                                      </p:cBhvr>
                                      <p:to>
                                        <p:strVal val="visible"/>
                                      </p:to>
                                    </p:set>
                                    <p:anim calcmode="lin" valueType="num">
                                      <p:cBhvr additive="base">
                                        <p:cTn id="41" dur="100" fill="hold"/>
                                        <p:tgtEl>
                                          <p:spTgt spid="170"/>
                                        </p:tgtEl>
                                        <p:attrNameLst>
                                          <p:attrName>ppt_x</p:attrName>
                                        </p:attrNameLst>
                                      </p:cBhvr>
                                      <p:tavLst>
                                        <p:tav tm="0">
                                          <p:val>
                                            <p:strVal val="0-#ppt_w/2"/>
                                          </p:val>
                                        </p:tav>
                                        <p:tav tm="100000">
                                          <p:val>
                                            <p:strVal val="#ppt_x"/>
                                          </p:val>
                                        </p:tav>
                                      </p:tavLst>
                                    </p:anim>
                                    <p:anim calcmode="lin" valueType="num">
                                      <p:cBhvr additive="base">
                                        <p:cTn id="42" dur="100" fill="hold"/>
                                        <p:tgtEl>
                                          <p:spTgt spid="170"/>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71"/>
                                        </p:tgtEl>
                                        <p:attrNameLst>
                                          <p:attrName>style.visibility</p:attrName>
                                        </p:attrNameLst>
                                      </p:cBhvr>
                                      <p:to>
                                        <p:strVal val="visible"/>
                                      </p:to>
                                    </p:set>
                                    <p:anim calcmode="lin" valueType="num">
                                      <p:cBhvr additive="base">
                                        <p:cTn id="46" dur="100" fill="hold"/>
                                        <p:tgtEl>
                                          <p:spTgt spid="171"/>
                                        </p:tgtEl>
                                        <p:attrNameLst>
                                          <p:attrName>ppt_x</p:attrName>
                                        </p:attrNameLst>
                                      </p:cBhvr>
                                      <p:tavLst>
                                        <p:tav tm="0">
                                          <p:val>
                                            <p:strVal val="0-#ppt_w/2"/>
                                          </p:val>
                                        </p:tav>
                                        <p:tav tm="100000">
                                          <p:val>
                                            <p:strVal val="#ppt_x"/>
                                          </p:val>
                                        </p:tav>
                                      </p:tavLst>
                                    </p:anim>
                                    <p:anim calcmode="lin" valueType="num">
                                      <p:cBhvr additive="base">
                                        <p:cTn id="47" dur="100" fill="hold"/>
                                        <p:tgtEl>
                                          <p:spTgt spid="171"/>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82"/>
                                        </p:tgtEl>
                                        <p:attrNameLst>
                                          <p:attrName>style.visibility</p:attrName>
                                        </p:attrNameLst>
                                      </p:cBhvr>
                                      <p:to>
                                        <p:strVal val="visible"/>
                                      </p:to>
                                    </p:set>
                                    <p:anim calcmode="lin" valueType="num">
                                      <p:cBhvr additive="base">
                                        <p:cTn id="51" dur="100" fill="hold"/>
                                        <p:tgtEl>
                                          <p:spTgt spid="182"/>
                                        </p:tgtEl>
                                        <p:attrNameLst>
                                          <p:attrName>ppt_x</p:attrName>
                                        </p:attrNameLst>
                                      </p:cBhvr>
                                      <p:tavLst>
                                        <p:tav tm="0">
                                          <p:val>
                                            <p:strVal val="0-#ppt_w/2"/>
                                          </p:val>
                                        </p:tav>
                                        <p:tav tm="100000">
                                          <p:val>
                                            <p:strVal val="#ppt_x"/>
                                          </p:val>
                                        </p:tav>
                                      </p:tavLst>
                                    </p:anim>
                                    <p:anim calcmode="lin" valueType="num">
                                      <p:cBhvr additive="base">
                                        <p:cTn id="52" dur="100" fill="hold"/>
                                        <p:tgtEl>
                                          <p:spTgt spid="182"/>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201"/>
                                        </p:tgtEl>
                                        <p:attrNameLst>
                                          <p:attrName>style.visibility</p:attrName>
                                        </p:attrNameLst>
                                      </p:cBhvr>
                                      <p:to>
                                        <p:strVal val="visible"/>
                                      </p:to>
                                    </p:set>
                                    <p:anim calcmode="lin" valueType="num">
                                      <p:cBhvr additive="base">
                                        <p:cTn id="56" dur="200" fill="hold"/>
                                        <p:tgtEl>
                                          <p:spTgt spid="201"/>
                                        </p:tgtEl>
                                        <p:attrNameLst>
                                          <p:attrName>ppt_x</p:attrName>
                                        </p:attrNameLst>
                                      </p:cBhvr>
                                      <p:tavLst>
                                        <p:tav tm="0">
                                          <p:val>
                                            <p:strVal val="0-#ppt_w/2"/>
                                          </p:val>
                                        </p:tav>
                                        <p:tav tm="100000">
                                          <p:val>
                                            <p:strVal val="#ppt_x"/>
                                          </p:val>
                                        </p:tav>
                                      </p:tavLst>
                                    </p:anim>
                                    <p:anim calcmode="lin" valueType="num">
                                      <p:cBhvr additive="base">
                                        <p:cTn id="57" dur="200" fill="hold"/>
                                        <p:tgtEl>
                                          <p:spTgt spid="201"/>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161"/>
                                        </p:tgtEl>
                                        <p:attrNameLst>
                                          <p:attrName>style.visibility</p:attrName>
                                        </p:attrNameLst>
                                      </p:cBhvr>
                                      <p:to>
                                        <p:strVal val="visible"/>
                                      </p:to>
                                    </p:set>
                                    <p:anim calcmode="lin" valueType="num">
                                      <p:cBhvr additive="base">
                                        <p:cTn id="61" dur="200" fill="hold"/>
                                        <p:tgtEl>
                                          <p:spTgt spid="161"/>
                                        </p:tgtEl>
                                        <p:attrNameLst>
                                          <p:attrName>ppt_x</p:attrName>
                                        </p:attrNameLst>
                                      </p:cBhvr>
                                      <p:tavLst>
                                        <p:tav tm="0">
                                          <p:val>
                                            <p:strVal val="0-#ppt_w/2"/>
                                          </p:val>
                                        </p:tav>
                                        <p:tav tm="100000">
                                          <p:val>
                                            <p:strVal val="#ppt_x"/>
                                          </p:val>
                                        </p:tav>
                                      </p:tavLst>
                                    </p:anim>
                                    <p:anim calcmode="lin" valueType="num">
                                      <p:cBhvr additive="base">
                                        <p:cTn id="62" dur="200" fill="hold"/>
                                        <p:tgtEl>
                                          <p:spTgt spid="161"/>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84"/>
                                        </p:tgtEl>
                                        <p:attrNameLst>
                                          <p:attrName>style.visibility</p:attrName>
                                        </p:attrNameLst>
                                      </p:cBhvr>
                                      <p:to>
                                        <p:strVal val="visible"/>
                                      </p:to>
                                    </p:set>
                                    <p:animEffect transition="in" filter="wipe(down)">
                                      <p:cBhvr>
                                        <p:cTn id="66" dur="300"/>
                                        <p:tgtEl>
                                          <p:spTgt spid="184"/>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208"/>
                                        </p:tgtEl>
                                        <p:attrNameLst>
                                          <p:attrName>style.visibility</p:attrName>
                                        </p:attrNameLst>
                                      </p:cBhvr>
                                      <p:to>
                                        <p:strVal val="visible"/>
                                      </p:to>
                                    </p:set>
                                    <p:anim calcmode="lin" valueType="num">
                                      <p:cBhvr>
                                        <p:cTn id="70" dur="300" fill="hold"/>
                                        <p:tgtEl>
                                          <p:spTgt spid="208"/>
                                        </p:tgtEl>
                                        <p:attrNameLst>
                                          <p:attrName>ppt_w</p:attrName>
                                        </p:attrNameLst>
                                      </p:cBhvr>
                                      <p:tavLst>
                                        <p:tav tm="0">
                                          <p:val>
                                            <p:fltVal val="0"/>
                                          </p:val>
                                        </p:tav>
                                        <p:tav tm="100000">
                                          <p:val>
                                            <p:strVal val="#ppt_w"/>
                                          </p:val>
                                        </p:tav>
                                      </p:tavLst>
                                    </p:anim>
                                    <p:anim calcmode="lin" valueType="num">
                                      <p:cBhvr>
                                        <p:cTn id="71" dur="300" fill="hold"/>
                                        <p:tgtEl>
                                          <p:spTgt spid="208"/>
                                        </p:tgtEl>
                                        <p:attrNameLst>
                                          <p:attrName>ppt_h</p:attrName>
                                        </p:attrNameLst>
                                      </p:cBhvr>
                                      <p:tavLst>
                                        <p:tav tm="0">
                                          <p:val>
                                            <p:fltVal val="0"/>
                                          </p:val>
                                        </p:tav>
                                        <p:tav tm="100000">
                                          <p:val>
                                            <p:strVal val="#ppt_h"/>
                                          </p:val>
                                        </p:tav>
                                      </p:tavLst>
                                    </p:anim>
                                    <p:animEffect transition="in" filter="fade">
                                      <p:cBhvr>
                                        <p:cTn id="72" dur="300"/>
                                        <p:tgtEl>
                                          <p:spTgt spid="208"/>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85"/>
                                        </p:tgtEl>
                                        <p:attrNameLst>
                                          <p:attrName>style.visibility</p:attrName>
                                        </p:attrNameLst>
                                      </p:cBhvr>
                                      <p:to>
                                        <p:strVal val="visible"/>
                                      </p:to>
                                    </p:set>
                                    <p:animEffect transition="in" filter="wipe(down)">
                                      <p:cBhvr>
                                        <p:cTn id="76" dur="500"/>
                                        <p:tgtEl>
                                          <p:spTgt spid="185"/>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202"/>
                                        </p:tgtEl>
                                        <p:attrNameLst>
                                          <p:attrName>style.visibility</p:attrName>
                                        </p:attrNameLst>
                                      </p:cBhvr>
                                      <p:to>
                                        <p:strVal val="visible"/>
                                      </p:to>
                                    </p:set>
                                    <p:anim calcmode="lin" valueType="num">
                                      <p:cBhvr>
                                        <p:cTn id="80" dur="300" fill="hold"/>
                                        <p:tgtEl>
                                          <p:spTgt spid="202"/>
                                        </p:tgtEl>
                                        <p:attrNameLst>
                                          <p:attrName>ppt_w</p:attrName>
                                        </p:attrNameLst>
                                      </p:cBhvr>
                                      <p:tavLst>
                                        <p:tav tm="0">
                                          <p:val>
                                            <p:fltVal val="0"/>
                                          </p:val>
                                        </p:tav>
                                        <p:tav tm="100000">
                                          <p:val>
                                            <p:strVal val="#ppt_w"/>
                                          </p:val>
                                        </p:tav>
                                      </p:tavLst>
                                    </p:anim>
                                    <p:anim calcmode="lin" valueType="num">
                                      <p:cBhvr>
                                        <p:cTn id="81" dur="300" fill="hold"/>
                                        <p:tgtEl>
                                          <p:spTgt spid="202"/>
                                        </p:tgtEl>
                                        <p:attrNameLst>
                                          <p:attrName>ppt_h</p:attrName>
                                        </p:attrNameLst>
                                      </p:cBhvr>
                                      <p:tavLst>
                                        <p:tav tm="0">
                                          <p:val>
                                            <p:fltVal val="0"/>
                                          </p:val>
                                        </p:tav>
                                        <p:tav tm="100000">
                                          <p:val>
                                            <p:strVal val="#ppt_h"/>
                                          </p:val>
                                        </p:tav>
                                      </p:tavLst>
                                    </p:anim>
                                    <p:animEffect transition="in" filter="fade">
                                      <p:cBhvr>
                                        <p:cTn id="82" dur="300"/>
                                        <p:tgtEl>
                                          <p:spTgt spid="202"/>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163"/>
                                        </p:tgtEl>
                                        <p:attrNameLst>
                                          <p:attrName>style.visibility</p:attrName>
                                        </p:attrNameLst>
                                      </p:cBhvr>
                                      <p:to>
                                        <p:strVal val="visible"/>
                                      </p:to>
                                    </p:set>
                                    <p:anim calcmode="lin" valueType="num">
                                      <p:cBhvr additive="base">
                                        <p:cTn id="86" dur="200" fill="hold"/>
                                        <p:tgtEl>
                                          <p:spTgt spid="163"/>
                                        </p:tgtEl>
                                        <p:attrNameLst>
                                          <p:attrName>ppt_x</p:attrName>
                                        </p:attrNameLst>
                                      </p:cBhvr>
                                      <p:tavLst>
                                        <p:tav tm="0">
                                          <p:val>
                                            <p:strVal val="0-#ppt_w/2"/>
                                          </p:val>
                                        </p:tav>
                                        <p:tav tm="100000">
                                          <p:val>
                                            <p:strVal val="#ppt_x"/>
                                          </p:val>
                                        </p:tav>
                                      </p:tavLst>
                                    </p:anim>
                                    <p:anim calcmode="lin" valueType="num">
                                      <p:cBhvr additive="base">
                                        <p:cTn id="87" dur="200" fill="hold"/>
                                        <p:tgtEl>
                                          <p:spTgt spid="163"/>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86"/>
                                        </p:tgtEl>
                                        <p:attrNameLst>
                                          <p:attrName>style.visibility</p:attrName>
                                        </p:attrNameLst>
                                      </p:cBhvr>
                                      <p:to>
                                        <p:strVal val="visible"/>
                                      </p:to>
                                    </p:set>
                                    <p:animEffect transition="in" filter="wipe(down)">
                                      <p:cBhvr>
                                        <p:cTn id="91" dur="300"/>
                                        <p:tgtEl>
                                          <p:spTgt spid="186"/>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99"/>
                                        </p:tgtEl>
                                        <p:attrNameLst>
                                          <p:attrName>style.visibility</p:attrName>
                                        </p:attrNameLst>
                                      </p:cBhvr>
                                      <p:to>
                                        <p:strVal val="visible"/>
                                      </p:to>
                                    </p:set>
                                    <p:anim calcmode="lin" valueType="num">
                                      <p:cBhvr>
                                        <p:cTn id="95" dur="300" fill="hold"/>
                                        <p:tgtEl>
                                          <p:spTgt spid="199"/>
                                        </p:tgtEl>
                                        <p:attrNameLst>
                                          <p:attrName>ppt_w</p:attrName>
                                        </p:attrNameLst>
                                      </p:cBhvr>
                                      <p:tavLst>
                                        <p:tav tm="0">
                                          <p:val>
                                            <p:fltVal val="0"/>
                                          </p:val>
                                        </p:tav>
                                        <p:tav tm="100000">
                                          <p:val>
                                            <p:strVal val="#ppt_w"/>
                                          </p:val>
                                        </p:tav>
                                      </p:tavLst>
                                    </p:anim>
                                    <p:anim calcmode="lin" valueType="num">
                                      <p:cBhvr>
                                        <p:cTn id="96" dur="300" fill="hold"/>
                                        <p:tgtEl>
                                          <p:spTgt spid="199"/>
                                        </p:tgtEl>
                                        <p:attrNameLst>
                                          <p:attrName>ppt_h</p:attrName>
                                        </p:attrNameLst>
                                      </p:cBhvr>
                                      <p:tavLst>
                                        <p:tav tm="0">
                                          <p:val>
                                            <p:fltVal val="0"/>
                                          </p:val>
                                        </p:tav>
                                        <p:tav tm="100000">
                                          <p:val>
                                            <p:strVal val="#ppt_h"/>
                                          </p:val>
                                        </p:tav>
                                      </p:tavLst>
                                    </p:anim>
                                    <p:animEffect transition="in" filter="fade">
                                      <p:cBhvr>
                                        <p:cTn id="97" dur="300"/>
                                        <p:tgtEl>
                                          <p:spTgt spid="199"/>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87"/>
                                        </p:tgtEl>
                                        <p:attrNameLst>
                                          <p:attrName>style.visibility</p:attrName>
                                        </p:attrNameLst>
                                      </p:cBhvr>
                                      <p:to>
                                        <p:strVal val="visible"/>
                                      </p:to>
                                    </p:set>
                                    <p:animEffect transition="in" filter="wipe(down)">
                                      <p:cBhvr>
                                        <p:cTn id="101" dur="500"/>
                                        <p:tgtEl>
                                          <p:spTgt spid="187"/>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203"/>
                                        </p:tgtEl>
                                        <p:attrNameLst>
                                          <p:attrName>style.visibility</p:attrName>
                                        </p:attrNameLst>
                                      </p:cBhvr>
                                      <p:to>
                                        <p:strVal val="visible"/>
                                      </p:to>
                                    </p:set>
                                    <p:anim calcmode="lin" valueType="num">
                                      <p:cBhvr>
                                        <p:cTn id="105" dur="300" fill="hold"/>
                                        <p:tgtEl>
                                          <p:spTgt spid="203"/>
                                        </p:tgtEl>
                                        <p:attrNameLst>
                                          <p:attrName>ppt_w</p:attrName>
                                        </p:attrNameLst>
                                      </p:cBhvr>
                                      <p:tavLst>
                                        <p:tav tm="0">
                                          <p:val>
                                            <p:fltVal val="0"/>
                                          </p:val>
                                        </p:tav>
                                        <p:tav tm="100000">
                                          <p:val>
                                            <p:strVal val="#ppt_w"/>
                                          </p:val>
                                        </p:tav>
                                      </p:tavLst>
                                    </p:anim>
                                    <p:anim calcmode="lin" valueType="num">
                                      <p:cBhvr>
                                        <p:cTn id="106" dur="300" fill="hold"/>
                                        <p:tgtEl>
                                          <p:spTgt spid="203"/>
                                        </p:tgtEl>
                                        <p:attrNameLst>
                                          <p:attrName>ppt_h</p:attrName>
                                        </p:attrNameLst>
                                      </p:cBhvr>
                                      <p:tavLst>
                                        <p:tav tm="0">
                                          <p:val>
                                            <p:fltVal val="0"/>
                                          </p:val>
                                        </p:tav>
                                        <p:tav tm="100000">
                                          <p:val>
                                            <p:strVal val="#ppt_h"/>
                                          </p:val>
                                        </p:tav>
                                      </p:tavLst>
                                    </p:anim>
                                    <p:animEffect transition="in" filter="fade">
                                      <p:cBhvr>
                                        <p:cTn id="107" dur="300"/>
                                        <p:tgtEl>
                                          <p:spTgt spid="203"/>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164"/>
                                        </p:tgtEl>
                                        <p:attrNameLst>
                                          <p:attrName>style.visibility</p:attrName>
                                        </p:attrNameLst>
                                      </p:cBhvr>
                                      <p:to>
                                        <p:strVal val="visible"/>
                                      </p:to>
                                    </p:set>
                                    <p:anim calcmode="lin" valueType="num">
                                      <p:cBhvr additive="base">
                                        <p:cTn id="111" dur="200" fill="hold"/>
                                        <p:tgtEl>
                                          <p:spTgt spid="164"/>
                                        </p:tgtEl>
                                        <p:attrNameLst>
                                          <p:attrName>ppt_x</p:attrName>
                                        </p:attrNameLst>
                                      </p:cBhvr>
                                      <p:tavLst>
                                        <p:tav tm="0">
                                          <p:val>
                                            <p:strVal val="0-#ppt_w/2"/>
                                          </p:val>
                                        </p:tav>
                                        <p:tav tm="100000">
                                          <p:val>
                                            <p:strVal val="#ppt_x"/>
                                          </p:val>
                                        </p:tav>
                                      </p:tavLst>
                                    </p:anim>
                                    <p:anim calcmode="lin" valueType="num">
                                      <p:cBhvr additive="base">
                                        <p:cTn id="112" dur="200" fill="hold"/>
                                        <p:tgtEl>
                                          <p:spTgt spid="164"/>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88"/>
                                        </p:tgtEl>
                                        <p:attrNameLst>
                                          <p:attrName>style.visibility</p:attrName>
                                        </p:attrNameLst>
                                      </p:cBhvr>
                                      <p:to>
                                        <p:strVal val="visible"/>
                                      </p:to>
                                    </p:set>
                                    <p:animEffect transition="in" filter="wipe(down)">
                                      <p:cBhvr>
                                        <p:cTn id="116" dur="300"/>
                                        <p:tgtEl>
                                          <p:spTgt spid="188"/>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98"/>
                                        </p:tgtEl>
                                        <p:attrNameLst>
                                          <p:attrName>style.visibility</p:attrName>
                                        </p:attrNameLst>
                                      </p:cBhvr>
                                      <p:to>
                                        <p:strVal val="visible"/>
                                      </p:to>
                                    </p:set>
                                    <p:anim calcmode="lin" valueType="num">
                                      <p:cBhvr>
                                        <p:cTn id="120" dur="300" fill="hold"/>
                                        <p:tgtEl>
                                          <p:spTgt spid="198"/>
                                        </p:tgtEl>
                                        <p:attrNameLst>
                                          <p:attrName>ppt_w</p:attrName>
                                        </p:attrNameLst>
                                      </p:cBhvr>
                                      <p:tavLst>
                                        <p:tav tm="0">
                                          <p:val>
                                            <p:fltVal val="0"/>
                                          </p:val>
                                        </p:tav>
                                        <p:tav tm="100000">
                                          <p:val>
                                            <p:strVal val="#ppt_w"/>
                                          </p:val>
                                        </p:tav>
                                      </p:tavLst>
                                    </p:anim>
                                    <p:anim calcmode="lin" valueType="num">
                                      <p:cBhvr>
                                        <p:cTn id="121" dur="300" fill="hold"/>
                                        <p:tgtEl>
                                          <p:spTgt spid="198"/>
                                        </p:tgtEl>
                                        <p:attrNameLst>
                                          <p:attrName>ppt_h</p:attrName>
                                        </p:attrNameLst>
                                      </p:cBhvr>
                                      <p:tavLst>
                                        <p:tav tm="0">
                                          <p:val>
                                            <p:fltVal val="0"/>
                                          </p:val>
                                        </p:tav>
                                        <p:tav tm="100000">
                                          <p:val>
                                            <p:strVal val="#ppt_h"/>
                                          </p:val>
                                        </p:tav>
                                      </p:tavLst>
                                    </p:anim>
                                    <p:animEffect transition="in" filter="fade">
                                      <p:cBhvr>
                                        <p:cTn id="122" dur="300"/>
                                        <p:tgtEl>
                                          <p:spTgt spid="198"/>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89"/>
                                        </p:tgtEl>
                                        <p:attrNameLst>
                                          <p:attrName>style.visibility</p:attrName>
                                        </p:attrNameLst>
                                      </p:cBhvr>
                                      <p:to>
                                        <p:strVal val="visible"/>
                                      </p:to>
                                    </p:set>
                                    <p:animEffect transition="in" filter="wipe(down)">
                                      <p:cBhvr>
                                        <p:cTn id="126" dur="500"/>
                                        <p:tgtEl>
                                          <p:spTgt spid="189"/>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204"/>
                                        </p:tgtEl>
                                        <p:attrNameLst>
                                          <p:attrName>style.visibility</p:attrName>
                                        </p:attrNameLst>
                                      </p:cBhvr>
                                      <p:to>
                                        <p:strVal val="visible"/>
                                      </p:to>
                                    </p:set>
                                    <p:anim calcmode="lin" valueType="num">
                                      <p:cBhvr>
                                        <p:cTn id="130" dur="300" fill="hold"/>
                                        <p:tgtEl>
                                          <p:spTgt spid="204"/>
                                        </p:tgtEl>
                                        <p:attrNameLst>
                                          <p:attrName>ppt_w</p:attrName>
                                        </p:attrNameLst>
                                      </p:cBhvr>
                                      <p:tavLst>
                                        <p:tav tm="0">
                                          <p:val>
                                            <p:fltVal val="0"/>
                                          </p:val>
                                        </p:tav>
                                        <p:tav tm="100000">
                                          <p:val>
                                            <p:strVal val="#ppt_w"/>
                                          </p:val>
                                        </p:tav>
                                      </p:tavLst>
                                    </p:anim>
                                    <p:anim calcmode="lin" valueType="num">
                                      <p:cBhvr>
                                        <p:cTn id="131" dur="300" fill="hold"/>
                                        <p:tgtEl>
                                          <p:spTgt spid="204"/>
                                        </p:tgtEl>
                                        <p:attrNameLst>
                                          <p:attrName>ppt_h</p:attrName>
                                        </p:attrNameLst>
                                      </p:cBhvr>
                                      <p:tavLst>
                                        <p:tav tm="0">
                                          <p:val>
                                            <p:fltVal val="0"/>
                                          </p:val>
                                        </p:tav>
                                        <p:tav tm="100000">
                                          <p:val>
                                            <p:strVal val="#ppt_h"/>
                                          </p:val>
                                        </p:tav>
                                      </p:tavLst>
                                    </p:anim>
                                    <p:animEffect transition="in" filter="fade">
                                      <p:cBhvr>
                                        <p:cTn id="132" dur="300"/>
                                        <p:tgtEl>
                                          <p:spTgt spid="204"/>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165"/>
                                        </p:tgtEl>
                                        <p:attrNameLst>
                                          <p:attrName>style.visibility</p:attrName>
                                        </p:attrNameLst>
                                      </p:cBhvr>
                                      <p:to>
                                        <p:strVal val="visible"/>
                                      </p:to>
                                    </p:set>
                                    <p:anim calcmode="lin" valueType="num">
                                      <p:cBhvr additive="base">
                                        <p:cTn id="136" dur="200" fill="hold"/>
                                        <p:tgtEl>
                                          <p:spTgt spid="165"/>
                                        </p:tgtEl>
                                        <p:attrNameLst>
                                          <p:attrName>ppt_x</p:attrName>
                                        </p:attrNameLst>
                                      </p:cBhvr>
                                      <p:tavLst>
                                        <p:tav tm="0">
                                          <p:val>
                                            <p:strVal val="0-#ppt_w/2"/>
                                          </p:val>
                                        </p:tav>
                                        <p:tav tm="100000">
                                          <p:val>
                                            <p:strVal val="#ppt_x"/>
                                          </p:val>
                                        </p:tav>
                                      </p:tavLst>
                                    </p:anim>
                                    <p:anim calcmode="lin" valueType="num">
                                      <p:cBhvr additive="base">
                                        <p:cTn id="137" dur="200" fill="hold"/>
                                        <p:tgtEl>
                                          <p:spTgt spid="165"/>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90"/>
                                        </p:tgtEl>
                                        <p:attrNameLst>
                                          <p:attrName>style.visibility</p:attrName>
                                        </p:attrNameLst>
                                      </p:cBhvr>
                                      <p:to>
                                        <p:strVal val="visible"/>
                                      </p:to>
                                    </p:set>
                                    <p:animEffect transition="in" filter="wipe(down)">
                                      <p:cBhvr>
                                        <p:cTn id="141" dur="300"/>
                                        <p:tgtEl>
                                          <p:spTgt spid="190"/>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200"/>
                                        </p:tgtEl>
                                        <p:attrNameLst>
                                          <p:attrName>style.visibility</p:attrName>
                                        </p:attrNameLst>
                                      </p:cBhvr>
                                      <p:to>
                                        <p:strVal val="visible"/>
                                      </p:to>
                                    </p:set>
                                    <p:anim calcmode="lin" valueType="num">
                                      <p:cBhvr>
                                        <p:cTn id="145" dur="300" fill="hold"/>
                                        <p:tgtEl>
                                          <p:spTgt spid="200"/>
                                        </p:tgtEl>
                                        <p:attrNameLst>
                                          <p:attrName>ppt_w</p:attrName>
                                        </p:attrNameLst>
                                      </p:cBhvr>
                                      <p:tavLst>
                                        <p:tav tm="0">
                                          <p:val>
                                            <p:fltVal val="0"/>
                                          </p:val>
                                        </p:tav>
                                        <p:tav tm="100000">
                                          <p:val>
                                            <p:strVal val="#ppt_w"/>
                                          </p:val>
                                        </p:tav>
                                      </p:tavLst>
                                    </p:anim>
                                    <p:anim calcmode="lin" valueType="num">
                                      <p:cBhvr>
                                        <p:cTn id="146" dur="300" fill="hold"/>
                                        <p:tgtEl>
                                          <p:spTgt spid="200"/>
                                        </p:tgtEl>
                                        <p:attrNameLst>
                                          <p:attrName>ppt_h</p:attrName>
                                        </p:attrNameLst>
                                      </p:cBhvr>
                                      <p:tavLst>
                                        <p:tav tm="0">
                                          <p:val>
                                            <p:fltVal val="0"/>
                                          </p:val>
                                        </p:tav>
                                        <p:tav tm="100000">
                                          <p:val>
                                            <p:strVal val="#ppt_h"/>
                                          </p:val>
                                        </p:tav>
                                      </p:tavLst>
                                    </p:anim>
                                    <p:animEffect transition="in" filter="fade">
                                      <p:cBhvr>
                                        <p:cTn id="147" dur="300"/>
                                        <p:tgtEl>
                                          <p:spTgt spid="200"/>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91"/>
                                        </p:tgtEl>
                                        <p:attrNameLst>
                                          <p:attrName>style.visibility</p:attrName>
                                        </p:attrNameLst>
                                      </p:cBhvr>
                                      <p:to>
                                        <p:strVal val="visible"/>
                                      </p:to>
                                    </p:set>
                                    <p:animEffect transition="in" filter="wipe(down)">
                                      <p:cBhvr>
                                        <p:cTn id="151" dur="500"/>
                                        <p:tgtEl>
                                          <p:spTgt spid="191"/>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205"/>
                                        </p:tgtEl>
                                        <p:attrNameLst>
                                          <p:attrName>style.visibility</p:attrName>
                                        </p:attrNameLst>
                                      </p:cBhvr>
                                      <p:to>
                                        <p:strVal val="visible"/>
                                      </p:to>
                                    </p:set>
                                    <p:anim calcmode="lin" valueType="num">
                                      <p:cBhvr>
                                        <p:cTn id="155" dur="300" fill="hold"/>
                                        <p:tgtEl>
                                          <p:spTgt spid="205"/>
                                        </p:tgtEl>
                                        <p:attrNameLst>
                                          <p:attrName>ppt_w</p:attrName>
                                        </p:attrNameLst>
                                      </p:cBhvr>
                                      <p:tavLst>
                                        <p:tav tm="0">
                                          <p:val>
                                            <p:fltVal val="0"/>
                                          </p:val>
                                        </p:tav>
                                        <p:tav tm="100000">
                                          <p:val>
                                            <p:strVal val="#ppt_w"/>
                                          </p:val>
                                        </p:tav>
                                      </p:tavLst>
                                    </p:anim>
                                    <p:anim calcmode="lin" valueType="num">
                                      <p:cBhvr>
                                        <p:cTn id="156" dur="300" fill="hold"/>
                                        <p:tgtEl>
                                          <p:spTgt spid="205"/>
                                        </p:tgtEl>
                                        <p:attrNameLst>
                                          <p:attrName>ppt_h</p:attrName>
                                        </p:attrNameLst>
                                      </p:cBhvr>
                                      <p:tavLst>
                                        <p:tav tm="0">
                                          <p:val>
                                            <p:fltVal val="0"/>
                                          </p:val>
                                        </p:tav>
                                        <p:tav tm="100000">
                                          <p:val>
                                            <p:strVal val="#ppt_h"/>
                                          </p:val>
                                        </p:tav>
                                      </p:tavLst>
                                    </p:anim>
                                    <p:animEffect transition="in" filter="fade">
                                      <p:cBhvr>
                                        <p:cTn id="157" dur="300"/>
                                        <p:tgtEl>
                                          <p:spTgt spid="205"/>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93"/>
                                        </p:tgtEl>
                                        <p:attrNameLst>
                                          <p:attrName>style.visibility</p:attrName>
                                        </p:attrNameLst>
                                      </p:cBhvr>
                                      <p:to>
                                        <p:strVal val="visible"/>
                                      </p:to>
                                    </p:set>
                                    <p:anim calcmode="lin" valueType="num">
                                      <p:cBhvr additive="base">
                                        <p:cTn id="161" dur="300" fill="hold"/>
                                        <p:tgtEl>
                                          <p:spTgt spid="193"/>
                                        </p:tgtEl>
                                        <p:attrNameLst>
                                          <p:attrName>ppt_x</p:attrName>
                                        </p:attrNameLst>
                                      </p:cBhvr>
                                      <p:tavLst>
                                        <p:tav tm="0">
                                          <p:val>
                                            <p:strVal val="1+#ppt_w/2"/>
                                          </p:val>
                                        </p:tav>
                                        <p:tav tm="100000">
                                          <p:val>
                                            <p:strVal val="#ppt_x"/>
                                          </p:val>
                                        </p:tav>
                                      </p:tavLst>
                                    </p:anim>
                                    <p:anim calcmode="lin" valueType="num">
                                      <p:cBhvr additive="base">
                                        <p:cTn id="162" dur="300" fill="hold"/>
                                        <p:tgtEl>
                                          <p:spTgt spid="193"/>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92"/>
                                        </p:tgtEl>
                                        <p:attrNameLst>
                                          <p:attrName>style.visibility</p:attrName>
                                        </p:attrNameLst>
                                      </p:cBhvr>
                                      <p:to>
                                        <p:strVal val="visible"/>
                                      </p:to>
                                    </p:set>
                                    <p:anim calcmode="lin" valueType="num">
                                      <p:cBhvr additive="base">
                                        <p:cTn id="166" dur="300" fill="hold"/>
                                        <p:tgtEl>
                                          <p:spTgt spid="192"/>
                                        </p:tgtEl>
                                        <p:attrNameLst>
                                          <p:attrName>ppt_x</p:attrName>
                                        </p:attrNameLst>
                                      </p:cBhvr>
                                      <p:tavLst>
                                        <p:tav tm="0">
                                          <p:val>
                                            <p:strVal val="1+#ppt_w/2"/>
                                          </p:val>
                                        </p:tav>
                                        <p:tav tm="100000">
                                          <p:val>
                                            <p:strVal val="#ppt_x"/>
                                          </p:val>
                                        </p:tav>
                                      </p:tavLst>
                                    </p:anim>
                                    <p:anim calcmode="lin" valueType="num">
                                      <p:cBhvr additive="base">
                                        <p:cTn id="167" dur="300" fill="hold"/>
                                        <p:tgtEl>
                                          <p:spTgt spid="192"/>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95"/>
                                        </p:tgtEl>
                                        <p:attrNameLst>
                                          <p:attrName>style.visibility</p:attrName>
                                        </p:attrNameLst>
                                      </p:cBhvr>
                                      <p:to>
                                        <p:strVal val="visible"/>
                                      </p:to>
                                    </p:set>
                                    <p:animEffect transition="in" filter="wipe(left)">
                                      <p:cBhvr>
                                        <p:cTn id="171" dur="500"/>
                                        <p:tgtEl>
                                          <p:spTgt spid="195"/>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94"/>
                                        </p:tgtEl>
                                        <p:attrNameLst>
                                          <p:attrName>style.visibility</p:attrName>
                                        </p:attrNameLst>
                                      </p:cBhvr>
                                      <p:to>
                                        <p:strVal val="visible"/>
                                      </p:to>
                                    </p:set>
                                    <p:animEffect transition="in" filter="wipe(left)">
                                      <p:cBhvr>
                                        <p:cTn id="175" dur="500"/>
                                        <p:tgtEl>
                                          <p:spTgt spid="194"/>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96"/>
                                        </p:tgtEl>
                                        <p:attrNameLst>
                                          <p:attrName>style.visibility</p:attrName>
                                        </p:attrNameLst>
                                      </p:cBhvr>
                                      <p:to>
                                        <p:strVal val="visible"/>
                                      </p:to>
                                    </p:set>
                                    <p:animEffect transition="in" filter="wipe(left)">
                                      <p:cBhvr>
                                        <p:cTn id="179" dur="500"/>
                                        <p:tgtEl>
                                          <p:spTgt spid="196"/>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206"/>
                                        </p:tgtEl>
                                        <p:attrNameLst>
                                          <p:attrName>style.visibility</p:attrName>
                                        </p:attrNameLst>
                                      </p:cBhvr>
                                      <p:to>
                                        <p:strVal val="visible"/>
                                      </p:to>
                                    </p:set>
                                    <p:animEffect transition="in" filter="wipe(down)">
                                      <p:cBhvr>
                                        <p:cTn id="183" dur="500"/>
                                        <p:tgtEl>
                                          <p:spTgt spid="206"/>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97"/>
                                        </p:tgtEl>
                                        <p:attrNameLst>
                                          <p:attrName>style.visibility</p:attrName>
                                        </p:attrNameLst>
                                      </p:cBhvr>
                                      <p:to>
                                        <p:strVal val="visible"/>
                                      </p:to>
                                    </p:set>
                                    <p:animEffect transition="in" filter="wipe(left)">
                                      <p:cBhvr>
                                        <p:cTn id="187" dur="500"/>
                                        <p:tgtEl>
                                          <p:spTgt spid="197"/>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207"/>
                                        </p:tgtEl>
                                        <p:attrNameLst>
                                          <p:attrName>style.visibility</p:attrName>
                                        </p:attrNameLst>
                                      </p:cBhvr>
                                      <p:to>
                                        <p:strVal val="visible"/>
                                      </p:to>
                                    </p:set>
                                    <p:animEffect transition="in" filter="wipe(down)">
                                      <p:cBhvr>
                                        <p:cTn id="191" dur="500"/>
                                        <p:tgtEl>
                                          <p:spTgt spid="207"/>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209"/>
                                        </p:tgtEl>
                                        <p:attrNameLst>
                                          <p:attrName>style.visibility</p:attrName>
                                        </p:attrNameLst>
                                      </p:cBhvr>
                                      <p:to>
                                        <p:strVal val="visible"/>
                                      </p:to>
                                    </p:set>
                                    <p:animEffect transition="in" filter="fade">
                                      <p:cBhvr>
                                        <p:cTn id="195"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165" grpId="0"/>
      <p:bldP spid="166" grpId="0"/>
      <p:bldP spid="167" grpId="0"/>
      <p:bldP spid="168" grpId="0"/>
      <p:bldP spid="169" grpId="0"/>
      <p:bldP spid="170" grpId="0"/>
      <p:bldP spid="171" grpId="0"/>
      <p:bldP spid="182" grpId="0"/>
      <p:bldP spid="183" grpId="0"/>
      <p:bldP spid="184" grpId="0" animBg="1"/>
      <p:bldP spid="185" grpId="0" animBg="1"/>
      <p:bldP spid="186" grpId="0" animBg="1"/>
      <p:bldP spid="187" grpId="0" animBg="1"/>
      <p:bldP spid="188" grpId="0" animBg="1"/>
      <p:bldP spid="189" grpId="0" animBg="1"/>
      <p:bldP spid="190" grpId="0" animBg="1"/>
      <p:bldP spid="191" grpId="0" animBg="1"/>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animBg="1"/>
      <p:bldP spid="207" grpId="0" animBg="1"/>
      <p:bldP spid="208" grpId="0"/>
      <p:bldP spid="20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696875" y="3070628"/>
            <a:ext cx="3672054" cy="646331"/>
          </a:xfrm>
          <a:prstGeom prst="rect">
            <a:avLst/>
          </a:prstGeom>
          <a:noFill/>
        </p:spPr>
        <p:txBody>
          <a:bodyPr wrap="square" rtlCol="0">
            <a:spAutoFit/>
          </a:bodyPr>
          <a:lstStyle/>
          <a:p>
            <a:r>
              <a:rPr lang="zh-CN" altLang="en-US" sz="3600" dirty="0">
                <a:solidFill>
                  <a:schemeClr val="accent1"/>
                </a:solidFill>
                <a:latin typeface="+mj-ea"/>
                <a:ea typeface="+mj-ea"/>
              </a:rPr>
              <a:t>工作不足及提高</a:t>
            </a:r>
          </a:p>
        </p:txBody>
      </p:sp>
      <p:sp>
        <p:nvSpPr>
          <p:cNvPr id="34" name="TextBox 33"/>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努力方向</a:t>
            </a:r>
          </a:p>
        </p:txBody>
      </p:sp>
      <p:sp>
        <p:nvSpPr>
          <p:cNvPr id="36" name="TextBox 35"/>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工作效率</a:t>
            </a:r>
          </a:p>
        </p:txBody>
      </p:sp>
      <p:sp>
        <p:nvSpPr>
          <p:cNvPr id="37" name="TextBox 36"/>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团队提高</a:t>
            </a:r>
          </a:p>
        </p:txBody>
      </p:sp>
      <p:sp>
        <p:nvSpPr>
          <p:cNvPr id="41" name="TextBox 40"/>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扩展</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销售</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4109952" y="1980831"/>
            <a:ext cx="2204282" cy="2204282"/>
            <a:chOff x="4508674" y="2118116"/>
            <a:chExt cx="2204282" cy="2204282"/>
          </a:xfrm>
        </p:grpSpPr>
        <p:grpSp>
          <p:nvGrpSpPr>
            <p:cNvPr id="49" name="组合 48"/>
            <p:cNvGrpSpPr/>
            <p:nvPr/>
          </p:nvGrpSpPr>
          <p:grpSpPr>
            <a:xfrm>
              <a:off x="4508674" y="2118116"/>
              <a:ext cx="2204282" cy="2204282"/>
              <a:chOff x="1517331" y="1125257"/>
              <a:chExt cx="2204282" cy="2204282"/>
            </a:xfrm>
          </p:grpSpPr>
          <p:sp>
            <p:nvSpPr>
              <p:cNvPr id="63" name="椭圆 6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50" name="TextBox 49"/>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04</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5" name="组合 64"/>
          <p:cNvGrpSpPr/>
          <p:nvPr/>
        </p:nvGrpSpPr>
        <p:grpSpPr>
          <a:xfrm>
            <a:off x="625012" y="5329912"/>
            <a:ext cx="636938" cy="636938"/>
            <a:chOff x="1517331" y="1125257"/>
            <a:chExt cx="2204282" cy="2204282"/>
          </a:xfrm>
        </p:grpSpPr>
        <p:sp>
          <p:nvSpPr>
            <p:cNvPr id="66" name="椭圆 6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306543" y="6382261"/>
            <a:ext cx="636938" cy="636938"/>
            <a:chOff x="1517331" y="1125257"/>
            <a:chExt cx="2204282" cy="2204282"/>
          </a:xfrm>
        </p:grpSpPr>
        <p:sp>
          <p:nvSpPr>
            <p:cNvPr id="69" name="椭圆 6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1337268" y="5966850"/>
            <a:ext cx="520178" cy="520178"/>
            <a:chOff x="1517331" y="1125257"/>
            <a:chExt cx="2204282" cy="2204282"/>
          </a:xfrm>
        </p:grpSpPr>
        <p:sp>
          <p:nvSpPr>
            <p:cNvPr id="72" name="椭圆 7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TextBox 73"/>
          <p:cNvSpPr txBox="1"/>
          <p:nvPr/>
        </p:nvSpPr>
        <p:spPr>
          <a:xfrm>
            <a:off x="6754405" y="2252175"/>
            <a:ext cx="2292893" cy="461665"/>
          </a:xfrm>
          <a:prstGeom prst="rect">
            <a:avLst/>
          </a:prstGeom>
          <a:noFill/>
        </p:spPr>
        <p:txBody>
          <a:bodyPr wrap="square" rtlCol="0">
            <a:spAutoFit/>
          </a:bodyPr>
          <a:lstStyle/>
          <a:p>
            <a:r>
              <a:rPr lang="en-US" altLang="zh-CN" b="1" spc="-150" dirty="0" smtClean="0">
                <a:solidFill>
                  <a:schemeClr val="accent4"/>
                </a:solidFill>
                <a:latin typeface="思源黑体 CN Bold" pitchFamily="34" charset="-122"/>
                <a:ea typeface="思源黑体 CN Bold" pitchFamily="34" charset="-122"/>
              </a:rPr>
              <a:t>WORK  REPORT</a:t>
            </a:r>
            <a:endParaRPr lang="zh-CN" altLang="en-US" b="1" spc="-150" dirty="0" smtClean="0">
              <a:solidFill>
                <a:schemeClr val="accent4"/>
              </a:solidFill>
              <a:latin typeface="思源黑体 CN Bold" pitchFamily="34" charset="-122"/>
              <a:ea typeface="思源黑体 CN Bold" pitchFamily="34" charset="-122"/>
            </a:endParaRPr>
          </a:p>
        </p:txBody>
      </p:sp>
      <p:grpSp>
        <p:nvGrpSpPr>
          <p:cNvPr id="75" name="组合 74"/>
          <p:cNvGrpSpPr/>
          <p:nvPr/>
        </p:nvGrpSpPr>
        <p:grpSpPr>
          <a:xfrm>
            <a:off x="11685770" y="229944"/>
            <a:ext cx="636938" cy="636938"/>
            <a:chOff x="1517331" y="1125257"/>
            <a:chExt cx="2204282" cy="2204282"/>
          </a:xfrm>
        </p:grpSpPr>
        <p:sp>
          <p:nvSpPr>
            <p:cNvPr id="76" name="椭圆 7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8" name="组合 77"/>
          <p:cNvGrpSpPr/>
          <p:nvPr/>
        </p:nvGrpSpPr>
        <p:grpSpPr>
          <a:xfrm>
            <a:off x="12811432" y="311854"/>
            <a:ext cx="636938" cy="636938"/>
            <a:chOff x="1517331" y="1125257"/>
            <a:chExt cx="2204282" cy="2204282"/>
          </a:xfrm>
        </p:grpSpPr>
        <p:sp>
          <p:nvSpPr>
            <p:cNvPr id="79" name="椭圆 7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3" name="组合 82"/>
          <p:cNvGrpSpPr/>
          <p:nvPr/>
        </p:nvGrpSpPr>
        <p:grpSpPr>
          <a:xfrm>
            <a:off x="12018242" y="860552"/>
            <a:ext cx="908714" cy="908714"/>
            <a:chOff x="1517331" y="1125257"/>
            <a:chExt cx="2204282" cy="2204282"/>
          </a:xfrm>
        </p:grpSpPr>
        <p:sp>
          <p:nvSpPr>
            <p:cNvPr id="84" name="椭圆 8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6" name="组合 85"/>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7" name="同心圆 8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556496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1"/>
                                            </p:tgtEl>
                                            <p:attrNameLst>
                                              <p:attrName>style.visibility</p:attrName>
                                            </p:attrNameLst>
                                          </p:cBhvr>
                                          <p:to>
                                            <p:strVal val="visible"/>
                                          </p:to>
                                        </p:set>
                                        <p:anim calcmode="lin" valueType="num" p14:bounceEnd="52000">
                                          <p:cBhvr additive="base">
                                            <p:cTn id="16" dur="500" fill="hold"/>
                                            <p:tgtEl>
                                              <p:spTgt spid="71"/>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5"/>
                                            </p:tgtEl>
                                            <p:attrNameLst>
                                              <p:attrName>style.visibility</p:attrName>
                                            </p:attrNameLst>
                                          </p:cBhvr>
                                          <p:to>
                                            <p:strVal val="visible"/>
                                          </p:to>
                                        </p:set>
                                        <p:anim calcmode="lin" valueType="num" p14:bounceEnd="52000">
                                          <p:cBhvr additive="base">
                                            <p:cTn id="20" dur="500" fill="hold"/>
                                            <p:tgtEl>
                                              <p:spTgt spid="65"/>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68"/>
                                            </p:tgtEl>
                                            <p:attrNameLst>
                                              <p:attrName>style.visibility</p:attrName>
                                            </p:attrNameLst>
                                          </p:cBhvr>
                                          <p:to>
                                            <p:strVal val="visible"/>
                                          </p:to>
                                        </p:set>
                                        <p:anim calcmode="lin" valueType="num" p14:bounceEnd="52000">
                                          <p:cBhvr additive="base">
                                            <p:cTn id="24" dur="500" fill="hold"/>
                                            <p:tgtEl>
                                              <p:spTgt spid="68"/>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6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14:bounceEnd="52000">
                                          <p:cBhvr additive="base">
                                            <p:cTn id="28"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5"/>
                                            </p:tgtEl>
                                            <p:attrNameLst>
                                              <p:attrName>style.visibility</p:attrName>
                                            </p:attrNameLst>
                                          </p:cBhvr>
                                          <p:to>
                                            <p:strVal val="visible"/>
                                          </p:to>
                                        </p:set>
                                        <p:anim calcmode="lin" valueType="num" p14:bounceEnd="52000">
                                          <p:cBhvr additive="base">
                                            <p:cTn id="32" dur="500" fill="hold"/>
                                            <p:tgtEl>
                                              <p:spTgt spid="75"/>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78"/>
                                            </p:tgtEl>
                                            <p:attrNameLst>
                                              <p:attrName>style.visibility</p:attrName>
                                            </p:attrNameLst>
                                          </p:cBhvr>
                                          <p:to>
                                            <p:strVal val="visible"/>
                                          </p:to>
                                        </p:set>
                                        <p:anim calcmode="lin" valueType="num" p14:bounceEnd="52000">
                                          <p:cBhvr additive="base">
                                            <p:cTn id="36" dur="500" fill="hold"/>
                                            <p:tgtEl>
                                              <p:spTgt spid="78"/>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7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6"/>
                                            </p:tgtEl>
                                            <p:attrNameLst>
                                              <p:attrName>style.visibility</p:attrName>
                                            </p:attrNameLst>
                                          </p:cBhvr>
                                          <p:to>
                                            <p:strVal val="visible"/>
                                          </p:to>
                                        </p:set>
                                        <p:anim calcmode="lin" valueType="num" p14:bounceEnd="52000">
                                          <p:cBhvr additive="base">
                                            <p:cTn id="40" dur="500" fill="hold"/>
                                            <p:tgtEl>
                                              <p:spTgt spid="8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6"/>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900"/>
                                            <p:tgtEl>
                                              <p:spTgt spid="47"/>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par>
                              <p:cTn id="60" fill="hold">
                                <p:stCondLst>
                                  <p:cond delay="3530"/>
                                </p:stCondLst>
                                <p:childTnLst>
                                  <p:par>
                                    <p:cTn id="61" presetID="2" presetClass="entr" presetSubtype="4"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ppt_x"/>
                                              </p:val>
                                            </p:tav>
                                            <p:tav tm="100000">
                                              <p:val>
                                                <p:strVal val="#ppt_x"/>
                                              </p:val>
                                            </p:tav>
                                          </p:tavLst>
                                        </p:anim>
                                        <p:anim calcmode="lin" valueType="num">
                                          <p:cBhvr additive="base">
                                            <p:cTn id="72" dur="500" fill="hold"/>
                                            <p:tgtEl>
                                              <p:spTgt spid="3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par>
                              <p:cTn id="77" fill="hold">
                                <p:stCondLst>
                                  <p:cond delay="4630"/>
                                </p:stCondLst>
                                <p:childTnLst>
                                  <p:par>
                                    <p:cTn id="78" presetID="10" presetClass="entr" presetSubtype="0" fill="hold" grpId="0" nodeType="after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4" grpId="0"/>
          <p:bldP spid="36" grpId="0"/>
          <p:bldP spid="37" grpId="0"/>
          <p:bldP spid="41" grpId="0"/>
          <p:bldP spid="47" grpId="0" animBg="1"/>
          <p:bldP spid="74"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fill="hold"/>
                                            <p:tgtEl>
                                              <p:spTgt spid="71"/>
                                            </p:tgtEl>
                                            <p:attrNameLst>
                                              <p:attrName>ppt_x</p:attrName>
                                            </p:attrNameLst>
                                          </p:cBhvr>
                                          <p:tavLst>
                                            <p:tav tm="0">
                                              <p:val>
                                                <p:strVal val="0-#ppt_w/2"/>
                                              </p:val>
                                            </p:tav>
                                            <p:tav tm="100000">
                                              <p:val>
                                                <p:strVal val="#ppt_x"/>
                                              </p:val>
                                            </p:tav>
                                          </p:tavLst>
                                        </p:anim>
                                        <p:anim calcmode="lin" valueType="num">
                                          <p:cBhvr additive="base">
                                            <p:cTn id="17" dur="500" fill="hold"/>
                                            <p:tgtEl>
                                              <p:spTgt spid="7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0-#ppt_w/2"/>
                                              </p:val>
                                            </p:tav>
                                            <p:tav tm="100000">
                                              <p:val>
                                                <p:strVal val="#ppt_x"/>
                                              </p:val>
                                            </p:tav>
                                          </p:tavLst>
                                        </p:anim>
                                        <p:anim calcmode="lin" valueType="num">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0-#ppt_w/2"/>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additive="base">
                                            <p:cTn id="28" dur="500" fill="hold"/>
                                            <p:tgtEl>
                                              <p:spTgt spid="83"/>
                                            </p:tgtEl>
                                            <p:attrNameLst>
                                              <p:attrName>ppt_x</p:attrName>
                                            </p:attrNameLst>
                                          </p:cBhvr>
                                          <p:tavLst>
                                            <p:tav tm="0">
                                              <p:val>
                                                <p:strVal val="1+#ppt_w/2"/>
                                              </p:val>
                                            </p:tav>
                                            <p:tav tm="100000">
                                              <p:val>
                                                <p:strVal val="#ppt_x"/>
                                              </p:val>
                                            </p:tav>
                                          </p:tavLst>
                                        </p:anim>
                                        <p:anim calcmode="lin" valueType="num">
                                          <p:cBhvr additive="base">
                                            <p:cTn id="29" dur="500" fill="hold"/>
                                            <p:tgtEl>
                                              <p:spTgt spid="8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1+#ppt_w/2"/>
                                              </p:val>
                                            </p:tav>
                                            <p:tav tm="100000">
                                              <p:val>
                                                <p:strVal val="#ppt_x"/>
                                              </p:val>
                                            </p:tav>
                                          </p:tavLst>
                                        </p:anim>
                                        <p:anim calcmode="lin" valueType="num">
                                          <p:cBhvr additive="base">
                                            <p:cTn id="33" dur="500" fill="hold"/>
                                            <p:tgtEl>
                                              <p:spTgt spid="7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1+#ppt_w/2"/>
                                              </p:val>
                                            </p:tav>
                                            <p:tav tm="100000">
                                              <p:val>
                                                <p:strVal val="#ppt_x"/>
                                              </p:val>
                                            </p:tav>
                                          </p:tavLst>
                                        </p:anim>
                                        <p:anim calcmode="lin" valueType="num">
                                          <p:cBhvr additive="base">
                                            <p:cTn id="37" dur="500" fill="hold"/>
                                            <p:tgtEl>
                                              <p:spTgt spid="7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6"/>
                                            </p:tgtEl>
                                            <p:attrNameLst>
                                              <p:attrName>style.visibility</p:attrName>
                                            </p:attrNameLst>
                                          </p:cBhvr>
                                          <p:to>
                                            <p:strVal val="visible"/>
                                          </p:to>
                                        </p:set>
                                        <p:anim calcmode="lin" valueType="num">
                                          <p:cBhvr additive="base">
                                            <p:cTn id="40" dur="500" fill="hold"/>
                                            <p:tgtEl>
                                              <p:spTgt spid="86"/>
                                            </p:tgtEl>
                                            <p:attrNameLst>
                                              <p:attrName>ppt_x</p:attrName>
                                            </p:attrNameLst>
                                          </p:cBhvr>
                                          <p:tavLst>
                                            <p:tav tm="0">
                                              <p:val>
                                                <p:strVal val="1+#ppt_w/2"/>
                                              </p:val>
                                            </p:tav>
                                            <p:tav tm="100000">
                                              <p:val>
                                                <p:strVal val="#ppt_x"/>
                                              </p:val>
                                            </p:tav>
                                          </p:tavLst>
                                        </p:anim>
                                        <p:anim calcmode="lin" valueType="num">
                                          <p:cBhvr additive="base">
                                            <p:cTn id="41" dur="500" fill="hold"/>
                                            <p:tgtEl>
                                              <p:spTgt spid="86"/>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900"/>
                                            <p:tgtEl>
                                              <p:spTgt spid="47"/>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par>
                              <p:cTn id="60" fill="hold">
                                <p:stCondLst>
                                  <p:cond delay="3530"/>
                                </p:stCondLst>
                                <p:childTnLst>
                                  <p:par>
                                    <p:cTn id="61" presetID="2" presetClass="entr" presetSubtype="4"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ppt_x"/>
                                              </p:val>
                                            </p:tav>
                                            <p:tav tm="100000">
                                              <p:val>
                                                <p:strVal val="#ppt_x"/>
                                              </p:val>
                                            </p:tav>
                                          </p:tavLst>
                                        </p:anim>
                                        <p:anim calcmode="lin" valueType="num">
                                          <p:cBhvr additive="base">
                                            <p:cTn id="72" dur="500" fill="hold"/>
                                            <p:tgtEl>
                                              <p:spTgt spid="3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par>
                              <p:cTn id="77" fill="hold">
                                <p:stCondLst>
                                  <p:cond delay="4630"/>
                                </p:stCondLst>
                                <p:childTnLst>
                                  <p:par>
                                    <p:cTn id="78" presetID="10" presetClass="entr" presetSubtype="0" fill="hold" grpId="0" nodeType="after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4" grpId="0"/>
          <p:bldP spid="36" grpId="0"/>
          <p:bldP spid="37" grpId="0"/>
          <p:bldP spid="41" grpId="0"/>
          <p:bldP spid="47" grpId="0" animBg="1"/>
          <p:bldP spid="74" grpId="0"/>
          <p:bldP spid="8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努力方向</a:t>
            </a:r>
            <a:endParaRPr lang="zh-CN" altLang="en-US" dirty="0"/>
          </a:p>
        </p:txBody>
      </p:sp>
      <p:sp>
        <p:nvSpPr>
          <p:cNvPr id="29" name="TextBox 28"/>
          <p:cNvSpPr txBox="1"/>
          <p:nvPr/>
        </p:nvSpPr>
        <p:spPr>
          <a:xfrm>
            <a:off x="2094788" y="5233598"/>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p>
        </p:txBody>
      </p:sp>
      <p:sp>
        <p:nvSpPr>
          <p:cNvPr id="30" name="TextBox 29"/>
          <p:cNvSpPr txBox="1"/>
          <p:nvPr/>
        </p:nvSpPr>
        <p:spPr>
          <a:xfrm>
            <a:off x="4771474" y="5233598"/>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p>
        </p:txBody>
      </p:sp>
      <p:sp>
        <p:nvSpPr>
          <p:cNvPr id="31" name="TextBox 30"/>
          <p:cNvSpPr txBox="1"/>
          <p:nvPr/>
        </p:nvSpPr>
        <p:spPr>
          <a:xfrm>
            <a:off x="7430598" y="5244221"/>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p>
        </p:txBody>
      </p:sp>
      <p:sp>
        <p:nvSpPr>
          <p:cNvPr id="32" name="TextBox 31"/>
          <p:cNvSpPr txBox="1"/>
          <p:nvPr/>
        </p:nvSpPr>
        <p:spPr>
          <a:xfrm>
            <a:off x="10047947" y="5244221"/>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p>
        </p:txBody>
      </p:sp>
      <p:sp>
        <p:nvSpPr>
          <p:cNvPr id="33" name="燕尾形箭头 32"/>
          <p:cNvSpPr/>
          <p:nvPr/>
        </p:nvSpPr>
        <p:spPr>
          <a:xfrm>
            <a:off x="1511945" y="3697072"/>
            <a:ext cx="10943791" cy="304871"/>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nvGrpSpPr>
          <p:cNvPr id="34" name="组合 33"/>
          <p:cNvGrpSpPr/>
          <p:nvPr/>
        </p:nvGrpSpPr>
        <p:grpSpPr>
          <a:xfrm>
            <a:off x="1932600" y="2640711"/>
            <a:ext cx="2262885" cy="2263704"/>
            <a:chOff x="1278794" y="3334906"/>
            <a:chExt cx="914014" cy="914014"/>
          </a:xfrm>
        </p:grpSpPr>
        <p:grpSp>
          <p:nvGrpSpPr>
            <p:cNvPr id="35" name="组合 3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36" name="TextBox 35"/>
            <p:cNvSpPr txBox="1"/>
            <p:nvPr/>
          </p:nvSpPr>
          <p:spPr>
            <a:xfrm>
              <a:off x="1542135" y="3742514"/>
              <a:ext cx="385378" cy="161552"/>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方法一</a:t>
              </a:r>
              <a:endParaRPr lang="zh-CN" altLang="en-US" sz="2000" b="1" dirty="0">
                <a:latin typeface="微软雅黑" pitchFamily="34" charset="-122"/>
                <a:ea typeface="微软雅黑" pitchFamily="34" charset="-122"/>
              </a:endParaRPr>
            </a:p>
          </p:txBody>
        </p:sp>
      </p:grpSp>
      <p:grpSp>
        <p:nvGrpSpPr>
          <p:cNvPr id="39" name="组合 38"/>
          <p:cNvGrpSpPr/>
          <p:nvPr/>
        </p:nvGrpSpPr>
        <p:grpSpPr>
          <a:xfrm>
            <a:off x="4549670" y="2645659"/>
            <a:ext cx="2262885" cy="2263704"/>
            <a:chOff x="1278794" y="3334906"/>
            <a:chExt cx="914014" cy="914014"/>
          </a:xfrm>
        </p:grpSpPr>
        <p:grpSp>
          <p:nvGrpSpPr>
            <p:cNvPr id="40" name="组合 3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43" name="椭圆 4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1" name="TextBox 40"/>
            <p:cNvSpPr txBox="1"/>
            <p:nvPr/>
          </p:nvSpPr>
          <p:spPr>
            <a:xfrm>
              <a:off x="1542135" y="3740516"/>
              <a:ext cx="385378" cy="161552"/>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方法二</a:t>
              </a:r>
              <a:endParaRPr lang="zh-CN" altLang="en-US" sz="2000" b="1" dirty="0">
                <a:latin typeface="微软雅黑" pitchFamily="34" charset="-122"/>
                <a:ea typeface="微软雅黑" pitchFamily="34" charset="-122"/>
              </a:endParaRPr>
            </a:p>
          </p:txBody>
        </p:sp>
      </p:grpSp>
      <p:grpSp>
        <p:nvGrpSpPr>
          <p:cNvPr id="44" name="组合 43"/>
          <p:cNvGrpSpPr/>
          <p:nvPr/>
        </p:nvGrpSpPr>
        <p:grpSpPr>
          <a:xfrm>
            <a:off x="7139176" y="2640711"/>
            <a:ext cx="2262885" cy="2263704"/>
            <a:chOff x="1278794" y="3334906"/>
            <a:chExt cx="914014" cy="914014"/>
          </a:xfrm>
        </p:grpSpPr>
        <p:grpSp>
          <p:nvGrpSpPr>
            <p:cNvPr id="45" name="组合 4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6" name="TextBox 45"/>
            <p:cNvSpPr txBox="1"/>
            <p:nvPr/>
          </p:nvSpPr>
          <p:spPr>
            <a:xfrm>
              <a:off x="1542135" y="3742514"/>
              <a:ext cx="385378" cy="161552"/>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方法三</a:t>
              </a:r>
              <a:endParaRPr lang="zh-CN" altLang="en-US" sz="2000" b="1" dirty="0">
                <a:latin typeface="微软雅黑" pitchFamily="34" charset="-122"/>
                <a:ea typeface="微软雅黑" pitchFamily="34" charset="-122"/>
              </a:endParaRPr>
            </a:p>
          </p:txBody>
        </p:sp>
      </p:grpSp>
      <p:grpSp>
        <p:nvGrpSpPr>
          <p:cNvPr id="49" name="组合 48"/>
          <p:cNvGrpSpPr/>
          <p:nvPr/>
        </p:nvGrpSpPr>
        <p:grpSpPr>
          <a:xfrm>
            <a:off x="9712861" y="2649880"/>
            <a:ext cx="2262885" cy="2263704"/>
            <a:chOff x="1278794" y="3334906"/>
            <a:chExt cx="914014" cy="914014"/>
          </a:xfrm>
        </p:grpSpPr>
        <p:grpSp>
          <p:nvGrpSpPr>
            <p:cNvPr id="50" name="组合 4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51" name="TextBox 50"/>
            <p:cNvSpPr txBox="1"/>
            <p:nvPr/>
          </p:nvSpPr>
          <p:spPr>
            <a:xfrm>
              <a:off x="1542135" y="3738812"/>
              <a:ext cx="385378" cy="161552"/>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方法四</a:t>
              </a:r>
              <a:endParaRPr lang="zh-CN" altLang="en-US" sz="2000" b="1" dirty="0">
                <a:latin typeface="微软雅黑" pitchFamily="34" charset="-122"/>
                <a:ea typeface="微软雅黑" pitchFamily="34" charset="-122"/>
              </a:endParaRPr>
            </a:p>
          </p:txBody>
        </p:sp>
      </p:grpSp>
      <p:sp>
        <p:nvSpPr>
          <p:cNvPr id="54" name="椭圆 53"/>
          <p:cNvSpPr/>
          <p:nvPr/>
        </p:nvSpPr>
        <p:spPr>
          <a:xfrm>
            <a:off x="1987527" y="2448644"/>
            <a:ext cx="860373" cy="86068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5" name="椭圆 54"/>
          <p:cNvSpPr/>
          <p:nvPr/>
        </p:nvSpPr>
        <p:spPr>
          <a:xfrm>
            <a:off x="4599058" y="2448644"/>
            <a:ext cx="860373" cy="86068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6" name="椭圆 55"/>
          <p:cNvSpPr/>
          <p:nvPr/>
        </p:nvSpPr>
        <p:spPr>
          <a:xfrm>
            <a:off x="7235173" y="2457373"/>
            <a:ext cx="860373" cy="86068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7" name="椭圆 56"/>
          <p:cNvSpPr/>
          <p:nvPr/>
        </p:nvSpPr>
        <p:spPr>
          <a:xfrm>
            <a:off x="9830241" y="2457373"/>
            <a:ext cx="860373" cy="860685"/>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8" name="Freeform 34"/>
          <p:cNvSpPr>
            <a:spLocks noEditPoints="1"/>
          </p:cNvSpPr>
          <p:nvPr/>
        </p:nvSpPr>
        <p:spPr bwMode="auto">
          <a:xfrm>
            <a:off x="2222901" y="2649879"/>
            <a:ext cx="445618" cy="457511"/>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121917" tIns="60958" rIns="121917" bIns="60958" numCol="1" anchor="t" anchorCtr="0" compatLnSpc="1">
            <a:prstTxWarp prst="textNoShape">
              <a:avLst/>
            </a:prstTxWarp>
          </a:bodyPr>
          <a:lstStyle/>
          <a:p>
            <a:endParaRPr lang="zh-CN" altLang="en-US" sz="2000"/>
          </a:p>
        </p:txBody>
      </p:sp>
      <p:sp>
        <p:nvSpPr>
          <p:cNvPr id="59" name="Freeform 26"/>
          <p:cNvSpPr>
            <a:spLocks noEditPoints="1"/>
          </p:cNvSpPr>
          <p:nvPr/>
        </p:nvSpPr>
        <p:spPr bwMode="auto">
          <a:xfrm>
            <a:off x="4825412" y="2677552"/>
            <a:ext cx="407664" cy="402869"/>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121917" tIns="60958" rIns="121917" bIns="60958" numCol="1" anchor="t" anchorCtr="0" compatLnSpc="1">
            <a:prstTxWarp prst="textNoShape">
              <a:avLst/>
            </a:prstTxWarp>
          </a:bodyPr>
          <a:lstStyle/>
          <a:p>
            <a:endParaRPr lang="zh-CN" altLang="en-US" sz="2000"/>
          </a:p>
        </p:txBody>
      </p:sp>
      <p:sp>
        <p:nvSpPr>
          <p:cNvPr id="60" name="Freeform 35"/>
          <p:cNvSpPr>
            <a:spLocks noEditPoints="1"/>
          </p:cNvSpPr>
          <p:nvPr/>
        </p:nvSpPr>
        <p:spPr bwMode="auto">
          <a:xfrm>
            <a:off x="10081816" y="2699286"/>
            <a:ext cx="392036" cy="42415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121917" tIns="60958" rIns="121917" bIns="60958" numCol="1" anchor="t" anchorCtr="0" compatLnSpc="1">
            <a:prstTxWarp prst="textNoShape">
              <a:avLst/>
            </a:prstTxWarp>
          </a:bodyPr>
          <a:lstStyle/>
          <a:p>
            <a:endParaRPr lang="zh-CN" altLang="en-US" sz="2000"/>
          </a:p>
        </p:txBody>
      </p:sp>
      <p:sp>
        <p:nvSpPr>
          <p:cNvPr id="61" name="Freeform 20"/>
          <p:cNvSpPr>
            <a:spLocks noEditPoints="1"/>
          </p:cNvSpPr>
          <p:nvPr/>
        </p:nvSpPr>
        <p:spPr bwMode="auto">
          <a:xfrm>
            <a:off x="7487772" y="2640710"/>
            <a:ext cx="383502" cy="482725"/>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121917" tIns="60958" rIns="121917" bIns="60958" numCol="1" anchor="t" anchorCtr="0" compatLnSpc="1">
            <a:prstTxWarp prst="textNoShape">
              <a:avLst/>
            </a:prstTxWarp>
          </a:bodyPr>
          <a:lstStyle/>
          <a:p>
            <a:endParaRPr lang="zh-CN" altLang="en-US" sz="2000"/>
          </a:p>
        </p:txBody>
      </p:sp>
      <p:sp>
        <p:nvSpPr>
          <p:cNvPr id="62" name="TextBox 6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16691905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44000">
                                          <p:cBhvr additive="base">
                                            <p:cTn id="7"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39"/>
                                            </p:tgtEl>
                                            <p:attrNameLst>
                                              <p:attrName>style.visibility</p:attrName>
                                            </p:attrNameLst>
                                          </p:cBhvr>
                                          <p:to>
                                            <p:strVal val="visible"/>
                                          </p:to>
                                        </p:set>
                                        <p:anim calcmode="lin" valueType="num" p14:bounceEnd="44000">
                                          <p:cBhvr additive="base">
                                            <p:cTn id="11" dur="5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14:bounceEnd="44000">
                                          <p:cBhvr additive="base">
                                            <p:cTn id="15" dur="500" fill="hold"/>
                                            <p:tgtEl>
                                              <p:spTgt spid="44"/>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49"/>
                                            </p:tgtEl>
                                            <p:attrNameLst>
                                              <p:attrName>style.visibility</p:attrName>
                                            </p:attrNameLst>
                                          </p:cBhvr>
                                          <p:to>
                                            <p:strVal val="visible"/>
                                          </p:to>
                                        </p:set>
                                        <p:anim calcmode="lin" valueType="num" p14:bounceEnd="44000">
                                          <p:cBhvr additive="base">
                                            <p:cTn id="19" dur="500" fill="hold"/>
                                            <p:tgtEl>
                                              <p:spTgt spid="4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14:bounceEnd="44000">
                                          <p:cBhvr additive="base">
                                            <p:cTn id="24"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14:bounceEnd="44000">
                                          <p:cBhvr additive="base">
                                            <p:cTn id="28" dur="500" fill="hold"/>
                                            <p:tgtEl>
                                              <p:spTgt spid="55"/>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5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56"/>
                                            </p:tgtEl>
                                            <p:attrNameLst>
                                              <p:attrName>style.visibility</p:attrName>
                                            </p:attrNameLst>
                                          </p:cBhvr>
                                          <p:to>
                                            <p:strVal val="visible"/>
                                          </p:to>
                                        </p:set>
                                        <p:anim calcmode="lin" valueType="num" p14:bounceEnd="44000">
                                          <p:cBhvr additive="base">
                                            <p:cTn id="32" dur="500" fill="hold"/>
                                            <p:tgtEl>
                                              <p:spTgt spid="56"/>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5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57"/>
                                            </p:tgtEl>
                                            <p:attrNameLst>
                                              <p:attrName>style.visibility</p:attrName>
                                            </p:attrNameLst>
                                          </p:cBhvr>
                                          <p:to>
                                            <p:strVal val="visible"/>
                                          </p:to>
                                        </p:set>
                                        <p:anim calcmode="lin" valueType="num" p14:bounceEnd="44000">
                                          <p:cBhvr additive="base">
                                            <p:cTn id="36" dur="500" fill="hold"/>
                                            <p:tgtEl>
                                              <p:spTgt spid="57"/>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 calcmode="lin" valueType="num">
                                          <p:cBhvr>
                                            <p:cTn id="42" dur="500" fill="hold"/>
                                            <p:tgtEl>
                                              <p:spTgt spid="58"/>
                                            </p:tgtEl>
                                            <p:attrNameLst>
                                              <p:attrName>style.rotation</p:attrName>
                                            </p:attrNameLst>
                                          </p:cBhvr>
                                          <p:tavLst>
                                            <p:tav tm="0">
                                              <p:val>
                                                <p:fltVal val="90"/>
                                              </p:val>
                                            </p:tav>
                                            <p:tav tm="100000">
                                              <p:val>
                                                <p:fltVal val="0"/>
                                              </p:val>
                                            </p:tav>
                                          </p:tavLst>
                                        </p:anim>
                                        <p:animEffect transition="in" filter="fade">
                                          <p:cBhvr>
                                            <p:cTn id="43" dur="500"/>
                                            <p:tgtEl>
                                              <p:spTgt spid="58"/>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 calcmode="lin" valueType="num">
                                          <p:cBhvr>
                                            <p:cTn id="48" dur="500" fill="hold"/>
                                            <p:tgtEl>
                                              <p:spTgt spid="59"/>
                                            </p:tgtEl>
                                            <p:attrNameLst>
                                              <p:attrName>style.rotation</p:attrName>
                                            </p:attrNameLst>
                                          </p:cBhvr>
                                          <p:tavLst>
                                            <p:tav tm="0">
                                              <p:val>
                                                <p:fltVal val="90"/>
                                              </p:val>
                                            </p:tav>
                                            <p:tav tm="100000">
                                              <p:val>
                                                <p:fltVal val="0"/>
                                              </p:val>
                                            </p:tav>
                                          </p:tavLst>
                                        </p:anim>
                                        <p:animEffect transition="in" filter="fade">
                                          <p:cBhvr>
                                            <p:cTn id="49" dur="500"/>
                                            <p:tgtEl>
                                              <p:spTgt spid="59"/>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 calcmode="lin" valueType="num">
                                          <p:cBhvr>
                                            <p:cTn id="54" dur="500" fill="hold"/>
                                            <p:tgtEl>
                                              <p:spTgt spid="61"/>
                                            </p:tgtEl>
                                            <p:attrNameLst>
                                              <p:attrName>style.rotation</p:attrName>
                                            </p:attrNameLst>
                                          </p:cBhvr>
                                          <p:tavLst>
                                            <p:tav tm="0">
                                              <p:val>
                                                <p:fltVal val="90"/>
                                              </p:val>
                                            </p:tav>
                                            <p:tav tm="100000">
                                              <p:val>
                                                <p:fltVal val="0"/>
                                              </p:val>
                                            </p:tav>
                                          </p:tavLst>
                                        </p:anim>
                                        <p:animEffect transition="in" filter="fade">
                                          <p:cBhvr>
                                            <p:cTn id="55" dur="500"/>
                                            <p:tgtEl>
                                              <p:spTgt spid="61"/>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 calcmode="lin" valueType="num">
                                          <p:cBhvr>
                                            <p:cTn id="60" dur="500" fill="hold"/>
                                            <p:tgtEl>
                                              <p:spTgt spid="60"/>
                                            </p:tgtEl>
                                            <p:attrNameLst>
                                              <p:attrName>style.rotation</p:attrName>
                                            </p:attrNameLst>
                                          </p:cBhvr>
                                          <p:tavLst>
                                            <p:tav tm="0">
                                              <p:val>
                                                <p:fltVal val="90"/>
                                              </p:val>
                                            </p:tav>
                                            <p:tav tm="100000">
                                              <p:val>
                                                <p:fltVal val="0"/>
                                              </p:val>
                                            </p:tav>
                                          </p:tavLst>
                                        </p:anim>
                                        <p:animEffect transition="in" filter="fade">
                                          <p:cBhvr>
                                            <p:cTn id="61" dur="500"/>
                                            <p:tgtEl>
                                              <p:spTgt spid="60"/>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1000"/>
                                            <p:tgtEl>
                                              <p:spTgt spid="33"/>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right)">
                                          <p:cBhvr>
                                            <p:cTn id="69" dur="500"/>
                                            <p:tgtEl>
                                              <p:spTgt spid="29"/>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500"/>
                                            <p:tgtEl>
                                              <p:spTgt spid="31"/>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2"/>
                                            </p:tgtEl>
                                            <p:attrNameLst>
                                              <p:attrName>style.visibility</p:attrName>
                                            </p:attrNameLst>
                                          </p:cBhvr>
                                          <p:to>
                                            <p:strVal val="visible"/>
                                          </p:to>
                                        </p:set>
                                        <p:animEffect transition="in" filter="wipe(right)">
                                          <p:cBhvr>
                                            <p:cTn id="78" dur="500"/>
                                            <p:tgtEl>
                                              <p:spTgt spid="32"/>
                                            </p:tgtEl>
                                          </p:cBhvr>
                                        </p:animEffect>
                                      </p:childTnLst>
                                    </p:cTn>
                                  </p:par>
                                </p:childTnLst>
                              </p:cTn>
                            </p:par>
                            <p:par>
                              <p:cTn id="79" fill="hold">
                                <p:stCondLst>
                                  <p:cond delay="41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animBg="1"/>
          <p:bldP spid="54" grpId="0" animBg="1"/>
          <p:bldP spid="55" grpId="0" animBg="1"/>
          <p:bldP spid="56" grpId="0" animBg="1"/>
          <p:bldP spid="57" grpId="0" animBg="1"/>
          <p:bldP spid="58" grpId="0" animBg="1"/>
          <p:bldP spid="59" grpId="0" animBg="1"/>
          <p:bldP spid="60" grpId="0" animBg="1"/>
          <p:bldP spid="61" grpId="0"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ppt_x"/>
                                              </p:val>
                                            </p:tav>
                                            <p:tav tm="100000">
                                              <p:val>
                                                <p:strVal val="#ppt_x"/>
                                              </p:val>
                                            </p:tav>
                                          </p:tavLst>
                                        </p:anim>
                                        <p:anim calcmode="lin" valueType="num">
                                          <p:cBhvr additive="base">
                                            <p:cTn id="33" dur="500" fill="hold"/>
                                            <p:tgtEl>
                                              <p:spTgt spid="5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 calcmode="lin" valueType="num">
                                          <p:cBhvr>
                                            <p:cTn id="42" dur="500" fill="hold"/>
                                            <p:tgtEl>
                                              <p:spTgt spid="58"/>
                                            </p:tgtEl>
                                            <p:attrNameLst>
                                              <p:attrName>style.rotation</p:attrName>
                                            </p:attrNameLst>
                                          </p:cBhvr>
                                          <p:tavLst>
                                            <p:tav tm="0">
                                              <p:val>
                                                <p:fltVal val="90"/>
                                              </p:val>
                                            </p:tav>
                                            <p:tav tm="100000">
                                              <p:val>
                                                <p:fltVal val="0"/>
                                              </p:val>
                                            </p:tav>
                                          </p:tavLst>
                                        </p:anim>
                                        <p:animEffect transition="in" filter="fade">
                                          <p:cBhvr>
                                            <p:cTn id="43" dur="500"/>
                                            <p:tgtEl>
                                              <p:spTgt spid="58"/>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 calcmode="lin" valueType="num">
                                          <p:cBhvr>
                                            <p:cTn id="48" dur="500" fill="hold"/>
                                            <p:tgtEl>
                                              <p:spTgt spid="59"/>
                                            </p:tgtEl>
                                            <p:attrNameLst>
                                              <p:attrName>style.rotation</p:attrName>
                                            </p:attrNameLst>
                                          </p:cBhvr>
                                          <p:tavLst>
                                            <p:tav tm="0">
                                              <p:val>
                                                <p:fltVal val="90"/>
                                              </p:val>
                                            </p:tav>
                                            <p:tav tm="100000">
                                              <p:val>
                                                <p:fltVal val="0"/>
                                              </p:val>
                                            </p:tav>
                                          </p:tavLst>
                                        </p:anim>
                                        <p:animEffect transition="in" filter="fade">
                                          <p:cBhvr>
                                            <p:cTn id="49" dur="500"/>
                                            <p:tgtEl>
                                              <p:spTgt spid="59"/>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 calcmode="lin" valueType="num">
                                          <p:cBhvr>
                                            <p:cTn id="54" dur="500" fill="hold"/>
                                            <p:tgtEl>
                                              <p:spTgt spid="61"/>
                                            </p:tgtEl>
                                            <p:attrNameLst>
                                              <p:attrName>style.rotation</p:attrName>
                                            </p:attrNameLst>
                                          </p:cBhvr>
                                          <p:tavLst>
                                            <p:tav tm="0">
                                              <p:val>
                                                <p:fltVal val="90"/>
                                              </p:val>
                                            </p:tav>
                                            <p:tav tm="100000">
                                              <p:val>
                                                <p:fltVal val="0"/>
                                              </p:val>
                                            </p:tav>
                                          </p:tavLst>
                                        </p:anim>
                                        <p:animEffect transition="in" filter="fade">
                                          <p:cBhvr>
                                            <p:cTn id="55" dur="500"/>
                                            <p:tgtEl>
                                              <p:spTgt spid="61"/>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 calcmode="lin" valueType="num">
                                          <p:cBhvr>
                                            <p:cTn id="60" dur="500" fill="hold"/>
                                            <p:tgtEl>
                                              <p:spTgt spid="60"/>
                                            </p:tgtEl>
                                            <p:attrNameLst>
                                              <p:attrName>style.rotation</p:attrName>
                                            </p:attrNameLst>
                                          </p:cBhvr>
                                          <p:tavLst>
                                            <p:tav tm="0">
                                              <p:val>
                                                <p:fltVal val="90"/>
                                              </p:val>
                                            </p:tav>
                                            <p:tav tm="100000">
                                              <p:val>
                                                <p:fltVal val="0"/>
                                              </p:val>
                                            </p:tav>
                                          </p:tavLst>
                                        </p:anim>
                                        <p:animEffect transition="in" filter="fade">
                                          <p:cBhvr>
                                            <p:cTn id="61" dur="500"/>
                                            <p:tgtEl>
                                              <p:spTgt spid="60"/>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1000"/>
                                            <p:tgtEl>
                                              <p:spTgt spid="33"/>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right)">
                                          <p:cBhvr>
                                            <p:cTn id="69" dur="500"/>
                                            <p:tgtEl>
                                              <p:spTgt spid="29"/>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500"/>
                                            <p:tgtEl>
                                              <p:spTgt spid="31"/>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2"/>
                                            </p:tgtEl>
                                            <p:attrNameLst>
                                              <p:attrName>style.visibility</p:attrName>
                                            </p:attrNameLst>
                                          </p:cBhvr>
                                          <p:to>
                                            <p:strVal val="visible"/>
                                          </p:to>
                                        </p:set>
                                        <p:animEffect transition="in" filter="wipe(right)">
                                          <p:cBhvr>
                                            <p:cTn id="78" dur="500"/>
                                            <p:tgtEl>
                                              <p:spTgt spid="32"/>
                                            </p:tgtEl>
                                          </p:cBhvr>
                                        </p:animEffect>
                                      </p:childTnLst>
                                    </p:cTn>
                                  </p:par>
                                </p:childTnLst>
                              </p:cTn>
                            </p:par>
                            <p:par>
                              <p:cTn id="79" fill="hold">
                                <p:stCondLst>
                                  <p:cond delay="41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animBg="1"/>
          <p:bldP spid="54" grpId="0" animBg="1"/>
          <p:bldP spid="55" grpId="0" animBg="1"/>
          <p:bldP spid="56" grpId="0" animBg="1"/>
          <p:bldP spid="57" grpId="0" animBg="1"/>
          <p:bldP spid="58" grpId="0" animBg="1"/>
          <p:bldP spid="59" grpId="0" animBg="1"/>
          <p:bldP spid="60" grpId="0" animBg="1"/>
          <p:bldP spid="61" grpId="0" animBg="1"/>
          <p:bldP spid="6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title"/>
          </p:nvPr>
        </p:nvSpPr>
        <p:spPr/>
        <p:txBody>
          <a:bodyPr/>
          <a:lstStyle/>
          <a:p>
            <a:pPr algn="l"/>
            <a:r>
              <a:rPr lang="zh-CN" altLang="en-US" dirty="0" smtClean="0"/>
              <a:t>工作效率</a:t>
            </a:r>
            <a:endParaRPr lang="zh-CN" altLang="en-US" dirty="0"/>
          </a:p>
        </p:txBody>
      </p:sp>
      <p:sp>
        <p:nvSpPr>
          <p:cNvPr id="39" name="燕尾形 38"/>
          <p:cNvSpPr/>
          <p:nvPr/>
        </p:nvSpPr>
        <p:spPr>
          <a:xfrm>
            <a:off x="2687913" y="3795401"/>
            <a:ext cx="1089189" cy="1183905"/>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42" name="燕尾形 41"/>
          <p:cNvSpPr/>
          <p:nvPr/>
        </p:nvSpPr>
        <p:spPr>
          <a:xfrm>
            <a:off x="3647895" y="3795401"/>
            <a:ext cx="1090814" cy="1183905"/>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43" name="燕尾形 42"/>
          <p:cNvSpPr/>
          <p:nvPr/>
        </p:nvSpPr>
        <p:spPr>
          <a:xfrm>
            <a:off x="4607877" y="3795401"/>
            <a:ext cx="1090814" cy="1183905"/>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52" name="燕尾形 51"/>
          <p:cNvSpPr/>
          <p:nvPr/>
        </p:nvSpPr>
        <p:spPr>
          <a:xfrm>
            <a:off x="5533024" y="3795401"/>
            <a:ext cx="1090814" cy="1183905"/>
          </a:xfrm>
          <a:prstGeom prst="chevron">
            <a:avLst>
              <a:gd name="adj" fmla="val 5442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p>
        </p:txBody>
      </p:sp>
      <p:cxnSp>
        <p:nvCxnSpPr>
          <p:cNvPr id="53" name="直接连接符 52"/>
          <p:cNvCxnSpPr/>
          <p:nvPr/>
        </p:nvCxnSpPr>
        <p:spPr>
          <a:xfrm rot="5400000">
            <a:off x="6575029" y="4512432"/>
            <a:ext cx="56655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895871" y="3231576"/>
            <a:ext cx="0" cy="55112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975907" y="2572637"/>
            <a:ext cx="0" cy="12142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5855853" y="4960171"/>
            <a:ext cx="38752" cy="126171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3839891" y="4960168"/>
            <a:ext cx="0" cy="49345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58" name="五边形 57"/>
          <p:cNvSpPr/>
          <p:nvPr/>
        </p:nvSpPr>
        <p:spPr>
          <a:xfrm>
            <a:off x="1439937" y="3785511"/>
            <a:ext cx="7871849" cy="1190585"/>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59" name="TextBox 58"/>
          <p:cNvSpPr txBox="1"/>
          <p:nvPr/>
        </p:nvSpPr>
        <p:spPr>
          <a:xfrm>
            <a:off x="9791777" y="2284537"/>
            <a:ext cx="2879945" cy="3677926"/>
          </a:xfrm>
          <a:prstGeom prst="rect">
            <a:avLst/>
          </a:prstGeom>
          <a:noFill/>
        </p:spPr>
        <p:txBody>
          <a:bodyPr wrap="square" lIns="121917" tIns="60958" rIns="121917" bIns="60958" rtlCol="0">
            <a:spAutoFit/>
          </a:bodyPr>
          <a:lstStyle/>
          <a:p>
            <a:pPr>
              <a:lnSpc>
                <a:spcPct val="150000"/>
              </a:lnSpc>
            </a:pPr>
            <a:r>
              <a:rPr lang="zh-CN" altLang="en-US" sz="1400" dirty="0">
                <a:solidFill>
                  <a:schemeClr val="bg2"/>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0" dirty="0">
              <a:solidFill>
                <a:schemeClr val="bg2"/>
              </a:solidFill>
              <a:latin typeface="微软雅黑" pitchFamily="34" charset="-122"/>
              <a:ea typeface="微软雅黑" pitchFamily="34" charset="-122"/>
              <a:sym typeface="Calibri" pitchFamily="34" charset="0"/>
            </a:endParaRPr>
          </a:p>
          <a:p>
            <a:pPr>
              <a:lnSpc>
                <a:spcPct val="150000"/>
              </a:lnSpc>
            </a:pPr>
            <a:r>
              <a:rPr lang="zh-CN" altLang="en-US" sz="1400" dirty="0">
                <a:solidFill>
                  <a:schemeClr val="bg2"/>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a:t>
            </a:r>
            <a:endParaRPr lang="en-US" altLang="zh-CN" sz="1400" dirty="0">
              <a:solidFill>
                <a:schemeClr val="bg2"/>
              </a:solidFill>
              <a:latin typeface="微软雅黑" pitchFamily="34" charset="-122"/>
              <a:ea typeface="微软雅黑" pitchFamily="34" charset="-122"/>
              <a:sym typeface="Calibri" pitchFamily="34" charset="0"/>
            </a:endParaRPr>
          </a:p>
        </p:txBody>
      </p:sp>
      <p:grpSp>
        <p:nvGrpSpPr>
          <p:cNvPr id="60" name="组合 59"/>
          <p:cNvGrpSpPr/>
          <p:nvPr/>
        </p:nvGrpSpPr>
        <p:grpSpPr>
          <a:xfrm>
            <a:off x="2687913" y="1980251"/>
            <a:ext cx="3103451" cy="592386"/>
            <a:chOff x="814328" y="3219334"/>
            <a:chExt cx="2266827" cy="432536"/>
          </a:xfrm>
        </p:grpSpPr>
        <p:grpSp>
          <p:nvGrpSpPr>
            <p:cNvPr id="61" name="组合 60"/>
            <p:cNvGrpSpPr/>
            <p:nvPr/>
          </p:nvGrpSpPr>
          <p:grpSpPr>
            <a:xfrm>
              <a:off x="814328" y="3219334"/>
              <a:ext cx="2266827" cy="432536"/>
              <a:chOff x="2173927" y="3285519"/>
              <a:chExt cx="2876394" cy="548848"/>
            </a:xfrm>
          </p:grpSpPr>
          <p:grpSp>
            <p:nvGrpSpPr>
              <p:cNvPr id="63" name="组合 62"/>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65" name="圆角矩形 64"/>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62" name="TextBox 61"/>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smtClean="0">
                  <a:solidFill>
                    <a:schemeClr val="accent1"/>
                  </a:solidFill>
                  <a:latin typeface="+mn-ea"/>
                </a:rPr>
                <a:t>添加文字内容</a:t>
              </a:r>
              <a:endParaRPr lang="zh-CN" altLang="en-US" sz="1700" dirty="0">
                <a:solidFill>
                  <a:schemeClr val="accent1"/>
                </a:solidFill>
                <a:latin typeface="+mn-ea"/>
              </a:endParaRPr>
            </a:p>
          </p:txBody>
        </p:sp>
      </p:grpSp>
      <p:grpSp>
        <p:nvGrpSpPr>
          <p:cNvPr id="67" name="组合 66"/>
          <p:cNvGrpSpPr/>
          <p:nvPr/>
        </p:nvGrpSpPr>
        <p:grpSpPr>
          <a:xfrm>
            <a:off x="3551897" y="5453624"/>
            <a:ext cx="3103451" cy="592386"/>
            <a:chOff x="814325" y="3219334"/>
            <a:chExt cx="2266826" cy="432536"/>
          </a:xfrm>
        </p:grpSpPr>
        <p:grpSp>
          <p:nvGrpSpPr>
            <p:cNvPr id="68" name="组合 67"/>
            <p:cNvGrpSpPr/>
            <p:nvPr/>
          </p:nvGrpSpPr>
          <p:grpSpPr>
            <a:xfrm>
              <a:off x="814325" y="3219334"/>
              <a:ext cx="2266826" cy="432536"/>
              <a:chOff x="2173923" y="3285519"/>
              <a:chExt cx="2876392" cy="548848"/>
            </a:xfrm>
          </p:grpSpPr>
          <p:grpSp>
            <p:nvGrpSpPr>
              <p:cNvPr id="70" name="组合 69"/>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72" name="圆角矩形 71"/>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椭圆 70"/>
              <p:cNvSpPr/>
              <p:nvPr/>
            </p:nvSpPr>
            <p:spPr>
              <a:xfrm>
                <a:off x="2288027" y="3372244"/>
                <a:ext cx="392760"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69" name="TextBox 68"/>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accent2"/>
                  </a:solidFill>
                  <a:latin typeface="+mn-ea"/>
                </a:rPr>
                <a:t>添加文字内容</a:t>
              </a:r>
            </a:p>
          </p:txBody>
        </p:sp>
      </p:grpSp>
      <p:grpSp>
        <p:nvGrpSpPr>
          <p:cNvPr id="74" name="组合 73"/>
          <p:cNvGrpSpPr/>
          <p:nvPr/>
        </p:nvGrpSpPr>
        <p:grpSpPr>
          <a:xfrm>
            <a:off x="4548540" y="2652481"/>
            <a:ext cx="3103451" cy="592386"/>
            <a:chOff x="814328" y="3219334"/>
            <a:chExt cx="2266829" cy="432536"/>
          </a:xfrm>
        </p:grpSpPr>
        <p:grpSp>
          <p:nvGrpSpPr>
            <p:cNvPr id="75" name="组合 74"/>
            <p:cNvGrpSpPr/>
            <p:nvPr/>
          </p:nvGrpSpPr>
          <p:grpSpPr>
            <a:xfrm>
              <a:off x="814328" y="3219334"/>
              <a:ext cx="2266829" cy="432536"/>
              <a:chOff x="2173927" y="3285519"/>
              <a:chExt cx="2876396" cy="548848"/>
            </a:xfrm>
          </p:grpSpPr>
          <p:grpSp>
            <p:nvGrpSpPr>
              <p:cNvPr id="77" name="组合 76"/>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79" name="圆角矩形 78"/>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a:spLocks/>
              </p:cNvSpPr>
              <p:nvPr/>
            </p:nvSpPr>
            <p:spPr>
              <a:xfrm>
                <a:off x="2307129" y="3376773"/>
                <a:ext cx="392761"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76" name="TextBox 75"/>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accent3"/>
                  </a:solidFill>
                  <a:latin typeface="+mn-ea"/>
                </a:rPr>
                <a:t>添加文字内容</a:t>
              </a:r>
            </a:p>
          </p:txBody>
        </p:sp>
      </p:grpSp>
      <p:grpSp>
        <p:nvGrpSpPr>
          <p:cNvPr id="81" name="组合 80"/>
          <p:cNvGrpSpPr/>
          <p:nvPr/>
        </p:nvGrpSpPr>
        <p:grpSpPr>
          <a:xfrm>
            <a:off x="5567858" y="6221887"/>
            <a:ext cx="3103451" cy="592386"/>
            <a:chOff x="814328" y="3219334"/>
            <a:chExt cx="2266828" cy="432536"/>
          </a:xfrm>
        </p:grpSpPr>
        <p:grpSp>
          <p:nvGrpSpPr>
            <p:cNvPr id="82" name="组合 81"/>
            <p:cNvGrpSpPr/>
            <p:nvPr/>
          </p:nvGrpSpPr>
          <p:grpSpPr>
            <a:xfrm>
              <a:off x="814328" y="3219334"/>
              <a:ext cx="2266828" cy="432536"/>
              <a:chOff x="2173927" y="3285519"/>
              <a:chExt cx="2876395" cy="548848"/>
            </a:xfrm>
          </p:grpSpPr>
          <p:grpSp>
            <p:nvGrpSpPr>
              <p:cNvPr id="84" name="组合 83"/>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86" name="圆角矩形 85"/>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83" name="TextBox 82"/>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accent4"/>
                  </a:solidFill>
                  <a:latin typeface="+mn-ea"/>
                </a:rPr>
                <a:t>添加文字内容</a:t>
              </a:r>
            </a:p>
          </p:txBody>
        </p:sp>
      </p:grpSp>
      <p:grpSp>
        <p:nvGrpSpPr>
          <p:cNvPr id="88" name="组合 87"/>
          <p:cNvGrpSpPr>
            <a:grpSpLocks noChangeAspect="1"/>
          </p:cNvGrpSpPr>
          <p:nvPr/>
        </p:nvGrpSpPr>
        <p:grpSpPr>
          <a:xfrm>
            <a:off x="6527841" y="3231577"/>
            <a:ext cx="2264906" cy="2161576"/>
            <a:chOff x="3197225" y="3458369"/>
            <a:chExt cx="533400" cy="487363"/>
          </a:xfrm>
          <a:solidFill>
            <a:schemeClr val="accent1"/>
          </a:solidFill>
        </p:grpSpPr>
        <p:sp>
          <p:nvSpPr>
            <p:cNvPr id="89" name="Oval 312"/>
            <p:cNvSpPr>
              <a:spLocks noChangeArrowheads="1"/>
            </p:cNvSpPr>
            <p:nvPr/>
          </p:nvSpPr>
          <p:spPr bwMode="auto">
            <a:xfrm>
              <a:off x="3568700" y="3458369"/>
              <a:ext cx="93663" cy="88900"/>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TextBox 9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1074664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400" fill="hold"/>
                                        <p:tgtEl>
                                          <p:spTgt spid="58"/>
                                        </p:tgtEl>
                                        <p:attrNameLst>
                                          <p:attrName>ppt_x</p:attrName>
                                        </p:attrNameLst>
                                      </p:cBhvr>
                                      <p:tavLst>
                                        <p:tav tm="0">
                                          <p:val>
                                            <p:strVal val="0-#ppt_w/2"/>
                                          </p:val>
                                        </p:tav>
                                        <p:tav tm="100000">
                                          <p:val>
                                            <p:strVal val="#ppt_x"/>
                                          </p:val>
                                        </p:tav>
                                      </p:tavLst>
                                    </p:anim>
                                    <p:anim calcmode="lin" valueType="num">
                                      <p:cBhvr additive="base">
                                        <p:cTn id="8" dur="4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400" fill="hold"/>
                                        <p:tgtEl>
                                          <p:spTgt spid="88"/>
                                        </p:tgtEl>
                                        <p:attrNameLst>
                                          <p:attrName>ppt_x</p:attrName>
                                        </p:attrNameLst>
                                      </p:cBhvr>
                                      <p:tavLst>
                                        <p:tav tm="0">
                                          <p:val>
                                            <p:strVal val="0-#ppt_w/2"/>
                                          </p:val>
                                        </p:tav>
                                        <p:tav tm="100000">
                                          <p:val>
                                            <p:strVal val="#ppt_x"/>
                                          </p:val>
                                        </p:tav>
                                      </p:tavLst>
                                    </p:anim>
                                    <p:anim calcmode="lin" valueType="num">
                                      <p:cBhvr additive="base">
                                        <p:cTn id="13" dur="4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400"/>
                                        <p:tgtEl>
                                          <p:spTgt spid="39"/>
                                        </p:tgtEl>
                                        <p:attrNameLst>
                                          <p:attrName>ppt_x</p:attrName>
                                        </p:attrNameLst>
                                      </p:cBhvr>
                                      <p:tavLst>
                                        <p:tav tm="0">
                                          <p:val>
                                            <p:strVal val="#ppt_x-#ppt_w*1.125000"/>
                                          </p:val>
                                        </p:tav>
                                        <p:tav tm="100000">
                                          <p:val>
                                            <p:strVal val="#ppt_x"/>
                                          </p:val>
                                        </p:tav>
                                      </p:tavLst>
                                    </p:anim>
                                    <p:animEffect transition="in" filter="wipe(right)">
                                      <p:cBhvr>
                                        <p:cTn id="18" dur="400"/>
                                        <p:tgtEl>
                                          <p:spTgt spid="39"/>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400"/>
                                        <p:tgtEl>
                                          <p:spTgt spid="55"/>
                                        </p:tgtEl>
                                        <p:attrNameLst>
                                          <p:attrName>ppt_y</p:attrName>
                                        </p:attrNameLst>
                                      </p:cBhvr>
                                      <p:tavLst>
                                        <p:tav tm="0">
                                          <p:val>
                                            <p:strVal val="#ppt_y+#ppt_h*1.125000"/>
                                          </p:val>
                                        </p:tav>
                                        <p:tav tm="100000">
                                          <p:val>
                                            <p:strVal val="#ppt_y"/>
                                          </p:val>
                                        </p:tav>
                                      </p:tavLst>
                                    </p:anim>
                                    <p:animEffect transition="in" filter="wipe(up)">
                                      <p:cBhvr>
                                        <p:cTn id="23" dur="400"/>
                                        <p:tgtEl>
                                          <p:spTgt spid="55"/>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Effect transition="in" filter="fade">
                                      <p:cBhvr>
                                        <p:cTn id="29" dur="500"/>
                                        <p:tgtEl>
                                          <p:spTgt spid="60"/>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400"/>
                                        <p:tgtEl>
                                          <p:spTgt spid="42"/>
                                        </p:tgtEl>
                                        <p:attrNameLst>
                                          <p:attrName>ppt_x</p:attrName>
                                        </p:attrNameLst>
                                      </p:cBhvr>
                                      <p:tavLst>
                                        <p:tav tm="0">
                                          <p:val>
                                            <p:strVal val="#ppt_x-#ppt_w*1.125000"/>
                                          </p:val>
                                        </p:tav>
                                        <p:tav tm="100000">
                                          <p:val>
                                            <p:strVal val="#ppt_x"/>
                                          </p:val>
                                        </p:tav>
                                      </p:tavLst>
                                    </p:anim>
                                    <p:animEffect transition="in" filter="wipe(right)">
                                      <p:cBhvr>
                                        <p:cTn id="34" dur="400"/>
                                        <p:tgtEl>
                                          <p:spTgt spid="42"/>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400"/>
                                        <p:tgtEl>
                                          <p:spTgt spid="57"/>
                                        </p:tgtEl>
                                        <p:attrNameLst>
                                          <p:attrName>ppt_y</p:attrName>
                                        </p:attrNameLst>
                                      </p:cBhvr>
                                      <p:tavLst>
                                        <p:tav tm="0">
                                          <p:val>
                                            <p:strVal val="#ppt_y-#ppt_h*1.125000"/>
                                          </p:val>
                                        </p:tav>
                                        <p:tav tm="100000">
                                          <p:val>
                                            <p:strVal val="#ppt_y"/>
                                          </p:val>
                                        </p:tav>
                                      </p:tavLst>
                                    </p:anim>
                                    <p:animEffect transition="in" filter="wipe(down)">
                                      <p:cBhvr>
                                        <p:cTn id="39" dur="400"/>
                                        <p:tgtEl>
                                          <p:spTgt spid="57"/>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400"/>
                                        <p:tgtEl>
                                          <p:spTgt spid="43"/>
                                        </p:tgtEl>
                                        <p:attrNameLst>
                                          <p:attrName>ppt_x</p:attrName>
                                        </p:attrNameLst>
                                      </p:cBhvr>
                                      <p:tavLst>
                                        <p:tav tm="0">
                                          <p:val>
                                            <p:strVal val="#ppt_x-#ppt_w*1.125000"/>
                                          </p:val>
                                        </p:tav>
                                        <p:tav tm="100000">
                                          <p:val>
                                            <p:strVal val="#ppt_x"/>
                                          </p:val>
                                        </p:tav>
                                      </p:tavLst>
                                    </p:anim>
                                    <p:animEffect transition="in" filter="wipe(right)">
                                      <p:cBhvr>
                                        <p:cTn id="50" dur="400"/>
                                        <p:tgtEl>
                                          <p:spTgt spid="43"/>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400"/>
                                        <p:tgtEl>
                                          <p:spTgt spid="54"/>
                                        </p:tgtEl>
                                        <p:attrNameLst>
                                          <p:attrName>ppt_y</p:attrName>
                                        </p:attrNameLst>
                                      </p:cBhvr>
                                      <p:tavLst>
                                        <p:tav tm="0">
                                          <p:val>
                                            <p:strVal val="#ppt_y+#ppt_h*1.125000"/>
                                          </p:val>
                                        </p:tav>
                                        <p:tav tm="100000">
                                          <p:val>
                                            <p:strVal val="#ppt_y"/>
                                          </p:val>
                                        </p:tav>
                                      </p:tavLst>
                                    </p:anim>
                                    <p:animEffect transition="in" filter="wipe(up)">
                                      <p:cBhvr>
                                        <p:cTn id="55" dur="400"/>
                                        <p:tgtEl>
                                          <p:spTgt spid="54"/>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Effect transition="in" filter="fade">
                                      <p:cBhvr>
                                        <p:cTn id="61" dur="500"/>
                                        <p:tgtEl>
                                          <p:spTgt spid="74"/>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400"/>
                                        <p:tgtEl>
                                          <p:spTgt spid="52"/>
                                        </p:tgtEl>
                                        <p:attrNameLst>
                                          <p:attrName>ppt_x</p:attrName>
                                        </p:attrNameLst>
                                      </p:cBhvr>
                                      <p:tavLst>
                                        <p:tav tm="0">
                                          <p:val>
                                            <p:strVal val="#ppt_x-#ppt_w*1.125000"/>
                                          </p:val>
                                        </p:tav>
                                        <p:tav tm="100000">
                                          <p:val>
                                            <p:strVal val="#ppt_x"/>
                                          </p:val>
                                        </p:tav>
                                      </p:tavLst>
                                    </p:anim>
                                    <p:animEffect transition="in" filter="wipe(right)">
                                      <p:cBhvr>
                                        <p:cTn id="66" dur="400"/>
                                        <p:tgtEl>
                                          <p:spTgt spid="52"/>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400"/>
                                        <p:tgtEl>
                                          <p:spTgt spid="56"/>
                                        </p:tgtEl>
                                        <p:attrNameLst>
                                          <p:attrName>ppt_y</p:attrName>
                                        </p:attrNameLst>
                                      </p:cBhvr>
                                      <p:tavLst>
                                        <p:tav tm="0">
                                          <p:val>
                                            <p:strVal val="#ppt_y-#ppt_h*1.125000"/>
                                          </p:val>
                                        </p:tav>
                                        <p:tav tm="100000">
                                          <p:val>
                                            <p:strVal val="#ppt_y"/>
                                          </p:val>
                                        </p:tav>
                                      </p:tavLst>
                                    </p:anim>
                                    <p:animEffect transition="in" filter="wipe(down)">
                                      <p:cBhvr>
                                        <p:cTn id="71" dur="400"/>
                                        <p:tgtEl>
                                          <p:spTgt spid="56"/>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81"/>
                                        </p:tgtEl>
                                        <p:attrNameLst>
                                          <p:attrName>style.visibility</p:attrName>
                                        </p:attrNameLst>
                                      </p:cBhvr>
                                      <p:to>
                                        <p:strVal val="visible"/>
                                      </p:to>
                                    </p:set>
                                    <p:anim calcmode="lin" valueType="num">
                                      <p:cBhvr>
                                        <p:cTn id="75" dur="500" fill="hold"/>
                                        <p:tgtEl>
                                          <p:spTgt spid="81"/>
                                        </p:tgtEl>
                                        <p:attrNameLst>
                                          <p:attrName>ppt_w</p:attrName>
                                        </p:attrNameLst>
                                      </p:cBhvr>
                                      <p:tavLst>
                                        <p:tav tm="0">
                                          <p:val>
                                            <p:fltVal val="0"/>
                                          </p:val>
                                        </p:tav>
                                        <p:tav tm="100000">
                                          <p:val>
                                            <p:strVal val="#ppt_w"/>
                                          </p:val>
                                        </p:tav>
                                      </p:tavLst>
                                    </p:anim>
                                    <p:anim calcmode="lin" valueType="num">
                                      <p:cBhvr>
                                        <p:cTn id="76" dur="500" fill="hold"/>
                                        <p:tgtEl>
                                          <p:spTgt spid="81"/>
                                        </p:tgtEl>
                                        <p:attrNameLst>
                                          <p:attrName>ppt_h</p:attrName>
                                        </p:attrNameLst>
                                      </p:cBhvr>
                                      <p:tavLst>
                                        <p:tav tm="0">
                                          <p:val>
                                            <p:fltVal val="0"/>
                                          </p:val>
                                        </p:tav>
                                        <p:tav tm="100000">
                                          <p:val>
                                            <p:strVal val="#ppt_h"/>
                                          </p:val>
                                        </p:tav>
                                      </p:tavLst>
                                    </p:anim>
                                    <p:animEffect transition="in" filter="fade">
                                      <p:cBhvr>
                                        <p:cTn id="77" dur="500"/>
                                        <p:tgtEl>
                                          <p:spTgt spid="81"/>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barn(outHorizontal)">
                                      <p:cBhvr>
                                        <p:cTn id="81" dur="400"/>
                                        <p:tgtEl>
                                          <p:spTgt spid="53"/>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59"/>
                                        </p:tgtEl>
                                        <p:attrNameLst>
                                          <p:attrName>style.visibility</p:attrName>
                                        </p:attrNameLst>
                                      </p:cBhvr>
                                      <p:to>
                                        <p:strVal val="visible"/>
                                      </p:to>
                                    </p:set>
                                    <p:animEffect transition="in" filter="wipe(left)">
                                      <p:cBhvr>
                                        <p:cTn id="85" dur="50"/>
                                        <p:tgtEl>
                                          <p:spTgt spid="59"/>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59"/>
                                        </p:tgtEl>
                                      </p:cBhvr>
                                      <p:to x="80000" y="100000"/>
                                    </p:animScale>
                                    <p:anim by="(#ppt_w*0.10)" calcmode="lin" valueType="num">
                                      <p:cBhvr>
                                        <p:cTn id="88" dur="25" autoRev="1" fill="hold">
                                          <p:stCondLst>
                                            <p:cond delay="0"/>
                                          </p:stCondLst>
                                        </p:cTn>
                                        <p:tgtEl>
                                          <p:spTgt spid="59"/>
                                        </p:tgtEl>
                                        <p:attrNameLst>
                                          <p:attrName>ppt_x</p:attrName>
                                        </p:attrNameLst>
                                      </p:cBhvr>
                                    </p:anim>
                                    <p:anim by="(-#ppt_w*0.10)" calcmode="lin" valueType="num">
                                      <p:cBhvr>
                                        <p:cTn id="89" dur="25" autoRev="1" fill="hold">
                                          <p:stCondLst>
                                            <p:cond delay="0"/>
                                          </p:stCondLst>
                                        </p:cTn>
                                        <p:tgtEl>
                                          <p:spTgt spid="59"/>
                                        </p:tgtEl>
                                        <p:attrNameLst>
                                          <p:attrName>ppt_y</p:attrName>
                                        </p:attrNameLst>
                                      </p:cBhvr>
                                    </p:anim>
                                    <p:animRot by="-480000">
                                      <p:cBhvr>
                                        <p:cTn id="90" dur="25" autoRev="1" fill="hold">
                                          <p:stCondLst>
                                            <p:cond delay="0"/>
                                          </p:stCondLst>
                                        </p:cTn>
                                        <p:tgtEl>
                                          <p:spTgt spid="59"/>
                                        </p:tgtEl>
                                        <p:attrNameLst>
                                          <p:attrName>r</p:attrName>
                                        </p:attrNameLst>
                                      </p:cBhvr>
                                    </p:animRot>
                                  </p:childTnLst>
                                </p:cTn>
                              </p:par>
                            </p:childTnLst>
                          </p:cTn>
                        </p:par>
                        <p:par>
                          <p:cTn id="91" fill="hold">
                            <p:stCondLst>
                              <p:cond delay="8370"/>
                            </p:stCondLst>
                            <p:childTnLst>
                              <p:par>
                                <p:cTn id="92" presetID="10" presetClass="entr" presetSubtype="0" fill="hold" grpId="0" nodeType="afterEffect">
                                  <p:stCondLst>
                                    <p:cond delay="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43" grpId="0" animBg="1"/>
      <p:bldP spid="52" grpId="0" animBg="1"/>
      <p:bldP spid="58" grpId="0" animBg="1"/>
      <p:bldP spid="59" grpId="0"/>
      <p:bldP spid="59" grpId="1"/>
      <p:bldP spid="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696875" y="3070628"/>
            <a:ext cx="3023982" cy="646331"/>
          </a:xfrm>
          <a:prstGeom prst="rect">
            <a:avLst/>
          </a:prstGeom>
          <a:noFill/>
        </p:spPr>
        <p:txBody>
          <a:bodyPr wrap="square" rtlCol="0">
            <a:spAutoFit/>
          </a:bodyPr>
          <a:lstStyle/>
          <a:p>
            <a:r>
              <a:rPr lang="zh-CN" altLang="en-US" sz="3600" dirty="0" smtClean="0">
                <a:solidFill>
                  <a:schemeClr val="accent1"/>
                </a:solidFill>
                <a:latin typeface="+mj-ea"/>
                <a:ea typeface="+mj-ea"/>
              </a:rPr>
              <a:t>年度工作概述</a:t>
            </a:r>
            <a:endParaRPr lang="zh-CN" altLang="en-US" sz="3600" dirty="0">
              <a:solidFill>
                <a:schemeClr val="accent1"/>
              </a:solidFill>
              <a:latin typeface="+mj-ea"/>
              <a:ea typeface="+mj-ea"/>
            </a:endParaRPr>
          </a:p>
        </p:txBody>
      </p:sp>
      <p:sp>
        <p:nvSpPr>
          <p:cNvPr id="27" name="TextBox 26"/>
          <p:cNvSpPr txBox="1"/>
          <p:nvPr/>
        </p:nvSpPr>
        <p:spPr>
          <a:xfrm>
            <a:off x="6595487" y="4185113"/>
            <a:ext cx="1537897"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工作前言</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208866" y="4185113"/>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工作回顾</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595487" y="4804158"/>
            <a:ext cx="1537897"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工作计划</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208866" y="4804158"/>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工作团队</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627390" y="5409249"/>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工作进度</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208866" y="5385766"/>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去年相比</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109952" y="1980831"/>
            <a:ext cx="2204282" cy="2204282"/>
            <a:chOff x="4508674" y="2118116"/>
            <a:chExt cx="2204282" cy="2204282"/>
          </a:xfrm>
        </p:grpSpPr>
        <p:grpSp>
          <p:nvGrpSpPr>
            <p:cNvPr id="38" name="组合 37"/>
            <p:cNvGrpSpPr/>
            <p:nvPr/>
          </p:nvGrpSpPr>
          <p:grpSpPr>
            <a:xfrm>
              <a:off x="4508674" y="2118116"/>
              <a:ext cx="2204282" cy="2204282"/>
              <a:chOff x="1517331" y="1125257"/>
              <a:chExt cx="2204282" cy="2204282"/>
            </a:xfrm>
          </p:grpSpPr>
          <p:sp>
            <p:nvSpPr>
              <p:cNvPr id="39" name="椭圆 3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81" name="TextBox 80"/>
            <p:cNvSpPr txBox="1"/>
            <p:nvPr/>
          </p:nvSpPr>
          <p:spPr>
            <a:xfrm>
              <a:off x="5072359" y="2603273"/>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01</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51" name="组合 50"/>
          <p:cNvGrpSpPr/>
          <p:nvPr/>
        </p:nvGrpSpPr>
        <p:grpSpPr>
          <a:xfrm>
            <a:off x="625012" y="5329912"/>
            <a:ext cx="636938" cy="636938"/>
            <a:chOff x="1517331" y="1125257"/>
            <a:chExt cx="2204282" cy="2204282"/>
          </a:xfrm>
        </p:grpSpPr>
        <p:sp>
          <p:nvSpPr>
            <p:cNvPr id="52" name="椭圆 5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4" name="组合 53"/>
          <p:cNvGrpSpPr/>
          <p:nvPr/>
        </p:nvGrpSpPr>
        <p:grpSpPr>
          <a:xfrm>
            <a:off x="306543" y="6382261"/>
            <a:ext cx="636938" cy="636938"/>
            <a:chOff x="1517331" y="1125257"/>
            <a:chExt cx="2204282" cy="2204282"/>
          </a:xfrm>
        </p:grpSpPr>
        <p:sp>
          <p:nvSpPr>
            <p:cNvPr id="55" name="椭圆 5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p:cNvGrpSpPr/>
          <p:nvPr/>
        </p:nvGrpSpPr>
        <p:grpSpPr>
          <a:xfrm>
            <a:off x="1337268" y="5966850"/>
            <a:ext cx="520178" cy="520178"/>
            <a:chOff x="1517331" y="1125257"/>
            <a:chExt cx="2204282" cy="2204282"/>
          </a:xfrm>
        </p:grpSpPr>
        <p:sp>
          <p:nvSpPr>
            <p:cNvPr id="58" name="椭圆 5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2" name="TextBox 81"/>
          <p:cNvSpPr txBox="1"/>
          <p:nvPr/>
        </p:nvSpPr>
        <p:spPr>
          <a:xfrm>
            <a:off x="6754405" y="2285797"/>
            <a:ext cx="2292893" cy="830997"/>
          </a:xfrm>
          <a:prstGeom prst="rect">
            <a:avLst/>
          </a:prstGeom>
          <a:noFill/>
        </p:spPr>
        <p:txBody>
          <a:bodyPr wrap="square" rtlCol="0">
            <a:spAutoFit/>
          </a:bodyPr>
          <a:lstStyle/>
          <a:p>
            <a:r>
              <a:rPr lang="en-US" altLang="zh-CN" b="1" spc="-150" dirty="0" smtClean="0">
                <a:solidFill>
                  <a:schemeClr val="tx2"/>
                </a:solidFill>
                <a:latin typeface="思源黑体 CN Bold" pitchFamily="34" charset="-122"/>
                <a:ea typeface="思源黑体 CN Bold" pitchFamily="34" charset="-122"/>
              </a:rPr>
              <a:t>WORK  REPORT</a:t>
            </a:r>
            <a:endParaRPr lang="zh-CN" altLang="en-US" b="1" spc="-150" dirty="0" smtClean="0">
              <a:solidFill>
                <a:schemeClr val="tx2"/>
              </a:solidFill>
              <a:latin typeface="思源黑体 CN Bold" pitchFamily="34" charset="-122"/>
              <a:ea typeface="思源黑体 CN Bold" pitchFamily="34" charset="-122"/>
            </a:endParaRPr>
          </a:p>
        </p:txBody>
      </p:sp>
      <p:grpSp>
        <p:nvGrpSpPr>
          <p:cNvPr id="32" name="组合 31"/>
          <p:cNvGrpSpPr/>
          <p:nvPr/>
        </p:nvGrpSpPr>
        <p:grpSpPr>
          <a:xfrm>
            <a:off x="11685770" y="229944"/>
            <a:ext cx="636938" cy="63693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a:off x="12811432" y="311854"/>
            <a:ext cx="636938" cy="636938"/>
            <a:chOff x="1517331" y="1125257"/>
            <a:chExt cx="2204282" cy="2204282"/>
          </a:xfrm>
        </p:grpSpPr>
        <p:sp>
          <p:nvSpPr>
            <p:cNvPr id="41" name="椭圆 4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p:cNvGrpSpPr/>
          <p:nvPr/>
        </p:nvGrpSpPr>
        <p:grpSpPr>
          <a:xfrm>
            <a:off x="12018242" y="860552"/>
            <a:ext cx="908714" cy="908714"/>
            <a:chOff x="1517331" y="1125257"/>
            <a:chExt cx="2204282" cy="2204282"/>
          </a:xfrm>
        </p:grpSpPr>
        <p:sp>
          <p:nvSpPr>
            <p:cNvPr id="44" name="椭圆 4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
        <p:nvSpPr>
          <p:cNvPr id="50" name="矩形 49"/>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487494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0-#ppt_w/2"/>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57"/>
                                            </p:tgtEl>
                                            <p:attrNameLst>
                                              <p:attrName>style.visibility</p:attrName>
                                            </p:attrNameLst>
                                          </p:cBhvr>
                                          <p:to>
                                            <p:strVal val="visible"/>
                                          </p:to>
                                        </p:set>
                                        <p:anim calcmode="lin" valueType="num" p14:bounceEnd="52000">
                                          <p:cBhvr additive="base">
                                            <p:cTn id="16" dur="500" fill="hold"/>
                                            <p:tgtEl>
                                              <p:spTgt spid="57"/>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51"/>
                                            </p:tgtEl>
                                            <p:attrNameLst>
                                              <p:attrName>style.visibility</p:attrName>
                                            </p:attrNameLst>
                                          </p:cBhvr>
                                          <p:to>
                                            <p:strVal val="visible"/>
                                          </p:to>
                                        </p:set>
                                        <p:anim calcmode="lin" valueType="num" p14:bounceEnd="52000">
                                          <p:cBhvr additive="base">
                                            <p:cTn id="20" dur="500" fill="hold"/>
                                            <p:tgtEl>
                                              <p:spTgt spid="51"/>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54"/>
                                            </p:tgtEl>
                                            <p:attrNameLst>
                                              <p:attrName>style.visibility</p:attrName>
                                            </p:attrNameLst>
                                          </p:cBhvr>
                                          <p:to>
                                            <p:strVal val="visible"/>
                                          </p:to>
                                        </p:set>
                                        <p:anim calcmode="lin" valueType="num" p14:bounceEnd="52000">
                                          <p:cBhvr additive="base">
                                            <p:cTn id="24" dur="500" fill="hold"/>
                                            <p:tgtEl>
                                              <p:spTgt spid="54"/>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5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4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32"/>
                                            </p:tgtEl>
                                            <p:attrNameLst>
                                              <p:attrName>style.visibility</p:attrName>
                                            </p:attrNameLst>
                                          </p:cBhvr>
                                          <p:to>
                                            <p:strVal val="visible"/>
                                          </p:to>
                                        </p:set>
                                        <p:anim calcmode="lin" valueType="num" p14:bounceEnd="52000">
                                          <p:cBhvr additive="base">
                                            <p:cTn id="32"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900"/>
                                            <p:tgtEl>
                                              <p:spTgt spid="50"/>
                                            </p:tgtEl>
                                          </p:cBhvr>
                                        </p:animEffect>
                                      </p:childTnLst>
                                    </p:cTn>
                                  </p:par>
                                  <p:par>
                                    <p:cTn id="37" presetID="2" presetClass="entr" presetSubtype="3" accel="90000" fill="hold" nodeType="withEffect" p14:presetBounceEnd="52000">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14:bounceEnd="52000">
                                          <p:cBhvr additive="base">
                                            <p:cTn id="39" dur="500" fill="hold"/>
                                            <p:tgtEl>
                                              <p:spTgt spid="37"/>
                                            </p:tgtEl>
                                            <p:attrNameLst>
                                              <p:attrName>ppt_x</p:attrName>
                                            </p:attrNameLst>
                                          </p:cBhvr>
                                          <p:tavLst>
                                            <p:tav tm="0">
                                              <p:val>
                                                <p:strVal val="1+#ppt_w/2"/>
                                              </p:val>
                                            </p:tav>
                                            <p:tav tm="100000">
                                              <p:val>
                                                <p:strVal val="#ppt_x"/>
                                              </p:val>
                                            </p:tav>
                                          </p:tavLst>
                                        </p:anim>
                                        <p:anim calcmode="lin" valueType="num" p14:bounceEnd="52000">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 presetClass="entr" presetSubtype="3" accel="90000" fill="hold" nodeType="withEffect" p14:presetBounceEnd="52000">
                                      <p:stCondLst>
                                        <p:cond delay="900"/>
                                      </p:stCondLst>
                                      <p:childTnLst>
                                        <p:set>
                                          <p:cBhvr>
                                            <p:cTn id="42" dur="1" fill="hold">
                                              <p:stCondLst>
                                                <p:cond delay="0"/>
                                              </p:stCondLst>
                                            </p:cTn>
                                            <p:tgtEl>
                                              <p:spTgt spid="46"/>
                                            </p:tgtEl>
                                            <p:attrNameLst>
                                              <p:attrName>style.visibility</p:attrName>
                                            </p:attrNameLst>
                                          </p:cBhvr>
                                          <p:to>
                                            <p:strVal val="visible"/>
                                          </p:to>
                                        </p:set>
                                        <p:anim calcmode="lin" valueType="num" p14:bounceEnd="52000">
                                          <p:cBhvr additive="base">
                                            <p:cTn id="43" dur="500" fill="hold"/>
                                            <p:tgtEl>
                                              <p:spTgt spid="46"/>
                                            </p:tgtEl>
                                            <p:attrNameLst>
                                              <p:attrName>ppt_x</p:attrName>
                                            </p:attrNameLst>
                                          </p:cBhvr>
                                          <p:tavLst>
                                            <p:tav tm="0">
                                              <p:val>
                                                <p:strVal val="1+#ppt_w/2"/>
                                              </p:val>
                                            </p:tav>
                                            <p:tav tm="100000">
                                              <p:val>
                                                <p:strVal val="#ppt_x"/>
                                              </p:val>
                                            </p:tav>
                                          </p:tavLst>
                                        </p:anim>
                                        <p:anim calcmode="lin" valueType="num" p14:bounceEnd="52000">
                                          <p:cBhvr additive="base">
                                            <p:cTn id="44" dur="500" fill="hold"/>
                                            <p:tgtEl>
                                              <p:spTgt spid="46"/>
                                            </p:tgtEl>
                                            <p:attrNameLst>
                                              <p:attrName>ppt_y</p:attrName>
                                            </p:attrNameLst>
                                          </p:cBhvr>
                                          <p:tavLst>
                                            <p:tav tm="0">
                                              <p:val>
                                                <p:strVal val="0-#ppt_h/2"/>
                                              </p:val>
                                            </p:tav>
                                            <p:tav tm="100000">
                                              <p:val>
                                                <p:strVal val="#ppt_y"/>
                                              </p:val>
                                            </p:tav>
                                          </p:tavLst>
                                        </p:anim>
                                      </p:childTnLst>
                                    </p:cTn>
                                  </p:par>
                                </p:childTnLst>
                              </p:cTn>
                            </p:par>
                            <p:par>
                              <p:cTn id="45" fill="hold">
                                <p:stCondLst>
                                  <p:cond delay="1900"/>
                                </p:stCondLst>
                                <p:childTnLst>
                                  <p:par>
                                    <p:cTn id="46" presetID="2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childTnLst>
                                    </p:cTn>
                                  </p:par>
                                </p:childTnLst>
                              </p:cTn>
                            </p:par>
                            <p:par>
                              <p:cTn id="50" fill="hold">
                                <p:stCondLst>
                                  <p:cond delay="2400"/>
                                </p:stCondLst>
                                <p:childTnLst>
                                  <p:par>
                                    <p:cTn id="51" presetID="47" presetClass="entr" presetSubtype="0"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anim calcmode="lin" valueType="num">
                                          <p:cBhvr>
                                            <p:cTn id="54" dur="500" fill="hold"/>
                                            <p:tgtEl>
                                              <p:spTgt spid="82"/>
                                            </p:tgtEl>
                                            <p:attrNameLst>
                                              <p:attrName>ppt_x</p:attrName>
                                            </p:attrNameLst>
                                          </p:cBhvr>
                                          <p:tavLst>
                                            <p:tav tm="0">
                                              <p:val>
                                                <p:strVal val="#ppt_x"/>
                                              </p:val>
                                            </p:tav>
                                            <p:tav tm="100000">
                                              <p:val>
                                                <p:strVal val="#ppt_x"/>
                                              </p:val>
                                            </p:tav>
                                          </p:tavLst>
                                        </p:anim>
                                        <p:anim calcmode="lin" valueType="num">
                                          <p:cBhvr>
                                            <p:cTn id="55" dur="500" fill="hold"/>
                                            <p:tgtEl>
                                              <p:spTgt spid="82"/>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2925"/>
                                </p:stCondLst>
                                <p:childTnLst>
                                  <p:par>
                                    <p:cTn id="61" presetID="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par>
                              <p:cTn id="85" fill="hold">
                                <p:stCondLst>
                                  <p:cond delay="4425"/>
                                </p:stCondLst>
                                <p:childTnLst>
                                  <p:par>
                                    <p:cTn id="86" presetID="10" presetClass="entr" presetSubtype="0"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fade">
                                          <p:cBhvr>
                                            <p:cTn id="8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p:bldP spid="27" grpId="0"/>
          <p:bldP spid="28" grpId="0"/>
          <p:bldP spid="29" grpId="0"/>
          <p:bldP spid="30" grpId="0"/>
          <p:bldP spid="31" grpId="0"/>
          <p:bldP spid="33" grpId="0"/>
          <p:bldP spid="82" grpId="0"/>
          <p:bldP spid="49"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0-#ppt_w/2"/>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0-#ppt_w/2"/>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0-#ppt_w/2"/>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0-#ppt_w/2"/>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900"/>
                                            <p:tgtEl>
                                              <p:spTgt spid="50"/>
                                            </p:tgtEl>
                                          </p:cBhvr>
                                        </p:animEffect>
                                      </p:childTnLst>
                                    </p:cTn>
                                  </p:par>
                                  <p:par>
                                    <p:cTn id="37" presetID="2" presetClass="entr" presetSubtype="3" accel="90000" fill="hold"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 presetClass="entr" presetSubtype="3" accel="90000" fill="hold" nodeType="withEffect">
                                      <p:stCondLst>
                                        <p:cond delay="9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1+#ppt_w/2"/>
                                              </p:val>
                                            </p:tav>
                                            <p:tav tm="100000">
                                              <p:val>
                                                <p:strVal val="#ppt_x"/>
                                              </p:val>
                                            </p:tav>
                                          </p:tavLst>
                                        </p:anim>
                                        <p:anim calcmode="lin" valueType="num">
                                          <p:cBhvr additive="base">
                                            <p:cTn id="44" dur="500" fill="hold"/>
                                            <p:tgtEl>
                                              <p:spTgt spid="46"/>
                                            </p:tgtEl>
                                            <p:attrNameLst>
                                              <p:attrName>ppt_y</p:attrName>
                                            </p:attrNameLst>
                                          </p:cBhvr>
                                          <p:tavLst>
                                            <p:tav tm="0">
                                              <p:val>
                                                <p:strVal val="0-#ppt_h/2"/>
                                              </p:val>
                                            </p:tav>
                                            <p:tav tm="100000">
                                              <p:val>
                                                <p:strVal val="#ppt_y"/>
                                              </p:val>
                                            </p:tav>
                                          </p:tavLst>
                                        </p:anim>
                                      </p:childTnLst>
                                    </p:cTn>
                                  </p:par>
                                </p:childTnLst>
                              </p:cTn>
                            </p:par>
                            <p:par>
                              <p:cTn id="45" fill="hold">
                                <p:stCondLst>
                                  <p:cond delay="1900"/>
                                </p:stCondLst>
                                <p:childTnLst>
                                  <p:par>
                                    <p:cTn id="46" presetID="2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childTnLst>
                                    </p:cTn>
                                  </p:par>
                                </p:childTnLst>
                              </p:cTn>
                            </p:par>
                            <p:par>
                              <p:cTn id="50" fill="hold">
                                <p:stCondLst>
                                  <p:cond delay="2400"/>
                                </p:stCondLst>
                                <p:childTnLst>
                                  <p:par>
                                    <p:cTn id="51" presetID="47" presetClass="entr" presetSubtype="0"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anim calcmode="lin" valueType="num">
                                          <p:cBhvr>
                                            <p:cTn id="54" dur="500" fill="hold"/>
                                            <p:tgtEl>
                                              <p:spTgt spid="82"/>
                                            </p:tgtEl>
                                            <p:attrNameLst>
                                              <p:attrName>ppt_x</p:attrName>
                                            </p:attrNameLst>
                                          </p:cBhvr>
                                          <p:tavLst>
                                            <p:tav tm="0">
                                              <p:val>
                                                <p:strVal val="#ppt_x"/>
                                              </p:val>
                                            </p:tav>
                                            <p:tav tm="100000">
                                              <p:val>
                                                <p:strVal val="#ppt_x"/>
                                              </p:val>
                                            </p:tav>
                                          </p:tavLst>
                                        </p:anim>
                                        <p:anim calcmode="lin" valueType="num">
                                          <p:cBhvr>
                                            <p:cTn id="55" dur="500" fill="hold"/>
                                            <p:tgtEl>
                                              <p:spTgt spid="82"/>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2925"/>
                                </p:stCondLst>
                                <p:childTnLst>
                                  <p:par>
                                    <p:cTn id="61" presetID="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par>
                              <p:cTn id="85" fill="hold">
                                <p:stCondLst>
                                  <p:cond delay="4425"/>
                                </p:stCondLst>
                                <p:childTnLst>
                                  <p:par>
                                    <p:cTn id="86" presetID="10" presetClass="entr" presetSubtype="0"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fade">
                                          <p:cBhvr>
                                            <p:cTn id="8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p:bldP spid="27" grpId="0"/>
          <p:bldP spid="28" grpId="0"/>
          <p:bldP spid="29" grpId="0"/>
          <p:bldP spid="30" grpId="0"/>
          <p:bldP spid="31" grpId="0"/>
          <p:bldP spid="33" grpId="0"/>
          <p:bldP spid="82" grpId="0"/>
          <p:bldP spid="49" grpId="0"/>
          <p:bldP spid="50"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团队努力</a:t>
            </a:r>
            <a:endParaRPr lang="zh-CN" altLang="en-US" dirty="0"/>
          </a:p>
        </p:txBody>
      </p:sp>
      <p:grpSp>
        <p:nvGrpSpPr>
          <p:cNvPr id="82" name="组合 81"/>
          <p:cNvGrpSpPr/>
          <p:nvPr/>
        </p:nvGrpSpPr>
        <p:grpSpPr>
          <a:xfrm>
            <a:off x="2525877" y="1872580"/>
            <a:ext cx="1743944" cy="3360411"/>
            <a:chOff x="1349702" y="1746119"/>
            <a:chExt cx="1645146" cy="1936519"/>
          </a:xfrm>
        </p:grpSpPr>
        <p:sp>
          <p:nvSpPr>
            <p:cNvPr id="83" name="圆角矩形 82"/>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4902748" y="1872580"/>
            <a:ext cx="1743944" cy="3360411"/>
            <a:chOff x="1349702" y="1746119"/>
            <a:chExt cx="1645146" cy="1936519"/>
          </a:xfrm>
        </p:grpSpPr>
        <p:sp>
          <p:nvSpPr>
            <p:cNvPr id="86" name="圆角矩形 85"/>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7212384" y="1872580"/>
            <a:ext cx="1743944" cy="3360411"/>
            <a:chOff x="1349702" y="1746119"/>
            <a:chExt cx="1645146" cy="1936519"/>
          </a:xfrm>
        </p:grpSpPr>
        <p:sp>
          <p:nvSpPr>
            <p:cNvPr id="89" name="圆角矩形 88"/>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9648568" y="1872580"/>
            <a:ext cx="1743944" cy="3360411"/>
            <a:chOff x="1349702" y="1746119"/>
            <a:chExt cx="1645146" cy="1936519"/>
          </a:xfrm>
        </p:grpSpPr>
        <p:sp>
          <p:nvSpPr>
            <p:cNvPr id="92" name="圆角矩形 91"/>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055332" y="2114434"/>
            <a:ext cx="1499769" cy="1543811"/>
            <a:chOff x="1463339" y="1072758"/>
            <a:chExt cx="1546058" cy="1546058"/>
          </a:xfrm>
          <a:effectLst>
            <a:outerShdw blurRad="330200" dist="215900" dir="6900000" sx="91000" sy="91000" algn="t" rotWithShape="0">
              <a:prstClr val="black">
                <a:alpha val="49000"/>
              </a:prstClr>
            </a:outerShdw>
          </a:effectLst>
        </p:grpSpPr>
        <p:sp>
          <p:nvSpPr>
            <p:cNvPr id="95" name="同心圆 9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237678" y="2302132"/>
            <a:ext cx="1135084" cy="1168420"/>
            <a:chOff x="3470715" y="2005618"/>
            <a:chExt cx="758655" cy="758653"/>
          </a:xfrm>
        </p:grpSpPr>
        <p:sp>
          <p:nvSpPr>
            <p:cNvPr id="98" name="椭圆 97"/>
            <p:cNvSpPr/>
            <p:nvPr/>
          </p:nvSpPr>
          <p:spPr>
            <a:xfrm>
              <a:off x="3470715" y="2005618"/>
              <a:ext cx="758655" cy="75865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3567916" y="2154067"/>
              <a:ext cx="609399" cy="49959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00" name="组合 99"/>
          <p:cNvGrpSpPr/>
          <p:nvPr/>
        </p:nvGrpSpPr>
        <p:grpSpPr>
          <a:xfrm>
            <a:off x="2654406" y="3475483"/>
            <a:ext cx="1499769" cy="1543811"/>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2836742" y="3663185"/>
            <a:ext cx="1135083" cy="1168420"/>
            <a:chOff x="3089227" y="3088680"/>
            <a:chExt cx="1003763" cy="1003758"/>
          </a:xfrm>
          <a:solidFill>
            <a:srgbClr val="217BFF"/>
          </a:solidFill>
          <a:effectLst/>
        </p:grpSpPr>
        <p:sp>
          <p:nvSpPr>
            <p:cNvPr id="104" name="椭圆 103"/>
            <p:cNvSpPr/>
            <p:nvPr/>
          </p:nvSpPr>
          <p:spPr>
            <a:xfrm>
              <a:off x="3089227"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TextBox 104"/>
            <p:cNvSpPr txBox="1"/>
            <p:nvPr/>
          </p:nvSpPr>
          <p:spPr>
            <a:xfrm>
              <a:off x="3226750" y="3286249"/>
              <a:ext cx="718121" cy="661006"/>
            </a:xfrm>
            <a:prstGeom prst="rect">
              <a:avLst/>
            </a:prstGeom>
            <a:solidFill>
              <a:schemeClr val="accent1"/>
            </a:solidFill>
            <a:ln>
              <a:noFill/>
            </a:ln>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4200" dirty="0">
                <a:solidFill>
                  <a:prstClr val="white"/>
                </a:solidFill>
                <a:latin typeface="思源黑体 CN Regular" pitchFamily="34" charset="-122"/>
                <a:ea typeface="思源黑体 CN Regular" pitchFamily="34" charset="-122"/>
              </a:endParaRPr>
            </a:p>
          </p:txBody>
        </p:sp>
      </p:grpSp>
      <p:grpSp>
        <p:nvGrpSpPr>
          <p:cNvPr id="106" name="组合 105"/>
          <p:cNvGrpSpPr/>
          <p:nvPr/>
        </p:nvGrpSpPr>
        <p:grpSpPr>
          <a:xfrm>
            <a:off x="7407286" y="3524168"/>
            <a:ext cx="1499769" cy="1543811"/>
            <a:chOff x="1463339" y="1072758"/>
            <a:chExt cx="1546058" cy="1546058"/>
          </a:xfrm>
          <a:effectLst>
            <a:outerShdw blurRad="330200" dist="215900" dir="6900000" sx="91000" sy="91000" algn="t" rotWithShape="0">
              <a:prstClr val="black">
                <a:alpha val="49000"/>
              </a:prstClr>
            </a:outerShdw>
          </a:effectLst>
        </p:grpSpPr>
        <p:sp>
          <p:nvSpPr>
            <p:cNvPr id="107" name="同心圆 10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7589625" y="3711863"/>
            <a:ext cx="1135087" cy="1168417"/>
            <a:chOff x="5305582" y="3088680"/>
            <a:chExt cx="1003763" cy="1003758"/>
          </a:xfrm>
        </p:grpSpPr>
        <p:sp>
          <p:nvSpPr>
            <p:cNvPr id="110" name="椭圆 109"/>
            <p:cNvSpPr/>
            <p:nvPr/>
          </p:nvSpPr>
          <p:spPr>
            <a:xfrm>
              <a:off x="5305582"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TextBox 110"/>
            <p:cNvSpPr txBox="1"/>
            <p:nvPr/>
          </p:nvSpPr>
          <p:spPr>
            <a:xfrm>
              <a:off x="5437816" y="3266255"/>
              <a:ext cx="739288" cy="661008"/>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12" name="组合 111"/>
          <p:cNvGrpSpPr/>
          <p:nvPr/>
        </p:nvGrpSpPr>
        <p:grpSpPr>
          <a:xfrm>
            <a:off x="9772613" y="2144972"/>
            <a:ext cx="1499769" cy="1543811"/>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9954967" y="2332671"/>
            <a:ext cx="1265180" cy="1168416"/>
            <a:chOff x="5305580" y="3088682"/>
            <a:chExt cx="1118806" cy="1003758"/>
          </a:xfrm>
        </p:grpSpPr>
        <p:sp>
          <p:nvSpPr>
            <p:cNvPr id="116" name="椭圆 115"/>
            <p:cNvSpPr/>
            <p:nvPr/>
          </p:nvSpPr>
          <p:spPr>
            <a:xfrm>
              <a:off x="5305580" y="3088682"/>
              <a:ext cx="1003763" cy="100375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5455120" y="3264633"/>
              <a:ext cx="969266" cy="661008"/>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18" name="组合 117"/>
          <p:cNvGrpSpPr/>
          <p:nvPr/>
        </p:nvGrpSpPr>
        <p:grpSpPr>
          <a:xfrm>
            <a:off x="2639595" y="2155843"/>
            <a:ext cx="1630226" cy="1056469"/>
            <a:chOff x="1764222" y="1820445"/>
            <a:chExt cx="1089592" cy="685963"/>
          </a:xfrm>
        </p:grpSpPr>
        <p:sp>
          <p:nvSpPr>
            <p:cNvPr id="119" name="TextBox 118"/>
            <p:cNvSpPr txBox="1"/>
            <p:nvPr/>
          </p:nvSpPr>
          <p:spPr>
            <a:xfrm>
              <a:off x="1764222" y="2056778"/>
              <a:ext cx="1089592" cy="449630"/>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a:t>
              </a:r>
            </a:p>
          </p:txBody>
        </p:sp>
        <p:sp>
          <p:nvSpPr>
            <p:cNvPr id="120" name="TextBox 119"/>
            <p:cNvSpPr txBox="1"/>
            <p:nvPr/>
          </p:nvSpPr>
          <p:spPr>
            <a:xfrm>
              <a:off x="1802502" y="1820445"/>
              <a:ext cx="945636" cy="259626"/>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21" name="组合 120"/>
          <p:cNvGrpSpPr/>
          <p:nvPr/>
        </p:nvGrpSpPr>
        <p:grpSpPr>
          <a:xfrm>
            <a:off x="4946205" y="3950871"/>
            <a:ext cx="1680181" cy="948930"/>
            <a:chOff x="3344570" y="3016015"/>
            <a:chExt cx="1122980" cy="616139"/>
          </a:xfrm>
        </p:grpSpPr>
        <p:sp>
          <p:nvSpPr>
            <p:cNvPr id="122" name="TextBox 121"/>
            <p:cNvSpPr txBox="1"/>
            <p:nvPr/>
          </p:nvSpPr>
          <p:spPr>
            <a:xfrm>
              <a:off x="3344570" y="3221491"/>
              <a:ext cx="1122980" cy="410663"/>
            </a:xfrm>
            <a:prstGeom prst="rect">
              <a:avLst/>
            </a:prstGeom>
            <a:noFill/>
          </p:spPr>
          <p:txBody>
            <a:bodyPr wrap="square" lIns="91431" tIns="45715" rIns="91431" bIns="45715" rtlCol="0">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a:t>
              </a:r>
            </a:p>
          </p:txBody>
        </p:sp>
        <p:sp>
          <p:nvSpPr>
            <p:cNvPr id="123" name="TextBox 122"/>
            <p:cNvSpPr txBox="1"/>
            <p:nvPr/>
          </p:nvSpPr>
          <p:spPr>
            <a:xfrm>
              <a:off x="3392060" y="3016015"/>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24" name="组合 123"/>
          <p:cNvGrpSpPr/>
          <p:nvPr/>
        </p:nvGrpSpPr>
        <p:grpSpPr>
          <a:xfrm>
            <a:off x="7350010" y="2155843"/>
            <a:ext cx="1630226" cy="1056469"/>
            <a:chOff x="4912515" y="1820445"/>
            <a:chExt cx="1089592" cy="685963"/>
          </a:xfrm>
        </p:grpSpPr>
        <p:sp>
          <p:nvSpPr>
            <p:cNvPr id="125" name="TextBox 124"/>
            <p:cNvSpPr txBox="1"/>
            <p:nvPr/>
          </p:nvSpPr>
          <p:spPr>
            <a:xfrm>
              <a:off x="4912515" y="2056778"/>
              <a:ext cx="1089592" cy="449630"/>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a:t>
              </a:r>
            </a:p>
          </p:txBody>
        </p:sp>
        <p:sp>
          <p:nvSpPr>
            <p:cNvPr id="126" name="TextBox 125"/>
            <p:cNvSpPr txBox="1"/>
            <p:nvPr/>
          </p:nvSpPr>
          <p:spPr>
            <a:xfrm>
              <a:off x="4950795" y="1820445"/>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27" name="组合 126"/>
          <p:cNvGrpSpPr/>
          <p:nvPr/>
        </p:nvGrpSpPr>
        <p:grpSpPr>
          <a:xfrm>
            <a:off x="9707339" y="3916239"/>
            <a:ext cx="1708015" cy="983560"/>
            <a:chOff x="6526760" y="2993530"/>
            <a:chExt cx="1141583" cy="638624"/>
          </a:xfrm>
        </p:grpSpPr>
        <p:sp>
          <p:nvSpPr>
            <p:cNvPr id="128" name="TextBox 127"/>
            <p:cNvSpPr txBox="1"/>
            <p:nvPr/>
          </p:nvSpPr>
          <p:spPr>
            <a:xfrm>
              <a:off x="6526760" y="3221491"/>
              <a:ext cx="1141583" cy="410663"/>
            </a:xfrm>
            <a:prstGeom prst="rect">
              <a:avLst/>
            </a:prstGeom>
            <a:noFill/>
          </p:spPr>
          <p:txBody>
            <a:bodyPr wrap="square" lIns="91431" tIns="45715" rIns="91431" bIns="45715" rtlCol="0">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a:t>
              </a:r>
            </a:p>
          </p:txBody>
        </p:sp>
        <p:sp>
          <p:nvSpPr>
            <p:cNvPr id="129" name="TextBox 128"/>
            <p:cNvSpPr txBox="1"/>
            <p:nvPr/>
          </p:nvSpPr>
          <p:spPr>
            <a:xfrm>
              <a:off x="6574251" y="2993530"/>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30" name="组合 129"/>
          <p:cNvGrpSpPr/>
          <p:nvPr/>
        </p:nvGrpSpPr>
        <p:grpSpPr>
          <a:xfrm>
            <a:off x="2476053" y="5937649"/>
            <a:ext cx="9120803" cy="776308"/>
            <a:chOff x="1370440" y="3924536"/>
            <a:chExt cx="6096058" cy="504056"/>
          </a:xfrm>
          <a:solidFill>
            <a:schemeClr val="bg1">
              <a:alpha val="77000"/>
            </a:schemeClr>
          </a:solidFill>
        </p:grpSpPr>
        <p:sp>
          <p:nvSpPr>
            <p:cNvPr id="131" name="矩形 130"/>
            <p:cNvSpPr/>
            <p:nvPr/>
          </p:nvSpPr>
          <p:spPr>
            <a:xfrm>
              <a:off x="1370440" y="3924536"/>
              <a:ext cx="6096058" cy="504056"/>
            </a:xfrm>
            <a:prstGeom prst="rect">
              <a:avLst/>
            </a:prstGeom>
            <a:solidFill>
              <a:schemeClr val="bg1">
                <a:alpha val="90000"/>
              </a:schemeClr>
            </a:solidFill>
            <a:ln>
              <a:noFill/>
            </a:ln>
            <a:effectLst>
              <a:outerShdw blurRad="165100" dist="38100" dir="8100000"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TextBox 131"/>
            <p:cNvSpPr txBox="1"/>
            <p:nvPr/>
          </p:nvSpPr>
          <p:spPr>
            <a:xfrm>
              <a:off x="2521002" y="3939902"/>
              <a:ext cx="4042327" cy="398471"/>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grpSp>
      <p:sp>
        <p:nvSpPr>
          <p:cNvPr id="133" name="TextBox 13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2693974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50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strVal val="4/3*#ppt_w"/>
                                          </p:val>
                                        </p:tav>
                                        <p:tav tm="100000">
                                          <p:val>
                                            <p:strVal val="#ppt_w"/>
                                          </p:val>
                                        </p:tav>
                                      </p:tavLst>
                                    </p:anim>
                                    <p:anim calcmode="lin" valueType="num">
                                      <p:cBhvr>
                                        <p:cTn id="8" dur="500" fill="hold"/>
                                        <p:tgtEl>
                                          <p:spTgt spid="103"/>
                                        </p:tgtEl>
                                        <p:attrNameLst>
                                          <p:attrName>ppt_h</p:attrName>
                                        </p:attrNameLst>
                                      </p:cBhvr>
                                      <p:tavLst>
                                        <p:tav tm="0">
                                          <p:val>
                                            <p:strVal val="4/3*#ppt_h"/>
                                          </p:val>
                                        </p:tav>
                                        <p:tav tm="100000">
                                          <p:val>
                                            <p:strVal val="#ppt_h"/>
                                          </p:val>
                                        </p:tav>
                                      </p:tavLst>
                                    </p:anim>
                                  </p:childTnLst>
                                </p:cTn>
                              </p:par>
                              <p:par>
                                <p:cTn id="9" presetID="23" presetClass="entr" presetSubtype="272" fill="hold" nodeType="withEffect">
                                  <p:stCondLst>
                                    <p:cond delay="500"/>
                                  </p:stCondLst>
                                  <p:childTnLst>
                                    <p:set>
                                      <p:cBhvr>
                                        <p:cTn id="10" dur="1" fill="hold">
                                          <p:stCondLst>
                                            <p:cond delay="0"/>
                                          </p:stCondLst>
                                        </p:cTn>
                                        <p:tgtEl>
                                          <p:spTgt spid="100"/>
                                        </p:tgtEl>
                                        <p:attrNameLst>
                                          <p:attrName>style.visibility</p:attrName>
                                        </p:attrNameLst>
                                      </p:cBhvr>
                                      <p:to>
                                        <p:strVal val="visible"/>
                                      </p:to>
                                    </p:set>
                                    <p:anim calcmode="lin" valueType="num">
                                      <p:cBhvr>
                                        <p:cTn id="11" dur="500" fill="hold"/>
                                        <p:tgtEl>
                                          <p:spTgt spid="100"/>
                                        </p:tgtEl>
                                        <p:attrNameLst>
                                          <p:attrName>ppt_w</p:attrName>
                                        </p:attrNameLst>
                                      </p:cBhvr>
                                      <p:tavLst>
                                        <p:tav tm="0">
                                          <p:val>
                                            <p:strVal val="2/3*#ppt_w"/>
                                          </p:val>
                                        </p:tav>
                                        <p:tav tm="100000">
                                          <p:val>
                                            <p:strVal val="#ppt_w"/>
                                          </p:val>
                                        </p:tav>
                                      </p:tavLst>
                                    </p:anim>
                                    <p:anim calcmode="lin" valueType="num">
                                      <p:cBhvr>
                                        <p:cTn id="12" dur="500" fill="hold"/>
                                        <p:tgtEl>
                                          <p:spTgt spid="100"/>
                                        </p:tgtEl>
                                        <p:attrNameLst>
                                          <p:attrName>ppt_h</p:attrName>
                                        </p:attrNameLst>
                                      </p:cBhvr>
                                      <p:tavLst>
                                        <p:tav tm="0">
                                          <p:val>
                                            <p:strVal val="2/3*#ppt_h"/>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up)">
                                      <p:cBhvr>
                                        <p:cTn id="16" dur="500"/>
                                        <p:tgtEl>
                                          <p:spTgt spid="82"/>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randombar(horizontal)">
                                      <p:cBhvr>
                                        <p:cTn id="20" dur="500"/>
                                        <p:tgtEl>
                                          <p:spTgt spid="118"/>
                                        </p:tgtEl>
                                      </p:cBhvr>
                                    </p:animEffect>
                                  </p:childTnLst>
                                </p:cTn>
                              </p:par>
                            </p:childTnLst>
                          </p:cTn>
                        </p:par>
                        <p:par>
                          <p:cTn id="21" fill="hold">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p:cTn id="24" dur="500" fill="hold"/>
                                        <p:tgtEl>
                                          <p:spTgt spid="97"/>
                                        </p:tgtEl>
                                        <p:attrNameLst>
                                          <p:attrName>ppt_w</p:attrName>
                                        </p:attrNameLst>
                                      </p:cBhvr>
                                      <p:tavLst>
                                        <p:tav tm="0">
                                          <p:val>
                                            <p:strVal val="4/3*#ppt_w"/>
                                          </p:val>
                                        </p:tav>
                                        <p:tav tm="100000">
                                          <p:val>
                                            <p:strVal val="#ppt_w"/>
                                          </p:val>
                                        </p:tav>
                                      </p:tavLst>
                                    </p:anim>
                                    <p:anim calcmode="lin" valueType="num">
                                      <p:cBhvr>
                                        <p:cTn id="25" dur="500" fill="hold"/>
                                        <p:tgtEl>
                                          <p:spTgt spid="97"/>
                                        </p:tgtEl>
                                        <p:attrNameLst>
                                          <p:attrName>ppt_h</p:attrName>
                                        </p:attrNameLst>
                                      </p:cBhvr>
                                      <p:tavLst>
                                        <p:tav tm="0">
                                          <p:val>
                                            <p:strVal val="4/3*#ppt_h"/>
                                          </p:val>
                                        </p:tav>
                                        <p:tav tm="100000">
                                          <p:val>
                                            <p:strVal val="#ppt_h"/>
                                          </p:val>
                                        </p:tav>
                                      </p:tavLst>
                                    </p:anim>
                                  </p:childTnLst>
                                </p:cTn>
                              </p:par>
                              <p:par>
                                <p:cTn id="26" presetID="23" presetClass="entr" presetSubtype="272" fill="hold" nodeType="with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strVal val="2/3*#ppt_w"/>
                                          </p:val>
                                        </p:tav>
                                        <p:tav tm="100000">
                                          <p:val>
                                            <p:strVal val="#ppt_w"/>
                                          </p:val>
                                        </p:tav>
                                      </p:tavLst>
                                    </p:anim>
                                    <p:anim calcmode="lin" valueType="num">
                                      <p:cBhvr>
                                        <p:cTn id="29" dur="500" fill="hold"/>
                                        <p:tgtEl>
                                          <p:spTgt spid="94"/>
                                        </p:tgtEl>
                                        <p:attrNameLst>
                                          <p:attrName>ppt_h</p:attrName>
                                        </p:attrNameLst>
                                      </p:cBhvr>
                                      <p:tavLst>
                                        <p:tav tm="0">
                                          <p:val>
                                            <p:strVal val="2/3*#ppt_h"/>
                                          </p:val>
                                        </p:tav>
                                        <p:tav tm="100000">
                                          <p:val>
                                            <p:strVal val="#ppt_h"/>
                                          </p:val>
                                        </p:tav>
                                      </p:tavLst>
                                    </p:anim>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randombar(horizontal)">
                                      <p:cBhvr>
                                        <p:cTn id="37" dur="500"/>
                                        <p:tgtEl>
                                          <p:spTgt spid="121"/>
                                        </p:tgtEl>
                                      </p:cBhvr>
                                    </p:animEffect>
                                  </p:childTnLst>
                                </p:cTn>
                              </p:par>
                            </p:childTnLst>
                          </p:cTn>
                        </p:par>
                        <p:par>
                          <p:cTn id="38" fill="hold">
                            <p:stCondLst>
                              <p:cond delay="3500"/>
                            </p:stCondLst>
                            <p:childTnLst>
                              <p:par>
                                <p:cTn id="39" presetID="23" presetClass="entr" presetSubtype="288" fill="hold" nodeType="afterEffect">
                                  <p:stCondLst>
                                    <p:cond delay="0"/>
                                  </p:stCondLst>
                                  <p:childTnLst>
                                    <p:set>
                                      <p:cBhvr>
                                        <p:cTn id="40" dur="1" fill="hold">
                                          <p:stCondLst>
                                            <p:cond delay="0"/>
                                          </p:stCondLst>
                                        </p:cTn>
                                        <p:tgtEl>
                                          <p:spTgt spid="109"/>
                                        </p:tgtEl>
                                        <p:attrNameLst>
                                          <p:attrName>style.visibility</p:attrName>
                                        </p:attrNameLst>
                                      </p:cBhvr>
                                      <p:to>
                                        <p:strVal val="visible"/>
                                      </p:to>
                                    </p:set>
                                    <p:anim calcmode="lin" valueType="num">
                                      <p:cBhvr>
                                        <p:cTn id="41" dur="500" fill="hold"/>
                                        <p:tgtEl>
                                          <p:spTgt spid="109"/>
                                        </p:tgtEl>
                                        <p:attrNameLst>
                                          <p:attrName>ppt_w</p:attrName>
                                        </p:attrNameLst>
                                      </p:cBhvr>
                                      <p:tavLst>
                                        <p:tav tm="0">
                                          <p:val>
                                            <p:strVal val="4/3*#ppt_w"/>
                                          </p:val>
                                        </p:tav>
                                        <p:tav tm="100000">
                                          <p:val>
                                            <p:strVal val="#ppt_w"/>
                                          </p:val>
                                        </p:tav>
                                      </p:tavLst>
                                    </p:anim>
                                    <p:anim calcmode="lin" valueType="num">
                                      <p:cBhvr>
                                        <p:cTn id="42" dur="500" fill="hold"/>
                                        <p:tgtEl>
                                          <p:spTgt spid="109"/>
                                        </p:tgtEl>
                                        <p:attrNameLst>
                                          <p:attrName>ppt_h</p:attrName>
                                        </p:attrNameLst>
                                      </p:cBhvr>
                                      <p:tavLst>
                                        <p:tav tm="0">
                                          <p:val>
                                            <p:strVal val="4/3*#ppt_h"/>
                                          </p:val>
                                        </p:tav>
                                        <p:tav tm="100000">
                                          <p:val>
                                            <p:strVal val="#ppt_h"/>
                                          </p:val>
                                        </p:tav>
                                      </p:tavLst>
                                    </p:anim>
                                  </p:childTnLst>
                                </p:cTn>
                              </p:par>
                              <p:par>
                                <p:cTn id="43" presetID="23" presetClass="entr" presetSubtype="272" fill="hold"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500" fill="hold"/>
                                        <p:tgtEl>
                                          <p:spTgt spid="106"/>
                                        </p:tgtEl>
                                        <p:attrNameLst>
                                          <p:attrName>ppt_w</p:attrName>
                                        </p:attrNameLst>
                                      </p:cBhvr>
                                      <p:tavLst>
                                        <p:tav tm="0">
                                          <p:val>
                                            <p:strVal val="2/3*#ppt_w"/>
                                          </p:val>
                                        </p:tav>
                                        <p:tav tm="100000">
                                          <p:val>
                                            <p:strVal val="#ppt_w"/>
                                          </p:val>
                                        </p:tav>
                                      </p:tavLst>
                                    </p:anim>
                                    <p:anim calcmode="lin" valueType="num">
                                      <p:cBhvr>
                                        <p:cTn id="46" dur="500" fill="hold"/>
                                        <p:tgtEl>
                                          <p:spTgt spid="106"/>
                                        </p:tgtEl>
                                        <p:attrNameLst>
                                          <p:attrName>ppt_h</p:attrName>
                                        </p:attrNameLst>
                                      </p:cBhvr>
                                      <p:tavLst>
                                        <p:tav tm="0">
                                          <p:val>
                                            <p:strVal val="2/3*#ppt_h"/>
                                          </p:val>
                                        </p:tav>
                                        <p:tav tm="100000">
                                          <p:val>
                                            <p:strVal val="#ppt_h"/>
                                          </p:val>
                                        </p:tav>
                                      </p:tavLst>
                                    </p:anim>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up)">
                                      <p:cBhvr>
                                        <p:cTn id="50" dur="500"/>
                                        <p:tgtEl>
                                          <p:spTgt spid="88"/>
                                        </p:tgtEl>
                                      </p:cBhvr>
                                    </p:animEffect>
                                  </p:childTnLst>
                                </p:cTn>
                              </p:par>
                            </p:childTnLst>
                          </p:cTn>
                        </p:par>
                        <p:par>
                          <p:cTn id="51" fill="hold">
                            <p:stCondLst>
                              <p:cond delay="4500"/>
                            </p:stCondLst>
                            <p:childTnLst>
                              <p:par>
                                <p:cTn id="52" presetID="14" presetClass="entr" presetSubtype="10"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randombar(horizontal)">
                                      <p:cBhvr>
                                        <p:cTn id="54" dur="500"/>
                                        <p:tgtEl>
                                          <p:spTgt spid="124"/>
                                        </p:tgtEl>
                                      </p:cBhvr>
                                    </p:animEffect>
                                  </p:childTnLst>
                                </p:cTn>
                              </p:par>
                            </p:childTnLst>
                          </p:cTn>
                        </p:par>
                        <p:par>
                          <p:cTn id="55" fill="hold">
                            <p:stCondLst>
                              <p:cond delay="5000"/>
                            </p:stCondLst>
                            <p:childTnLst>
                              <p:par>
                                <p:cTn id="56" presetID="23" presetClass="entr" presetSubtype="288" fill="hold" nodeType="afterEffect">
                                  <p:stCondLst>
                                    <p:cond delay="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4/3*#ppt_w"/>
                                          </p:val>
                                        </p:tav>
                                        <p:tav tm="100000">
                                          <p:val>
                                            <p:strVal val="#ppt_w"/>
                                          </p:val>
                                        </p:tav>
                                      </p:tavLst>
                                    </p:anim>
                                    <p:anim calcmode="lin" valueType="num">
                                      <p:cBhvr>
                                        <p:cTn id="59" dur="500" fill="hold"/>
                                        <p:tgtEl>
                                          <p:spTgt spid="115"/>
                                        </p:tgtEl>
                                        <p:attrNameLst>
                                          <p:attrName>ppt_h</p:attrName>
                                        </p:attrNameLst>
                                      </p:cBhvr>
                                      <p:tavLst>
                                        <p:tav tm="0">
                                          <p:val>
                                            <p:strVal val="4/3*#ppt_h"/>
                                          </p:val>
                                        </p:tav>
                                        <p:tav tm="100000">
                                          <p:val>
                                            <p:strVal val="#ppt_h"/>
                                          </p:val>
                                        </p:tav>
                                      </p:tavLst>
                                    </p:anim>
                                  </p:childTnLst>
                                </p:cTn>
                              </p:par>
                              <p:par>
                                <p:cTn id="60" presetID="23" presetClass="entr" presetSubtype="272" fill="hold" nodeType="withEffect">
                                  <p:stCondLst>
                                    <p:cond delay="0"/>
                                  </p:stCondLst>
                                  <p:childTnLst>
                                    <p:set>
                                      <p:cBhvr>
                                        <p:cTn id="61" dur="1" fill="hold">
                                          <p:stCondLst>
                                            <p:cond delay="0"/>
                                          </p:stCondLst>
                                        </p:cTn>
                                        <p:tgtEl>
                                          <p:spTgt spid="112"/>
                                        </p:tgtEl>
                                        <p:attrNameLst>
                                          <p:attrName>style.visibility</p:attrName>
                                        </p:attrNameLst>
                                      </p:cBhvr>
                                      <p:to>
                                        <p:strVal val="visible"/>
                                      </p:to>
                                    </p:set>
                                    <p:anim calcmode="lin" valueType="num">
                                      <p:cBhvr>
                                        <p:cTn id="62" dur="500" fill="hold"/>
                                        <p:tgtEl>
                                          <p:spTgt spid="112"/>
                                        </p:tgtEl>
                                        <p:attrNameLst>
                                          <p:attrName>ppt_w</p:attrName>
                                        </p:attrNameLst>
                                      </p:cBhvr>
                                      <p:tavLst>
                                        <p:tav tm="0">
                                          <p:val>
                                            <p:strVal val="2/3*#ppt_w"/>
                                          </p:val>
                                        </p:tav>
                                        <p:tav tm="100000">
                                          <p:val>
                                            <p:strVal val="#ppt_w"/>
                                          </p:val>
                                        </p:tav>
                                      </p:tavLst>
                                    </p:anim>
                                    <p:anim calcmode="lin" valueType="num">
                                      <p:cBhvr>
                                        <p:cTn id="63" dur="500" fill="hold"/>
                                        <p:tgtEl>
                                          <p:spTgt spid="112"/>
                                        </p:tgtEl>
                                        <p:attrNameLst>
                                          <p:attrName>ppt_h</p:attrName>
                                        </p:attrNameLst>
                                      </p:cBhvr>
                                      <p:tavLst>
                                        <p:tav tm="0">
                                          <p:val>
                                            <p:strVal val="2/3*#ppt_h"/>
                                          </p:val>
                                        </p:tav>
                                        <p:tav tm="100000">
                                          <p:val>
                                            <p:strVal val="#ppt_h"/>
                                          </p:val>
                                        </p:tav>
                                      </p:tavLst>
                                    </p:anim>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wipe(up)">
                                      <p:cBhvr>
                                        <p:cTn id="67" dur="500"/>
                                        <p:tgtEl>
                                          <p:spTgt spid="91"/>
                                        </p:tgtEl>
                                      </p:cBhvr>
                                    </p:animEffect>
                                  </p:childTnLst>
                                </p:cTn>
                              </p:par>
                            </p:childTnLst>
                          </p:cTn>
                        </p:par>
                        <p:par>
                          <p:cTn id="68" fill="hold">
                            <p:stCondLst>
                              <p:cond delay="6000"/>
                            </p:stCondLst>
                            <p:childTnLst>
                              <p:par>
                                <p:cTn id="69" presetID="14" presetClass="entr" presetSubtype="10" fill="hold" nodeType="afterEffect">
                                  <p:stCondLst>
                                    <p:cond delay="0"/>
                                  </p:stCondLst>
                                  <p:childTnLst>
                                    <p:set>
                                      <p:cBhvr>
                                        <p:cTn id="70" dur="1" fill="hold">
                                          <p:stCondLst>
                                            <p:cond delay="0"/>
                                          </p:stCondLst>
                                        </p:cTn>
                                        <p:tgtEl>
                                          <p:spTgt spid="127"/>
                                        </p:tgtEl>
                                        <p:attrNameLst>
                                          <p:attrName>style.visibility</p:attrName>
                                        </p:attrNameLst>
                                      </p:cBhvr>
                                      <p:to>
                                        <p:strVal val="visible"/>
                                      </p:to>
                                    </p:set>
                                    <p:animEffect transition="in" filter="randombar(horizontal)">
                                      <p:cBhvr>
                                        <p:cTn id="71" dur="500"/>
                                        <p:tgtEl>
                                          <p:spTgt spid="127"/>
                                        </p:tgtEl>
                                      </p:cBhvr>
                                    </p:animEffect>
                                  </p:childTnLst>
                                </p:cTn>
                              </p:par>
                            </p:childTnLst>
                          </p:cTn>
                        </p:par>
                        <p:par>
                          <p:cTn id="72" fill="hold">
                            <p:stCondLst>
                              <p:cond delay="6500"/>
                            </p:stCondLst>
                            <p:childTnLst>
                              <p:par>
                                <p:cTn id="73" presetID="14" presetClass="entr" presetSubtype="10"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Effect transition="in" filter="randombar(horizontal)">
                                      <p:cBhvr>
                                        <p:cTn id="75" dur="500"/>
                                        <p:tgtEl>
                                          <p:spTgt spid="130"/>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33"/>
                                        </p:tgtEl>
                                        <p:attrNameLst>
                                          <p:attrName>style.visibility</p:attrName>
                                        </p:attrNameLst>
                                      </p:cBhvr>
                                      <p:to>
                                        <p:strVal val="visible"/>
                                      </p:to>
                                    </p:set>
                                    <p:animEffect transition="in" filter="fade">
                                      <p:cBhvr>
                                        <p:cTn id="79"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lgn="l"/>
            <a:r>
              <a:rPr lang="zh-CN" altLang="en-US" dirty="0" smtClean="0"/>
              <a:t>扩展市场</a:t>
            </a:r>
            <a:endParaRPr lang="zh-CN" altLang="en-US" dirty="0"/>
          </a:p>
        </p:txBody>
      </p:sp>
      <p:grpSp>
        <p:nvGrpSpPr>
          <p:cNvPr id="33" name="Group 66"/>
          <p:cNvGrpSpPr>
            <a:grpSpLocks/>
          </p:cNvGrpSpPr>
          <p:nvPr/>
        </p:nvGrpSpPr>
        <p:grpSpPr bwMode="auto">
          <a:xfrm>
            <a:off x="4896321" y="1557488"/>
            <a:ext cx="6534190" cy="5499668"/>
            <a:chOff x="720" y="839"/>
            <a:chExt cx="3740" cy="3146"/>
          </a:xfrm>
          <a:solidFill>
            <a:srgbClr val="F8F8F8"/>
          </a:solidFill>
        </p:grpSpPr>
        <p:sp>
          <p:nvSpPr>
            <p:cNvPr id="3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accent4"/>
            </a:solidFill>
            <a:ln w="6350">
              <a:solidFill>
                <a:schemeClr val="tx1">
                  <a:lumMod val="85000"/>
                  <a:lumOff val="15000"/>
                </a:schemeClr>
              </a:solidFill>
              <a:prstDash val="solid"/>
              <a:round/>
              <a:headEnd/>
              <a:tailEnd/>
            </a:ln>
          </p:spPr>
          <p:txBody>
            <a:bodyPr/>
            <a:lstStyle/>
            <a:p>
              <a:endParaRPr lang="zh-CN" altLang="en-US"/>
            </a:p>
          </p:txBody>
        </p:sp>
        <p:sp>
          <p:nvSpPr>
            <p:cNvPr id="54"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accent3"/>
            </a:solidFill>
            <a:ln w="6350">
              <a:solidFill>
                <a:schemeClr val="tx1">
                  <a:lumMod val="85000"/>
                  <a:lumOff val="15000"/>
                </a:schemeClr>
              </a:solidFill>
              <a:prstDash val="solid"/>
              <a:round/>
              <a:headEnd/>
              <a:tailEnd/>
            </a:ln>
          </p:spPr>
          <p:txBody>
            <a:bodyPr/>
            <a:lstStyle/>
            <a:p>
              <a:endParaRPr lang="zh-CN" altLang="en-US"/>
            </a:p>
          </p:txBody>
        </p:sp>
        <p:sp>
          <p:nvSpPr>
            <p:cNvPr id="60"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0"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a:lstStyle/>
            <a:p>
              <a:endParaRPr lang="zh-CN" altLang="en-US"/>
            </a:p>
          </p:txBody>
        </p:sp>
        <p:sp>
          <p:nvSpPr>
            <p:cNvPr id="8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1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1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1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accent2"/>
            </a:solidFill>
            <a:ln w="6350">
              <a:solidFill>
                <a:schemeClr val="tx1">
                  <a:lumMod val="85000"/>
                  <a:lumOff val="15000"/>
                </a:schemeClr>
              </a:solidFill>
              <a:prstDash val="solid"/>
              <a:round/>
              <a:headEnd/>
              <a:tailEnd/>
            </a:ln>
          </p:spPr>
          <p:txBody>
            <a:bodyPr/>
            <a:lstStyle/>
            <a:p>
              <a:endParaRPr lang="zh-CN" altLang="en-US"/>
            </a:p>
          </p:txBody>
        </p:sp>
        <p:sp>
          <p:nvSpPr>
            <p:cNvPr id="11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1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cxnSp>
        <p:nvCxnSpPr>
          <p:cNvPr id="115" name="直接连接符 114"/>
          <p:cNvCxnSpPr/>
          <p:nvPr/>
        </p:nvCxnSpPr>
        <p:spPr>
          <a:xfrm>
            <a:off x="10584953" y="3402476"/>
            <a:ext cx="336507" cy="3314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0921458" y="3733888"/>
            <a:ext cx="1640650" cy="1010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9360817" y="4010254"/>
            <a:ext cx="336507" cy="3314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9697325" y="4330762"/>
            <a:ext cx="2535661" cy="109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0296921" y="5457555"/>
            <a:ext cx="421610" cy="27317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0718532" y="5457554"/>
            <a:ext cx="170207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9216801" y="6435265"/>
            <a:ext cx="336507" cy="3314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9553308" y="6766676"/>
            <a:ext cx="260513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11194047" y="3390805"/>
            <a:ext cx="1400464" cy="353983"/>
          </a:xfrm>
          <a:prstGeom prst="rect">
            <a:avLst/>
          </a:prstGeom>
        </p:spPr>
        <p:txBody>
          <a:bodyPr wrap="none" lIns="121960" tIns="60980" rIns="121960" bIns="60980">
            <a:spAutoFit/>
          </a:bodyPr>
          <a:lstStyle/>
          <a:p>
            <a:r>
              <a:rPr lang="zh-CN" altLang="en-US" sz="1500" dirty="0">
                <a:latin typeface="微软雅黑" pitchFamily="34" charset="-122"/>
                <a:ea typeface="微软雅黑" pitchFamily="34" charset="-122"/>
              </a:rPr>
              <a:t>点击添加文本</a:t>
            </a:r>
          </a:p>
        </p:txBody>
      </p:sp>
      <p:sp>
        <p:nvSpPr>
          <p:cNvPr id="124" name="矩形 123"/>
          <p:cNvSpPr/>
          <p:nvPr/>
        </p:nvSpPr>
        <p:spPr>
          <a:xfrm>
            <a:off x="10864924" y="3983803"/>
            <a:ext cx="1400464" cy="353983"/>
          </a:xfrm>
          <a:prstGeom prst="rect">
            <a:avLst/>
          </a:prstGeom>
        </p:spPr>
        <p:txBody>
          <a:bodyPr wrap="none" lIns="121960" tIns="60980" rIns="121960" bIns="60980">
            <a:spAutoFit/>
          </a:bodyPr>
          <a:lstStyle/>
          <a:p>
            <a:r>
              <a:rPr lang="zh-CN" altLang="en-US" sz="1500" dirty="0">
                <a:latin typeface="微软雅黑" pitchFamily="34" charset="-122"/>
                <a:ea typeface="微软雅黑" pitchFamily="34" charset="-122"/>
              </a:rPr>
              <a:t>点击添加文本</a:t>
            </a:r>
          </a:p>
        </p:txBody>
      </p:sp>
      <p:sp>
        <p:nvSpPr>
          <p:cNvPr id="125" name="矩形 124"/>
          <p:cNvSpPr/>
          <p:nvPr/>
        </p:nvSpPr>
        <p:spPr>
          <a:xfrm>
            <a:off x="11053039" y="5112940"/>
            <a:ext cx="1400464" cy="353983"/>
          </a:xfrm>
          <a:prstGeom prst="rect">
            <a:avLst/>
          </a:prstGeom>
        </p:spPr>
        <p:txBody>
          <a:bodyPr wrap="none" lIns="121960" tIns="60980" rIns="121960" bIns="60980">
            <a:spAutoFit/>
          </a:bodyPr>
          <a:lstStyle/>
          <a:p>
            <a:r>
              <a:rPr lang="zh-CN" altLang="en-US" sz="1500" dirty="0">
                <a:latin typeface="微软雅黑" pitchFamily="34" charset="-122"/>
                <a:ea typeface="微软雅黑" pitchFamily="34" charset="-122"/>
              </a:rPr>
              <a:t>点击添加文本</a:t>
            </a:r>
          </a:p>
        </p:txBody>
      </p:sp>
      <p:sp>
        <p:nvSpPr>
          <p:cNvPr id="126" name="矩形 125"/>
          <p:cNvSpPr/>
          <p:nvPr/>
        </p:nvSpPr>
        <p:spPr>
          <a:xfrm>
            <a:off x="10790879" y="6415141"/>
            <a:ext cx="1400464" cy="353983"/>
          </a:xfrm>
          <a:prstGeom prst="rect">
            <a:avLst/>
          </a:prstGeom>
        </p:spPr>
        <p:txBody>
          <a:bodyPr wrap="none" lIns="121960" tIns="60980" rIns="121960" bIns="60980">
            <a:spAutoFit/>
          </a:bodyPr>
          <a:lstStyle/>
          <a:p>
            <a:r>
              <a:rPr lang="zh-CN" altLang="en-US" sz="1500" dirty="0">
                <a:latin typeface="微软雅黑" pitchFamily="34" charset="-122"/>
                <a:ea typeface="微软雅黑" pitchFamily="34" charset="-122"/>
              </a:rPr>
              <a:t>点击添加文本</a:t>
            </a:r>
          </a:p>
        </p:txBody>
      </p:sp>
      <p:sp>
        <p:nvSpPr>
          <p:cNvPr id="127" name="TextBox 126"/>
          <p:cNvSpPr txBox="1"/>
          <p:nvPr/>
        </p:nvSpPr>
        <p:spPr>
          <a:xfrm>
            <a:off x="1507224" y="3505022"/>
            <a:ext cx="2971574" cy="2823890"/>
          </a:xfrm>
          <a:prstGeom prst="rect">
            <a:avLst/>
          </a:prstGeom>
          <a:noFill/>
        </p:spPr>
        <p:txBody>
          <a:bodyPr wrap="square" lIns="121960" tIns="60980" rIns="121960" bIns="60980" rtlCol="0">
            <a:spAutoFit/>
          </a:bodyPr>
          <a:lstStyle/>
          <a:p>
            <a:pPr>
              <a:lnSpc>
                <a:spcPct val="130000"/>
              </a:lnSpc>
            </a:pPr>
            <a:r>
              <a:rPr lang="zh-CN" altLang="en-US" sz="1300" dirty="0">
                <a:solidFill>
                  <a:schemeClr val="bg2"/>
                </a:solidFill>
                <a:latin typeface="微软雅黑" pitchFamily="34" charset="-122"/>
                <a:ea typeface="微软雅黑" pitchFamily="34" charset="-122"/>
              </a:rPr>
              <a:t>      </a:t>
            </a:r>
            <a:r>
              <a:rPr lang="zh-CN" altLang="en-US" sz="15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schemeClr val="bg2"/>
              </a:solidFill>
              <a:latin typeface="微软雅黑" pitchFamily="34" charset="-122"/>
              <a:ea typeface="微软雅黑" pitchFamily="34" charset="-122"/>
            </a:endParaRPr>
          </a:p>
          <a:p>
            <a:pPr>
              <a:lnSpc>
                <a:spcPct val="130000"/>
              </a:lnSpc>
            </a:pPr>
            <a:r>
              <a:rPr lang="zh-CN" altLang="en-US" sz="1500" dirty="0">
                <a:solidFill>
                  <a:schemeClr val="bg2"/>
                </a:solidFill>
                <a:latin typeface="微软雅黑" pitchFamily="34" charset="-122"/>
                <a:ea typeface="微软雅黑" pitchFamily="34" charset="-122"/>
              </a:rPr>
              <a:t>      您的内容打在这里，或者通过复制您的文本后，在此框中选择粘贴，并选择只保留文字。</a:t>
            </a:r>
          </a:p>
        </p:txBody>
      </p:sp>
      <p:sp>
        <p:nvSpPr>
          <p:cNvPr id="128" name="圆角矩形 127"/>
          <p:cNvSpPr/>
          <p:nvPr/>
        </p:nvSpPr>
        <p:spPr>
          <a:xfrm>
            <a:off x="1367929" y="2659294"/>
            <a:ext cx="3263938" cy="396581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29" name="椭圆 128"/>
          <p:cNvSpPr/>
          <p:nvPr/>
        </p:nvSpPr>
        <p:spPr>
          <a:xfrm>
            <a:off x="1889689" y="2958360"/>
            <a:ext cx="305486" cy="30559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0" name="椭圆 129"/>
          <p:cNvSpPr/>
          <p:nvPr/>
        </p:nvSpPr>
        <p:spPr>
          <a:xfrm>
            <a:off x="2332466" y="3123603"/>
            <a:ext cx="183161" cy="18322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1" name="椭圆 130"/>
          <p:cNvSpPr/>
          <p:nvPr/>
        </p:nvSpPr>
        <p:spPr>
          <a:xfrm>
            <a:off x="3407612" y="3026231"/>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2" name="椭圆 131"/>
          <p:cNvSpPr/>
          <p:nvPr/>
        </p:nvSpPr>
        <p:spPr>
          <a:xfrm>
            <a:off x="1439741" y="2706566"/>
            <a:ext cx="389111" cy="389251"/>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3" name="椭圆 132"/>
          <p:cNvSpPr/>
          <p:nvPr/>
        </p:nvSpPr>
        <p:spPr>
          <a:xfrm>
            <a:off x="1852811" y="2764301"/>
            <a:ext cx="183161" cy="18322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4" name="椭圆 133"/>
          <p:cNvSpPr/>
          <p:nvPr/>
        </p:nvSpPr>
        <p:spPr>
          <a:xfrm>
            <a:off x="3901837" y="2939579"/>
            <a:ext cx="366322"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5" name="椭圆 134"/>
          <p:cNvSpPr/>
          <p:nvPr/>
        </p:nvSpPr>
        <p:spPr>
          <a:xfrm>
            <a:off x="4389618" y="2457943"/>
            <a:ext cx="222936" cy="22301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6" name="椭圆 135"/>
          <p:cNvSpPr/>
          <p:nvPr/>
        </p:nvSpPr>
        <p:spPr>
          <a:xfrm>
            <a:off x="4116455" y="2614951"/>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37" name="组合 136"/>
          <p:cNvGrpSpPr/>
          <p:nvPr/>
        </p:nvGrpSpPr>
        <p:grpSpPr>
          <a:xfrm>
            <a:off x="2044881" y="2399661"/>
            <a:ext cx="1808287" cy="576848"/>
            <a:chOff x="814328" y="3219334"/>
            <a:chExt cx="1356392" cy="432536"/>
          </a:xfrm>
        </p:grpSpPr>
        <p:grpSp>
          <p:nvGrpSpPr>
            <p:cNvPr id="138" name="组合 13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0" name="圆角矩形 1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831252" y="3331792"/>
              <a:ext cx="1322544"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accent3"/>
                  </a:solidFill>
                  <a:latin typeface="+mn-ea"/>
                </a:rPr>
                <a:t>扩展规划</a:t>
              </a:r>
              <a:endParaRPr lang="zh-CN" altLang="en-US" sz="2000" dirty="0">
                <a:solidFill>
                  <a:schemeClr val="accent3"/>
                </a:solidFill>
                <a:latin typeface="+mn-ea"/>
              </a:endParaRPr>
            </a:p>
          </p:txBody>
        </p:sp>
      </p:grpSp>
      <p:sp>
        <p:nvSpPr>
          <p:cNvPr id="142" name="椭圆 141"/>
          <p:cNvSpPr/>
          <p:nvPr/>
        </p:nvSpPr>
        <p:spPr>
          <a:xfrm>
            <a:off x="2564040" y="2916501"/>
            <a:ext cx="366322"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3" name="椭圆 142"/>
          <p:cNvSpPr/>
          <p:nvPr/>
        </p:nvSpPr>
        <p:spPr>
          <a:xfrm>
            <a:off x="1585014" y="2495694"/>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4" name="TextBox 14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895356447"/>
      </p:ext>
    </p:extLst>
  </p:cSld>
  <p:clrMapOvr>
    <a:masterClrMapping/>
  </p:clrMapOvr>
  <mc:AlternateContent xmlns:mc="http://schemas.openxmlformats.org/markup-compatibility/2006" xmlns:p14="http://schemas.microsoft.com/office/powerpoint/2010/main">
    <mc:Choice Requires="p14">
      <p:transition spd="slow" p14:dur="1200" advClick="0" advTm="0">
        <p14:prism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8000">
                                          <p:cBhvr additive="base">
                                            <p:cTn id="7" dur="1000" fill="hold"/>
                                            <p:tgtEl>
                                              <p:spTgt spid="3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250"/>
                                            <p:tgtEl>
                                              <p:spTgt spid="115"/>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250"/>
                                            <p:tgtEl>
                                              <p:spTgt spid="116"/>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anim calcmode="lin" valueType="num">
                                          <p:cBhvr>
                                            <p:cTn id="21" dur="500" fill="hold"/>
                                            <p:tgtEl>
                                              <p:spTgt spid="123"/>
                                            </p:tgtEl>
                                            <p:attrNameLst>
                                              <p:attrName>ppt_x</p:attrName>
                                            </p:attrNameLst>
                                          </p:cBhvr>
                                          <p:tavLst>
                                            <p:tav tm="0">
                                              <p:val>
                                                <p:strVal val="#ppt_x"/>
                                              </p:val>
                                            </p:tav>
                                            <p:tav tm="100000">
                                              <p:val>
                                                <p:strVal val="#ppt_x"/>
                                              </p:val>
                                            </p:tav>
                                          </p:tavLst>
                                        </p:anim>
                                        <p:anim calcmode="lin" valueType="num">
                                          <p:cBhvr>
                                            <p:cTn id="22" dur="500" fill="hold"/>
                                            <p:tgtEl>
                                              <p:spTgt spid="1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wipe(left)">
                                          <p:cBhvr>
                                            <p:cTn id="26" dur="250"/>
                                            <p:tgtEl>
                                              <p:spTgt spid="117"/>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250"/>
                                            <p:tgtEl>
                                              <p:spTgt spid="118"/>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anim calcmode="lin" valueType="num">
                                          <p:cBhvr>
                                            <p:cTn id="35" dur="500" fill="hold"/>
                                            <p:tgtEl>
                                              <p:spTgt spid="124"/>
                                            </p:tgtEl>
                                            <p:attrNameLst>
                                              <p:attrName>ppt_x</p:attrName>
                                            </p:attrNameLst>
                                          </p:cBhvr>
                                          <p:tavLst>
                                            <p:tav tm="0">
                                              <p:val>
                                                <p:strVal val="#ppt_x"/>
                                              </p:val>
                                            </p:tav>
                                            <p:tav tm="100000">
                                              <p:val>
                                                <p:strVal val="#ppt_x"/>
                                              </p:val>
                                            </p:tav>
                                          </p:tavLst>
                                        </p:anim>
                                        <p:anim calcmode="lin" valueType="num">
                                          <p:cBhvr>
                                            <p:cTn id="36" dur="500" fill="hold"/>
                                            <p:tgtEl>
                                              <p:spTgt spid="12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left)">
                                          <p:cBhvr>
                                            <p:cTn id="40" dur="250"/>
                                            <p:tgtEl>
                                              <p:spTgt spid="119"/>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250"/>
                                            <p:tgtEl>
                                              <p:spTgt spid="120"/>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anim calcmode="lin" valueType="num">
                                          <p:cBhvr>
                                            <p:cTn id="49" dur="500" fill="hold"/>
                                            <p:tgtEl>
                                              <p:spTgt spid="125"/>
                                            </p:tgtEl>
                                            <p:attrNameLst>
                                              <p:attrName>ppt_x</p:attrName>
                                            </p:attrNameLst>
                                          </p:cBhvr>
                                          <p:tavLst>
                                            <p:tav tm="0">
                                              <p:val>
                                                <p:strVal val="#ppt_x"/>
                                              </p:val>
                                            </p:tav>
                                            <p:tav tm="100000">
                                              <p:val>
                                                <p:strVal val="#ppt_x"/>
                                              </p:val>
                                            </p:tav>
                                          </p:tavLst>
                                        </p:anim>
                                        <p:anim calcmode="lin" valueType="num">
                                          <p:cBhvr>
                                            <p:cTn id="50" dur="500" fill="hold"/>
                                            <p:tgtEl>
                                              <p:spTgt spid="125"/>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21"/>
                                            </p:tgtEl>
                                            <p:attrNameLst>
                                              <p:attrName>style.visibility</p:attrName>
                                            </p:attrNameLst>
                                          </p:cBhvr>
                                          <p:to>
                                            <p:strVal val="visible"/>
                                          </p:to>
                                        </p:set>
                                        <p:animEffect transition="in" filter="wipe(left)">
                                          <p:cBhvr>
                                            <p:cTn id="54" dur="250"/>
                                            <p:tgtEl>
                                              <p:spTgt spid="121"/>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wipe(left)">
                                          <p:cBhvr>
                                            <p:cTn id="58" dur="250"/>
                                            <p:tgtEl>
                                              <p:spTgt spid="122"/>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fade">
                                          <p:cBhvr>
                                            <p:cTn id="62" dur="500"/>
                                            <p:tgtEl>
                                              <p:spTgt spid="126"/>
                                            </p:tgtEl>
                                          </p:cBhvr>
                                        </p:animEffect>
                                        <p:anim calcmode="lin" valueType="num">
                                          <p:cBhvr>
                                            <p:cTn id="63" dur="500" fill="hold"/>
                                            <p:tgtEl>
                                              <p:spTgt spid="126"/>
                                            </p:tgtEl>
                                            <p:attrNameLst>
                                              <p:attrName>ppt_x</p:attrName>
                                            </p:attrNameLst>
                                          </p:cBhvr>
                                          <p:tavLst>
                                            <p:tav tm="0">
                                              <p:val>
                                                <p:strVal val="#ppt_x"/>
                                              </p:val>
                                            </p:tav>
                                            <p:tav tm="100000">
                                              <p:val>
                                                <p:strVal val="#ppt_x"/>
                                              </p:val>
                                            </p:tav>
                                          </p:tavLst>
                                        </p:anim>
                                        <p:anim calcmode="lin" valueType="num">
                                          <p:cBhvr>
                                            <p:cTn id="64" dur="500" fill="hold"/>
                                            <p:tgtEl>
                                              <p:spTgt spid="126"/>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27"/>
                                            </p:tgtEl>
                                            <p:attrNameLst>
                                              <p:attrName>style.visibility</p:attrName>
                                            </p:attrNameLst>
                                          </p:cBhvr>
                                          <p:to>
                                            <p:strVal val="visible"/>
                                          </p:to>
                                        </p:set>
                                        <p:animEffect transition="in" filter="wipe(left)">
                                          <p:cBhvr>
                                            <p:cTn id="74" dur="50"/>
                                            <p:tgtEl>
                                              <p:spTgt spid="127"/>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127"/>
                                            </p:tgtEl>
                                          </p:cBhvr>
                                          <p:to x="80000" y="100000"/>
                                        </p:animScale>
                                        <p:anim by="(#ppt_w*0.10)" calcmode="lin" valueType="num">
                                          <p:cBhvr>
                                            <p:cTn id="77" dur="25" autoRev="1" fill="hold">
                                              <p:stCondLst>
                                                <p:cond delay="0"/>
                                              </p:stCondLst>
                                            </p:cTn>
                                            <p:tgtEl>
                                              <p:spTgt spid="127"/>
                                            </p:tgtEl>
                                            <p:attrNameLst>
                                              <p:attrName>ppt_x</p:attrName>
                                            </p:attrNameLst>
                                          </p:cBhvr>
                                        </p:anim>
                                        <p:anim by="(-#ppt_w*0.10)" calcmode="lin" valueType="num">
                                          <p:cBhvr>
                                            <p:cTn id="78" dur="25" autoRev="1" fill="hold">
                                              <p:stCondLst>
                                                <p:cond delay="0"/>
                                              </p:stCondLst>
                                            </p:cTn>
                                            <p:tgtEl>
                                              <p:spTgt spid="127"/>
                                            </p:tgtEl>
                                            <p:attrNameLst>
                                              <p:attrName>ppt_y</p:attrName>
                                            </p:attrNameLst>
                                          </p:cBhvr>
                                        </p:anim>
                                        <p:animRot by="-480000">
                                          <p:cBhvr>
                                            <p:cTn id="79" dur="25" autoRev="1" fill="hold">
                                              <p:stCondLst>
                                                <p:cond delay="0"/>
                                              </p:stCondLst>
                                            </p:cTn>
                                            <p:tgtEl>
                                              <p:spTgt spid="127"/>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animEffect transition="in" filter="wheel(1)">
                                          <p:cBhvr>
                                            <p:cTn id="82" dur="1000"/>
                                            <p:tgtEl>
                                              <p:spTgt spid="12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129"/>
                                            </p:tgtEl>
                                            <p:attrNameLst>
                                              <p:attrName>style.visibility</p:attrName>
                                            </p:attrNameLst>
                                          </p:cBhvr>
                                          <p:to>
                                            <p:strVal val="visible"/>
                                          </p:to>
                                        </p:set>
                                        <p:anim calcmode="lin" valueType="num">
                                          <p:cBhvr>
                                            <p:cTn id="85" dur="1000" fill="hold"/>
                                            <p:tgtEl>
                                              <p:spTgt spid="129"/>
                                            </p:tgtEl>
                                            <p:attrNameLst>
                                              <p:attrName>ppt_w</p:attrName>
                                            </p:attrNameLst>
                                          </p:cBhvr>
                                          <p:tavLst>
                                            <p:tav tm="0">
                                              <p:val>
                                                <p:fltVal val="0"/>
                                              </p:val>
                                            </p:tav>
                                            <p:tav tm="100000">
                                              <p:val>
                                                <p:strVal val="#ppt_w"/>
                                              </p:val>
                                            </p:tav>
                                          </p:tavLst>
                                        </p:anim>
                                        <p:anim calcmode="lin" valueType="num">
                                          <p:cBhvr>
                                            <p:cTn id="86" dur="1000" fill="hold"/>
                                            <p:tgtEl>
                                              <p:spTgt spid="129"/>
                                            </p:tgtEl>
                                            <p:attrNameLst>
                                              <p:attrName>ppt_h</p:attrName>
                                            </p:attrNameLst>
                                          </p:cBhvr>
                                          <p:tavLst>
                                            <p:tav tm="0">
                                              <p:val>
                                                <p:fltVal val="0"/>
                                              </p:val>
                                            </p:tav>
                                            <p:tav tm="100000">
                                              <p:val>
                                                <p:strVal val="#ppt_h"/>
                                              </p:val>
                                            </p:tav>
                                          </p:tavLst>
                                        </p:anim>
                                        <p:animEffect transition="in" filter="fade">
                                          <p:cBhvr>
                                            <p:cTn id="87" dur="1000"/>
                                            <p:tgtEl>
                                              <p:spTgt spid="129"/>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130"/>
                                            </p:tgtEl>
                                            <p:attrNameLst>
                                              <p:attrName>style.visibility</p:attrName>
                                            </p:attrNameLst>
                                          </p:cBhvr>
                                          <p:to>
                                            <p:strVal val="visible"/>
                                          </p:to>
                                        </p:set>
                                        <p:anim calcmode="lin" valueType="num">
                                          <p:cBhvr>
                                            <p:cTn id="90" dur="500" fill="hold"/>
                                            <p:tgtEl>
                                              <p:spTgt spid="130"/>
                                            </p:tgtEl>
                                            <p:attrNameLst>
                                              <p:attrName>ppt_w</p:attrName>
                                            </p:attrNameLst>
                                          </p:cBhvr>
                                          <p:tavLst>
                                            <p:tav tm="0">
                                              <p:val>
                                                <p:fltVal val="0"/>
                                              </p:val>
                                            </p:tav>
                                            <p:tav tm="100000">
                                              <p:val>
                                                <p:strVal val="#ppt_w"/>
                                              </p:val>
                                            </p:tav>
                                          </p:tavLst>
                                        </p:anim>
                                        <p:anim calcmode="lin" valueType="num">
                                          <p:cBhvr>
                                            <p:cTn id="91" dur="500" fill="hold"/>
                                            <p:tgtEl>
                                              <p:spTgt spid="130"/>
                                            </p:tgtEl>
                                            <p:attrNameLst>
                                              <p:attrName>ppt_h</p:attrName>
                                            </p:attrNameLst>
                                          </p:cBhvr>
                                          <p:tavLst>
                                            <p:tav tm="0">
                                              <p:val>
                                                <p:fltVal val="0"/>
                                              </p:val>
                                            </p:tav>
                                            <p:tav tm="100000">
                                              <p:val>
                                                <p:strVal val="#ppt_h"/>
                                              </p:val>
                                            </p:tav>
                                          </p:tavLst>
                                        </p:anim>
                                        <p:animEffect transition="in" filter="fade">
                                          <p:cBhvr>
                                            <p:cTn id="92" dur="500"/>
                                            <p:tgtEl>
                                              <p:spTgt spid="130"/>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142"/>
                                            </p:tgtEl>
                                            <p:attrNameLst>
                                              <p:attrName>style.visibility</p:attrName>
                                            </p:attrNameLst>
                                          </p:cBhvr>
                                          <p:to>
                                            <p:strVal val="visible"/>
                                          </p:to>
                                        </p:set>
                                        <p:anim calcmode="lin" valueType="num">
                                          <p:cBhvr>
                                            <p:cTn id="95" dur="900" fill="hold"/>
                                            <p:tgtEl>
                                              <p:spTgt spid="142"/>
                                            </p:tgtEl>
                                            <p:attrNameLst>
                                              <p:attrName>ppt_w</p:attrName>
                                            </p:attrNameLst>
                                          </p:cBhvr>
                                          <p:tavLst>
                                            <p:tav tm="0">
                                              <p:val>
                                                <p:fltVal val="0"/>
                                              </p:val>
                                            </p:tav>
                                            <p:tav tm="100000">
                                              <p:val>
                                                <p:strVal val="#ppt_w"/>
                                              </p:val>
                                            </p:tav>
                                          </p:tavLst>
                                        </p:anim>
                                        <p:anim calcmode="lin" valueType="num">
                                          <p:cBhvr>
                                            <p:cTn id="96" dur="900" fill="hold"/>
                                            <p:tgtEl>
                                              <p:spTgt spid="142"/>
                                            </p:tgtEl>
                                            <p:attrNameLst>
                                              <p:attrName>ppt_h</p:attrName>
                                            </p:attrNameLst>
                                          </p:cBhvr>
                                          <p:tavLst>
                                            <p:tav tm="0">
                                              <p:val>
                                                <p:fltVal val="0"/>
                                              </p:val>
                                            </p:tav>
                                            <p:tav tm="100000">
                                              <p:val>
                                                <p:strVal val="#ppt_h"/>
                                              </p:val>
                                            </p:tav>
                                          </p:tavLst>
                                        </p:anim>
                                        <p:animEffect transition="in" filter="fade">
                                          <p:cBhvr>
                                            <p:cTn id="97" dur="900"/>
                                            <p:tgtEl>
                                              <p:spTgt spid="14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500" fill="hold"/>
                                            <p:tgtEl>
                                              <p:spTgt spid="131"/>
                                            </p:tgtEl>
                                            <p:attrNameLst>
                                              <p:attrName>ppt_w</p:attrName>
                                            </p:attrNameLst>
                                          </p:cBhvr>
                                          <p:tavLst>
                                            <p:tav tm="0">
                                              <p:val>
                                                <p:fltVal val="0"/>
                                              </p:val>
                                            </p:tav>
                                            <p:tav tm="100000">
                                              <p:val>
                                                <p:strVal val="#ppt_w"/>
                                              </p:val>
                                            </p:tav>
                                          </p:tavLst>
                                        </p:anim>
                                        <p:anim calcmode="lin" valueType="num">
                                          <p:cBhvr>
                                            <p:cTn id="101" dur="500" fill="hold"/>
                                            <p:tgtEl>
                                              <p:spTgt spid="131"/>
                                            </p:tgtEl>
                                            <p:attrNameLst>
                                              <p:attrName>ppt_h</p:attrName>
                                            </p:attrNameLst>
                                          </p:cBhvr>
                                          <p:tavLst>
                                            <p:tav tm="0">
                                              <p:val>
                                                <p:fltVal val="0"/>
                                              </p:val>
                                            </p:tav>
                                            <p:tav tm="100000">
                                              <p:val>
                                                <p:strVal val="#ppt_h"/>
                                              </p:val>
                                            </p:tav>
                                          </p:tavLst>
                                        </p:anim>
                                        <p:animEffect transition="in" filter="fade">
                                          <p:cBhvr>
                                            <p:cTn id="102" dur="500"/>
                                            <p:tgtEl>
                                              <p:spTgt spid="131"/>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32"/>
                                            </p:tgtEl>
                                            <p:attrNameLst>
                                              <p:attrName>style.visibility</p:attrName>
                                            </p:attrNameLst>
                                          </p:cBhvr>
                                          <p:to>
                                            <p:strVal val="visible"/>
                                          </p:to>
                                        </p:set>
                                        <p:anim calcmode="lin" valueType="num">
                                          <p:cBhvr>
                                            <p:cTn id="105" dur="600" fill="hold"/>
                                            <p:tgtEl>
                                              <p:spTgt spid="132"/>
                                            </p:tgtEl>
                                            <p:attrNameLst>
                                              <p:attrName>ppt_w</p:attrName>
                                            </p:attrNameLst>
                                          </p:cBhvr>
                                          <p:tavLst>
                                            <p:tav tm="0">
                                              <p:val>
                                                <p:fltVal val="0"/>
                                              </p:val>
                                            </p:tav>
                                            <p:tav tm="100000">
                                              <p:val>
                                                <p:strVal val="#ppt_w"/>
                                              </p:val>
                                            </p:tav>
                                          </p:tavLst>
                                        </p:anim>
                                        <p:anim calcmode="lin" valueType="num">
                                          <p:cBhvr>
                                            <p:cTn id="106" dur="600" fill="hold"/>
                                            <p:tgtEl>
                                              <p:spTgt spid="132"/>
                                            </p:tgtEl>
                                            <p:attrNameLst>
                                              <p:attrName>ppt_h</p:attrName>
                                            </p:attrNameLst>
                                          </p:cBhvr>
                                          <p:tavLst>
                                            <p:tav tm="0">
                                              <p:val>
                                                <p:fltVal val="0"/>
                                              </p:val>
                                            </p:tav>
                                            <p:tav tm="100000">
                                              <p:val>
                                                <p:strVal val="#ppt_h"/>
                                              </p:val>
                                            </p:tav>
                                          </p:tavLst>
                                        </p:anim>
                                        <p:animEffect transition="in" filter="fade">
                                          <p:cBhvr>
                                            <p:cTn id="107" dur="600"/>
                                            <p:tgtEl>
                                              <p:spTgt spid="132"/>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33"/>
                                            </p:tgtEl>
                                            <p:attrNameLst>
                                              <p:attrName>style.visibility</p:attrName>
                                            </p:attrNameLst>
                                          </p:cBhvr>
                                          <p:to>
                                            <p:strVal val="visible"/>
                                          </p:to>
                                        </p:set>
                                        <p:anim calcmode="lin" valueType="num">
                                          <p:cBhvr>
                                            <p:cTn id="110" dur="700" fill="hold"/>
                                            <p:tgtEl>
                                              <p:spTgt spid="133"/>
                                            </p:tgtEl>
                                            <p:attrNameLst>
                                              <p:attrName>ppt_w</p:attrName>
                                            </p:attrNameLst>
                                          </p:cBhvr>
                                          <p:tavLst>
                                            <p:tav tm="0">
                                              <p:val>
                                                <p:fltVal val="0"/>
                                              </p:val>
                                            </p:tav>
                                            <p:tav tm="100000">
                                              <p:val>
                                                <p:strVal val="#ppt_w"/>
                                              </p:val>
                                            </p:tav>
                                          </p:tavLst>
                                        </p:anim>
                                        <p:anim calcmode="lin" valueType="num">
                                          <p:cBhvr>
                                            <p:cTn id="111" dur="700" fill="hold"/>
                                            <p:tgtEl>
                                              <p:spTgt spid="133"/>
                                            </p:tgtEl>
                                            <p:attrNameLst>
                                              <p:attrName>ppt_h</p:attrName>
                                            </p:attrNameLst>
                                          </p:cBhvr>
                                          <p:tavLst>
                                            <p:tav tm="0">
                                              <p:val>
                                                <p:fltVal val="0"/>
                                              </p:val>
                                            </p:tav>
                                            <p:tav tm="100000">
                                              <p:val>
                                                <p:strVal val="#ppt_h"/>
                                              </p:val>
                                            </p:tav>
                                          </p:tavLst>
                                        </p:anim>
                                        <p:animEffect transition="in" filter="fade">
                                          <p:cBhvr>
                                            <p:cTn id="112" dur="700"/>
                                            <p:tgtEl>
                                              <p:spTgt spid="133"/>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134"/>
                                            </p:tgtEl>
                                            <p:attrNameLst>
                                              <p:attrName>style.visibility</p:attrName>
                                            </p:attrNameLst>
                                          </p:cBhvr>
                                          <p:to>
                                            <p:strVal val="visible"/>
                                          </p:to>
                                        </p:set>
                                        <p:anim calcmode="lin" valueType="num">
                                          <p:cBhvr>
                                            <p:cTn id="115" dur="1000" fill="hold"/>
                                            <p:tgtEl>
                                              <p:spTgt spid="134"/>
                                            </p:tgtEl>
                                            <p:attrNameLst>
                                              <p:attrName>ppt_w</p:attrName>
                                            </p:attrNameLst>
                                          </p:cBhvr>
                                          <p:tavLst>
                                            <p:tav tm="0">
                                              <p:val>
                                                <p:fltVal val="0"/>
                                              </p:val>
                                            </p:tav>
                                            <p:tav tm="100000">
                                              <p:val>
                                                <p:strVal val="#ppt_w"/>
                                              </p:val>
                                            </p:tav>
                                          </p:tavLst>
                                        </p:anim>
                                        <p:anim calcmode="lin" valueType="num">
                                          <p:cBhvr>
                                            <p:cTn id="116" dur="1000" fill="hold"/>
                                            <p:tgtEl>
                                              <p:spTgt spid="134"/>
                                            </p:tgtEl>
                                            <p:attrNameLst>
                                              <p:attrName>ppt_h</p:attrName>
                                            </p:attrNameLst>
                                          </p:cBhvr>
                                          <p:tavLst>
                                            <p:tav tm="0">
                                              <p:val>
                                                <p:fltVal val="0"/>
                                              </p:val>
                                            </p:tav>
                                            <p:tav tm="100000">
                                              <p:val>
                                                <p:strVal val="#ppt_h"/>
                                              </p:val>
                                            </p:tav>
                                          </p:tavLst>
                                        </p:anim>
                                        <p:animEffect transition="in" filter="fade">
                                          <p:cBhvr>
                                            <p:cTn id="117" dur="1000"/>
                                            <p:tgtEl>
                                              <p:spTgt spid="13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35"/>
                                            </p:tgtEl>
                                            <p:attrNameLst>
                                              <p:attrName>style.visibility</p:attrName>
                                            </p:attrNameLst>
                                          </p:cBhvr>
                                          <p:to>
                                            <p:strVal val="visible"/>
                                          </p:to>
                                        </p:set>
                                        <p:anim calcmode="lin" valueType="num">
                                          <p:cBhvr>
                                            <p:cTn id="120" dur="700" fill="hold"/>
                                            <p:tgtEl>
                                              <p:spTgt spid="135"/>
                                            </p:tgtEl>
                                            <p:attrNameLst>
                                              <p:attrName>ppt_w</p:attrName>
                                            </p:attrNameLst>
                                          </p:cBhvr>
                                          <p:tavLst>
                                            <p:tav tm="0">
                                              <p:val>
                                                <p:fltVal val="0"/>
                                              </p:val>
                                            </p:tav>
                                            <p:tav tm="100000">
                                              <p:val>
                                                <p:strVal val="#ppt_w"/>
                                              </p:val>
                                            </p:tav>
                                          </p:tavLst>
                                        </p:anim>
                                        <p:anim calcmode="lin" valueType="num">
                                          <p:cBhvr>
                                            <p:cTn id="121" dur="700" fill="hold"/>
                                            <p:tgtEl>
                                              <p:spTgt spid="135"/>
                                            </p:tgtEl>
                                            <p:attrNameLst>
                                              <p:attrName>ppt_h</p:attrName>
                                            </p:attrNameLst>
                                          </p:cBhvr>
                                          <p:tavLst>
                                            <p:tav tm="0">
                                              <p:val>
                                                <p:fltVal val="0"/>
                                              </p:val>
                                            </p:tav>
                                            <p:tav tm="100000">
                                              <p:val>
                                                <p:strVal val="#ppt_h"/>
                                              </p:val>
                                            </p:tav>
                                          </p:tavLst>
                                        </p:anim>
                                        <p:animEffect transition="in" filter="fade">
                                          <p:cBhvr>
                                            <p:cTn id="122" dur="700"/>
                                            <p:tgtEl>
                                              <p:spTgt spid="135"/>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36"/>
                                            </p:tgtEl>
                                            <p:attrNameLst>
                                              <p:attrName>style.visibility</p:attrName>
                                            </p:attrNameLst>
                                          </p:cBhvr>
                                          <p:to>
                                            <p:strVal val="visible"/>
                                          </p:to>
                                        </p:set>
                                        <p:anim calcmode="lin" valueType="num">
                                          <p:cBhvr>
                                            <p:cTn id="125" dur="800" fill="hold"/>
                                            <p:tgtEl>
                                              <p:spTgt spid="136"/>
                                            </p:tgtEl>
                                            <p:attrNameLst>
                                              <p:attrName>ppt_w</p:attrName>
                                            </p:attrNameLst>
                                          </p:cBhvr>
                                          <p:tavLst>
                                            <p:tav tm="0">
                                              <p:val>
                                                <p:fltVal val="0"/>
                                              </p:val>
                                            </p:tav>
                                            <p:tav tm="100000">
                                              <p:val>
                                                <p:strVal val="#ppt_w"/>
                                              </p:val>
                                            </p:tav>
                                          </p:tavLst>
                                        </p:anim>
                                        <p:anim calcmode="lin" valueType="num">
                                          <p:cBhvr>
                                            <p:cTn id="126" dur="800" fill="hold"/>
                                            <p:tgtEl>
                                              <p:spTgt spid="136"/>
                                            </p:tgtEl>
                                            <p:attrNameLst>
                                              <p:attrName>ppt_h</p:attrName>
                                            </p:attrNameLst>
                                          </p:cBhvr>
                                          <p:tavLst>
                                            <p:tav tm="0">
                                              <p:val>
                                                <p:fltVal val="0"/>
                                              </p:val>
                                            </p:tav>
                                            <p:tav tm="100000">
                                              <p:val>
                                                <p:strVal val="#ppt_h"/>
                                              </p:val>
                                            </p:tav>
                                          </p:tavLst>
                                        </p:anim>
                                        <p:animEffect transition="in" filter="fade">
                                          <p:cBhvr>
                                            <p:cTn id="127" dur="800"/>
                                            <p:tgtEl>
                                              <p:spTgt spid="136"/>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900" fill="hold"/>
                                            <p:tgtEl>
                                              <p:spTgt spid="143"/>
                                            </p:tgtEl>
                                            <p:attrNameLst>
                                              <p:attrName>ppt_w</p:attrName>
                                            </p:attrNameLst>
                                          </p:cBhvr>
                                          <p:tavLst>
                                            <p:tav tm="0">
                                              <p:val>
                                                <p:fltVal val="0"/>
                                              </p:val>
                                            </p:tav>
                                            <p:tav tm="100000">
                                              <p:val>
                                                <p:strVal val="#ppt_w"/>
                                              </p:val>
                                            </p:tav>
                                          </p:tavLst>
                                        </p:anim>
                                        <p:anim calcmode="lin" valueType="num">
                                          <p:cBhvr>
                                            <p:cTn id="131" dur="900" fill="hold"/>
                                            <p:tgtEl>
                                              <p:spTgt spid="143"/>
                                            </p:tgtEl>
                                            <p:attrNameLst>
                                              <p:attrName>ppt_h</p:attrName>
                                            </p:attrNameLst>
                                          </p:cBhvr>
                                          <p:tavLst>
                                            <p:tav tm="0">
                                              <p:val>
                                                <p:fltVal val="0"/>
                                              </p:val>
                                            </p:tav>
                                            <p:tav tm="100000">
                                              <p:val>
                                                <p:strVal val="#ppt_h"/>
                                              </p:val>
                                            </p:tav>
                                          </p:tavLst>
                                        </p:anim>
                                        <p:animEffect transition="in" filter="fade">
                                          <p:cBhvr>
                                            <p:cTn id="132" dur="900"/>
                                            <p:tgtEl>
                                              <p:spTgt spid="143"/>
                                            </p:tgtEl>
                                          </p:cBhvr>
                                        </p:animEffect>
                                      </p:childTnLst>
                                    </p:cTn>
                                  </p:par>
                                </p:childTnLst>
                              </p:cTn>
                            </p:par>
                            <p:par>
                              <p:cTn id="133" fill="hold">
                                <p:stCondLst>
                                  <p:cond delay="7290"/>
                                </p:stCondLst>
                                <p:childTnLst>
                                  <p:par>
                                    <p:cTn id="134" presetID="10" presetClass="entr" presetSubtype="0" fill="hold" grpId="0" nodeType="afterEffect">
                                      <p:stCondLst>
                                        <p:cond delay="0"/>
                                      </p:stCondLst>
                                      <p:childTnLst>
                                        <p:set>
                                          <p:cBhvr>
                                            <p:cTn id="135" dur="1" fill="hold">
                                              <p:stCondLst>
                                                <p:cond delay="0"/>
                                              </p:stCondLst>
                                            </p:cTn>
                                            <p:tgtEl>
                                              <p:spTgt spid="144"/>
                                            </p:tgtEl>
                                            <p:attrNameLst>
                                              <p:attrName>style.visibility</p:attrName>
                                            </p:attrNameLst>
                                          </p:cBhvr>
                                          <p:to>
                                            <p:strVal val="visible"/>
                                          </p:to>
                                        </p:set>
                                        <p:animEffect transition="in" filter="fade">
                                          <p:cBhvr>
                                            <p:cTn id="136"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7" grpId="1"/>
          <p:bldP spid="128" grpId="0" animBg="1"/>
          <p:bldP spid="129" grpId="0" animBg="1"/>
          <p:bldP spid="130" grpId="0" animBg="1"/>
          <p:bldP spid="131" grpId="0" animBg="1"/>
          <p:bldP spid="132" grpId="0" animBg="1"/>
          <p:bldP spid="133" grpId="0" animBg="1"/>
          <p:bldP spid="134" grpId="0" animBg="1"/>
          <p:bldP spid="135" grpId="0" animBg="1"/>
          <p:bldP spid="136" grpId="0" animBg="1"/>
          <p:bldP spid="142" grpId="0" animBg="1"/>
          <p:bldP spid="143" grpId="0" animBg="1"/>
          <p:bldP spid="1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0-#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250"/>
                                            <p:tgtEl>
                                              <p:spTgt spid="115"/>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250"/>
                                            <p:tgtEl>
                                              <p:spTgt spid="116"/>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anim calcmode="lin" valueType="num">
                                          <p:cBhvr>
                                            <p:cTn id="21" dur="500" fill="hold"/>
                                            <p:tgtEl>
                                              <p:spTgt spid="123"/>
                                            </p:tgtEl>
                                            <p:attrNameLst>
                                              <p:attrName>ppt_x</p:attrName>
                                            </p:attrNameLst>
                                          </p:cBhvr>
                                          <p:tavLst>
                                            <p:tav tm="0">
                                              <p:val>
                                                <p:strVal val="#ppt_x"/>
                                              </p:val>
                                            </p:tav>
                                            <p:tav tm="100000">
                                              <p:val>
                                                <p:strVal val="#ppt_x"/>
                                              </p:val>
                                            </p:tav>
                                          </p:tavLst>
                                        </p:anim>
                                        <p:anim calcmode="lin" valueType="num">
                                          <p:cBhvr>
                                            <p:cTn id="22" dur="500" fill="hold"/>
                                            <p:tgtEl>
                                              <p:spTgt spid="1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wipe(left)">
                                          <p:cBhvr>
                                            <p:cTn id="26" dur="250"/>
                                            <p:tgtEl>
                                              <p:spTgt spid="117"/>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250"/>
                                            <p:tgtEl>
                                              <p:spTgt spid="118"/>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anim calcmode="lin" valueType="num">
                                          <p:cBhvr>
                                            <p:cTn id="35" dur="500" fill="hold"/>
                                            <p:tgtEl>
                                              <p:spTgt spid="124"/>
                                            </p:tgtEl>
                                            <p:attrNameLst>
                                              <p:attrName>ppt_x</p:attrName>
                                            </p:attrNameLst>
                                          </p:cBhvr>
                                          <p:tavLst>
                                            <p:tav tm="0">
                                              <p:val>
                                                <p:strVal val="#ppt_x"/>
                                              </p:val>
                                            </p:tav>
                                            <p:tav tm="100000">
                                              <p:val>
                                                <p:strVal val="#ppt_x"/>
                                              </p:val>
                                            </p:tav>
                                          </p:tavLst>
                                        </p:anim>
                                        <p:anim calcmode="lin" valueType="num">
                                          <p:cBhvr>
                                            <p:cTn id="36" dur="500" fill="hold"/>
                                            <p:tgtEl>
                                              <p:spTgt spid="12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left)">
                                          <p:cBhvr>
                                            <p:cTn id="40" dur="250"/>
                                            <p:tgtEl>
                                              <p:spTgt spid="119"/>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250"/>
                                            <p:tgtEl>
                                              <p:spTgt spid="120"/>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anim calcmode="lin" valueType="num">
                                          <p:cBhvr>
                                            <p:cTn id="49" dur="500" fill="hold"/>
                                            <p:tgtEl>
                                              <p:spTgt spid="125"/>
                                            </p:tgtEl>
                                            <p:attrNameLst>
                                              <p:attrName>ppt_x</p:attrName>
                                            </p:attrNameLst>
                                          </p:cBhvr>
                                          <p:tavLst>
                                            <p:tav tm="0">
                                              <p:val>
                                                <p:strVal val="#ppt_x"/>
                                              </p:val>
                                            </p:tav>
                                            <p:tav tm="100000">
                                              <p:val>
                                                <p:strVal val="#ppt_x"/>
                                              </p:val>
                                            </p:tav>
                                          </p:tavLst>
                                        </p:anim>
                                        <p:anim calcmode="lin" valueType="num">
                                          <p:cBhvr>
                                            <p:cTn id="50" dur="500" fill="hold"/>
                                            <p:tgtEl>
                                              <p:spTgt spid="125"/>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21"/>
                                            </p:tgtEl>
                                            <p:attrNameLst>
                                              <p:attrName>style.visibility</p:attrName>
                                            </p:attrNameLst>
                                          </p:cBhvr>
                                          <p:to>
                                            <p:strVal val="visible"/>
                                          </p:to>
                                        </p:set>
                                        <p:animEffect transition="in" filter="wipe(left)">
                                          <p:cBhvr>
                                            <p:cTn id="54" dur="250"/>
                                            <p:tgtEl>
                                              <p:spTgt spid="121"/>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wipe(left)">
                                          <p:cBhvr>
                                            <p:cTn id="58" dur="250"/>
                                            <p:tgtEl>
                                              <p:spTgt spid="122"/>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fade">
                                          <p:cBhvr>
                                            <p:cTn id="62" dur="500"/>
                                            <p:tgtEl>
                                              <p:spTgt spid="126"/>
                                            </p:tgtEl>
                                          </p:cBhvr>
                                        </p:animEffect>
                                        <p:anim calcmode="lin" valueType="num">
                                          <p:cBhvr>
                                            <p:cTn id="63" dur="500" fill="hold"/>
                                            <p:tgtEl>
                                              <p:spTgt spid="126"/>
                                            </p:tgtEl>
                                            <p:attrNameLst>
                                              <p:attrName>ppt_x</p:attrName>
                                            </p:attrNameLst>
                                          </p:cBhvr>
                                          <p:tavLst>
                                            <p:tav tm="0">
                                              <p:val>
                                                <p:strVal val="#ppt_x"/>
                                              </p:val>
                                            </p:tav>
                                            <p:tav tm="100000">
                                              <p:val>
                                                <p:strVal val="#ppt_x"/>
                                              </p:val>
                                            </p:tav>
                                          </p:tavLst>
                                        </p:anim>
                                        <p:anim calcmode="lin" valueType="num">
                                          <p:cBhvr>
                                            <p:cTn id="64" dur="500" fill="hold"/>
                                            <p:tgtEl>
                                              <p:spTgt spid="126"/>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27"/>
                                            </p:tgtEl>
                                            <p:attrNameLst>
                                              <p:attrName>style.visibility</p:attrName>
                                            </p:attrNameLst>
                                          </p:cBhvr>
                                          <p:to>
                                            <p:strVal val="visible"/>
                                          </p:to>
                                        </p:set>
                                        <p:animEffect transition="in" filter="wipe(left)">
                                          <p:cBhvr>
                                            <p:cTn id="74" dur="50"/>
                                            <p:tgtEl>
                                              <p:spTgt spid="127"/>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127"/>
                                            </p:tgtEl>
                                          </p:cBhvr>
                                          <p:to x="80000" y="100000"/>
                                        </p:animScale>
                                        <p:anim by="(#ppt_w*0.10)" calcmode="lin" valueType="num">
                                          <p:cBhvr>
                                            <p:cTn id="77" dur="25" autoRev="1" fill="hold">
                                              <p:stCondLst>
                                                <p:cond delay="0"/>
                                              </p:stCondLst>
                                            </p:cTn>
                                            <p:tgtEl>
                                              <p:spTgt spid="127"/>
                                            </p:tgtEl>
                                            <p:attrNameLst>
                                              <p:attrName>ppt_x</p:attrName>
                                            </p:attrNameLst>
                                          </p:cBhvr>
                                        </p:anim>
                                        <p:anim by="(-#ppt_w*0.10)" calcmode="lin" valueType="num">
                                          <p:cBhvr>
                                            <p:cTn id="78" dur="25" autoRev="1" fill="hold">
                                              <p:stCondLst>
                                                <p:cond delay="0"/>
                                              </p:stCondLst>
                                            </p:cTn>
                                            <p:tgtEl>
                                              <p:spTgt spid="127"/>
                                            </p:tgtEl>
                                            <p:attrNameLst>
                                              <p:attrName>ppt_y</p:attrName>
                                            </p:attrNameLst>
                                          </p:cBhvr>
                                        </p:anim>
                                        <p:animRot by="-480000">
                                          <p:cBhvr>
                                            <p:cTn id="79" dur="25" autoRev="1" fill="hold">
                                              <p:stCondLst>
                                                <p:cond delay="0"/>
                                              </p:stCondLst>
                                            </p:cTn>
                                            <p:tgtEl>
                                              <p:spTgt spid="127"/>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animEffect transition="in" filter="wheel(1)">
                                          <p:cBhvr>
                                            <p:cTn id="82" dur="1000"/>
                                            <p:tgtEl>
                                              <p:spTgt spid="12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129"/>
                                            </p:tgtEl>
                                            <p:attrNameLst>
                                              <p:attrName>style.visibility</p:attrName>
                                            </p:attrNameLst>
                                          </p:cBhvr>
                                          <p:to>
                                            <p:strVal val="visible"/>
                                          </p:to>
                                        </p:set>
                                        <p:anim calcmode="lin" valueType="num">
                                          <p:cBhvr>
                                            <p:cTn id="85" dur="1000" fill="hold"/>
                                            <p:tgtEl>
                                              <p:spTgt spid="129"/>
                                            </p:tgtEl>
                                            <p:attrNameLst>
                                              <p:attrName>ppt_w</p:attrName>
                                            </p:attrNameLst>
                                          </p:cBhvr>
                                          <p:tavLst>
                                            <p:tav tm="0">
                                              <p:val>
                                                <p:fltVal val="0"/>
                                              </p:val>
                                            </p:tav>
                                            <p:tav tm="100000">
                                              <p:val>
                                                <p:strVal val="#ppt_w"/>
                                              </p:val>
                                            </p:tav>
                                          </p:tavLst>
                                        </p:anim>
                                        <p:anim calcmode="lin" valueType="num">
                                          <p:cBhvr>
                                            <p:cTn id="86" dur="1000" fill="hold"/>
                                            <p:tgtEl>
                                              <p:spTgt spid="129"/>
                                            </p:tgtEl>
                                            <p:attrNameLst>
                                              <p:attrName>ppt_h</p:attrName>
                                            </p:attrNameLst>
                                          </p:cBhvr>
                                          <p:tavLst>
                                            <p:tav tm="0">
                                              <p:val>
                                                <p:fltVal val="0"/>
                                              </p:val>
                                            </p:tav>
                                            <p:tav tm="100000">
                                              <p:val>
                                                <p:strVal val="#ppt_h"/>
                                              </p:val>
                                            </p:tav>
                                          </p:tavLst>
                                        </p:anim>
                                        <p:animEffect transition="in" filter="fade">
                                          <p:cBhvr>
                                            <p:cTn id="87" dur="1000"/>
                                            <p:tgtEl>
                                              <p:spTgt spid="129"/>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130"/>
                                            </p:tgtEl>
                                            <p:attrNameLst>
                                              <p:attrName>style.visibility</p:attrName>
                                            </p:attrNameLst>
                                          </p:cBhvr>
                                          <p:to>
                                            <p:strVal val="visible"/>
                                          </p:to>
                                        </p:set>
                                        <p:anim calcmode="lin" valueType="num">
                                          <p:cBhvr>
                                            <p:cTn id="90" dur="500" fill="hold"/>
                                            <p:tgtEl>
                                              <p:spTgt spid="130"/>
                                            </p:tgtEl>
                                            <p:attrNameLst>
                                              <p:attrName>ppt_w</p:attrName>
                                            </p:attrNameLst>
                                          </p:cBhvr>
                                          <p:tavLst>
                                            <p:tav tm="0">
                                              <p:val>
                                                <p:fltVal val="0"/>
                                              </p:val>
                                            </p:tav>
                                            <p:tav tm="100000">
                                              <p:val>
                                                <p:strVal val="#ppt_w"/>
                                              </p:val>
                                            </p:tav>
                                          </p:tavLst>
                                        </p:anim>
                                        <p:anim calcmode="lin" valueType="num">
                                          <p:cBhvr>
                                            <p:cTn id="91" dur="500" fill="hold"/>
                                            <p:tgtEl>
                                              <p:spTgt spid="130"/>
                                            </p:tgtEl>
                                            <p:attrNameLst>
                                              <p:attrName>ppt_h</p:attrName>
                                            </p:attrNameLst>
                                          </p:cBhvr>
                                          <p:tavLst>
                                            <p:tav tm="0">
                                              <p:val>
                                                <p:fltVal val="0"/>
                                              </p:val>
                                            </p:tav>
                                            <p:tav tm="100000">
                                              <p:val>
                                                <p:strVal val="#ppt_h"/>
                                              </p:val>
                                            </p:tav>
                                          </p:tavLst>
                                        </p:anim>
                                        <p:animEffect transition="in" filter="fade">
                                          <p:cBhvr>
                                            <p:cTn id="92" dur="500"/>
                                            <p:tgtEl>
                                              <p:spTgt spid="130"/>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142"/>
                                            </p:tgtEl>
                                            <p:attrNameLst>
                                              <p:attrName>style.visibility</p:attrName>
                                            </p:attrNameLst>
                                          </p:cBhvr>
                                          <p:to>
                                            <p:strVal val="visible"/>
                                          </p:to>
                                        </p:set>
                                        <p:anim calcmode="lin" valueType="num">
                                          <p:cBhvr>
                                            <p:cTn id="95" dur="900" fill="hold"/>
                                            <p:tgtEl>
                                              <p:spTgt spid="142"/>
                                            </p:tgtEl>
                                            <p:attrNameLst>
                                              <p:attrName>ppt_w</p:attrName>
                                            </p:attrNameLst>
                                          </p:cBhvr>
                                          <p:tavLst>
                                            <p:tav tm="0">
                                              <p:val>
                                                <p:fltVal val="0"/>
                                              </p:val>
                                            </p:tav>
                                            <p:tav tm="100000">
                                              <p:val>
                                                <p:strVal val="#ppt_w"/>
                                              </p:val>
                                            </p:tav>
                                          </p:tavLst>
                                        </p:anim>
                                        <p:anim calcmode="lin" valueType="num">
                                          <p:cBhvr>
                                            <p:cTn id="96" dur="900" fill="hold"/>
                                            <p:tgtEl>
                                              <p:spTgt spid="142"/>
                                            </p:tgtEl>
                                            <p:attrNameLst>
                                              <p:attrName>ppt_h</p:attrName>
                                            </p:attrNameLst>
                                          </p:cBhvr>
                                          <p:tavLst>
                                            <p:tav tm="0">
                                              <p:val>
                                                <p:fltVal val="0"/>
                                              </p:val>
                                            </p:tav>
                                            <p:tav tm="100000">
                                              <p:val>
                                                <p:strVal val="#ppt_h"/>
                                              </p:val>
                                            </p:tav>
                                          </p:tavLst>
                                        </p:anim>
                                        <p:animEffect transition="in" filter="fade">
                                          <p:cBhvr>
                                            <p:cTn id="97" dur="900"/>
                                            <p:tgtEl>
                                              <p:spTgt spid="14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500" fill="hold"/>
                                            <p:tgtEl>
                                              <p:spTgt spid="131"/>
                                            </p:tgtEl>
                                            <p:attrNameLst>
                                              <p:attrName>ppt_w</p:attrName>
                                            </p:attrNameLst>
                                          </p:cBhvr>
                                          <p:tavLst>
                                            <p:tav tm="0">
                                              <p:val>
                                                <p:fltVal val="0"/>
                                              </p:val>
                                            </p:tav>
                                            <p:tav tm="100000">
                                              <p:val>
                                                <p:strVal val="#ppt_w"/>
                                              </p:val>
                                            </p:tav>
                                          </p:tavLst>
                                        </p:anim>
                                        <p:anim calcmode="lin" valueType="num">
                                          <p:cBhvr>
                                            <p:cTn id="101" dur="500" fill="hold"/>
                                            <p:tgtEl>
                                              <p:spTgt spid="131"/>
                                            </p:tgtEl>
                                            <p:attrNameLst>
                                              <p:attrName>ppt_h</p:attrName>
                                            </p:attrNameLst>
                                          </p:cBhvr>
                                          <p:tavLst>
                                            <p:tav tm="0">
                                              <p:val>
                                                <p:fltVal val="0"/>
                                              </p:val>
                                            </p:tav>
                                            <p:tav tm="100000">
                                              <p:val>
                                                <p:strVal val="#ppt_h"/>
                                              </p:val>
                                            </p:tav>
                                          </p:tavLst>
                                        </p:anim>
                                        <p:animEffect transition="in" filter="fade">
                                          <p:cBhvr>
                                            <p:cTn id="102" dur="500"/>
                                            <p:tgtEl>
                                              <p:spTgt spid="131"/>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32"/>
                                            </p:tgtEl>
                                            <p:attrNameLst>
                                              <p:attrName>style.visibility</p:attrName>
                                            </p:attrNameLst>
                                          </p:cBhvr>
                                          <p:to>
                                            <p:strVal val="visible"/>
                                          </p:to>
                                        </p:set>
                                        <p:anim calcmode="lin" valueType="num">
                                          <p:cBhvr>
                                            <p:cTn id="105" dur="600" fill="hold"/>
                                            <p:tgtEl>
                                              <p:spTgt spid="132"/>
                                            </p:tgtEl>
                                            <p:attrNameLst>
                                              <p:attrName>ppt_w</p:attrName>
                                            </p:attrNameLst>
                                          </p:cBhvr>
                                          <p:tavLst>
                                            <p:tav tm="0">
                                              <p:val>
                                                <p:fltVal val="0"/>
                                              </p:val>
                                            </p:tav>
                                            <p:tav tm="100000">
                                              <p:val>
                                                <p:strVal val="#ppt_w"/>
                                              </p:val>
                                            </p:tav>
                                          </p:tavLst>
                                        </p:anim>
                                        <p:anim calcmode="lin" valueType="num">
                                          <p:cBhvr>
                                            <p:cTn id="106" dur="600" fill="hold"/>
                                            <p:tgtEl>
                                              <p:spTgt spid="132"/>
                                            </p:tgtEl>
                                            <p:attrNameLst>
                                              <p:attrName>ppt_h</p:attrName>
                                            </p:attrNameLst>
                                          </p:cBhvr>
                                          <p:tavLst>
                                            <p:tav tm="0">
                                              <p:val>
                                                <p:fltVal val="0"/>
                                              </p:val>
                                            </p:tav>
                                            <p:tav tm="100000">
                                              <p:val>
                                                <p:strVal val="#ppt_h"/>
                                              </p:val>
                                            </p:tav>
                                          </p:tavLst>
                                        </p:anim>
                                        <p:animEffect transition="in" filter="fade">
                                          <p:cBhvr>
                                            <p:cTn id="107" dur="600"/>
                                            <p:tgtEl>
                                              <p:spTgt spid="132"/>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33"/>
                                            </p:tgtEl>
                                            <p:attrNameLst>
                                              <p:attrName>style.visibility</p:attrName>
                                            </p:attrNameLst>
                                          </p:cBhvr>
                                          <p:to>
                                            <p:strVal val="visible"/>
                                          </p:to>
                                        </p:set>
                                        <p:anim calcmode="lin" valueType="num">
                                          <p:cBhvr>
                                            <p:cTn id="110" dur="700" fill="hold"/>
                                            <p:tgtEl>
                                              <p:spTgt spid="133"/>
                                            </p:tgtEl>
                                            <p:attrNameLst>
                                              <p:attrName>ppt_w</p:attrName>
                                            </p:attrNameLst>
                                          </p:cBhvr>
                                          <p:tavLst>
                                            <p:tav tm="0">
                                              <p:val>
                                                <p:fltVal val="0"/>
                                              </p:val>
                                            </p:tav>
                                            <p:tav tm="100000">
                                              <p:val>
                                                <p:strVal val="#ppt_w"/>
                                              </p:val>
                                            </p:tav>
                                          </p:tavLst>
                                        </p:anim>
                                        <p:anim calcmode="lin" valueType="num">
                                          <p:cBhvr>
                                            <p:cTn id="111" dur="700" fill="hold"/>
                                            <p:tgtEl>
                                              <p:spTgt spid="133"/>
                                            </p:tgtEl>
                                            <p:attrNameLst>
                                              <p:attrName>ppt_h</p:attrName>
                                            </p:attrNameLst>
                                          </p:cBhvr>
                                          <p:tavLst>
                                            <p:tav tm="0">
                                              <p:val>
                                                <p:fltVal val="0"/>
                                              </p:val>
                                            </p:tav>
                                            <p:tav tm="100000">
                                              <p:val>
                                                <p:strVal val="#ppt_h"/>
                                              </p:val>
                                            </p:tav>
                                          </p:tavLst>
                                        </p:anim>
                                        <p:animEffect transition="in" filter="fade">
                                          <p:cBhvr>
                                            <p:cTn id="112" dur="700"/>
                                            <p:tgtEl>
                                              <p:spTgt spid="133"/>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134"/>
                                            </p:tgtEl>
                                            <p:attrNameLst>
                                              <p:attrName>style.visibility</p:attrName>
                                            </p:attrNameLst>
                                          </p:cBhvr>
                                          <p:to>
                                            <p:strVal val="visible"/>
                                          </p:to>
                                        </p:set>
                                        <p:anim calcmode="lin" valueType="num">
                                          <p:cBhvr>
                                            <p:cTn id="115" dur="1000" fill="hold"/>
                                            <p:tgtEl>
                                              <p:spTgt spid="134"/>
                                            </p:tgtEl>
                                            <p:attrNameLst>
                                              <p:attrName>ppt_w</p:attrName>
                                            </p:attrNameLst>
                                          </p:cBhvr>
                                          <p:tavLst>
                                            <p:tav tm="0">
                                              <p:val>
                                                <p:fltVal val="0"/>
                                              </p:val>
                                            </p:tav>
                                            <p:tav tm="100000">
                                              <p:val>
                                                <p:strVal val="#ppt_w"/>
                                              </p:val>
                                            </p:tav>
                                          </p:tavLst>
                                        </p:anim>
                                        <p:anim calcmode="lin" valueType="num">
                                          <p:cBhvr>
                                            <p:cTn id="116" dur="1000" fill="hold"/>
                                            <p:tgtEl>
                                              <p:spTgt spid="134"/>
                                            </p:tgtEl>
                                            <p:attrNameLst>
                                              <p:attrName>ppt_h</p:attrName>
                                            </p:attrNameLst>
                                          </p:cBhvr>
                                          <p:tavLst>
                                            <p:tav tm="0">
                                              <p:val>
                                                <p:fltVal val="0"/>
                                              </p:val>
                                            </p:tav>
                                            <p:tav tm="100000">
                                              <p:val>
                                                <p:strVal val="#ppt_h"/>
                                              </p:val>
                                            </p:tav>
                                          </p:tavLst>
                                        </p:anim>
                                        <p:animEffect transition="in" filter="fade">
                                          <p:cBhvr>
                                            <p:cTn id="117" dur="1000"/>
                                            <p:tgtEl>
                                              <p:spTgt spid="13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35"/>
                                            </p:tgtEl>
                                            <p:attrNameLst>
                                              <p:attrName>style.visibility</p:attrName>
                                            </p:attrNameLst>
                                          </p:cBhvr>
                                          <p:to>
                                            <p:strVal val="visible"/>
                                          </p:to>
                                        </p:set>
                                        <p:anim calcmode="lin" valueType="num">
                                          <p:cBhvr>
                                            <p:cTn id="120" dur="700" fill="hold"/>
                                            <p:tgtEl>
                                              <p:spTgt spid="135"/>
                                            </p:tgtEl>
                                            <p:attrNameLst>
                                              <p:attrName>ppt_w</p:attrName>
                                            </p:attrNameLst>
                                          </p:cBhvr>
                                          <p:tavLst>
                                            <p:tav tm="0">
                                              <p:val>
                                                <p:fltVal val="0"/>
                                              </p:val>
                                            </p:tav>
                                            <p:tav tm="100000">
                                              <p:val>
                                                <p:strVal val="#ppt_w"/>
                                              </p:val>
                                            </p:tav>
                                          </p:tavLst>
                                        </p:anim>
                                        <p:anim calcmode="lin" valueType="num">
                                          <p:cBhvr>
                                            <p:cTn id="121" dur="700" fill="hold"/>
                                            <p:tgtEl>
                                              <p:spTgt spid="135"/>
                                            </p:tgtEl>
                                            <p:attrNameLst>
                                              <p:attrName>ppt_h</p:attrName>
                                            </p:attrNameLst>
                                          </p:cBhvr>
                                          <p:tavLst>
                                            <p:tav tm="0">
                                              <p:val>
                                                <p:fltVal val="0"/>
                                              </p:val>
                                            </p:tav>
                                            <p:tav tm="100000">
                                              <p:val>
                                                <p:strVal val="#ppt_h"/>
                                              </p:val>
                                            </p:tav>
                                          </p:tavLst>
                                        </p:anim>
                                        <p:animEffect transition="in" filter="fade">
                                          <p:cBhvr>
                                            <p:cTn id="122" dur="700"/>
                                            <p:tgtEl>
                                              <p:spTgt spid="135"/>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36"/>
                                            </p:tgtEl>
                                            <p:attrNameLst>
                                              <p:attrName>style.visibility</p:attrName>
                                            </p:attrNameLst>
                                          </p:cBhvr>
                                          <p:to>
                                            <p:strVal val="visible"/>
                                          </p:to>
                                        </p:set>
                                        <p:anim calcmode="lin" valueType="num">
                                          <p:cBhvr>
                                            <p:cTn id="125" dur="800" fill="hold"/>
                                            <p:tgtEl>
                                              <p:spTgt spid="136"/>
                                            </p:tgtEl>
                                            <p:attrNameLst>
                                              <p:attrName>ppt_w</p:attrName>
                                            </p:attrNameLst>
                                          </p:cBhvr>
                                          <p:tavLst>
                                            <p:tav tm="0">
                                              <p:val>
                                                <p:fltVal val="0"/>
                                              </p:val>
                                            </p:tav>
                                            <p:tav tm="100000">
                                              <p:val>
                                                <p:strVal val="#ppt_w"/>
                                              </p:val>
                                            </p:tav>
                                          </p:tavLst>
                                        </p:anim>
                                        <p:anim calcmode="lin" valueType="num">
                                          <p:cBhvr>
                                            <p:cTn id="126" dur="800" fill="hold"/>
                                            <p:tgtEl>
                                              <p:spTgt spid="136"/>
                                            </p:tgtEl>
                                            <p:attrNameLst>
                                              <p:attrName>ppt_h</p:attrName>
                                            </p:attrNameLst>
                                          </p:cBhvr>
                                          <p:tavLst>
                                            <p:tav tm="0">
                                              <p:val>
                                                <p:fltVal val="0"/>
                                              </p:val>
                                            </p:tav>
                                            <p:tav tm="100000">
                                              <p:val>
                                                <p:strVal val="#ppt_h"/>
                                              </p:val>
                                            </p:tav>
                                          </p:tavLst>
                                        </p:anim>
                                        <p:animEffect transition="in" filter="fade">
                                          <p:cBhvr>
                                            <p:cTn id="127" dur="800"/>
                                            <p:tgtEl>
                                              <p:spTgt spid="136"/>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900" fill="hold"/>
                                            <p:tgtEl>
                                              <p:spTgt spid="143"/>
                                            </p:tgtEl>
                                            <p:attrNameLst>
                                              <p:attrName>ppt_w</p:attrName>
                                            </p:attrNameLst>
                                          </p:cBhvr>
                                          <p:tavLst>
                                            <p:tav tm="0">
                                              <p:val>
                                                <p:fltVal val="0"/>
                                              </p:val>
                                            </p:tav>
                                            <p:tav tm="100000">
                                              <p:val>
                                                <p:strVal val="#ppt_w"/>
                                              </p:val>
                                            </p:tav>
                                          </p:tavLst>
                                        </p:anim>
                                        <p:anim calcmode="lin" valueType="num">
                                          <p:cBhvr>
                                            <p:cTn id="131" dur="900" fill="hold"/>
                                            <p:tgtEl>
                                              <p:spTgt spid="143"/>
                                            </p:tgtEl>
                                            <p:attrNameLst>
                                              <p:attrName>ppt_h</p:attrName>
                                            </p:attrNameLst>
                                          </p:cBhvr>
                                          <p:tavLst>
                                            <p:tav tm="0">
                                              <p:val>
                                                <p:fltVal val="0"/>
                                              </p:val>
                                            </p:tav>
                                            <p:tav tm="100000">
                                              <p:val>
                                                <p:strVal val="#ppt_h"/>
                                              </p:val>
                                            </p:tav>
                                          </p:tavLst>
                                        </p:anim>
                                        <p:animEffect transition="in" filter="fade">
                                          <p:cBhvr>
                                            <p:cTn id="132" dur="900"/>
                                            <p:tgtEl>
                                              <p:spTgt spid="143"/>
                                            </p:tgtEl>
                                          </p:cBhvr>
                                        </p:animEffect>
                                      </p:childTnLst>
                                    </p:cTn>
                                  </p:par>
                                </p:childTnLst>
                              </p:cTn>
                            </p:par>
                            <p:par>
                              <p:cTn id="133" fill="hold">
                                <p:stCondLst>
                                  <p:cond delay="7290"/>
                                </p:stCondLst>
                                <p:childTnLst>
                                  <p:par>
                                    <p:cTn id="134" presetID="10" presetClass="entr" presetSubtype="0" fill="hold" grpId="0" nodeType="afterEffect">
                                      <p:stCondLst>
                                        <p:cond delay="0"/>
                                      </p:stCondLst>
                                      <p:childTnLst>
                                        <p:set>
                                          <p:cBhvr>
                                            <p:cTn id="135" dur="1" fill="hold">
                                              <p:stCondLst>
                                                <p:cond delay="0"/>
                                              </p:stCondLst>
                                            </p:cTn>
                                            <p:tgtEl>
                                              <p:spTgt spid="144"/>
                                            </p:tgtEl>
                                            <p:attrNameLst>
                                              <p:attrName>style.visibility</p:attrName>
                                            </p:attrNameLst>
                                          </p:cBhvr>
                                          <p:to>
                                            <p:strVal val="visible"/>
                                          </p:to>
                                        </p:set>
                                        <p:animEffect transition="in" filter="fade">
                                          <p:cBhvr>
                                            <p:cTn id="136"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7" grpId="1"/>
          <p:bldP spid="128" grpId="0" animBg="1"/>
          <p:bldP spid="129" grpId="0" animBg="1"/>
          <p:bldP spid="130" grpId="0" animBg="1"/>
          <p:bldP spid="131" grpId="0" animBg="1"/>
          <p:bldP spid="132" grpId="0" animBg="1"/>
          <p:bldP spid="133" grpId="0" animBg="1"/>
          <p:bldP spid="134" grpId="0" animBg="1"/>
          <p:bldP spid="135" grpId="0" animBg="1"/>
          <p:bldP spid="136" grpId="0" animBg="1"/>
          <p:bldP spid="142" grpId="0" animBg="1"/>
          <p:bldP spid="143" grpId="0" animBg="1"/>
          <p:bldP spid="14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696875" y="3070628"/>
            <a:ext cx="4248118" cy="646331"/>
          </a:xfrm>
          <a:prstGeom prst="rect">
            <a:avLst/>
          </a:prstGeom>
          <a:noFill/>
        </p:spPr>
        <p:txBody>
          <a:bodyPr wrap="square" rtlCol="0">
            <a:spAutoFit/>
          </a:bodyPr>
          <a:lstStyle/>
          <a:p>
            <a:r>
              <a:rPr lang="zh-CN" altLang="en-US" sz="3600" dirty="0">
                <a:solidFill>
                  <a:schemeClr val="accent1"/>
                </a:solidFill>
                <a:latin typeface="+mj-ea"/>
                <a:ea typeface="+mj-ea"/>
              </a:rPr>
              <a:t>明年工作计划方向</a:t>
            </a:r>
          </a:p>
        </p:txBody>
      </p:sp>
      <p:sp>
        <p:nvSpPr>
          <p:cNvPr id="36" name="TextBox 35"/>
          <p:cNvSpPr txBox="1"/>
          <p:nvPr/>
        </p:nvSpPr>
        <p:spPr>
          <a:xfrm>
            <a:off x="6595487" y="4185113"/>
            <a:ext cx="1704086"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营业额提升</a:t>
            </a:r>
          </a:p>
        </p:txBody>
      </p:sp>
      <p:sp>
        <p:nvSpPr>
          <p:cNvPr id="37" name="TextBox 36"/>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团队扩大</a:t>
            </a:r>
          </a:p>
        </p:txBody>
      </p:sp>
      <p:sp>
        <p:nvSpPr>
          <p:cNvPr id="41" name="TextBox 40"/>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管理提高</a:t>
            </a:r>
          </a:p>
        </p:txBody>
      </p:sp>
      <p:sp>
        <p:nvSpPr>
          <p:cNvPr id="42" name="TextBox 41"/>
          <p:cNvSpPr txBox="1"/>
          <p:nvPr/>
        </p:nvSpPr>
        <p:spPr>
          <a:xfrm>
            <a:off x="8208866" y="4804158"/>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利益最大化</a:t>
            </a:r>
          </a:p>
        </p:txBody>
      </p:sp>
      <p:sp>
        <p:nvSpPr>
          <p:cNvPr id="43" name="TextBox 42"/>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结束语</a:t>
            </a:r>
          </a:p>
        </p:txBody>
      </p:sp>
      <p:grpSp>
        <p:nvGrpSpPr>
          <p:cNvPr id="45" name="组合 44"/>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109952" y="1980831"/>
            <a:ext cx="2204282" cy="2204282"/>
            <a:chOff x="4508674" y="2118116"/>
            <a:chExt cx="2204282" cy="2204282"/>
          </a:xfrm>
        </p:grpSpPr>
        <p:grpSp>
          <p:nvGrpSpPr>
            <p:cNvPr id="50" name="组合 49"/>
            <p:cNvGrpSpPr/>
            <p:nvPr/>
          </p:nvGrpSpPr>
          <p:grpSpPr>
            <a:xfrm>
              <a:off x="4508674" y="2118116"/>
              <a:ext cx="2204282" cy="2204282"/>
              <a:chOff x="1517331" y="1125257"/>
              <a:chExt cx="2204282" cy="2204282"/>
            </a:xfrm>
          </p:grpSpPr>
          <p:sp>
            <p:nvSpPr>
              <p:cNvPr id="64" name="椭圆 6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63" name="TextBox 62"/>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05</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6" name="组合 65"/>
          <p:cNvGrpSpPr/>
          <p:nvPr/>
        </p:nvGrpSpPr>
        <p:grpSpPr>
          <a:xfrm>
            <a:off x="625012" y="5329912"/>
            <a:ext cx="636938" cy="636938"/>
            <a:chOff x="1517331" y="1125257"/>
            <a:chExt cx="2204282" cy="2204282"/>
          </a:xfrm>
        </p:grpSpPr>
        <p:sp>
          <p:nvSpPr>
            <p:cNvPr id="67" name="椭圆 6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306543" y="6382261"/>
            <a:ext cx="636938" cy="636938"/>
            <a:chOff x="1517331" y="1125257"/>
            <a:chExt cx="2204282" cy="2204282"/>
          </a:xfrm>
        </p:grpSpPr>
        <p:sp>
          <p:nvSpPr>
            <p:cNvPr id="70" name="椭圆 6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p:cNvGrpSpPr/>
          <p:nvPr/>
        </p:nvGrpSpPr>
        <p:grpSpPr>
          <a:xfrm>
            <a:off x="1337268" y="5966850"/>
            <a:ext cx="520178" cy="520178"/>
            <a:chOff x="1517331" y="1125257"/>
            <a:chExt cx="2204282" cy="2204282"/>
          </a:xfrm>
        </p:grpSpPr>
        <p:sp>
          <p:nvSpPr>
            <p:cNvPr id="73" name="椭圆 7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TextBox 74"/>
          <p:cNvSpPr txBox="1"/>
          <p:nvPr/>
        </p:nvSpPr>
        <p:spPr>
          <a:xfrm>
            <a:off x="6754405" y="2182872"/>
            <a:ext cx="2292893" cy="461665"/>
          </a:xfrm>
          <a:prstGeom prst="rect">
            <a:avLst/>
          </a:prstGeom>
          <a:noFill/>
        </p:spPr>
        <p:txBody>
          <a:bodyPr wrap="square" rtlCol="0">
            <a:spAutoFit/>
          </a:bodyPr>
          <a:lstStyle/>
          <a:p>
            <a:r>
              <a:rPr lang="en-US" altLang="zh-CN" b="1" spc="-150" dirty="0" smtClean="0">
                <a:solidFill>
                  <a:schemeClr val="accent5"/>
                </a:solidFill>
                <a:latin typeface="思源黑体 CN Bold" pitchFamily="34" charset="-122"/>
                <a:ea typeface="思源黑体 CN Bold" pitchFamily="34" charset="-122"/>
              </a:rPr>
              <a:t>WORK  REPORT</a:t>
            </a:r>
            <a:endParaRPr lang="zh-CN" altLang="en-US" b="1" spc="-150" dirty="0" smtClean="0">
              <a:solidFill>
                <a:schemeClr val="accent5"/>
              </a:solidFill>
              <a:latin typeface="思源黑体 CN Bold" pitchFamily="34" charset="-122"/>
              <a:ea typeface="思源黑体 CN Bold" pitchFamily="34" charset="-122"/>
            </a:endParaRPr>
          </a:p>
        </p:txBody>
      </p:sp>
      <p:grpSp>
        <p:nvGrpSpPr>
          <p:cNvPr id="76" name="组合 75"/>
          <p:cNvGrpSpPr/>
          <p:nvPr/>
        </p:nvGrpSpPr>
        <p:grpSpPr>
          <a:xfrm>
            <a:off x="11685770" y="229944"/>
            <a:ext cx="636938" cy="636938"/>
            <a:chOff x="1517331" y="1125257"/>
            <a:chExt cx="2204282" cy="2204282"/>
          </a:xfrm>
        </p:grpSpPr>
        <p:sp>
          <p:nvSpPr>
            <p:cNvPr id="77" name="椭圆 7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12811432" y="311854"/>
            <a:ext cx="636938" cy="636938"/>
            <a:chOff x="1517331" y="1125257"/>
            <a:chExt cx="2204282" cy="2204282"/>
          </a:xfrm>
        </p:grpSpPr>
        <p:sp>
          <p:nvSpPr>
            <p:cNvPr id="80" name="椭圆 7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12018242" y="860552"/>
            <a:ext cx="908714" cy="908714"/>
            <a:chOff x="1517331" y="1125257"/>
            <a:chExt cx="2204282" cy="2204282"/>
          </a:xfrm>
        </p:grpSpPr>
        <p:sp>
          <p:nvSpPr>
            <p:cNvPr id="85" name="椭圆 8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7" name="组合 86"/>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8" name="同心圆 8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TextBox 8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98818022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2"/>
                                            </p:tgtEl>
                                            <p:attrNameLst>
                                              <p:attrName>style.visibility</p:attrName>
                                            </p:attrNameLst>
                                          </p:cBhvr>
                                          <p:to>
                                            <p:strVal val="visible"/>
                                          </p:to>
                                        </p:set>
                                        <p:anim calcmode="lin" valueType="num" p14:bounceEnd="52000">
                                          <p:cBhvr additive="base">
                                            <p:cTn id="16" dur="500" fill="hold"/>
                                            <p:tgtEl>
                                              <p:spTgt spid="72"/>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2"/>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6"/>
                                            </p:tgtEl>
                                            <p:attrNameLst>
                                              <p:attrName>style.visibility</p:attrName>
                                            </p:attrNameLst>
                                          </p:cBhvr>
                                          <p:to>
                                            <p:strVal val="visible"/>
                                          </p:to>
                                        </p:set>
                                        <p:anim calcmode="lin" valueType="num" p14:bounceEnd="52000">
                                          <p:cBhvr additive="base">
                                            <p:cTn id="20" dur="500" fill="hold"/>
                                            <p:tgtEl>
                                              <p:spTgt spid="66"/>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6"/>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69"/>
                                            </p:tgtEl>
                                            <p:attrNameLst>
                                              <p:attrName>style.visibility</p:attrName>
                                            </p:attrNameLst>
                                          </p:cBhvr>
                                          <p:to>
                                            <p:strVal val="visible"/>
                                          </p:to>
                                        </p:set>
                                        <p:anim calcmode="lin" valueType="num" p14:bounceEnd="52000">
                                          <p:cBhvr additive="base">
                                            <p:cTn id="24" dur="500" fill="hold"/>
                                            <p:tgtEl>
                                              <p:spTgt spid="69"/>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69"/>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14:bounceEnd="52000">
                                          <p:cBhvr additive="base">
                                            <p:cTn id="28"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4"/>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6"/>
                                            </p:tgtEl>
                                            <p:attrNameLst>
                                              <p:attrName>style.visibility</p:attrName>
                                            </p:attrNameLst>
                                          </p:cBhvr>
                                          <p:to>
                                            <p:strVal val="visible"/>
                                          </p:to>
                                        </p:set>
                                        <p:anim calcmode="lin" valueType="num" p14:bounceEnd="52000">
                                          <p:cBhvr additive="base">
                                            <p:cTn id="32" dur="500" fill="hold"/>
                                            <p:tgtEl>
                                              <p:spTgt spid="76"/>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79"/>
                                            </p:tgtEl>
                                            <p:attrNameLst>
                                              <p:attrName>style.visibility</p:attrName>
                                            </p:attrNameLst>
                                          </p:cBhvr>
                                          <p:to>
                                            <p:strVal val="visible"/>
                                          </p:to>
                                        </p:set>
                                        <p:anim calcmode="lin" valueType="num" p14:bounceEnd="52000">
                                          <p:cBhvr additive="base">
                                            <p:cTn id="36" dur="500" fill="hold"/>
                                            <p:tgtEl>
                                              <p:spTgt spid="79"/>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79"/>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7"/>
                                            </p:tgtEl>
                                            <p:attrNameLst>
                                              <p:attrName>style.visibility</p:attrName>
                                            </p:attrNameLst>
                                          </p:cBhvr>
                                          <p:to>
                                            <p:strVal val="visible"/>
                                          </p:to>
                                        </p:set>
                                        <p:anim calcmode="lin" valueType="num" p14:bounceEnd="52000">
                                          <p:cBhvr additive="base">
                                            <p:cTn id="40" dur="500" fill="hold"/>
                                            <p:tgtEl>
                                              <p:spTgt spid="87"/>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7"/>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900"/>
                                            <p:tgtEl>
                                              <p:spTgt spid="48"/>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anim calcmode="lin" valueType="num">
                                          <p:cBhvr>
                                            <p:cTn id="54" dur="500" fill="hold"/>
                                            <p:tgtEl>
                                              <p:spTgt spid="75"/>
                                            </p:tgtEl>
                                            <p:attrNameLst>
                                              <p:attrName>ppt_x</p:attrName>
                                            </p:attrNameLst>
                                          </p:cBhvr>
                                          <p:tavLst>
                                            <p:tav tm="0">
                                              <p:val>
                                                <p:strVal val="#ppt_x"/>
                                              </p:val>
                                            </p:tav>
                                            <p:tav tm="100000">
                                              <p:val>
                                                <p:strVal val="#ppt_x"/>
                                              </p:val>
                                            </p:tav>
                                          </p:tavLst>
                                        </p:anim>
                                        <p:anim calcmode="lin" valueType="num">
                                          <p:cBhvr>
                                            <p:cTn id="55" dur="500" fill="hold"/>
                                            <p:tgtEl>
                                              <p:spTgt spid="75"/>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right)">
                                          <p:cBhvr>
                                            <p:cTn id="59" dur="500"/>
                                            <p:tgtEl>
                                              <p:spTgt spid="34"/>
                                            </p:tgtEl>
                                          </p:cBhvr>
                                        </p:animEffect>
                                      </p:childTnLst>
                                    </p:cTn>
                                  </p:par>
                                </p:childTnLst>
                              </p:cTn>
                            </p:par>
                            <p:par>
                              <p:cTn id="60" fill="hold">
                                <p:stCondLst>
                                  <p:cond delay="3535"/>
                                </p:stCondLst>
                                <p:childTnLst>
                                  <p:par>
                                    <p:cTn id="61" presetID="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ppt_x"/>
                                              </p:val>
                                            </p:tav>
                                            <p:tav tm="100000">
                                              <p:val>
                                                <p:strVal val="#ppt_x"/>
                                              </p:val>
                                            </p:tav>
                                          </p:tavLst>
                                        </p:anim>
                                        <p:anim calcmode="lin" valueType="num">
                                          <p:cBhvr additive="base">
                                            <p:cTn id="76" dur="500" fill="hold"/>
                                            <p:tgtEl>
                                              <p:spTgt spid="4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ppt_x"/>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childTnLst>
                              </p:cTn>
                            </p:par>
                            <p:par>
                              <p:cTn id="81" fill="hold">
                                <p:stCondLst>
                                  <p:cond delay="4835"/>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6" grpId="0"/>
          <p:bldP spid="37" grpId="0"/>
          <p:bldP spid="41" grpId="0"/>
          <p:bldP spid="42" grpId="0"/>
          <p:bldP spid="43" grpId="0"/>
          <p:bldP spid="48" grpId="0" animBg="1"/>
          <p:bldP spid="75"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0-#ppt_w/2"/>
                                              </p:val>
                                            </p:tav>
                                            <p:tav tm="100000">
                                              <p:val>
                                                <p:strVal val="#ppt_x"/>
                                              </p:val>
                                            </p:tav>
                                          </p:tavLst>
                                        </p:anim>
                                        <p:anim calcmode="lin" valueType="num">
                                          <p:cBhvr additive="base">
                                            <p:cTn id="17" dur="500" fill="hold"/>
                                            <p:tgtEl>
                                              <p:spTgt spid="72"/>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0-#ppt_w/2"/>
                                              </p:val>
                                            </p:tav>
                                            <p:tav tm="100000">
                                              <p:val>
                                                <p:strVal val="#ppt_x"/>
                                              </p:val>
                                            </p:tav>
                                          </p:tavLst>
                                        </p:anim>
                                        <p:anim calcmode="lin" valueType="num">
                                          <p:cBhvr additive="base">
                                            <p:cTn id="25" dur="500" fill="hold"/>
                                            <p:tgtEl>
                                              <p:spTgt spid="69"/>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1+#ppt_w/2"/>
                                              </p:val>
                                            </p:tav>
                                            <p:tav tm="100000">
                                              <p:val>
                                                <p:strVal val="#ppt_x"/>
                                              </p:val>
                                            </p:tav>
                                          </p:tavLst>
                                        </p:anim>
                                        <p:anim calcmode="lin" valueType="num">
                                          <p:cBhvr additive="base">
                                            <p:cTn id="29" dur="500" fill="hold"/>
                                            <p:tgtEl>
                                              <p:spTgt spid="84"/>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fill="hold"/>
                                            <p:tgtEl>
                                              <p:spTgt spid="79"/>
                                            </p:tgtEl>
                                            <p:attrNameLst>
                                              <p:attrName>ppt_x</p:attrName>
                                            </p:attrNameLst>
                                          </p:cBhvr>
                                          <p:tavLst>
                                            <p:tav tm="0">
                                              <p:val>
                                                <p:strVal val="1+#ppt_w/2"/>
                                              </p:val>
                                            </p:tav>
                                            <p:tav tm="100000">
                                              <p:val>
                                                <p:strVal val="#ppt_x"/>
                                              </p:val>
                                            </p:tav>
                                          </p:tavLst>
                                        </p:anim>
                                        <p:anim calcmode="lin" valueType="num">
                                          <p:cBhvr additive="base">
                                            <p:cTn id="37" dur="500" fill="hold"/>
                                            <p:tgtEl>
                                              <p:spTgt spid="79"/>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7"/>
                                            </p:tgtEl>
                                            <p:attrNameLst>
                                              <p:attrName>style.visibility</p:attrName>
                                            </p:attrNameLst>
                                          </p:cBhvr>
                                          <p:to>
                                            <p:strVal val="visible"/>
                                          </p:to>
                                        </p:set>
                                        <p:anim calcmode="lin" valueType="num">
                                          <p:cBhvr additive="base">
                                            <p:cTn id="40" dur="500" fill="hold"/>
                                            <p:tgtEl>
                                              <p:spTgt spid="87"/>
                                            </p:tgtEl>
                                            <p:attrNameLst>
                                              <p:attrName>ppt_x</p:attrName>
                                            </p:attrNameLst>
                                          </p:cBhvr>
                                          <p:tavLst>
                                            <p:tav tm="0">
                                              <p:val>
                                                <p:strVal val="1+#ppt_w/2"/>
                                              </p:val>
                                            </p:tav>
                                            <p:tav tm="100000">
                                              <p:val>
                                                <p:strVal val="#ppt_x"/>
                                              </p:val>
                                            </p:tav>
                                          </p:tavLst>
                                        </p:anim>
                                        <p:anim calcmode="lin" valueType="num">
                                          <p:cBhvr additive="base">
                                            <p:cTn id="41" dur="500" fill="hold"/>
                                            <p:tgtEl>
                                              <p:spTgt spid="87"/>
                                            </p:tgtEl>
                                            <p:attrNameLst>
                                              <p:attrName>ppt_y</p:attrName>
                                            </p:attrNameLst>
                                          </p:cBhvr>
                                          <p:tavLst>
                                            <p:tav tm="0">
                                              <p:val>
                                                <p:strVal val="0-#ppt_h/2"/>
                                              </p:val>
                                            </p:tav>
                                            <p:tav tm="100000">
                                              <p:val>
                                                <p:strVal val="#ppt_y"/>
                                              </p:val>
                                            </p:tav>
                                          </p:tavLst>
                                        </p:anim>
                                      </p:childTnLst>
                                    </p:cTn>
                                  </p:par>
                                </p:childTnLst>
                              </p:cTn>
                            </p:par>
                            <p:par>
                              <p:cTn id="42" fill="hold">
                                <p:stCondLst>
                                  <p:cond delay="19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900"/>
                                            <p:tgtEl>
                                              <p:spTgt spid="48"/>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anim calcmode="lin" valueType="num">
                                          <p:cBhvr>
                                            <p:cTn id="54" dur="500" fill="hold"/>
                                            <p:tgtEl>
                                              <p:spTgt spid="75"/>
                                            </p:tgtEl>
                                            <p:attrNameLst>
                                              <p:attrName>ppt_x</p:attrName>
                                            </p:attrNameLst>
                                          </p:cBhvr>
                                          <p:tavLst>
                                            <p:tav tm="0">
                                              <p:val>
                                                <p:strVal val="#ppt_x"/>
                                              </p:val>
                                            </p:tav>
                                            <p:tav tm="100000">
                                              <p:val>
                                                <p:strVal val="#ppt_x"/>
                                              </p:val>
                                            </p:tav>
                                          </p:tavLst>
                                        </p:anim>
                                        <p:anim calcmode="lin" valueType="num">
                                          <p:cBhvr>
                                            <p:cTn id="55" dur="500" fill="hold"/>
                                            <p:tgtEl>
                                              <p:spTgt spid="75"/>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right)">
                                          <p:cBhvr>
                                            <p:cTn id="59" dur="500"/>
                                            <p:tgtEl>
                                              <p:spTgt spid="34"/>
                                            </p:tgtEl>
                                          </p:cBhvr>
                                        </p:animEffect>
                                      </p:childTnLst>
                                    </p:cTn>
                                  </p:par>
                                </p:childTnLst>
                              </p:cTn>
                            </p:par>
                            <p:par>
                              <p:cTn id="60" fill="hold">
                                <p:stCondLst>
                                  <p:cond delay="3535"/>
                                </p:stCondLst>
                                <p:childTnLst>
                                  <p:par>
                                    <p:cTn id="61" presetID="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ppt_x"/>
                                              </p:val>
                                            </p:tav>
                                            <p:tav tm="100000">
                                              <p:val>
                                                <p:strVal val="#ppt_x"/>
                                              </p:val>
                                            </p:tav>
                                          </p:tavLst>
                                        </p:anim>
                                        <p:anim calcmode="lin" valueType="num">
                                          <p:cBhvr additive="base">
                                            <p:cTn id="76" dur="500" fill="hold"/>
                                            <p:tgtEl>
                                              <p:spTgt spid="4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ppt_x"/>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childTnLst>
                              </p:cTn>
                            </p:par>
                            <p:par>
                              <p:cTn id="81" fill="hold">
                                <p:stCondLst>
                                  <p:cond delay="4835"/>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6" grpId="0"/>
          <p:bldP spid="37" grpId="0"/>
          <p:bldP spid="41" grpId="0"/>
          <p:bldP spid="42" grpId="0"/>
          <p:bldP spid="43" grpId="0"/>
          <p:bldP spid="48" grpId="0" animBg="1"/>
          <p:bldP spid="75" grpId="0"/>
          <p:bldP spid="9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8045476" y="5256956"/>
            <a:ext cx="4777191" cy="1003074"/>
            <a:chOff x="4854651" y="2406822"/>
            <a:chExt cx="3192924" cy="651294"/>
          </a:xfrm>
        </p:grpSpPr>
        <p:cxnSp>
          <p:nvCxnSpPr>
            <p:cNvPr id="33"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412546" y="2406822"/>
              <a:ext cx="1635029" cy="651294"/>
              <a:chOff x="6412546" y="2406822"/>
              <a:chExt cx="1635029" cy="651294"/>
            </a:xfrm>
          </p:grpSpPr>
          <p:sp>
            <p:nvSpPr>
              <p:cNvPr id="35" name="Rounded Rectangle 43"/>
              <p:cNvSpPr/>
              <p:nvPr/>
            </p:nvSpPr>
            <p:spPr>
              <a:xfrm>
                <a:off x="6412546" y="2417674"/>
                <a:ext cx="817514" cy="220589"/>
              </a:xfrm>
              <a:prstGeom prst="roundRect">
                <a:avLst>
                  <a:gd name="adj" fmla="val 46832"/>
                </a:avLst>
              </a:prstGeom>
              <a:solidFill>
                <a:schemeClr val="accent4"/>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36" name="TextBox 35"/>
              <p:cNvSpPr txBox="1"/>
              <p:nvPr/>
            </p:nvSpPr>
            <p:spPr>
              <a:xfrm>
                <a:off x="6499700" y="2406822"/>
                <a:ext cx="637695" cy="209830"/>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sp>
            <p:nvSpPr>
              <p:cNvPr id="37" name="TextBox 36"/>
              <p:cNvSpPr txBox="1"/>
              <p:nvPr/>
            </p:nvSpPr>
            <p:spPr>
              <a:xfrm>
                <a:off x="6412546" y="2668431"/>
                <a:ext cx="1635029" cy="389685"/>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mj-ea"/>
                    <a:ea typeface="+mj-ea"/>
                  </a:rPr>
                  <a:t>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文字，添加你的饿内容文字，添加你的饿</a:t>
                </a:r>
                <a:endParaRPr lang="id-ID" sz="1100" dirty="0">
                  <a:solidFill>
                    <a:schemeClr val="tx1">
                      <a:lumMod val="75000"/>
                      <a:lumOff val="25000"/>
                    </a:schemeClr>
                  </a:solidFill>
                  <a:latin typeface="+mj-ea"/>
                  <a:ea typeface="+mj-ea"/>
                </a:endParaRPr>
              </a:p>
            </p:txBody>
          </p:sp>
        </p:grpSp>
      </p:grpSp>
      <p:sp>
        <p:nvSpPr>
          <p:cNvPr id="2" name="标题 1"/>
          <p:cNvSpPr>
            <a:spLocks noGrp="1"/>
          </p:cNvSpPr>
          <p:nvPr>
            <p:ph type="title"/>
          </p:nvPr>
        </p:nvSpPr>
        <p:spPr/>
        <p:txBody>
          <a:bodyPr/>
          <a:lstStyle/>
          <a:p>
            <a:pPr algn="l"/>
            <a:r>
              <a:rPr lang="zh-CN" altLang="en-US" dirty="0" smtClean="0"/>
              <a:t>营业额提升</a:t>
            </a:r>
            <a:endParaRPr lang="zh-CN" altLang="en-US" dirty="0"/>
          </a:p>
        </p:txBody>
      </p:sp>
      <p:grpSp>
        <p:nvGrpSpPr>
          <p:cNvPr id="114" name="组合 113"/>
          <p:cNvGrpSpPr/>
          <p:nvPr/>
        </p:nvGrpSpPr>
        <p:grpSpPr>
          <a:xfrm>
            <a:off x="1884640" y="2728516"/>
            <a:ext cx="4445296" cy="1062617"/>
            <a:chOff x="1097890" y="1891967"/>
            <a:chExt cx="2971096" cy="689956"/>
          </a:xfrm>
        </p:grpSpPr>
        <p:sp>
          <p:nvSpPr>
            <p:cNvPr id="115" name="Rounded Rectangle 43"/>
            <p:cNvSpPr/>
            <p:nvPr/>
          </p:nvSpPr>
          <p:spPr>
            <a:xfrm>
              <a:off x="1952894" y="1917570"/>
              <a:ext cx="768382" cy="195578"/>
            </a:xfrm>
            <a:prstGeom prst="roundRect">
              <a:avLst>
                <a:gd name="adj" fmla="val 46832"/>
              </a:avLst>
            </a:prstGeom>
            <a:solidFill>
              <a:schemeClr val="accent1"/>
            </a:solidFill>
            <a:ln>
              <a:noFill/>
            </a:ln>
            <a:effectLst>
              <a:outerShdw blurRad="165100" dist="127000" dir="5400000" sx="92000" sy="92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16" name="TextBox 115"/>
            <p:cNvSpPr txBox="1"/>
            <p:nvPr/>
          </p:nvSpPr>
          <p:spPr>
            <a:xfrm>
              <a:off x="2018236" y="1891967"/>
              <a:ext cx="637695" cy="209831"/>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cxnSp>
          <p:nvCxnSpPr>
            <p:cNvPr id="117" name="Straight Connector 1"/>
            <p:cNvCxnSpPr/>
            <p:nvPr/>
          </p:nvCxnSpPr>
          <p:spPr>
            <a:xfrm flipH="1">
              <a:off x="2835798" y="2008102"/>
              <a:ext cx="1233188" cy="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1097890" y="2192237"/>
              <a:ext cx="1635029" cy="389686"/>
            </a:xfrm>
            <a:prstGeom prst="rect">
              <a:avLst/>
            </a:prstGeom>
            <a:noFill/>
          </p:spPr>
          <p:txBody>
            <a:bodyPr wrap="square" rtlCol="0">
              <a:spAutoFit/>
            </a:bodyPr>
            <a:lstStyle/>
            <a:p>
              <a:pPr algn="r">
                <a:lnSpc>
                  <a:spcPct val="150000"/>
                </a:lnSpc>
              </a:pPr>
              <a:r>
                <a:rPr lang="zh-CN" altLang="en-US" sz="1100" dirty="0">
                  <a:solidFill>
                    <a:schemeClr val="tx1">
                      <a:lumMod val="75000"/>
                      <a:lumOff val="25000"/>
                    </a:schemeClr>
                  </a:solidFill>
                  <a:latin typeface="+mj-ea"/>
                  <a:ea typeface="+mj-ea"/>
                </a:rPr>
                <a:t>添加你的饿内容文字，添加你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a:t>
              </a:r>
              <a:endParaRPr lang="id-ID" sz="1100" dirty="0">
                <a:solidFill>
                  <a:schemeClr val="tx1">
                    <a:lumMod val="75000"/>
                    <a:lumOff val="25000"/>
                  </a:schemeClr>
                </a:solidFill>
                <a:latin typeface="+mj-ea"/>
                <a:ea typeface="+mj-ea"/>
              </a:endParaRPr>
            </a:p>
          </p:txBody>
        </p:sp>
      </p:grpSp>
      <p:grpSp>
        <p:nvGrpSpPr>
          <p:cNvPr id="119" name="组合 118"/>
          <p:cNvGrpSpPr/>
          <p:nvPr/>
        </p:nvGrpSpPr>
        <p:grpSpPr>
          <a:xfrm>
            <a:off x="1940729" y="4616495"/>
            <a:ext cx="4445296" cy="1024681"/>
            <a:chOff x="1097890" y="3117831"/>
            <a:chExt cx="2971096" cy="665324"/>
          </a:xfrm>
        </p:grpSpPr>
        <p:sp>
          <p:nvSpPr>
            <p:cNvPr id="120" name="Rounded Rectangle 43"/>
            <p:cNvSpPr/>
            <p:nvPr/>
          </p:nvSpPr>
          <p:spPr>
            <a:xfrm>
              <a:off x="1915404" y="3141706"/>
              <a:ext cx="805872" cy="201686"/>
            </a:xfrm>
            <a:prstGeom prst="roundRect">
              <a:avLst>
                <a:gd name="adj" fmla="val 46832"/>
              </a:avLst>
            </a:prstGeom>
            <a:solidFill>
              <a:schemeClr val="accent3"/>
            </a:solidFill>
            <a:ln>
              <a:noFill/>
            </a:ln>
            <a:effectLst>
              <a:outerShdw blurRad="215900" dist="114300" dir="3240000" sx="97000" sy="97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21" name="TextBox 120"/>
            <p:cNvSpPr txBox="1"/>
            <p:nvPr/>
          </p:nvSpPr>
          <p:spPr>
            <a:xfrm>
              <a:off x="2003297" y="3117831"/>
              <a:ext cx="637695" cy="209831"/>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cxnSp>
          <p:nvCxnSpPr>
            <p:cNvPr id="122" name="Straight Connector 1"/>
            <p:cNvCxnSpPr/>
            <p:nvPr/>
          </p:nvCxnSpPr>
          <p:spPr>
            <a:xfrm flipH="1">
              <a:off x="2835798" y="3215712"/>
              <a:ext cx="1233188" cy="22634"/>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1097890" y="3393469"/>
              <a:ext cx="1635029" cy="389686"/>
            </a:xfrm>
            <a:prstGeom prst="rect">
              <a:avLst/>
            </a:prstGeom>
            <a:noFill/>
          </p:spPr>
          <p:txBody>
            <a:bodyPr wrap="square" rtlCol="0">
              <a:spAutoFit/>
            </a:bodyPr>
            <a:lstStyle/>
            <a:p>
              <a:pPr algn="r">
                <a:lnSpc>
                  <a:spcPct val="150000"/>
                </a:lnSpc>
              </a:pPr>
              <a:r>
                <a:rPr lang="zh-CN" altLang="en-US" sz="1100" dirty="0">
                  <a:solidFill>
                    <a:schemeClr val="tx1">
                      <a:lumMod val="75000"/>
                      <a:lumOff val="25000"/>
                    </a:schemeClr>
                  </a:solidFill>
                  <a:latin typeface="+mj-ea"/>
                  <a:ea typeface="+mj-ea"/>
                </a:rPr>
                <a:t>添加你的饿内容文字，添加你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a:t>
              </a:r>
              <a:endParaRPr lang="id-ID" sz="1100" dirty="0">
                <a:solidFill>
                  <a:schemeClr val="tx1">
                    <a:lumMod val="75000"/>
                    <a:lumOff val="25000"/>
                  </a:schemeClr>
                </a:solidFill>
                <a:latin typeface="+mj-ea"/>
                <a:ea typeface="+mj-ea"/>
              </a:endParaRPr>
            </a:p>
          </p:txBody>
        </p:sp>
      </p:grpSp>
      <p:grpSp>
        <p:nvGrpSpPr>
          <p:cNvPr id="124" name="组合 123"/>
          <p:cNvGrpSpPr/>
          <p:nvPr/>
        </p:nvGrpSpPr>
        <p:grpSpPr>
          <a:xfrm>
            <a:off x="7561523" y="3521457"/>
            <a:ext cx="4777191" cy="1003074"/>
            <a:chOff x="4854651" y="2406822"/>
            <a:chExt cx="3192924" cy="651294"/>
          </a:xfrm>
        </p:grpSpPr>
        <p:cxnSp>
          <p:nvCxnSpPr>
            <p:cNvPr id="125"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26" name="组合 125"/>
            <p:cNvGrpSpPr/>
            <p:nvPr/>
          </p:nvGrpSpPr>
          <p:grpSpPr>
            <a:xfrm>
              <a:off x="6412546" y="2406822"/>
              <a:ext cx="1635029" cy="651294"/>
              <a:chOff x="6412546" y="2406822"/>
              <a:chExt cx="1635029" cy="651294"/>
            </a:xfrm>
          </p:grpSpPr>
          <p:sp>
            <p:nvSpPr>
              <p:cNvPr id="127" name="Rounded Rectangle 43"/>
              <p:cNvSpPr/>
              <p:nvPr/>
            </p:nvSpPr>
            <p:spPr>
              <a:xfrm>
                <a:off x="6412546" y="2417674"/>
                <a:ext cx="817514" cy="220589"/>
              </a:xfrm>
              <a:prstGeom prst="roundRect">
                <a:avLst>
                  <a:gd name="adj" fmla="val 46832"/>
                </a:avLst>
              </a:prstGeom>
              <a:solidFill>
                <a:schemeClr val="accent2"/>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28" name="TextBox 127"/>
              <p:cNvSpPr txBox="1"/>
              <p:nvPr/>
            </p:nvSpPr>
            <p:spPr>
              <a:xfrm>
                <a:off x="6499700" y="2406822"/>
                <a:ext cx="637695" cy="209830"/>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sp>
            <p:nvSpPr>
              <p:cNvPr id="129" name="TextBox 128"/>
              <p:cNvSpPr txBox="1"/>
              <p:nvPr/>
            </p:nvSpPr>
            <p:spPr>
              <a:xfrm>
                <a:off x="6412546" y="2668431"/>
                <a:ext cx="1635029" cy="389685"/>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mj-ea"/>
                    <a:ea typeface="+mj-ea"/>
                  </a:rPr>
                  <a:t>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文字，添加你的饿内容文字，添加你的饿</a:t>
                </a:r>
                <a:endParaRPr lang="id-ID" sz="1100" dirty="0">
                  <a:solidFill>
                    <a:schemeClr val="tx1">
                      <a:lumMod val="75000"/>
                      <a:lumOff val="25000"/>
                    </a:schemeClr>
                  </a:solidFill>
                  <a:latin typeface="+mj-ea"/>
                  <a:ea typeface="+mj-ea"/>
                </a:endParaRPr>
              </a:p>
            </p:txBody>
          </p:sp>
        </p:grpSp>
      </p:grpSp>
      <p:sp>
        <p:nvSpPr>
          <p:cNvPr id="139" name="Freeform 6"/>
          <p:cNvSpPr>
            <a:spLocks/>
          </p:cNvSpPr>
          <p:nvPr/>
        </p:nvSpPr>
        <p:spPr bwMode="auto">
          <a:xfrm>
            <a:off x="6157008" y="2016596"/>
            <a:ext cx="1404515" cy="1256244"/>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138192" tIns="69096" rIns="138192" bIns="69096" numCol="1" anchor="b" anchorCtr="0" compatLnSpc="1">
            <a:prstTxWarp prst="textNoShape">
              <a:avLst/>
            </a:prstTxWarp>
          </a:bodyPr>
          <a:lstStyle/>
          <a:p>
            <a:pPr algn="ctr"/>
            <a:r>
              <a:rPr lang="zh-CN" altLang="en-US" sz="2200" dirty="0">
                <a:solidFill>
                  <a:schemeClr val="bg1"/>
                </a:solidFill>
                <a:latin typeface="微软雅黑" panose="020B0503020204020204" pitchFamily="34" charset="-122"/>
                <a:ea typeface="微软雅黑" panose="020B0503020204020204" pitchFamily="34" charset="-122"/>
              </a:rPr>
              <a:t>增长</a:t>
            </a:r>
          </a:p>
        </p:txBody>
      </p:sp>
      <p:sp>
        <p:nvSpPr>
          <p:cNvPr id="140" name="Freeform 7"/>
          <p:cNvSpPr>
            <a:spLocks/>
          </p:cNvSpPr>
          <p:nvPr/>
        </p:nvSpPr>
        <p:spPr bwMode="auto">
          <a:xfrm>
            <a:off x="5673055" y="3538176"/>
            <a:ext cx="2372421" cy="590220"/>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2"/>
          </a:solidFill>
          <a:ln w="5" cap="flat">
            <a:noFill/>
            <a:prstDash val="solid"/>
            <a:miter lim="800000"/>
            <a:headEnd/>
            <a:tailEnd/>
          </a:ln>
        </p:spPr>
        <p:txBody>
          <a:bodyPr vert="horz" wrap="square" lIns="138192" tIns="69096" rIns="138192" bIns="69096" numCol="1" anchor="ctr" anchorCtr="0" compatLnSpc="1">
            <a:prstTxWarp prst="textNoShape">
              <a:avLst/>
            </a:prstTxWarp>
          </a:bodyPr>
          <a:lstStyle/>
          <a:p>
            <a:pPr algn="ctr"/>
            <a:r>
              <a:rPr lang="zh-CN" altLang="en-US" sz="2200" dirty="0">
                <a:solidFill>
                  <a:schemeClr val="bg1"/>
                </a:solidFill>
                <a:latin typeface="微软雅黑" panose="020B0503020204020204" pitchFamily="34" charset="-122"/>
                <a:ea typeface="微软雅黑" panose="020B0503020204020204" pitchFamily="34" charset="-122"/>
              </a:rPr>
              <a:t>添加内容</a:t>
            </a:r>
          </a:p>
        </p:txBody>
      </p:sp>
      <p:sp>
        <p:nvSpPr>
          <p:cNvPr id="141" name="Freeform 8"/>
          <p:cNvSpPr>
            <a:spLocks/>
          </p:cNvSpPr>
          <p:nvPr/>
        </p:nvSpPr>
        <p:spPr bwMode="auto">
          <a:xfrm>
            <a:off x="5199628" y="4399136"/>
            <a:ext cx="3329805" cy="584805"/>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3"/>
          </a:solidFill>
          <a:ln w="5" cap="flat">
            <a:noFill/>
            <a:prstDash val="solid"/>
            <a:miter lim="800000"/>
            <a:headEnd/>
            <a:tailEnd/>
          </a:ln>
        </p:spPr>
        <p:txBody>
          <a:bodyPr vert="horz" wrap="square" lIns="138192" tIns="69096" rIns="138192" bIns="69096" numCol="1" anchor="ctr" anchorCtr="0" compatLnSpc="1">
            <a:prstTxWarp prst="textNoShape">
              <a:avLst/>
            </a:prstTxWarp>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添加内容</a:t>
            </a:r>
          </a:p>
        </p:txBody>
      </p:sp>
      <p:sp>
        <p:nvSpPr>
          <p:cNvPr id="142" name="Freeform 10"/>
          <p:cNvSpPr>
            <a:spLocks/>
          </p:cNvSpPr>
          <p:nvPr/>
        </p:nvSpPr>
        <p:spPr bwMode="auto">
          <a:xfrm>
            <a:off x="6157010" y="3272842"/>
            <a:ext cx="1551806" cy="265329"/>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75000"/>
              <a:alpha val="79000"/>
            </a:schemeClr>
          </a:solidFill>
          <a:ln w="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143" name="Freeform 11"/>
          <p:cNvSpPr>
            <a:spLocks/>
          </p:cNvSpPr>
          <p:nvPr/>
        </p:nvSpPr>
        <p:spPr bwMode="auto">
          <a:xfrm>
            <a:off x="5673056" y="4128395"/>
            <a:ext cx="2524971" cy="270743"/>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75000"/>
              <a:alpha val="79000"/>
            </a:schemeClr>
          </a:solidFill>
          <a:ln w="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146" name="Freeform 12"/>
          <p:cNvSpPr>
            <a:spLocks/>
          </p:cNvSpPr>
          <p:nvPr/>
        </p:nvSpPr>
        <p:spPr bwMode="auto">
          <a:xfrm>
            <a:off x="5199625" y="4983941"/>
            <a:ext cx="3482354" cy="270743"/>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75000"/>
              <a:alpha val="79000"/>
            </a:schemeClr>
          </a:solidFill>
          <a:ln w="5" cap="flat">
            <a:noFill/>
            <a:prstDash val="solid"/>
            <a:miter lim="800000"/>
            <a:headEnd/>
            <a:tailEnd/>
          </a:ln>
        </p:spPr>
        <p:txBody>
          <a:bodyPr vert="horz" wrap="square" lIns="138192" tIns="69096" rIns="138192" bIns="69096" numCol="1" anchor="t" anchorCtr="0" compatLnSpc="1">
            <a:prstTxWarp prst="textNoShape">
              <a:avLst/>
            </a:prstTxWarp>
          </a:bodyPr>
          <a:lstStyle/>
          <a:p>
            <a:endParaRPr lang="zh-CN" altLang="en-US"/>
          </a:p>
        </p:txBody>
      </p:sp>
      <p:sp>
        <p:nvSpPr>
          <p:cNvPr id="147" name="Freeform 9"/>
          <p:cNvSpPr>
            <a:spLocks/>
          </p:cNvSpPr>
          <p:nvPr/>
        </p:nvSpPr>
        <p:spPr bwMode="auto">
          <a:xfrm>
            <a:off x="4468433" y="5254679"/>
            <a:ext cx="4797443" cy="1039651"/>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4"/>
          </a:solidFill>
          <a:ln w="5" cap="flat">
            <a:noFill/>
            <a:prstDash val="solid"/>
            <a:miter lim="800000"/>
            <a:headEnd/>
            <a:tailEnd/>
          </a:ln>
          <a:effectLst>
            <a:outerShdw blurRad="114300" dist="38100" dir="5400000" algn="t" rotWithShape="0">
              <a:prstClr val="black">
                <a:alpha val="23000"/>
              </a:prstClr>
            </a:outerShdw>
          </a:effectLst>
        </p:spPr>
        <p:txBody>
          <a:bodyPr vert="horz" wrap="square" lIns="138192" tIns="69096" rIns="138192" bIns="69096" numCol="1" anchor="ctr" anchorCtr="0" compatLnSpc="1">
            <a:prstTxWarp prst="textNoShape">
              <a:avLst/>
            </a:prstTxWarp>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添加内容</a:t>
            </a:r>
          </a:p>
        </p:txBody>
      </p:sp>
      <p:sp>
        <p:nvSpPr>
          <p:cNvPr id="148" name="TextBox 14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33215743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300"/>
                                        <p:tgtEl>
                                          <p:spTgt spid="14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46"/>
                                        </p:tgtEl>
                                        <p:attrNameLst>
                                          <p:attrName>style.visibility</p:attrName>
                                        </p:attrNameLst>
                                      </p:cBhvr>
                                      <p:to>
                                        <p:strVal val="visible"/>
                                      </p:to>
                                    </p:set>
                                    <p:animEffect transition="in" filter="wipe(right)">
                                      <p:cBhvr>
                                        <p:cTn id="11" dur="300"/>
                                        <p:tgtEl>
                                          <p:spTgt spid="146"/>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41"/>
                                        </p:tgtEl>
                                        <p:attrNameLst>
                                          <p:attrName>style.visibility</p:attrName>
                                        </p:attrNameLst>
                                      </p:cBhvr>
                                      <p:to>
                                        <p:strVal val="visible"/>
                                      </p:to>
                                    </p:set>
                                    <p:animEffect transition="in" filter="wipe(left)">
                                      <p:cBhvr>
                                        <p:cTn id="15" dur="300"/>
                                        <p:tgtEl>
                                          <p:spTgt spid="141"/>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143"/>
                                        </p:tgtEl>
                                        <p:attrNameLst>
                                          <p:attrName>style.visibility</p:attrName>
                                        </p:attrNameLst>
                                      </p:cBhvr>
                                      <p:to>
                                        <p:strVal val="visible"/>
                                      </p:to>
                                    </p:set>
                                    <p:animEffect transition="in" filter="wipe(right)">
                                      <p:cBhvr>
                                        <p:cTn id="19" dur="300"/>
                                        <p:tgtEl>
                                          <p:spTgt spid="143"/>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wipe(left)">
                                      <p:cBhvr>
                                        <p:cTn id="23" dur="300"/>
                                        <p:tgtEl>
                                          <p:spTgt spid="140"/>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wipe(right)">
                                      <p:cBhvr>
                                        <p:cTn id="27" dur="300"/>
                                        <p:tgtEl>
                                          <p:spTgt spid="142"/>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wipe(down)">
                                      <p:cBhvr>
                                        <p:cTn id="31" dur="300"/>
                                        <p:tgtEl>
                                          <p:spTgt spid="139"/>
                                        </p:tgtEl>
                                      </p:cBhvr>
                                    </p:animEffect>
                                  </p:childTnLst>
                                </p:cTn>
                              </p:par>
                            </p:childTnLst>
                          </p:cTn>
                        </p:par>
                        <p:par>
                          <p:cTn id="32" fill="hold">
                            <p:stCondLst>
                              <p:cond delay="2100"/>
                            </p:stCondLst>
                            <p:childTnLst>
                              <p:par>
                                <p:cTn id="33" presetID="22" presetClass="entr" presetSubtype="2"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right)">
                                      <p:cBhvr>
                                        <p:cTn id="35" dur="500"/>
                                        <p:tgtEl>
                                          <p:spTgt spid="114"/>
                                        </p:tgtEl>
                                      </p:cBhvr>
                                    </p:animEffect>
                                  </p:childTnLst>
                                </p:cTn>
                              </p:par>
                              <p:par>
                                <p:cTn id="36" presetID="22" presetClass="entr" presetSubtype="8" fill="hold" nodeType="withEffect">
                                  <p:stCondLst>
                                    <p:cond delay="0"/>
                                  </p:stCondLst>
                                  <p:childTnLst>
                                    <p:set>
                                      <p:cBhvr>
                                        <p:cTn id="37" dur="1" fill="hold">
                                          <p:stCondLst>
                                            <p:cond delay="0"/>
                                          </p:stCondLst>
                                        </p:cTn>
                                        <p:tgtEl>
                                          <p:spTgt spid="124"/>
                                        </p:tgtEl>
                                        <p:attrNameLst>
                                          <p:attrName>style.visibility</p:attrName>
                                        </p:attrNameLst>
                                      </p:cBhvr>
                                      <p:to>
                                        <p:strVal val="visible"/>
                                      </p:to>
                                    </p:set>
                                    <p:animEffect transition="in" filter="wipe(left)">
                                      <p:cBhvr>
                                        <p:cTn id="38" dur="500"/>
                                        <p:tgtEl>
                                          <p:spTgt spid="124"/>
                                        </p:tgtEl>
                                      </p:cBhvr>
                                    </p:animEffect>
                                  </p:childTnLst>
                                </p:cTn>
                              </p:par>
                              <p:par>
                                <p:cTn id="39" presetID="22" presetClass="entr" presetSubtype="2" fill="hold" nodeType="withEffect">
                                  <p:stCondLst>
                                    <p:cond delay="0"/>
                                  </p:stCondLst>
                                  <p:childTnLst>
                                    <p:set>
                                      <p:cBhvr>
                                        <p:cTn id="40" dur="1" fill="hold">
                                          <p:stCondLst>
                                            <p:cond delay="0"/>
                                          </p:stCondLst>
                                        </p:cTn>
                                        <p:tgtEl>
                                          <p:spTgt spid="119"/>
                                        </p:tgtEl>
                                        <p:attrNameLst>
                                          <p:attrName>style.visibility</p:attrName>
                                        </p:attrNameLst>
                                      </p:cBhvr>
                                      <p:to>
                                        <p:strVal val="visible"/>
                                      </p:to>
                                    </p:set>
                                    <p:animEffect transition="in" filter="wipe(right)">
                                      <p:cBhvr>
                                        <p:cTn id="41" dur="500"/>
                                        <p:tgtEl>
                                          <p:spTgt spid="119"/>
                                        </p:tgtEl>
                                      </p:cBhvr>
                                    </p:animEffect>
                                  </p:childTnLst>
                                </p:cTn>
                              </p:par>
                              <p:par>
                                <p:cTn id="42" presetID="22" presetClass="entr" presetSubtype="8"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2600"/>
                            </p:stCondLst>
                            <p:childTnLst>
                              <p:par>
                                <p:cTn id="46" presetID="10" presetClass="entr" presetSubtype="0" fill="hold" grpId="0" nodeType="afterEffect">
                                  <p:stCondLst>
                                    <p:cond delay="0"/>
                                  </p:stCondLst>
                                  <p:childTnLst>
                                    <p:set>
                                      <p:cBhvr>
                                        <p:cTn id="47" dur="1" fill="hold">
                                          <p:stCondLst>
                                            <p:cond delay="0"/>
                                          </p:stCondLst>
                                        </p:cTn>
                                        <p:tgtEl>
                                          <p:spTgt spid="148"/>
                                        </p:tgtEl>
                                        <p:attrNameLst>
                                          <p:attrName>style.visibility</p:attrName>
                                        </p:attrNameLst>
                                      </p:cBhvr>
                                      <p:to>
                                        <p:strVal val="visible"/>
                                      </p:to>
                                    </p:set>
                                    <p:animEffect transition="in" filter="fade">
                                      <p:cBhvr>
                                        <p:cTn id="48"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42" grpId="0" animBg="1"/>
      <p:bldP spid="143" grpId="0" animBg="1"/>
      <p:bldP spid="146" grpId="0" animBg="1"/>
      <p:bldP spid="147" grpId="0" animBg="1"/>
      <p:bldP spid="1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l"/>
            <a:r>
              <a:rPr lang="zh-CN" altLang="en-US" dirty="0" smtClean="0"/>
              <a:t>管理提升</a:t>
            </a:r>
            <a:endParaRPr lang="zh-CN" altLang="en-US" dirty="0"/>
          </a:p>
        </p:txBody>
      </p:sp>
      <p:sp>
        <p:nvSpPr>
          <p:cNvPr id="65" name="TextBox 64"/>
          <p:cNvSpPr txBox="1"/>
          <p:nvPr/>
        </p:nvSpPr>
        <p:spPr>
          <a:xfrm>
            <a:off x="4104233" y="3811704"/>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itchFamily="34" charset="-122"/>
                <a:ea typeface="微软雅黑" pitchFamily="34" charset="-122"/>
              </a:rPr>
              <a:t>提升</a:t>
            </a:r>
            <a:r>
              <a:rPr lang="zh-CN" altLang="en-US" sz="2000" dirty="0" smtClean="0">
                <a:solidFill>
                  <a:schemeClr val="bg2"/>
                </a:solidFill>
                <a:latin typeface="微软雅黑" pitchFamily="34" charset="-122"/>
                <a:ea typeface="微软雅黑" pitchFamily="34" charset="-122"/>
              </a:rPr>
              <a:t>办法三</a:t>
            </a:r>
            <a:endParaRPr lang="zh-CN" altLang="en-US" sz="2000" dirty="0">
              <a:solidFill>
                <a:schemeClr val="bg2"/>
              </a:solidFill>
              <a:latin typeface="微软雅黑" pitchFamily="34" charset="-122"/>
              <a:ea typeface="微软雅黑" pitchFamily="34" charset="-122"/>
            </a:endParaRPr>
          </a:p>
        </p:txBody>
      </p:sp>
      <p:sp>
        <p:nvSpPr>
          <p:cNvPr id="66" name="TextBox 65"/>
          <p:cNvSpPr txBox="1"/>
          <p:nvPr/>
        </p:nvSpPr>
        <p:spPr>
          <a:xfrm>
            <a:off x="3528169" y="5266428"/>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itchFamily="34" charset="-122"/>
                <a:ea typeface="微软雅黑" pitchFamily="34" charset="-122"/>
              </a:rPr>
              <a:t>提升</a:t>
            </a:r>
            <a:r>
              <a:rPr lang="zh-CN" altLang="en-US" sz="2000" dirty="0" smtClean="0">
                <a:solidFill>
                  <a:schemeClr val="bg2"/>
                </a:solidFill>
                <a:latin typeface="微软雅黑" pitchFamily="34" charset="-122"/>
                <a:ea typeface="微软雅黑" pitchFamily="34" charset="-122"/>
              </a:rPr>
              <a:t>办法五</a:t>
            </a:r>
            <a:endParaRPr lang="zh-CN" altLang="en-US" sz="2000" dirty="0">
              <a:solidFill>
                <a:schemeClr val="bg2"/>
              </a:solidFill>
              <a:latin typeface="微软雅黑" pitchFamily="34" charset="-122"/>
              <a:ea typeface="微软雅黑" pitchFamily="34" charset="-122"/>
            </a:endParaRPr>
          </a:p>
        </p:txBody>
      </p:sp>
      <p:sp>
        <p:nvSpPr>
          <p:cNvPr id="70" name="TextBox 69"/>
          <p:cNvSpPr txBox="1"/>
          <p:nvPr/>
        </p:nvSpPr>
        <p:spPr>
          <a:xfrm>
            <a:off x="9436764" y="3793366"/>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itchFamily="34" charset="-122"/>
                <a:ea typeface="微软雅黑" pitchFamily="34" charset="-122"/>
              </a:rPr>
              <a:t>提升</a:t>
            </a:r>
            <a:r>
              <a:rPr lang="zh-CN" altLang="en-US" sz="2000" dirty="0" smtClean="0">
                <a:solidFill>
                  <a:schemeClr val="bg2"/>
                </a:solidFill>
                <a:latin typeface="微软雅黑" pitchFamily="34" charset="-122"/>
                <a:ea typeface="微软雅黑" pitchFamily="34" charset="-122"/>
              </a:rPr>
              <a:t>办法四</a:t>
            </a:r>
            <a:endParaRPr lang="zh-CN" altLang="en-US" sz="2000" dirty="0">
              <a:solidFill>
                <a:schemeClr val="bg2"/>
              </a:solidFill>
              <a:latin typeface="微软雅黑" pitchFamily="34" charset="-122"/>
              <a:ea typeface="微软雅黑" pitchFamily="34" charset="-122"/>
            </a:endParaRPr>
          </a:p>
        </p:txBody>
      </p:sp>
      <p:sp>
        <p:nvSpPr>
          <p:cNvPr id="71" name="TextBox 70"/>
          <p:cNvSpPr txBox="1"/>
          <p:nvPr/>
        </p:nvSpPr>
        <p:spPr>
          <a:xfrm>
            <a:off x="8803871" y="5270535"/>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itchFamily="34" charset="-122"/>
                <a:ea typeface="微软雅黑" pitchFamily="34" charset="-122"/>
              </a:rPr>
              <a:t>提升</a:t>
            </a:r>
            <a:r>
              <a:rPr lang="zh-CN" altLang="en-US" sz="2000" dirty="0" smtClean="0">
                <a:solidFill>
                  <a:schemeClr val="bg2"/>
                </a:solidFill>
                <a:latin typeface="微软雅黑" pitchFamily="34" charset="-122"/>
                <a:ea typeface="微软雅黑" pitchFamily="34" charset="-122"/>
              </a:rPr>
              <a:t>办法</a:t>
            </a:r>
            <a:r>
              <a:rPr lang="zh-CN" altLang="en-US" sz="2000" dirty="0">
                <a:solidFill>
                  <a:schemeClr val="bg2"/>
                </a:solidFill>
                <a:latin typeface="微软雅黑" pitchFamily="34" charset="-122"/>
                <a:ea typeface="微软雅黑" pitchFamily="34" charset="-122"/>
              </a:rPr>
              <a:t>六</a:t>
            </a:r>
          </a:p>
        </p:txBody>
      </p:sp>
      <p:sp>
        <p:nvSpPr>
          <p:cNvPr id="72" name="椭圆 34"/>
          <p:cNvSpPr/>
          <p:nvPr/>
        </p:nvSpPr>
        <p:spPr>
          <a:xfrm rot="16200000">
            <a:off x="6094214" y="3488377"/>
            <a:ext cx="1222015" cy="15710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73" name="组合 72"/>
          <p:cNvGrpSpPr/>
          <p:nvPr/>
        </p:nvGrpSpPr>
        <p:grpSpPr>
          <a:xfrm rot="5400000">
            <a:off x="8015377" y="3454522"/>
            <a:ext cx="1203905" cy="1563588"/>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2"/>
                </a:solidFill>
                <a:latin typeface="微软雅黑" pitchFamily="34" charset="-122"/>
                <a:ea typeface="微软雅黑" pitchFamily="34" charset="-122"/>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2"/>
                </a:solidFill>
                <a:latin typeface="微软雅黑" pitchFamily="34" charset="-122"/>
                <a:ea typeface="微软雅黑" pitchFamily="34" charset="-122"/>
              </a:endParaRPr>
            </a:p>
          </p:txBody>
        </p:sp>
      </p:grpSp>
      <p:sp>
        <p:nvSpPr>
          <p:cNvPr id="76" name="椭圆 34"/>
          <p:cNvSpPr/>
          <p:nvPr/>
        </p:nvSpPr>
        <p:spPr>
          <a:xfrm rot="5400000">
            <a:off x="7243878" y="4940562"/>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77" name="组合 76"/>
          <p:cNvGrpSpPr/>
          <p:nvPr/>
        </p:nvGrpSpPr>
        <p:grpSpPr>
          <a:xfrm rot="16200000">
            <a:off x="5374502" y="4908944"/>
            <a:ext cx="1203905" cy="1563588"/>
            <a:chOff x="4020870" y="2194485"/>
            <a:chExt cx="1102258" cy="1432090"/>
          </a:xfrm>
          <a:effectLst>
            <a:outerShdw blurRad="444500" dist="254000" dir="8100000" algn="tr" rotWithShape="0">
              <a:prstClr val="black">
                <a:alpha val="50000"/>
              </a:prstClr>
            </a:outerShdw>
          </a:effectLst>
        </p:grpSpPr>
        <p:sp>
          <p:nvSpPr>
            <p:cNvPr id="7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7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80" name="TextBox 79"/>
          <p:cNvSpPr txBox="1"/>
          <p:nvPr/>
        </p:nvSpPr>
        <p:spPr>
          <a:xfrm>
            <a:off x="8781417" y="5721407"/>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81" name="TextBox 80"/>
          <p:cNvSpPr txBox="1"/>
          <p:nvPr/>
        </p:nvSpPr>
        <p:spPr>
          <a:xfrm>
            <a:off x="2080132" y="4270196"/>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lgn="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82" name="TextBox 81"/>
          <p:cNvSpPr txBox="1"/>
          <p:nvPr/>
        </p:nvSpPr>
        <p:spPr>
          <a:xfrm>
            <a:off x="1439937" y="5716583"/>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lgn="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83" name="TextBox 82"/>
          <p:cNvSpPr txBox="1"/>
          <p:nvPr/>
        </p:nvSpPr>
        <p:spPr>
          <a:xfrm>
            <a:off x="9436765" y="4225901"/>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84" name="TextBox 83"/>
          <p:cNvSpPr txBox="1"/>
          <p:nvPr/>
        </p:nvSpPr>
        <p:spPr>
          <a:xfrm>
            <a:off x="3620021" y="2352873"/>
            <a:ext cx="1528618" cy="430883"/>
          </a:xfrm>
          <a:prstGeom prst="rect">
            <a:avLst/>
          </a:prstGeom>
          <a:noFill/>
        </p:spPr>
        <p:txBody>
          <a:bodyPr wrap="none" lIns="121917" tIns="60958" rIns="121917" bIns="60958" rtlCol="0">
            <a:spAutoFit/>
          </a:bodyPr>
          <a:lstStyle/>
          <a:p>
            <a:pPr algn="r"/>
            <a:r>
              <a:rPr lang="zh-CN" altLang="en-US" sz="2000" dirty="0" smtClean="0">
                <a:solidFill>
                  <a:schemeClr val="bg2"/>
                </a:solidFill>
                <a:latin typeface="微软雅黑" pitchFamily="34" charset="-122"/>
                <a:ea typeface="微软雅黑" pitchFamily="34" charset="-122"/>
              </a:rPr>
              <a:t>提升办法一</a:t>
            </a:r>
            <a:endParaRPr lang="zh-CN" altLang="en-US" sz="2000" dirty="0">
              <a:solidFill>
                <a:schemeClr val="bg2"/>
              </a:solidFill>
              <a:latin typeface="微软雅黑" pitchFamily="34" charset="-122"/>
              <a:ea typeface="微软雅黑" pitchFamily="34" charset="-122"/>
            </a:endParaRPr>
          </a:p>
        </p:txBody>
      </p:sp>
      <p:sp>
        <p:nvSpPr>
          <p:cNvPr id="86" name="TextBox 85"/>
          <p:cNvSpPr txBox="1"/>
          <p:nvPr/>
        </p:nvSpPr>
        <p:spPr>
          <a:xfrm>
            <a:off x="8784753" y="2399728"/>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itchFamily="34" charset="-122"/>
                <a:ea typeface="微软雅黑" pitchFamily="34" charset="-122"/>
              </a:rPr>
              <a:t>提升</a:t>
            </a:r>
            <a:r>
              <a:rPr lang="zh-CN" altLang="en-US" sz="2000" dirty="0" smtClean="0">
                <a:solidFill>
                  <a:schemeClr val="bg2"/>
                </a:solidFill>
                <a:latin typeface="微软雅黑" pitchFamily="34" charset="-122"/>
                <a:ea typeface="微软雅黑" pitchFamily="34" charset="-122"/>
              </a:rPr>
              <a:t>办法二</a:t>
            </a:r>
            <a:endParaRPr lang="zh-CN" altLang="en-US" sz="2000" dirty="0">
              <a:solidFill>
                <a:schemeClr val="bg2"/>
              </a:solidFill>
              <a:latin typeface="微软雅黑" pitchFamily="34" charset="-122"/>
              <a:ea typeface="微软雅黑" pitchFamily="34" charset="-122"/>
            </a:endParaRPr>
          </a:p>
        </p:txBody>
      </p:sp>
      <p:sp>
        <p:nvSpPr>
          <p:cNvPr id="87" name="椭圆 34"/>
          <p:cNvSpPr/>
          <p:nvPr/>
        </p:nvSpPr>
        <p:spPr>
          <a:xfrm rot="5400000">
            <a:off x="7264966" y="2059439"/>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88" name="组合 87"/>
          <p:cNvGrpSpPr/>
          <p:nvPr/>
        </p:nvGrpSpPr>
        <p:grpSpPr>
          <a:xfrm rot="16200000">
            <a:off x="5395590" y="2027821"/>
            <a:ext cx="1203905" cy="1563588"/>
            <a:chOff x="4020870" y="2194485"/>
            <a:chExt cx="1102258" cy="1432090"/>
          </a:xfrm>
          <a:effectLst>
            <a:outerShdw blurRad="444500" dist="254000" dir="8100000" algn="tr" rotWithShape="0">
              <a:prstClr val="black">
                <a:alpha val="50000"/>
              </a:prstClr>
            </a:outerShdw>
          </a:effectLst>
        </p:grpSpPr>
        <p:sp>
          <p:nvSpPr>
            <p:cNvPr id="8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9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91" name="TextBox 90"/>
          <p:cNvSpPr txBox="1"/>
          <p:nvPr/>
        </p:nvSpPr>
        <p:spPr>
          <a:xfrm>
            <a:off x="8758044" y="2783859"/>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92" name="TextBox 91"/>
          <p:cNvSpPr txBox="1"/>
          <p:nvPr/>
        </p:nvSpPr>
        <p:spPr>
          <a:xfrm>
            <a:off x="1535935" y="2788204"/>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itchFamily="34" charset="-122"/>
                <a:ea typeface="微软雅黑" pitchFamily="34" charset="-122"/>
              </a:rPr>
              <a:t>单击此处添加简短说明，添加简短文字，</a:t>
            </a:r>
            <a:endParaRPr lang="en-US" altLang="zh-CN" sz="1500" dirty="0">
              <a:solidFill>
                <a:schemeClr val="bg2"/>
              </a:solidFill>
              <a:latin typeface="微软雅黑" pitchFamily="34" charset="-122"/>
              <a:ea typeface="微软雅黑" pitchFamily="34" charset="-122"/>
            </a:endParaRPr>
          </a:p>
          <a:p>
            <a:pPr algn="r">
              <a:defRPr/>
            </a:pPr>
            <a:r>
              <a:rPr lang="zh-CN" altLang="en-US" sz="1500" dirty="0">
                <a:solidFill>
                  <a:schemeClr val="bg2"/>
                </a:solidFill>
                <a:latin typeface="微软雅黑" pitchFamily="34" charset="-122"/>
                <a:ea typeface="微软雅黑" pitchFamily="34" charset="-122"/>
              </a:rPr>
              <a:t>具体文字添加此处。</a:t>
            </a:r>
            <a:endParaRPr lang="en-US" altLang="zh-CN" sz="1500" dirty="0">
              <a:solidFill>
                <a:schemeClr val="bg2"/>
              </a:solidFill>
              <a:latin typeface="微软雅黑" pitchFamily="34" charset="-122"/>
              <a:ea typeface="微软雅黑" pitchFamily="34" charset="-122"/>
            </a:endParaRPr>
          </a:p>
        </p:txBody>
      </p:sp>
      <p:sp>
        <p:nvSpPr>
          <p:cNvPr id="93" name="KSO_Shape"/>
          <p:cNvSpPr>
            <a:spLocks/>
          </p:cNvSpPr>
          <p:nvPr/>
        </p:nvSpPr>
        <p:spPr bwMode="auto">
          <a:xfrm>
            <a:off x="5823091" y="2516994"/>
            <a:ext cx="737899" cy="62743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xtLst/>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94" name="KSO_Shape"/>
          <p:cNvSpPr>
            <a:spLocks/>
          </p:cNvSpPr>
          <p:nvPr/>
        </p:nvSpPr>
        <p:spPr bwMode="auto">
          <a:xfrm>
            <a:off x="6569384" y="3917916"/>
            <a:ext cx="694248" cy="695658"/>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95" name="KSO_Shape"/>
          <p:cNvSpPr>
            <a:spLocks/>
          </p:cNvSpPr>
          <p:nvPr/>
        </p:nvSpPr>
        <p:spPr bwMode="auto">
          <a:xfrm>
            <a:off x="5816330" y="5397447"/>
            <a:ext cx="689633" cy="594448"/>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3"/>
          </a:solidFill>
          <a:ln>
            <a:noFill/>
          </a:ln>
          <a:extLst/>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96" name="KSO_Shape"/>
          <p:cNvSpPr>
            <a:spLocks/>
          </p:cNvSpPr>
          <p:nvPr/>
        </p:nvSpPr>
        <p:spPr bwMode="auto">
          <a:xfrm>
            <a:off x="7319983" y="2570252"/>
            <a:ext cx="796092" cy="54684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97" name="KSO_Shape"/>
          <p:cNvSpPr>
            <a:spLocks/>
          </p:cNvSpPr>
          <p:nvPr/>
        </p:nvSpPr>
        <p:spPr bwMode="auto">
          <a:xfrm>
            <a:off x="8079413" y="3899578"/>
            <a:ext cx="697187" cy="69046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2"/>
          </a:solidFill>
          <a:ln>
            <a:noFill/>
          </a:ln>
          <a:extLst/>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chemeClr val="bg2"/>
              </a:solidFill>
              <a:ea typeface="微软雅黑" pitchFamily="34" charset="-122"/>
            </a:endParaRPr>
          </a:p>
        </p:txBody>
      </p:sp>
      <p:sp>
        <p:nvSpPr>
          <p:cNvPr id="98" name="KSO_Shape"/>
          <p:cNvSpPr/>
          <p:nvPr/>
        </p:nvSpPr>
        <p:spPr>
          <a:xfrm>
            <a:off x="7356486" y="5408439"/>
            <a:ext cx="640306" cy="640538"/>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dirty="0">
              <a:solidFill>
                <a:srgbClr val="FFFFFF"/>
              </a:solidFill>
              <a:ea typeface="微软雅黑" pitchFamily="34" charset="-122"/>
            </a:endParaRPr>
          </a:p>
        </p:txBody>
      </p:sp>
      <p:sp>
        <p:nvSpPr>
          <p:cNvPr id="99" name="TextBox 9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4913562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14:bounceEnd="44000">
                                          <p:cBhvr additive="base">
                                            <p:cTn id="7" dur="500" fill="hold"/>
                                            <p:tgtEl>
                                              <p:spTgt spid="8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88"/>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p:tgtEl>
                                              <p:spTgt spid="92"/>
                                            </p:tgtEl>
                                            <p:attrNameLst>
                                              <p:attrName>ppt_x</p:attrName>
                                            </p:attrNameLst>
                                          </p:cBhvr>
                                          <p:tavLst>
                                            <p:tav tm="0">
                                              <p:val>
                                                <p:strVal val="#ppt_x-#ppt_w*1.125000"/>
                                              </p:val>
                                            </p:tav>
                                            <p:tav tm="100000">
                                              <p:val>
                                                <p:strVal val="#ppt_x"/>
                                              </p:val>
                                            </p:tav>
                                          </p:tavLst>
                                        </p:anim>
                                        <p:animEffect transition="in" filter="wipe(right)">
                                          <p:cBhvr>
                                            <p:cTn id="12" dur="300"/>
                                            <p:tgtEl>
                                              <p:spTgt spid="92"/>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300"/>
                                            <p:tgtEl>
                                              <p:spTgt spid="84"/>
                                            </p:tgtEl>
                                            <p:attrNameLst>
                                              <p:attrName>ppt_x</p:attrName>
                                            </p:attrNameLst>
                                          </p:cBhvr>
                                          <p:tavLst>
                                            <p:tav tm="0">
                                              <p:val>
                                                <p:strVal val="#ppt_x-#ppt_w*1.125000"/>
                                              </p:val>
                                            </p:tav>
                                            <p:tav tm="100000">
                                              <p:val>
                                                <p:strVal val="#ppt_x"/>
                                              </p:val>
                                            </p:tav>
                                          </p:tavLst>
                                        </p:anim>
                                        <p:animEffect transition="in" filter="wipe(right)">
                                          <p:cBhvr>
                                            <p:cTn id="16" dur="300"/>
                                            <p:tgtEl>
                                              <p:spTgt spid="84"/>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14:bounceEnd="44000">
                                          <p:cBhvr additive="base">
                                            <p:cTn id="20" dur="500" fill="hold"/>
                                            <p:tgtEl>
                                              <p:spTgt spid="87"/>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87"/>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00"/>
                                            <p:tgtEl>
                                              <p:spTgt spid="86"/>
                                            </p:tgtEl>
                                            <p:attrNameLst>
                                              <p:attrName>ppt_x</p:attrName>
                                            </p:attrNameLst>
                                          </p:cBhvr>
                                          <p:tavLst>
                                            <p:tav tm="0">
                                              <p:val>
                                                <p:strVal val="#ppt_x+#ppt_w*1.125000"/>
                                              </p:val>
                                            </p:tav>
                                            <p:tav tm="100000">
                                              <p:val>
                                                <p:strVal val="#ppt_x"/>
                                              </p:val>
                                            </p:tav>
                                          </p:tavLst>
                                        </p:anim>
                                        <p:animEffect transition="in" filter="wipe(left)">
                                          <p:cBhvr>
                                            <p:cTn id="25" dur="300"/>
                                            <p:tgtEl>
                                              <p:spTgt spid="86"/>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300"/>
                                            <p:tgtEl>
                                              <p:spTgt spid="91"/>
                                            </p:tgtEl>
                                            <p:attrNameLst>
                                              <p:attrName>ppt_x</p:attrName>
                                            </p:attrNameLst>
                                          </p:cBhvr>
                                          <p:tavLst>
                                            <p:tav tm="0">
                                              <p:val>
                                                <p:strVal val="#ppt_x+#ppt_w*1.125000"/>
                                              </p:val>
                                            </p:tav>
                                            <p:tav tm="100000">
                                              <p:val>
                                                <p:strVal val="#ppt_x"/>
                                              </p:val>
                                            </p:tav>
                                          </p:tavLst>
                                        </p:anim>
                                        <p:animEffect transition="in" filter="wipe(left)">
                                          <p:cBhvr>
                                            <p:cTn id="29" dur="300"/>
                                            <p:tgtEl>
                                              <p:spTgt spid="91"/>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14:bounceEnd="44000">
                                          <p:cBhvr additive="base">
                                            <p:cTn id="33"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2"/>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300"/>
                                            <p:tgtEl>
                                              <p:spTgt spid="65"/>
                                            </p:tgtEl>
                                            <p:attrNameLst>
                                              <p:attrName>ppt_x</p:attrName>
                                            </p:attrNameLst>
                                          </p:cBhvr>
                                          <p:tavLst>
                                            <p:tav tm="0">
                                              <p:val>
                                                <p:strVal val="#ppt_x-#ppt_w*1.125000"/>
                                              </p:val>
                                            </p:tav>
                                            <p:tav tm="100000">
                                              <p:val>
                                                <p:strVal val="#ppt_x"/>
                                              </p:val>
                                            </p:tav>
                                          </p:tavLst>
                                        </p:anim>
                                        <p:animEffect transition="in" filter="wipe(right)">
                                          <p:cBhvr>
                                            <p:cTn id="38" dur="300"/>
                                            <p:tgtEl>
                                              <p:spTgt spid="65"/>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300"/>
                                            <p:tgtEl>
                                              <p:spTgt spid="81"/>
                                            </p:tgtEl>
                                            <p:attrNameLst>
                                              <p:attrName>ppt_x</p:attrName>
                                            </p:attrNameLst>
                                          </p:cBhvr>
                                          <p:tavLst>
                                            <p:tav tm="0">
                                              <p:val>
                                                <p:strVal val="#ppt_x-#ppt_w*1.125000"/>
                                              </p:val>
                                            </p:tav>
                                            <p:tav tm="100000">
                                              <p:val>
                                                <p:strVal val="#ppt_x"/>
                                              </p:val>
                                            </p:tav>
                                          </p:tavLst>
                                        </p:anim>
                                        <p:animEffect transition="in" filter="wipe(right)">
                                          <p:cBhvr>
                                            <p:cTn id="42" dur="300"/>
                                            <p:tgtEl>
                                              <p:spTgt spid="81"/>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14:bounceEnd="44000">
                                          <p:cBhvr additive="base">
                                            <p:cTn id="46" dur="500" fill="hold"/>
                                            <p:tgtEl>
                                              <p:spTgt spid="73"/>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3"/>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300"/>
                                            <p:tgtEl>
                                              <p:spTgt spid="70"/>
                                            </p:tgtEl>
                                            <p:attrNameLst>
                                              <p:attrName>ppt_x</p:attrName>
                                            </p:attrNameLst>
                                          </p:cBhvr>
                                          <p:tavLst>
                                            <p:tav tm="0">
                                              <p:val>
                                                <p:strVal val="#ppt_x+#ppt_w*1.125000"/>
                                              </p:val>
                                            </p:tav>
                                            <p:tav tm="100000">
                                              <p:val>
                                                <p:strVal val="#ppt_x"/>
                                              </p:val>
                                            </p:tav>
                                          </p:tavLst>
                                        </p:anim>
                                        <p:animEffect transition="in" filter="wipe(left)">
                                          <p:cBhvr>
                                            <p:cTn id="51" dur="300"/>
                                            <p:tgtEl>
                                              <p:spTgt spid="70"/>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p:tgtEl>
                                              <p:spTgt spid="83"/>
                                            </p:tgtEl>
                                            <p:attrNameLst>
                                              <p:attrName>ppt_x</p:attrName>
                                            </p:attrNameLst>
                                          </p:cBhvr>
                                          <p:tavLst>
                                            <p:tav tm="0">
                                              <p:val>
                                                <p:strVal val="#ppt_x+#ppt_w*1.125000"/>
                                              </p:val>
                                            </p:tav>
                                            <p:tav tm="100000">
                                              <p:val>
                                                <p:strVal val="#ppt_x"/>
                                              </p:val>
                                            </p:tav>
                                          </p:tavLst>
                                        </p:anim>
                                        <p:animEffect transition="in" filter="wipe(left)">
                                          <p:cBhvr>
                                            <p:cTn id="55" dur="300"/>
                                            <p:tgtEl>
                                              <p:spTgt spid="83"/>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14:bounceEnd="44000">
                                          <p:cBhvr additive="base">
                                            <p:cTn id="59" dur="500" fill="hold"/>
                                            <p:tgtEl>
                                              <p:spTgt spid="77"/>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82"/>
                                            </p:tgtEl>
                                            <p:attrNameLst>
                                              <p:attrName>style.visibility</p:attrName>
                                            </p:attrNameLst>
                                          </p:cBhvr>
                                          <p:to>
                                            <p:strVal val="visible"/>
                                          </p:to>
                                        </p:set>
                                        <p:anim calcmode="lin" valueType="num">
                                          <p:cBhvr additive="base">
                                            <p:cTn id="63" dur="300"/>
                                            <p:tgtEl>
                                              <p:spTgt spid="82"/>
                                            </p:tgtEl>
                                            <p:attrNameLst>
                                              <p:attrName>ppt_x</p:attrName>
                                            </p:attrNameLst>
                                          </p:cBhvr>
                                          <p:tavLst>
                                            <p:tav tm="0">
                                              <p:val>
                                                <p:strVal val="#ppt_x-#ppt_w*1.125000"/>
                                              </p:val>
                                            </p:tav>
                                            <p:tav tm="100000">
                                              <p:val>
                                                <p:strVal val="#ppt_x"/>
                                              </p:val>
                                            </p:tav>
                                          </p:tavLst>
                                        </p:anim>
                                        <p:animEffect transition="in" filter="wipe(right)">
                                          <p:cBhvr>
                                            <p:cTn id="64" dur="300"/>
                                            <p:tgtEl>
                                              <p:spTgt spid="82"/>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300"/>
                                            <p:tgtEl>
                                              <p:spTgt spid="66"/>
                                            </p:tgtEl>
                                            <p:attrNameLst>
                                              <p:attrName>ppt_x</p:attrName>
                                            </p:attrNameLst>
                                          </p:cBhvr>
                                          <p:tavLst>
                                            <p:tav tm="0">
                                              <p:val>
                                                <p:strVal val="#ppt_x-#ppt_w*1.125000"/>
                                              </p:val>
                                            </p:tav>
                                            <p:tav tm="100000">
                                              <p:val>
                                                <p:strVal val="#ppt_x"/>
                                              </p:val>
                                            </p:tav>
                                          </p:tavLst>
                                        </p:anim>
                                        <p:animEffect transition="in" filter="wipe(right)">
                                          <p:cBhvr>
                                            <p:cTn id="68" dur="300"/>
                                            <p:tgtEl>
                                              <p:spTgt spid="66"/>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14:bounceEnd="44000">
                                          <p:cBhvr additive="base">
                                            <p:cTn id="72" dur="500" fill="hold"/>
                                            <p:tgtEl>
                                              <p:spTgt spid="76"/>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76"/>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71"/>
                                            </p:tgtEl>
                                            <p:attrNameLst>
                                              <p:attrName>style.visibility</p:attrName>
                                            </p:attrNameLst>
                                          </p:cBhvr>
                                          <p:to>
                                            <p:strVal val="visible"/>
                                          </p:to>
                                        </p:set>
                                        <p:anim calcmode="lin" valueType="num">
                                          <p:cBhvr additive="base">
                                            <p:cTn id="76" dur="300"/>
                                            <p:tgtEl>
                                              <p:spTgt spid="71"/>
                                            </p:tgtEl>
                                            <p:attrNameLst>
                                              <p:attrName>ppt_x</p:attrName>
                                            </p:attrNameLst>
                                          </p:cBhvr>
                                          <p:tavLst>
                                            <p:tav tm="0">
                                              <p:val>
                                                <p:strVal val="#ppt_x+#ppt_w*1.125000"/>
                                              </p:val>
                                            </p:tav>
                                            <p:tav tm="100000">
                                              <p:val>
                                                <p:strVal val="#ppt_x"/>
                                              </p:val>
                                            </p:tav>
                                          </p:tavLst>
                                        </p:anim>
                                        <p:animEffect transition="in" filter="wipe(left)">
                                          <p:cBhvr>
                                            <p:cTn id="77" dur="300"/>
                                            <p:tgtEl>
                                              <p:spTgt spid="71"/>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300"/>
                                            <p:tgtEl>
                                              <p:spTgt spid="80"/>
                                            </p:tgtEl>
                                            <p:attrNameLst>
                                              <p:attrName>ppt_x</p:attrName>
                                            </p:attrNameLst>
                                          </p:cBhvr>
                                          <p:tavLst>
                                            <p:tav tm="0">
                                              <p:val>
                                                <p:strVal val="#ppt_x+#ppt_w*1.125000"/>
                                              </p:val>
                                            </p:tav>
                                            <p:tav tm="100000">
                                              <p:val>
                                                <p:strVal val="#ppt_x"/>
                                              </p:val>
                                            </p:tav>
                                          </p:tavLst>
                                        </p:anim>
                                        <p:animEffect transition="in" filter="wipe(left)">
                                          <p:cBhvr>
                                            <p:cTn id="81" dur="300"/>
                                            <p:tgtEl>
                                              <p:spTgt spid="80"/>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anim calcmode="lin" valueType="num">
                                          <p:cBhvr>
                                            <p:cTn id="88" dur="500" fill="hold"/>
                                            <p:tgtEl>
                                              <p:spTgt spid="96"/>
                                            </p:tgtEl>
                                            <p:attrNameLst>
                                              <p:attrName>ppt_x</p:attrName>
                                            </p:attrNameLst>
                                          </p:cBhvr>
                                          <p:tavLst>
                                            <p:tav tm="0">
                                              <p:val>
                                                <p:fltVal val="0.5"/>
                                              </p:val>
                                            </p:tav>
                                            <p:tav tm="100000">
                                              <p:val>
                                                <p:strVal val="#ppt_x"/>
                                              </p:val>
                                            </p:tav>
                                          </p:tavLst>
                                        </p:anim>
                                        <p:anim calcmode="lin" valueType="num">
                                          <p:cBhvr>
                                            <p:cTn id="89" dur="500" fill="hold"/>
                                            <p:tgtEl>
                                              <p:spTgt spid="96"/>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93"/>
                                            </p:tgtEl>
                                            <p:attrNameLst>
                                              <p:attrName>style.visibility</p:attrName>
                                            </p:attrNameLst>
                                          </p:cBhvr>
                                          <p:to>
                                            <p:strVal val="visible"/>
                                          </p:to>
                                        </p:set>
                                        <p:anim calcmode="lin" valueType="num">
                                          <p:cBhvr>
                                            <p:cTn id="92" dur="500" fill="hold"/>
                                            <p:tgtEl>
                                              <p:spTgt spid="93"/>
                                            </p:tgtEl>
                                            <p:attrNameLst>
                                              <p:attrName>ppt_w</p:attrName>
                                            </p:attrNameLst>
                                          </p:cBhvr>
                                          <p:tavLst>
                                            <p:tav tm="0">
                                              <p:val>
                                                <p:fltVal val="0"/>
                                              </p:val>
                                            </p:tav>
                                            <p:tav tm="100000">
                                              <p:val>
                                                <p:strVal val="#ppt_w"/>
                                              </p:val>
                                            </p:tav>
                                          </p:tavLst>
                                        </p:anim>
                                        <p:anim calcmode="lin" valueType="num">
                                          <p:cBhvr>
                                            <p:cTn id="93" dur="500" fill="hold"/>
                                            <p:tgtEl>
                                              <p:spTgt spid="93"/>
                                            </p:tgtEl>
                                            <p:attrNameLst>
                                              <p:attrName>ppt_h</p:attrName>
                                            </p:attrNameLst>
                                          </p:cBhvr>
                                          <p:tavLst>
                                            <p:tav tm="0">
                                              <p:val>
                                                <p:fltVal val="0"/>
                                              </p:val>
                                            </p:tav>
                                            <p:tav tm="100000">
                                              <p:val>
                                                <p:strVal val="#ppt_h"/>
                                              </p:val>
                                            </p:tav>
                                          </p:tavLst>
                                        </p:anim>
                                        <p:animEffect transition="in" filter="fade">
                                          <p:cBhvr>
                                            <p:cTn id="94" dur="500"/>
                                            <p:tgtEl>
                                              <p:spTgt spid="93"/>
                                            </p:tgtEl>
                                          </p:cBhvr>
                                        </p:animEffect>
                                        <p:anim calcmode="lin" valueType="num">
                                          <p:cBhvr>
                                            <p:cTn id="95" dur="500" fill="hold"/>
                                            <p:tgtEl>
                                              <p:spTgt spid="93"/>
                                            </p:tgtEl>
                                            <p:attrNameLst>
                                              <p:attrName>ppt_x</p:attrName>
                                            </p:attrNameLst>
                                          </p:cBhvr>
                                          <p:tavLst>
                                            <p:tav tm="0">
                                              <p:val>
                                                <p:fltVal val="0.5"/>
                                              </p:val>
                                            </p:tav>
                                            <p:tav tm="100000">
                                              <p:val>
                                                <p:strVal val="#ppt_x"/>
                                              </p:val>
                                            </p:tav>
                                          </p:tavLst>
                                        </p:anim>
                                        <p:anim calcmode="lin" valueType="num">
                                          <p:cBhvr>
                                            <p:cTn id="96" dur="500" fill="hold"/>
                                            <p:tgtEl>
                                              <p:spTgt spid="9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Effect transition="in" filter="fade">
                                          <p:cBhvr>
                                            <p:cTn id="101" dur="500"/>
                                            <p:tgtEl>
                                              <p:spTgt spid="94"/>
                                            </p:tgtEl>
                                          </p:cBhvr>
                                        </p:animEffect>
                                        <p:anim calcmode="lin" valueType="num">
                                          <p:cBhvr>
                                            <p:cTn id="102" dur="500" fill="hold"/>
                                            <p:tgtEl>
                                              <p:spTgt spid="94"/>
                                            </p:tgtEl>
                                            <p:attrNameLst>
                                              <p:attrName>ppt_x</p:attrName>
                                            </p:attrNameLst>
                                          </p:cBhvr>
                                          <p:tavLst>
                                            <p:tav tm="0">
                                              <p:val>
                                                <p:fltVal val="0.5"/>
                                              </p:val>
                                            </p:tav>
                                            <p:tav tm="100000">
                                              <p:val>
                                                <p:strVal val="#ppt_x"/>
                                              </p:val>
                                            </p:tav>
                                          </p:tavLst>
                                        </p:anim>
                                        <p:anim calcmode="lin" valueType="num">
                                          <p:cBhvr>
                                            <p:cTn id="103" dur="500" fill="hold"/>
                                            <p:tgtEl>
                                              <p:spTgt spid="94"/>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500" fill="hold"/>
                                            <p:tgtEl>
                                              <p:spTgt spid="95"/>
                                            </p:tgtEl>
                                            <p:attrNameLst>
                                              <p:attrName>ppt_w</p:attrName>
                                            </p:attrNameLst>
                                          </p:cBhvr>
                                          <p:tavLst>
                                            <p:tav tm="0">
                                              <p:val>
                                                <p:fltVal val="0"/>
                                              </p:val>
                                            </p:tav>
                                            <p:tav tm="100000">
                                              <p:val>
                                                <p:strVal val="#ppt_w"/>
                                              </p:val>
                                            </p:tav>
                                          </p:tavLst>
                                        </p:anim>
                                        <p:anim calcmode="lin" valueType="num">
                                          <p:cBhvr>
                                            <p:cTn id="107" dur="500" fill="hold"/>
                                            <p:tgtEl>
                                              <p:spTgt spid="95"/>
                                            </p:tgtEl>
                                            <p:attrNameLst>
                                              <p:attrName>ppt_h</p:attrName>
                                            </p:attrNameLst>
                                          </p:cBhvr>
                                          <p:tavLst>
                                            <p:tav tm="0">
                                              <p:val>
                                                <p:fltVal val="0"/>
                                              </p:val>
                                            </p:tav>
                                            <p:tav tm="100000">
                                              <p:val>
                                                <p:strVal val="#ppt_h"/>
                                              </p:val>
                                            </p:tav>
                                          </p:tavLst>
                                        </p:anim>
                                        <p:animEffect transition="in" filter="fade">
                                          <p:cBhvr>
                                            <p:cTn id="108" dur="500"/>
                                            <p:tgtEl>
                                              <p:spTgt spid="95"/>
                                            </p:tgtEl>
                                          </p:cBhvr>
                                        </p:animEffect>
                                        <p:anim calcmode="lin" valueType="num">
                                          <p:cBhvr>
                                            <p:cTn id="109" dur="500" fill="hold"/>
                                            <p:tgtEl>
                                              <p:spTgt spid="95"/>
                                            </p:tgtEl>
                                            <p:attrNameLst>
                                              <p:attrName>ppt_x</p:attrName>
                                            </p:attrNameLst>
                                          </p:cBhvr>
                                          <p:tavLst>
                                            <p:tav tm="0">
                                              <p:val>
                                                <p:fltVal val="0.5"/>
                                              </p:val>
                                            </p:tav>
                                            <p:tav tm="100000">
                                              <p:val>
                                                <p:strVal val="#ppt_x"/>
                                              </p:val>
                                            </p:tav>
                                          </p:tavLst>
                                        </p:anim>
                                        <p:anim calcmode="lin" valueType="num">
                                          <p:cBhvr>
                                            <p:cTn id="110" dur="500" fill="hold"/>
                                            <p:tgtEl>
                                              <p:spTgt spid="95"/>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97"/>
                                            </p:tgtEl>
                                            <p:attrNameLst>
                                              <p:attrName>style.visibility</p:attrName>
                                            </p:attrNameLst>
                                          </p:cBhvr>
                                          <p:to>
                                            <p:strVal val="visible"/>
                                          </p:to>
                                        </p:set>
                                        <p:anim calcmode="lin" valueType="num">
                                          <p:cBhvr>
                                            <p:cTn id="113" dur="500" fill="hold"/>
                                            <p:tgtEl>
                                              <p:spTgt spid="97"/>
                                            </p:tgtEl>
                                            <p:attrNameLst>
                                              <p:attrName>ppt_w</p:attrName>
                                            </p:attrNameLst>
                                          </p:cBhvr>
                                          <p:tavLst>
                                            <p:tav tm="0">
                                              <p:val>
                                                <p:fltVal val="0"/>
                                              </p:val>
                                            </p:tav>
                                            <p:tav tm="100000">
                                              <p:val>
                                                <p:strVal val="#ppt_w"/>
                                              </p:val>
                                            </p:tav>
                                          </p:tavLst>
                                        </p:anim>
                                        <p:anim calcmode="lin" valueType="num">
                                          <p:cBhvr>
                                            <p:cTn id="114" dur="500" fill="hold"/>
                                            <p:tgtEl>
                                              <p:spTgt spid="97"/>
                                            </p:tgtEl>
                                            <p:attrNameLst>
                                              <p:attrName>ppt_h</p:attrName>
                                            </p:attrNameLst>
                                          </p:cBhvr>
                                          <p:tavLst>
                                            <p:tav tm="0">
                                              <p:val>
                                                <p:fltVal val="0"/>
                                              </p:val>
                                            </p:tav>
                                            <p:tav tm="100000">
                                              <p:val>
                                                <p:strVal val="#ppt_h"/>
                                              </p:val>
                                            </p:tav>
                                          </p:tavLst>
                                        </p:anim>
                                        <p:animEffect transition="in" filter="fade">
                                          <p:cBhvr>
                                            <p:cTn id="115" dur="500"/>
                                            <p:tgtEl>
                                              <p:spTgt spid="97"/>
                                            </p:tgtEl>
                                          </p:cBhvr>
                                        </p:animEffect>
                                        <p:anim calcmode="lin" valueType="num">
                                          <p:cBhvr>
                                            <p:cTn id="116" dur="500" fill="hold"/>
                                            <p:tgtEl>
                                              <p:spTgt spid="97"/>
                                            </p:tgtEl>
                                            <p:attrNameLst>
                                              <p:attrName>ppt_x</p:attrName>
                                            </p:attrNameLst>
                                          </p:cBhvr>
                                          <p:tavLst>
                                            <p:tav tm="0">
                                              <p:val>
                                                <p:fltVal val="0.5"/>
                                              </p:val>
                                            </p:tav>
                                            <p:tav tm="100000">
                                              <p:val>
                                                <p:strVal val="#ppt_x"/>
                                              </p:val>
                                            </p:tav>
                                          </p:tavLst>
                                        </p:anim>
                                        <p:anim calcmode="lin" valueType="num">
                                          <p:cBhvr>
                                            <p:cTn id="117" dur="500" fill="hold"/>
                                            <p:tgtEl>
                                              <p:spTgt spid="97"/>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98"/>
                                            </p:tgtEl>
                                            <p:attrNameLst>
                                              <p:attrName>style.visibility</p:attrName>
                                            </p:attrNameLst>
                                          </p:cBhvr>
                                          <p:to>
                                            <p:strVal val="visible"/>
                                          </p:to>
                                        </p:set>
                                        <p:anim calcmode="lin" valueType="num">
                                          <p:cBhvr>
                                            <p:cTn id="120" dur="500" fill="hold"/>
                                            <p:tgtEl>
                                              <p:spTgt spid="98"/>
                                            </p:tgtEl>
                                            <p:attrNameLst>
                                              <p:attrName>ppt_w</p:attrName>
                                            </p:attrNameLst>
                                          </p:cBhvr>
                                          <p:tavLst>
                                            <p:tav tm="0">
                                              <p:val>
                                                <p:fltVal val="0"/>
                                              </p:val>
                                            </p:tav>
                                            <p:tav tm="100000">
                                              <p:val>
                                                <p:strVal val="#ppt_w"/>
                                              </p:val>
                                            </p:tav>
                                          </p:tavLst>
                                        </p:anim>
                                        <p:anim calcmode="lin" valueType="num">
                                          <p:cBhvr>
                                            <p:cTn id="121" dur="500" fill="hold"/>
                                            <p:tgtEl>
                                              <p:spTgt spid="98"/>
                                            </p:tgtEl>
                                            <p:attrNameLst>
                                              <p:attrName>ppt_h</p:attrName>
                                            </p:attrNameLst>
                                          </p:cBhvr>
                                          <p:tavLst>
                                            <p:tav tm="0">
                                              <p:val>
                                                <p:fltVal val="0"/>
                                              </p:val>
                                            </p:tav>
                                            <p:tav tm="100000">
                                              <p:val>
                                                <p:strVal val="#ppt_h"/>
                                              </p:val>
                                            </p:tav>
                                          </p:tavLst>
                                        </p:anim>
                                        <p:animEffect transition="in" filter="fade">
                                          <p:cBhvr>
                                            <p:cTn id="122" dur="500"/>
                                            <p:tgtEl>
                                              <p:spTgt spid="98"/>
                                            </p:tgtEl>
                                          </p:cBhvr>
                                        </p:animEffect>
                                        <p:anim calcmode="lin" valueType="num">
                                          <p:cBhvr>
                                            <p:cTn id="123" dur="500" fill="hold"/>
                                            <p:tgtEl>
                                              <p:spTgt spid="98"/>
                                            </p:tgtEl>
                                            <p:attrNameLst>
                                              <p:attrName>ppt_x</p:attrName>
                                            </p:attrNameLst>
                                          </p:cBhvr>
                                          <p:tavLst>
                                            <p:tav tm="0">
                                              <p:val>
                                                <p:fltVal val="0.5"/>
                                              </p:val>
                                            </p:tav>
                                            <p:tav tm="100000">
                                              <p:val>
                                                <p:strVal val="#ppt_x"/>
                                              </p:val>
                                            </p:tav>
                                          </p:tavLst>
                                        </p:anim>
                                        <p:anim calcmode="lin" valueType="num">
                                          <p:cBhvr>
                                            <p:cTn id="124" dur="500" fill="hold"/>
                                            <p:tgtEl>
                                              <p:spTgt spid="98"/>
                                            </p:tgtEl>
                                            <p:attrNameLst>
                                              <p:attrName>ppt_y</p:attrName>
                                            </p:attrNameLst>
                                          </p:cBhvr>
                                          <p:tavLst>
                                            <p:tav tm="0">
                                              <p:val>
                                                <p:fltVal val="0.5"/>
                                              </p:val>
                                            </p:tav>
                                            <p:tav tm="100000">
                                              <p:val>
                                                <p:strVal val="#ppt_y"/>
                                              </p:val>
                                            </p:tav>
                                          </p:tavLst>
                                        </p:anim>
                                      </p:childTnLst>
                                    </p:cTn>
                                  </p:par>
                                </p:childTnLst>
                              </p:cTn>
                            </p:par>
                            <p:par>
                              <p:cTn id="125" fill="hold">
                                <p:stCondLst>
                                  <p:cond delay="4500"/>
                                </p:stCondLst>
                                <p:childTnLst>
                                  <p:par>
                                    <p:cTn id="126" presetID="10"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0" grpId="0"/>
          <p:bldP spid="71" grpId="0"/>
          <p:bldP spid="72" grpId="0" animBg="1"/>
          <p:bldP spid="76" grpId="0" animBg="1"/>
          <p:bldP spid="80" grpId="0"/>
          <p:bldP spid="81" grpId="0"/>
          <p:bldP spid="82" grpId="0"/>
          <p:bldP spid="83" grpId="0"/>
          <p:bldP spid="84" grpId="0"/>
          <p:bldP spid="86" grpId="0"/>
          <p:bldP spid="87" grpId="0" animBg="1"/>
          <p:bldP spid="91" grpId="0"/>
          <p:bldP spid="92" grpId="0"/>
          <p:bldP spid="93" grpId="0" animBg="1"/>
          <p:bldP spid="94" grpId="0" animBg="1"/>
          <p:bldP spid="95" grpId="0" animBg="1"/>
          <p:bldP spid="96" grpId="0" animBg="1"/>
          <p:bldP spid="97" grpId="0" animBg="1"/>
          <p:bldP spid="98" grpId="0" animBg="1"/>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0-#ppt_w/2"/>
                                              </p:val>
                                            </p:tav>
                                            <p:tav tm="100000">
                                              <p:val>
                                                <p:strVal val="#ppt_x"/>
                                              </p:val>
                                            </p:tav>
                                          </p:tavLst>
                                        </p:anim>
                                        <p:anim calcmode="lin" valueType="num">
                                          <p:cBhvr additive="base">
                                            <p:cTn id="8" dur="500" fill="hold"/>
                                            <p:tgtEl>
                                              <p:spTgt spid="88"/>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p:tgtEl>
                                              <p:spTgt spid="92"/>
                                            </p:tgtEl>
                                            <p:attrNameLst>
                                              <p:attrName>ppt_x</p:attrName>
                                            </p:attrNameLst>
                                          </p:cBhvr>
                                          <p:tavLst>
                                            <p:tav tm="0">
                                              <p:val>
                                                <p:strVal val="#ppt_x-#ppt_w*1.125000"/>
                                              </p:val>
                                            </p:tav>
                                            <p:tav tm="100000">
                                              <p:val>
                                                <p:strVal val="#ppt_x"/>
                                              </p:val>
                                            </p:tav>
                                          </p:tavLst>
                                        </p:anim>
                                        <p:animEffect transition="in" filter="wipe(right)">
                                          <p:cBhvr>
                                            <p:cTn id="12" dur="300"/>
                                            <p:tgtEl>
                                              <p:spTgt spid="92"/>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300"/>
                                            <p:tgtEl>
                                              <p:spTgt spid="84"/>
                                            </p:tgtEl>
                                            <p:attrNameLst>
                                              <p:attrName>ppt_x</p:attrName>
                                            </p:attrNameLst>
                                          </p:cBhvr>
                                          <p:tavLst>
                                            <p:tav tm="0">
                                              <p:val>
                                                <p:strVal val="#ppt_x-#ppt_w*1.125000"/>
                                              </p:val>
                                            </p:tav>
                                            <p:tav tm="100000">
                                              <p:val>
                                                <p:strVal val="#ppt_x"/>
                                              </p:val>
                                            </p:tav>
                                          </p:tavLst>
                                        </p:anim>
                                        <p:animEffect transition="in" filter="wipe(right)">
                                          <p:cBhvr>
                                            <p:cTn id="16" dur="300"/>
                                            <p:tgtEl>
                                              <p:spTgt spid="84"/>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00"/>
                                            <p:tgtEl>
                                              <p:spTgt spid="86"/>
                                            </p:tgtEl>
                                            <p:attrNameLst>
                                              <p:attrName>ppt_x</p:attrName>
                                            </p:attrNameLst>
                                          </p:cBhvr>
                                          <p:tavLst>
                                            <p:tav tm="0">
                                              <p:val>
                                                <p:strVal val="#ppt_x+#ppt_w*1.125000"/>
                                              </p:val>
                                            </p:tav>
                                            <p:tav tm="100000">
                                              <p:val>
                                                <p:strVal val="#ppt_x"/>
                                              </p:val>
                                            </p:tav>
                                          </p:tavLst>
                                        </p:anim>
                                        <p:animEffect transition="in" filter="wipe(left)">
                                          <p:cBhvr>
                                            <p:cTn id="25" dur="300"/>
                                            <p:tgtEl>
                                              <p:spTgt spid="86"/>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300"/>
                                            <p:tgtEl>
                                              <p:spTgt spid="91"/>
                                            </p:tgtEl>
                                            <p:attrNameLst>
                                              <p:attrName>ppt_x</p:attrName>
                                            </p:attrNameLst>
                                          </p:cBhvr>
                                          <p:tavLst>
                                            <p:tav tm="0">
                                              <p:val>
                                                <p:strVal val="#ppt_x+#ppt_w*1.125000"/>
                                              </p:val>
                                            </p:tav>
                                            <p:tav tm="100000">
                                              <p:val>
                                                <p:strVal val="#ppt_x"/>
                                              </p:val>
                                            </p:tav>
                                          </p:tavLst>
                                        </p:anim>
                                        <p:animEffect transition="in" filter="wipe(left)">
                                          <p:cBhvr>
                                            <p:cTn id="29" dur="300"/>
                                            <p:tgtEl>
                                              <p:spTgt spid="91"/>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300"/>
                                            <p:tgtEl>
                                              <p:spTgt spid="65"/>
                                            </p:tgtEl>
                                            <p:attrNameLst>
                                              <p:attrName>ppt_x</p:attrName>
                                            </p:attrNameLst>
                                          </p:cBhvr>
                                          <p:tavLst>
                                            <p:tav tm="0">
                                              <p:val>
                                                <p:strVal val="#ppt_x-#ppt_w*1.125000"/>
                                              </p:val>
                                            </p:tav>
                                            <p:tav tm="100000">
                                              <p:val>
                                                <p:strVal val="#ppt_x"/>
                                              </p:val>
                                            </p:tav>
                                          </p:tavLst>
                                        </p:anim>
                                        <p:animEffect transition="in" filter="wipe(right)">
                                          <p:cBhvr>
                                            <p:cTn id="38" dur="300"/>
                                            <p:tgtEl>
                                              <p:spTgt spid="65"/>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300"/>
                                            <p:tgtEl>
                                              <p:spTgt spid="81"/>
                                            </p:tgtEl>
                                            <p:attrNameLst>
                                              <p:attrName>ppt_x</p:attrName>
                                            </p:attrNameLst>
                                          </p:cBhvr>
                                          <p:tavLst>
                                            <p:tav tm="0">
                                              <p:val>
                                                <p:strVal val="#ppt_x-#ppt_w*1.125000"/>
                                              </p:val>
                                            </p:tav>
                                            <p:tav tm="100000">
                                              <p:val>
                                                <p:strVal val="#ppt_x"/>
                                              </p:val>
                                            </p:tav>
                                          </p:tavLst>
                                        </p:anim>
                                        <p:animEffect transition="in" filter="wipe(right)">
                                          <p:cBhvr>
                                            <p:cTn id="42" dur="300"/>
                                            <p:tgtEl>
                                              <p:spTgt spid="81"/>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additive="base">
                                            <p:cTn id="46" dur="500" fill="hold"/>
                                            <p:tgtEl>
                                              <p:spTgt spid="73"/>
                                            </p:tgtEl>
                                            <p:attrNameLst>
                                              <p:attrName>ppt_x</p:attrName>
                                            </p:attrNameLst>
                                          </p:cBhvr>
                                          <p:tavLst>
                                            <p:tav tm="0">
                                              <p:val>
                                                <p:strVal val="1+#ppt_w/2"/>
                                              </p:val>
                                            </p:tav>
                                            <p:tav tm="100000">
                                              <p:val>
                                                <p:strVal val="#ppt_x"/>
                                              </p:val>
                                            </p:tav>
                                          </p:tavLst>
                                        </p:anim>
                                        <p:anim calcmode="lin" valueType="num">
                                          <p:cBhvr additive="base">
                                            <p:cTn id="47" dur="500" fill="hold"/>
                                            <p:tgtEl>
                                              <p:spTgt spid="73"/>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300"/>
                                            <p:tgtEl>
                                              <p:spTgt spid="70"/>
                                            </p:tgtEl>
                                            <p:attrNameLst>
                                              <p:attrName>ppt_x</p:attrName>
                                            </p:attrNameLst>
                                          </p:cBhvr>
                                          <p:tavLst>
                                            <p:tav tm="0">
                                              <p:val>
                                                <p:strVal val="#ppt_x+#ppt_w*1.125000"/>
                                              </p:val>
                                            </p:tav>
                                            <p:tav tm="100000">
                                              <p:val>
                                                <p:strVal val="#ppt_x"/>
                                              </p:val>
                                            </p:tav>
                                          </p:tavLst>
                                        </p:anim>
                                        <p:animEffect transition="in" filter="wipe(left)">
                                          <p:cBhvr>
                                            <p:cTn id="51" dur="300"/>
                                            <p:tgtEl>
                                              <p:spTgt spid="70"/>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p:tgtEl>
                                              <p:spTgt spid="83"/>
                                            </p:tgtEl>
                                            <p:attrNameLst>
                                              <p:attrName>ppt_x</p:attrName>
                                            </p:attrNameLst>
                                          </p:cBhvr>
                                          <p:tavLst>
                                            <p:tav tm="0">
                                              <p:val>
                                                <p:strVal val="#ppt_x+#ppt_w*1.125000"/>
                                              </p:val>
                                            </p:tav>
                                            <p:tav tm="100000">
                                              <p:val>
                                                <p:strVal val="#ppt_x"/>
                                              </p:val>
                                            </p:tav>
                                          </p:tavLst>
                                        </p:anim>
                                        <p:animEffect transition="in" filter="wipe(left)">
                                          <p:cBhvr>
                                            <p:cTn id="55" dur="300"/>
                                            <p:tgtEl>
                                              <p:spTgt spid="83"/>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82"/>
                                            </p:tgtEl>
                                            <p:attrNameLst>
                                              <p:attrName>style.visibility</p:attrName>
                                            </p:attrNameLst>
                                          </p:cBhvr>
                                          <p:to>
                                            <p:strVal val="visible"/>
                                          </p:to>
                                        </p:set>
                                        <p:anim calcmode="lin" valueType="num">
                                          <p:cBhvr additive="base">
                                            <p:cTn id="63" dur="300"/>
                                            <p:tgtEl>
                                              <p:spTgt spid="82"/>
                                            </p:tgtEl>
                                            <p:attrNameLst>
                                              <p:attrName>ppt_x</p:attrName>
                                            </p:attrNameLst>
                                          </p:cBhvr>
                                          <p:tavLst>
                                            <p:tav tm="0">
                                              <p:val>
                                                <p:strVal val="#ppt_x-#ppt_w*1.125000"/>
                                              </p:val>
                                            </p:tav>
                                            <p:tav tm="100000">
                                              <p:val>
                                                <p:strVal val="#ppt_x"/>
                                              </p:val>
                                            </p:tav>
                                          </p:tavLst>
                                        </p:anim>
                                        <p:animEffect transition="in" filter="wipe(right)">
                                          <p:cBhvr>
                                            <p:cTn id="64" dur="300"/>
                                            <p:tgtEl>
                                              <p:spTgt spid="82"/>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300"/>
                                            <p:tgtEl>
                                              <p:spTgt spid="66"/>
                                            </p:tgtEl>
                                            <p:attrNameLst>
                                              <p:attrName>ppt_x</p:attrName>
                                            </p:attrNameLst>
                                          </p:cBhvr>
                                          <p:tavLst>
                                            <p:tav tm="0">
                                              <p:val>
                                                <p:strVal val="#ppt_x-#ppt_w*1.125000"/>
                                              </p:val>
                                            </p:tav>
                                            <p:tav tm="100000">
                                              <p:val>
                                                <p:strVal val="#ppt_x"/>
                                              </p:val>
                                            </p:tav>
                                          </p:tavLst>
                                        </p:anim>
                                        <p:animEffect transition="in" filter="wipe(right)">
                                          <p:cBhvr>
                                            <p:cTn id="68" dur="300"/>
                                            <p:tgtEl>
                                              <p:spTgt spid="66"/>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additive="base">
                                            <p:cTn id="72" dur="500" fill="hold"/>
                                            <p:tgtEl>
                                              <p:spTgt spid="76"/>
                                            </p:tgtEl>
                                            <p:attrNameLst>
                                              <p:attrName>ppt_x</p:attrName>
                                            </p:attrNameLst>
                                          </p:cBhvr>
                                          <p:tavLst>
                                            <p:tav tm="0">
                                              <p:val>
                                                <p:strVal val="1+#ppt_w/2"/>
                                              </p:val>
                                            </p:tav>
                                            <p:tav tm="100000">
                                              <p:val>
                                                <p:strVal val="#ppt_x"/>
                                              </p:val>
                                            </p:tav>
                                          </p:tavLst>
                                        </p:anim>
                                        <p:anim calcmode="lin" valueType="num">
                                          <p:cBhvr additive="base">
                                            <p:cTn id="73" dur="500" fill="hold"/>
                                            <p:tgtEl>
                                              <p:spTgt spid="76"/>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71"/>
                                            </p:tgtEl>
                                            <p:attrNameLst>
                                              <p:attrName>style.visibility</p:attrName>
                                            </p:attrNameLst>
                                          </p:cBhvr>
                                          <p:to>
                                            <p:strVal val="visible"/>
                                          </p:to>
                                        </p:set>
                                        <p:anim calcmode="lin" valueType="num">
                                          <p:cBhvr additive="base">
                                            <p:cTn id="76" dur="300"/>
                                            <p:tgtEl>
                                              <p:spTgt spid="71"/>
                                            </p:tgtEl>
                                            <p:attrNameLst>
                                              <p:attrName>ppt_x</p:attrName>
                                            </p:attrNameLst>
                                          </p:cBhvr>
                                          <p:tavLst>
                                            <p:tav tm="0">
                                              <p:val>
                                                <p:strVal val="#ppt_x+#ppt_w*1.125000"/>
                                              </p:val>
                                            </p:tav>
                                            <p:tav tm="100000">
                                              <p:val>
                                                <p:strVal val="#ppt_x"/>
                                              </p:val>
                                            </p:tav>
                                          </p:tavLst>
                                        </p:anim>
                                        <p:animEffect transition="in" filter="wipe(left)">
                                          <p:cBhvr>
                                            <p:cTn id="77" dur="300"/>
                                            <p:tgtEl>
                                              <p:spTgt spid="71"/>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300"/>
                                            <p:tgtEl>
                                              <p:spTgt spid="80"/>
                                            </p:tgtEl>
                                            <p:attrNameLst>
                                              <p:attrName>ppt_x</p:attrName>
                                            </p:attrNameLst>
                                          </p:cBhvr>
                                          <p:tavLst>
                                            <p:tav tm="0">
                                              <p:val>
                                                <p:strVal val="#ppt_x+#ppt_w*1.125000"/>
                                              </p:val>
                                            </p:tav>
                                            <p:tav tm="100000">
                                              <p:val>
                                                <p:strVal val="#ppt_x"/>
                                              </p:val>
                                            </p:tav>
                                          </p:tavLst>
                                        </p:anim>
                                        <p:animEffect transition="in" filter="wipe(left)">
                                          <p:cBhvr>
                                            <p:cTn id="81" dur="300"/>
                                            <p:tgtEl>
                                              <p:spTgt spid="80"/>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anim calcmode="lin" valueType="num">
                                          <p:cBhvr>
                                            <p:cTn id="88" dur="500" fill="hold"/>
                                            <p:tgtEl>
                                              <p:spTgt spid="96"/>
                                            </p:tgtEl>
                                            <p:attrNameLst>
                                              <p:attrName>ppt_x</p:attrName>
                                            </p:attrNameLst>
                                          </p:cBhvr>
                                          <p:tavLst>
                                            <p:tav tm="0">
                                              <p:val>
                                                <p:fltVal val="0.5"/>
                                              </p:val>
                                            </p:tav>
                                            <p:tav tm="100000">
                                              <p:val>
                                                <p:strVal val="#ppt_x"/>
                                              </p:val>
                                            </p:tav>
                                          </p:tavLst>
                                        </p:anim>
                                        <p:anim calcmode="lin" valueType="num">
                                          <p:cBhvr>
                                            <p:cTn id="89" dur="500" fill="hold"/>
                                            <p:tgtEl>
                                              <p:spTgt spid="96"/>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93"/>
                                            </p:tgtEl>
                                            <p:attrNameLst>
                                              <p:attrName>style.visibility</p:attrName>
                                            </p:attrNameLst>
                                          </p:cBhvr>
                                          <p:to>
                                            <p:strVal val="visible"/>
                                          </p:to>
                                        </p:set>
                                        <p:anim calcmode="lin" valueType="num">
                                          <p:cBhvr>
                                            <p:cTn id="92" dur="500" fill="hold"/>
                                            <p:tgtEl>
                                              <p:spTgt spid="93"/>
                                            </p:tgtEl>
                                            <p:attrNameLst>
                                              <p:attrName>ppt_w</p:attrName>
                                            </p:attrNameLst>
                                          </p:cBhvr>
                                          <p:tavLst>
                                            <p:tav tm="0">
                                              <p:val>
                                                <p:fltVal val="0"/>
                                              </p:val>
                                            </p:tav>
                                            <p:tav tm="100000">
                                              <p:val>
                                                <p:strVal val="#ppt_w"/>
                                              </p:val>
                                            </p:tav>
                                          </p:tavLst>
                                        </p:anim>
                                        <p:anim calcmode="lin" valueType="num">
                                          <p:cBhvr>
                                            <p:cTn id="93" dur="500" fill="hold"/>
                                            <p:tgtEl>
                                              <p:spTgt spid="93"/>
                                            </p:tgtEl>
                                            <p:attrNameLst>
                                              <p:attrName>ppt_h</p:attrName>
                                            </p:attrNameLst>
                                          </p:cBhvr>
                                          <p:tavLst>
                                            <p:tav tm="0">
                                              <p:val>
                                                <p:fltVal val="0"/>
                                              </p:val>
                                            </p:tav>
                                            <p:tav tm="100000">
                                              <p:val>
                                                <p:strVal val="#ppt_h"/>
                                              </p:val>
                                            </p:tav>
                                          </p:tavLst>
                                        </p:anim>
                                        <p:animEffect transition="in" filter="fade">
                                          <p:cBhvr>
                                            <p:cTn id="94" dur="500"/>
                                            <p:tgtEl>
                                              <p:spTgt spid="93"/>
                                            </p:tgtEl>
                                          </p:cBhvr>
                                        </p:animEffect>
                                        <p:anim calcmode="lin" valueType="num">
                                          <p:cBhvr>
                                            <p:cTn id="95" dur="500" fill="hold"/>
                                            <p:tgtEl>
                                              <p:spTgt spid="93"/>
                                            </p:tgtEl>
                                            <p:attrNameLst>
                                              <p:attrName>ppt_x</p:attrName>
                                            </p:attrNameLst>
                                          </p:cBhvr>
                                          <p:tavLst>
                                            <p:tav tm="0">
                                              <p:val>
                                                <p:fltVal val="0.5"/>
                                              </p:val>
                                            </p:tav>
                                            <p:tav tm="100000">
                                              <p:val>
                                                <p:strVal val="#ppt_x"/>
                                              </p:val>
                                            </p:tav>
                                          </p:tavLst>
                                        </p:anim>
                                        <p:anim calcmode="lin" valueType="num">
                                          <p:cBhvr>
                                            <p:cTn id="96" dur="500" fill="hold"/>
                                            <p:tgtEl>
                                              <p:spTgt spid="9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Effect transition="in" filter="fade">
                                          <p:cBhvr>
                                            <p:cTn id="101" dur="500"/>
                                            <p:tgtEl>
                                              <p:spTgt spid="94"/>
                                            </p:tgtEl>
                                          </p:cBhvr>
                                        </p:animEffect>
                                        <p:anim calcmode="lin" valueType="num">
                                          <p:cBhvr>
                                            <p:cTn id="102" dur="500" fill="hold"/>
                                            <p:tgtEl>
                                              <p:spTgt spid="94"/>
                                            </p:tgtEl>
                                            <p:attrNameLst>
                                              <p:attrName>ppt_x</p:attrName>
                                            </p:attrNameLst>
                                          </p:cBhvr>
                                          <p:tavLst>
                                            <p:tav tm="0">
                                              <p:val>
                                                <p:fltVal val="0.5"/>
                                              </p:val>
                                            </p:tav>
                                            <p:tav tm="100000">
                                              <p:val>
                                                <p:strVal val="#ppt_x"/>
                                              </p:val>
                                            </p:tav>
                                          </p:tavLst>
                                        </p:anim>
                                        <p:anim calcmode="lin" valueType="num">
                                          <p:cBhvr>
                                            <p:cTn id="103" dur="500" fill="hold"/>
                                            <p:tgtEl>
                                              <p:spTgt spid="94"/>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500" fill="hold"/>
                                            <p:tgtEl>
                                              <p:spTgt spid="95"/>
                                            </p:tgtEl>
                                            <p:attrNameLst>
                                              <p:attrName>ppt_w</p:attrName>
                                            </p:attrNameLst>
                                          </p:cBhvr>
                                          <p:tavLst>
                                            <p:tav tm="0">
                                              <p:val>
                                                <p:fltVal val="0"/>
                                              </p:val>
                                            </p:tav>
                                            <p:tav tm="100000">
                                              <p:val>
                                                <p:strVal val="#ppt_w"/>
                                              </p:val>
                                            </p:tav>
                                          </p:tavLst>
                                        </p:anim>
                                        <p:anim calcmode="lin" valueType="num">
                                          <p:cBhvr>
                                            <p:cTn id="107" dur="500" fill="hold"/>
                                            <p:tgtEl>
                                              <p:spTgt spid="95"/>
                                            </p:tgtEl>
                                            <p:attrNameLst>
                                              <p:attrName>ppt_h</p:attrName>
                                            </p:attrNameLst>
                                          </p:cBhvr>
                                          <p:tavLst>
                                            <p:tav tm="0">
                                              <p:val>
                                                <p:fltVal val="0"/>
                                              </p:val>
                                            </p:tav>
                                            <p:tav tm="100000">
                                              <p:val>
                                                <p:strVal val="#ppt_h"/>
                                              </p:val>
                                            </p:tav>
                                          </p:tavLst>
                                        </p:anim>
                                        <p:animEffect transition="in" filter="fade">
                                          <p:cBhvr>
                                            <p:cTn id="108" dur="500"/>
                                            <p:tgtEl>
                                              <p:spTgt spid="95"/>
                                            </p:tgtEl>
                                          </p:cBhvr>
                                        </p:animEffect>
                                        <p:anim calcmode="lin" valueType="num">
                                          <p:cBhvr>
                                            <p:cTn id="109" dur="500" fill="hold"/>
                                            <p:tgtEl>
                                              <p:spTgt spid="95"/>
                                            </p:tgtEl>
                                            <p:attrNameLst>
                                              <p:attrName>ppt_x</p:attrName>
                                            </p:attrNameLst>
                                          </p:cBhvr>
                                          <p:tavLst>
                                            <p:tav tm="0">
                                              <p:val>
                                                <p:fltVal val="0.5"/>
                                              </p:val>
                                            </p:tav>
                                            <p:tav tm="100000">
                                              <p:val>
                                                <p:strVal val="#ppt_x"/>
                                              </p:val>
                                            </p:tav>
                                          </p:tavLst>
                                        </p:anim>
                                        <p:anim calcmode="lin" valueType="num">
                                          <p:cBhvr>
                                            <p:cTn id="110" dur="500" fill="hold"/>
                                            <p:tgtEl>
                                              <p:spTgt spid="95"/>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97"/>
                                            </p:tgtEl>
                                            <p:attrNameLst>
                                              <p:attrName>style.visibility</p:attrName>
                                            </p:attrNameLst>
                                          </p:cBhvr>
                                          <p:to>
                                            <p:strVal val="visible"/>
                                          </p:to>
                                        </p:set>
                                        <p:anim calcmode="lin" valueType="num">
                                          <p:cBhvr>
                                            <p:cTn id="113" dur="500" fill="hold"/>
                                            <p:tgtEl>
                                              <p:spTgt spid="97"/>
                                            </p:tgtEl>
                                            <p:attrNameLst>
                                              <p:attrName>ppt_w</p:attrName>
                                            </p:attrNameLst>
                                          </p:cBhvr>
                                          <p:tavLst>
                                            <p:tav tm="0">
                                              <p:val>
                                                <p:fltVal val="0"/>
                                              </p:val>
                                            </p:tav>
                                            <p:tav tm="100000">
                                              <p:val>
                                                <p:strVal val="#ppt_w"/>
                                              </p:val>
                                            </p:tav>
                                          </p:tavLst>
                                        </p:anim>
                                        <p:anim calcmode="lin" valueType="num">
                                          <p:cBhvr>
                                            <p:cTn id="114" dur="500" fill="hold"/>
                                            <p:tgtEl>
                                              <p:spTgt spid="97"/>
                                            </p:tgtEl>
                                            <p:attrNameLst>
                                              <p:attrName>ppt_h</p:attrName>
                                            </p:attrNameLst>
                                          </p:cBhvr>
                                          <p:tavLst>
                                            <p:tav tm="0">
                                              <p:val>
                                                <p:fltVal val="0"/>
                                              </p:val>
                                            </p:tav>
                                            <p:tav tm="100000">
                                              <p:val>
                                                <p:strVal val="#ppt_h"/>
                                              </p:val>
                                            </p:tav>
                                          </p:tavLst>
                                        </p:anim>
                                        <p:animEffect transition="in" filter="fade">
                                          <p:cBhvr>
                                            <p:cTn id="115" dur="500"/>
                                            <p:tgtEl>
                                              <p:spTgt spid="97"/>
                                            </p:tgtEl>
                                          </p:cBhvr>
                                        </p:animEffect>
                                        <p:anim calcmode="lin" valueType="num">
                                          <p:cBhvr>
                                            <p:cTn id="116" dur="500" fill="hold"/>
                                            <p:tgtEl>
                                              <p:spTgt spid="97"/>
                                            </p:tgtEl>
                                            <p:attrNameLst>
                                              <p:attrName>ppt_x</p:attrName>
                                            </p:attrNameLst>
                                          </p:cBhvr>
                                          <p:tavLst>
                                            <p:tav tm="0">
                                              <p:val>
                                                <p:fltVal val="0.5"/>
                                              </p:val>
                                            </p:tav>
                                            <p:tav tm="100000">
                                              <p:val>
                                                <p:strVal val="#ppt_x"/>
                                              </p:val>
                                            </p:tav>
                                          </p:tavLst>
                                        </p:anim>
                                        <p:anim calcmode="lin" valueType="num">
                                          <p:cBhvr>
                                            <p:cTn id="117" dur="500" fill="hold"/>
                                            <p:tgtEl>
                                              <p:spTgt spid="97"/>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98"/>
                                            </p:tgtEl>
                                            <p:attrNameLst>
                                              <p:attrName>style.visibility</p:attrName>
                                            </p:attrNameLst>
                                          </p:cBhvr>
                                          <p:to>
                                            <p:strVal val="visible"/>
                                          </p:to>
                                        </p:set>
                                        <p:anim calcmode="lin" valueType="num">
                                          <p:cBhvr>
                                            <p:cTn id="120" dur="500" fill="hold"/>
                                            <p:tgtEl>
                                              <p:spTgt spid="98"/>
                                            </p:tgtEl>
                                            <p:attrNameLst>
                                              <p:attrName>ppt_w</p:attrName>
                                            </p:attrNameLst>
                                          </p:cBhvr>
                                          <p:tavLst>
                                            <p:tav tm="0">
                                              <p:val>
                                                <p:fltVal val="0"/>
                                              </p:val>
                                            </p:tav>
                                            <p:tav tm="100000">
                                              <p:val>
                                                <p:strVal val="#ppt_w"/>
                                              </p:val>
                                            </p:tav>
                                          </p:tavLst>
                                        </p:anim>
                                        <p:anim calcmode="lin" valueType="num">
                                          <p:cBhvr>
                                            <p:cTn id="121" dur="500" fill="hold"/>
                                            <p:tgtEl>
                                              <p:spTgt spid="98"/>
                                            </p:tgtEl>
                                            <p:attrNameLst>
                                              <p:attrName>ppt_h</p:attrName>
                                            </p:attrNameLst>
                                          </p:cBhvr>
                                          <p:tavLst>
                                            <p:tav tm="0">
                                              <p:val>
                                                <p:fltVal val="0"/>
                                              </p:val>
                                            </p:tav>
                                            <p:tav tm="100000">
                                              <p:val>
                                                <p:strVal val="#ppt_h"/>
                                              </p:val>
                                            </p:tav>
                                          </p:tavLst>
                                        </p:anim>
                                        <p:animEffect transition="in" filter="fade">
                                          <p:cBhvr>
                                            <p:cTn id="122" dur="500"/>
                                            <p:tgtEl>
                                              <p:spTgt spid="98"/>
                                            </p:tgtEl>
                                          </p:cBhvr>
                                        </p:animEffect>
                                        <p:anim calcmode="lin" valueType="num">
                                          <p:cBhvr>
                                            <p:cTn id="123" dur="500" fill="hold"/>
                                            <p:tgtEl>
                                              <p:spTgt spid="98"/>
                                            </p:tgtEl>
                                            <p:attrNameLst>
                                              <p:attrName>ppt_x</p:attrName>
                                            </p:attrNameLst>
                                          </p:cBhvr>
                                          <p:tavLst>
                                            <p:tav tm="0">
                                              <p:val>
                                                <p:fltVal val="0.5"/>
                                              </p:val>
                                            </p:tav>
                                            <p:tav tm="100000">
                                              <p:val>
                                                <p:strVal val="#ppt_x"/>
                                              </p:val>
                                            </p:tav>
                                          </p:tavLst>
                                        </p:anim>
                                        <p:anim calcmode="lin" valueType="num">
                                          <p:cBhvr>
                                            <p:cTn id="124" dur="500" fill="hold"/>
                                            <p:tgtEl>
                                              <p:spTgt spid="98"/>
                                            </p:tgtEl>
                                            <p:attrNameLst>
                                              <p:attrName>ppt_y</p:attrName>
                                            </p:attrNameLst>
                                          </p:cBhvr>
                                          <p:tavLst>
                                            <p:tav tm="0">
                                              <p:val>
                                                <p:fltVal val="0.5"/>
                                              </p:val>
                                            </p:tav>
                                            <p:tav tm="100000">
                                              <p:val>
                                                <p:strVal val="#ppt_y"/>
                                              </p:val>
                                            </p:tav>
                                          </p:tavLst>
                                        </p:anim>
                                      </p:childTnLst>
                                    </p:cTn>
                                  </p:par>
                                </p:childTnLst>
                              </p:cTn>
                            </p:par>
                            <p:par>
                              <p:cTn id="125" fill="hold">
                                <p:stCondLst>
                                  <p:cond delay="4500"/>
                                </p:stCondLst>
                                <p:childTnLst>
                                  <p:par>
                                    <p:cTn id="126" presetID="10"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0" grpId="0"/>
          <p:bldP spid="71" grpId="0"/>
          <p:bldP spid="72" grpId="0" animBg="1"/>
          <p:bldP spid="76" grpId="0" animBg="1"/>
          <p:bldP spid="80" grpId="0"/>
          <p:bldP spid="81" grpId="0"/>
          <p:bldP spid="82" grpId="0"/>
          <p:bldP spid="83" grpId="0"/>
          <p:bldP spid="84" grpId="0"/>
          <p:bldP spid="86" grpId="0"/>
          <p:bldP spid="87" grpId="0" animBg="1"/>
          <p:bldP spid="91" grpId="0"/>
          <p:bldP spid="92" grpId="0"/>
          <p:bldP spid="93" grpId="0" animBg="1"/>
          <p:bldP spid="94" grpId="0" animBg="1"/>
          <p:bldP spid="95" grpId="0" animBg="1"/>
          <p:bldP spid="96" grpId="0" animBg="1"/>
          <p:bldP spid="97" grpId="0" animBg="1"/>
          <p:bldP spid="98" grpId="0" animBg="1"/>
          <p:bldP spid="9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团队扩大</a:t>
            </a:r>
            <a:endParaRPr lang="zh-CN" altLang="en-US" dirty="0"/>
          </a:p>
        </p:txBody>
      </p:sp>
      <p:cxnSp>
        <p:nvCxnSpPr>
          <p:cNvPr id="71" name="Straight Arrow Connector 25"/>
          <p:cNvCxnSpPr/>
          <p:nvPr/>
        </p:nvCxnSpPr>
        <p:spPr bwMode="auto">
          <a:xfrm>
            <a:off x="7293995" y="2015045"/>
            <a:ext cx="235554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72" name="组合 71"/>
          <p:cNvGrpSpPr>
            <a:grpSpLocks/>
          </p:cNvGrpSpPr>
          <p:nvPr/>
        </p:nvGrpSpPr>
        <p:grpSpPr bwMode="auto">
          <a:xfrm>
            <a:off x="8025451" y="4649130"/>
            <a:ext cx="1502614" cy="809944"/>
            <a:chOff x="7906533" y="4840050"/>
            <a:chExt cx="1125966" cy="606826"/>
          </a:xfrm>
        </p:grpSpPr>
        <p:cxnSp>
          <p:nvCxnSpPr>
            <p:cNvPr id="73"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5" name="组合 74"/>
          <p:cNvGrpSpPr>
            <a:grpSpLocks/>
          </p:cNvGrpSpPr>
          <p:nvPr/>
        </p:nvGrpSpPr>
        <p:grpSpPr bwMode="auto">
          <a:xfrm>
            <a:off x="8141613" y="3129654"/>
            <a:ext cx="1505816" cy="744720"/>
            <a:chOff x="7902901" y="3124000"/>
            <a:chExt cx="1129418" cy="558855"/>
          </a:xfrm>
        </p:grpSpPr>
        <p:cxnSp>
          <p:nvCxnSpPr>
            <p:cNvPr id="76"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8" name="组合 77"/>
          <p:cNvGrpSpPr>
            <a:grpSpLocks/>
          </p:cNvGrpSpPr>
          <p:nvPr/>
        </p:nvGrpSpPr>
        <p:grpSpPr bwMode="auto">
          <a:xfrm>
            <a:off x="4008242" y="2076088"/>
            <a:ext cx="1733325" cy="362034"/>
            <a:chOff x="3181205" y="2010025"/>
            <a:chExt cx="1299921" cy="271166"/>
          </a:xfrm>
        </p:grpSpPr>
        <p:cxnSp>
          <p:nvCxnSpPr>
            <p:cNvPr id="79"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1" name="组合 80"/>
          <p:cNvGrpSpPr>
            <a:grpSpLocks/>
          </p:cNvGrpSpPr>
          <p:nvPr/>
        </p:nvGrpSpPr>
        <p:grpSpPr bwMode="auto">
          <a:xfrm>
            <a:off x="4115513" y="4516601"/>
            <a:ext cx="1280021" cy="1111835"/>
            <a:chOff x="3243437" y="4210024"/>
            <a:chExt cx="960324" cy="834506"/>
          </a:xfrm>
        </p:grpSpPr>
        <p:cxnSp>
          <p:nvCxnSpPr>
            <p:cNvPr id="82"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4" name="组合 83"/>
          <p:cNvGrpSpPr>
            <a:grpSpLocks/>
          </p:cNvGrpSpPr>
          <p:nvPr/>
        </p:nvGrpSpPr>
        <p:grpSpPr bwMode="auto">
          <a:xfrm>
            <a:off x="4163825" y="3852547"/>
            <a:ext cx="2495491" cy="434671"/>
            <a:chOff x="3279710" y="3713495"/>
            <a:chExt cx="1872464" cy="325928"/>
          </a:xfrm>
        </p:grpSpPr>
        <p:cxnSp>
          <p:nvCxnSpPr>
            <p:cNvPr id="85"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87" name="TextBox 59"/>
          <p:cNvSpPr txBox="1">
            <a:spLocks noChangeArrowheads="1"/>
          </p:cNvSpPr>
          <p:nvPr/>
        </p:nvSpPr>
        <p:spPr bwMode="auto">
          <a:xfrm flipH="1">
            <a:off x="1408446" y="1867586"/>
            <a:ext cx="2381501"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fontAlgn="auto">
              <a:spcBef>
                <a:spcPts val="0"/>
              </a:spcBef>
              <a:spcAft>
                <a:spcPts val="0"/>
              </a:spcAft>
              <a:defRPr/>
            </a:pPr>
            <a:r>
              <a:rPr lang="zh-CN" altLang="en-US" sz="2000" dirty="0">
                <a:solidFill>
                  <a:schemeClr val="accent1"/>
                </a:solidFill>
                <a:latin typeface="微软雅黑" pitchFamily="34" charset="-122"/>
                <a:ea typeface="微软雅黑" pitchFamily="34" charset="-122"/>
              </a:rPr>
              <a:t>团队</a:t>
            </a:r>
            <a:r>
              <a:rPr lang="zh-CN" altLang="en-US" sz="2000" dirty="0" smtClean="0">
                <a:solidFill>
                  <a:schemeClr val="accent1"/>
                </a:solidFill>
                <a:latin typeface="微软雅黑" pitchFamily="34" charset="-122"/>
                <a:ea typeface="微软雅黑" pitchFamily="34" charset="-122"/>
              </a:rPr>
              <a:t>建设一</a:t>
            </a:r>
            <a:endParaRPr lang="en-US" altLang="ko-KR" sz="2000" dirty="0">
              <a:solidFill>
                <a:schemeClr val="accent1"/>
              </a:solidFill>
              <a:latin typeface="微软雅黑" pitchFamily="34" charset="-122"/>
              <a:ea typeface="微软雅黑" pitchFamily="34" charset="-122"/>
            </a:endParaRPr>
          </a:p>
        </p:txBody>
      </p:sp>
      <p:sp>
        <p:nvSpPr>
          <p:cNvPr id="88" name="矩形 17"/>
          <p:cNvSpPr>
            <a:spLocks noChangeArrowheads="1"/>
          </p:cNvSpPr>
          <p:nvPr/>
        </p:nvSpPr>
        <p:spPr bwMode="auto">
          <a:xfrm>
            <a:off x="1367929" y="2333759"/>
            <a:ext cx="2429617" cy="884843"/>
          </a:xfrm>
          <a:prstGeom prst="rect">
            <a:avLst/>
          </a:prstGeom>
          <a:noFill/>
          <a:ln>
            <a:noFill/>
          </a:ln>
          <a:extLst/>
        </p:spPr>
        <p:txBody>
          <a:bodyPr lIns="121905" tIns="60953" rIns="121905" bIns="60953">
            <a:spAutoFit/>
          </a:bodyPr>
          <a:lstStyle/>
          <a:p>
            <a:pPr algn="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500" dirty="0">
              <a:solidFill>
                <a:schemeClr val="bg2"/>
              </a:solidFill>
              <a:latin typeface="微软雅黑" pitchFamily="34" charset="-122"/>
              <a:ea typeface="微软雅黑" pitchFamily="34" charset="-122"/>
            </a:endParaRPr>
          </a:p>
        </p:txBody>
      </p:sp>
      <p:sp>
        <p:nvSpPr>
          <p:cNvPr id="89" name="TextBox 59"/>
          <p:cNvSpPr txBox="1">
            <a:spLocks noChangeArrowheads="1"/>
          </p:cNvSpPr>
          <p:nvPr/>
        </p:nvSpPr>
        <p:spPr bwMode="auto">
          <a:xfrm flipH="1">
            <a:off x="1408446" y="3633970"/>
            <a:ext cx="2429617"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fontAlgn="auto">
              <a:spcBef>
                <a:spcPts val="0"/>
              </a:spcBef>
              <a:spcAft>
                <a:spcPts val="0"/>
              </a:spcAft>
              <a:defRPr/>
            </a:pPr>
            <a:r>
              <a:rPr lang="zh-CN" altLang="en-US" sz="2000" dirty="0">
                <a:solidFill>
                  <a:schemeClr val="accent3"/>
                </a:solidFill>
                <a:latin typeface="微软雅黑" pitchFamily="34" charset="-122"/>
                <a:ea typeface="微软雅黑" pitchFamily="34" charset="-122"/>
              </a:rPr>
              <a:t>团队</a:t>
            </a:r>
            <a:r>
              <a:rPr lang="zh-CN" altLang="en-US" sz="2000" dirty="0" smtClean="0">
                <a:solidFill>
                  <a:schemeClr val="accent3"/>
                </a:solidFill>
                <a:latin typeface="微软雅黑" pitchFamily="34" charset="-122"/>
                <a:ea typeface="微软雅黑" pitchFamily="34" charset="-122"/>
              </a:rPr>
              <a:t>建设二</a:t>
            </a:r>
            <a:endParaRPr lang="en-US" altLang="ko-KR" sz="2000" dirty="0">
              <a:solidFill>
                <a:schemeClr val="accent3"/>
              </a:solidFill>
              <a:latin typeface="微软雅黑" pitchFamily="34" charset="-122"/>
              <a:ea typeface="微软雅黑" pitchFamily="34" charset="-122"/>
            </a:endParaRPr>
          </a:p>
        </p:txBody>
      </p:sp>
      <p:sp>
        <p:nvSpPr>
          <p:cNvPr id="90" name="矩形 17"/>
          <p:cNvSpPr>
            <a:spLocks noChangeArrowheads="1"/>
          </p:cNvSpPr>
          <p:nvPr/>
        </p:nvSpPr>
        <p:spPr bwMode="auto">
          <a:xfrm>
            <a:off x="1377094" y="4048038"/>
            <a:ext cx="2429617" cy="884843"/>
          </a:xfrm>
          <a:prstGeom prst="rect">
            <a:avLst/>
          </a:prstGeom>
          <a:noFill/>
          <a:ln>
            <a:noFill/>
          </a:ln>
          <a:extLst/>
        </p:spPr>
        <p:txBody>
          <a:bodyPr lIns="121905" tIns="60953" rIns="121905" bIns="60953">
            <a:spAutoFit/>
          </a:bodyPr>
          <a:lstStyle/>
          <a:p>
            <a:pPr algn="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500" dirty="0">
              <a:solidFill>
                <a:schemeClr val="bg2"/>
              </a:solidFill>
              <a:latin typeface="微软雅黑" pitchFamily="34" charset="-122"/>
              <a:ea typeface="微软雅黑" pitchFamily="34" charset="-122"/>
            </a:endParaRPr>
          </a:p>
        </p:txBody>
      </p:sp>
      <p:sp>
        <p:nvSpPr>
          <p:cNvPr id="91" name="TextBox 59"/>
          <p:cNvSpPr txBox="1">
            <a:spLocks noChangeArrowheads="1"/>
          </p:cNvSpPr>
          <p:nvPr/>
        </p:nvSpPr>
        <p:spPr bwMode="auto">
          <a:xfrm flipH="1">
            <a:off x="1408446" y="5442485"/>
            <a:ext cx="2389100"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fontAlgn="auto">
              <a:spcBef>
                <a:spcPts val="0"/>
              </a:spcBef>
              <a:spcAft>
                <a:spcPts val="0"/>
              </a:spcAft>
              <a:defRPr/>
            </a:pPr>
            <a:r>
              <a:rPr lang="zh-CN" altLang="en-US" sz="2000" dirty="0">
                <a:solidFill>
                  <a:schemeClr val="accent3"/>
                </a:solidFill>
                <a:latin typeface="微软雅黑" pitchFamily="34" charset="-122"/>
                <a:ea typeface="微软雅黑" pitchFamily="34" charset="-122"/>
              </a:rPr>
              <a:t>团队</a:t>
            </a:r>
            <a:r>
              <a:rPr lang="zh-CN" altLang="en-US" sz="2000" dirty="0" smtClean="0">
                <a:solidFill>
                  <a:schemeClr val="accent3"/>
                </a:solidFill>
                <a:latin typeface="微软雅黑" pitchFamily="34" charset="-122"/>
                <a:ea typeface="微软雅黑" pitchFamily="34" charset="-122"/>
              </a:rPr>
              <a:t>建设三</a:t>
            </a:r>
            <a:endParaRPr lang="en-US" altLang="ko-KR" sz="2000" dirty="0">
              <a:solidFill>
                <a:schemeClr val="accent3"/>
              </a:solidFill>
              <a:latin typeface="微软雅黑" pitchFamily="34" charset="-122"/>
              <a:ea typeface="微软雅黑" pitchFamily="34" charset="-122"/>
            </a:endParaRPr>
          </a:p>
        </p:txBody>
      </p:sp>
      <p:sp>
        <p:nvSpPr>
          <p:cNvPr id="92" name="矩形 17"/>
          <p:cNvSpPr>
            <a:spLocks noChangeArrowheads="1"/>
          </p:cNvSpPr>
          <p:nvPr/>
        </p:nvSpPr>
        <p:spPr bwMode="auto">
          <a:xfrm>
            <a:off x="1408446" y="5878446"/>
            <a:ext cx="2429617" cy="884843"/>
          </a:xfrm>
          <a:prstGeom prst="rect">
            <a:avLst/>
          </a:prstGeom>
          <a:noFill/>
          <a:ln>
            <a:noFill/>
          </a:ln>
          <a:extLst/>
        </p:spPr>
        <p:txBody>
          <a:bodyPr lIns="121905" tIns="60953" rIns="121905" bIns="60953">
            <a:spAutoFit/>
          </a:bodyPr>
          <a:lstStyle/>
          <a:p>
            <a:pPr algn="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在此录入上述图表的描述说明，在此录入图表的描述说明。</a:t>
            </a:r>
            <a:endParaRPr lang="zh-CN" altLang="en-US" sz="1500" dirty="0">
              <a:solidFill>
                <a:schemeClr val="bg2"/>
              </a:solidFill>
              <a:latin typeface="微软雅黑" pitchFamily="34" charset="-122"/>
              <a:ea typeface="微软雅黑" pitchFamily="34" charset="-122"/>
            </a:endParaRPr>
          </a:p>
        </p:txBody>
      </p:sp>
      <p:sp>
        <p:nvSpPr>
          <p:cNvPr id="93" name="TextBox 59"/>
          <p:cNvSpPr txBox="1">
            <a:spLocks noChangeArrowheads="1"/>
          </p:cNvSpPr>
          <p:nvPr/>
        </p:nvSpPr>
        <p:spPr bwMode="auto">
          <a:xfrm flipH="1">
            <a:off x="9961188" y="1758783"/>
            <a:ext cx="2132716"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fontAlgn="auto">
              <a:spcBef>
                <a:spcPts val="0"/>
              </a:spcBef>
              <a:spcAft>
                <a:spcPts val="0"/>
              </a:spcAft>
              <a:defRPr/>
            </a:pPr>
            <a:r>
              <a:rPr lang="zh-CN" altLang="en-US" sz="2000" dirty="0">
                <a:solidFill>
                  <a:schemeClr val="accent1"/>
                </a:solidFill>
                <a:latin typeface="微软雅黑" pitchFamily="34" charset="-122"/>
                <a:ea typeface="微软雅黑" pitchFamily="34" charset="-122"/>
              </a:rPr>
              <a:t>团队</a:t>
            </a:r>
            <a:r>
              <a:rPr lang="zh-CN" altLang="en-US" sz="2000" dirty="0" smtClean="0">
                <a:solidFill>
                  <a:schemeClr val="accent1"/>
                </a:solidFill>
                <a:latin typeface="微软雅黑" pitchFamily="34" charset="-122"/>
                <a:ea typeface="微软雅黑" pitchFamily="34" charset="-122"/>
              </a:rPr>
              <a:t>建设四</a:t>
            </a:r>
            <a:endParaRPr lang="en-US" altLang="ko-KR" sz="2000" dirty="0">
              <a:solidFill>
                <a:schemeClr val="accent1"/>
              </a:solidFill>
              <a:latin typeface="微软雅黑" pitchFamily="34" charset="-122"/>
              <a:ea typeface="微软雅黑" pitchFamily="34" charset="-122"/>
            </a:endParaRPr>
          </a:p>
        </p:txBody>
      </p:sp>
      <p:sp>
        <p:nvSpPr>
          <p:cNvPr id="94" name="矩形 17"/>
          <p:cNvSpPr>
            <a:spLocks noChangeArrowheads="1"/>
          </p:cNvSpPr>
          <p:nvPr/>
        </p:nvSpPr>
        <p:spPr bwMode="auto">
          <a:xfrm>
            <a:off x="9961189" y="2224627"/>
            <a:ext cx="2429617" cy="884843"/>
          </a:xfrm>
          <a:prstGeom prst="rect">
            <a:avLst/>
          </a:prstGeom>
          <a:noFill/>
          <a:ln>
            <a:noFill/>
          </a:ln>
          <a:extLst/>
        </p:spPr>
        <p:txBody>
          <a:bodyPr lIns="121905" tIns="60953" rIns="121905" bIns="60953">
            <a:spAutoFit/>
          </a:bodyPr>
          <a:lstStyle/>
          <a:p>
            <a:pP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500" dirty="0">
              <a:solidFill>
                <a:schemeClr val="bg2"/>
              </a:solidFill>
              <a:latin typeface="微软雅黑" pitchFamily="34" charset="-122"/>
              <a:ea typeface="微软雅黑" pitchFamily="34" charset="-122"/>
            </a:endParaRPr>
          </a:p>
        </p:txBody>
      </p:sp>
      <p:sp>
        <p:nvSpPr>
          <p:cNvPr id="95" name="TextBox 59"/>
          <p:cNvSpPr txBox="1">
            <a:spLocks noChangeArrowheads="1"/>
          </p:cNvSpPr>
          <p:nvPr/>
        </p:nvSpPr>
        <p:spPr bwMode="auto">
          <a:xfrm flipH="1">
            <a:off x="9961187" y="3651845"/>
            <a:ext cx="2132718"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fontAlgn="auto">
              <a:spcBef>
                <a:spcPts val="0"/>
              </a:spcBef>
              <a:spcAft>
                <a:spcPts val="0"/>
              </a:spcAft>
              <a:defRPr/>
            </a:pPr>
            <a:r>
              <a:rPr lang="zh-CN" altLang="en-US" sz="2000" dirty="0">
                <a:solidFill>
                  <a:schemeClr val="accent3"/>
                </a:solidFill>
                <a:latin typeface="微软雅黑" pitchFamily="34" charset="-122"/>
                <a:ea typeface="微软雅黑" pitchFamily="34" charset="-122"/>
              </a:rPr>
              <a:t>团队</a:t>
            </a:r>
            <a:r>
              <a:rPr lang="zh-CN" altLang="en-US" sz="2000" dirty="0" smtClean="0">
                <a:solidFill>
                  <a:schemeClr val="accent3"/>
                </a:solidFill>
                <a:latin typeface="微软雅黑" pitchFamily="34" charset="-122"/>
                <a:ea typeface="微软雅黑" pitchFamily="34" charset="-122"/>
              </a:rPr>
              <a:t>建设五</a:t>
            </a:r>
            <a:endParaRPr lang="en-US" altLang="ko-KR" sz="2000" dirty="0">
              <a:solidFill>
                <a:schemeClr val="accent3"/>
              </a:solidFill>
              <a:latin typeface="微软雅黑" pitchFamily="34" charset="-122"/>
              <a:ea typeface="微软雅黑" pitchFamily="34" charset="-122"/>
            </a:endParaRPr>
          </a:p>
        </p:txBody>
      </p:sp>
      <p:sp>
        <p:nvSpPr>
          <p:cNvPr id="96" name="矩形 17"/>
          <p:cNvSpPr>
            <a:spLocks noChangeArrowheads="1"/>
          </p:cNvSpPr>
          <p:nvPr/>
        </p:nvSpPr>
        <p:spPr bwMode="auto">
          <a:xfrm>
            <a:off x="9961189" y="4081163"/>
            <a:ext cx="2429617" cy="884843"/>
          </a:xfrm>
          <a:prstGeom prst="rect">
            <a:avLst/>
          </a:prstGeom>
          <a:noFill/>
          <a:ln>
            <a:noFill/>
          </a:ln>
          <a:extLst/>
        </p:spPr>
        <p:txBody>
          <a:bodyPr lIns="121905" tIns="60953" rIns="121905" bIns="60953">
            <a:spAutoFit/>
          </a:bodyPr>
          <a:lstStyle/>
          <a:p>
            <a:pP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500" dirty="0">
              <a:solidFill>
                <a:schemeClr val="bg2"/>
              </a:solidFill>
              <a:latin typeface="微软雅黑" pitchFamily="34" charset="-122"/>
              <a:ea typeface="微软雅黑" pitchFamily="34" charset="-122"/>
            </a:endParaRPr>
          </a:p>
        </p:txBody>
      </p:sp>
      <p:sp>
        <p:nvSpPr>
          <p:cNvPr id="97" name="TextBox 59"/>
          <p:cNvSpPr txBox="1">
            <a:spLocks noChangeArrowheads="1"/>
          </p:cNvSpPr>
          <p:nvPr/>
        </p:nvSpPr>
        <p:spPr bwMode="auto">
          <a:xfrm flipH="1">
            <a:off x="9961188" y="5247957"/>
            <a:ext cx="2132716" cy="430976"/>
          </a:xfrm>
          <a:prstGeom prst="rect">
            <a:avLst/>
          </a:prstGeom>
          <a:noFill/>
          <a:ln>
            <a:noFill/>
          </a:ln>
          <a:extLst/>
        </p:spPr>
        <p:txBody>
          <a:bodyPr wrap="square" lIns="121905" tIns="60953" rIns="121905" bIns="6095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fontAlgn="auto">
              <a:spcBef>
                <a:spcPts val="0"/>
              </a:spcBef>
              <a:spcAft>
                <a:spcPts val="0"/>
              </a:spcAft>
              <a:defRPr/>
            </a:pPr>
            <a:r>
              <a:rPr lang="zh-CN" altLang="en-US" sz="2000" dirty="0">
                <a:solidFill>
                  <a:schemeClr val="accent3"/>
                </a:solidFill>
                <a:latin typeface="微软雅黑" pitchFamily="34" charset="-122"/>
                <a:ea typeface="微软雅黑" pitchFamily="34" charset="-122"/>
              </a:rPr>
              <a:t>团队</a:t>
            </a:r>
            <a:r>
              <a:rPr lang="zh-CN" altLang="en-US" sz="2000" dirty="0" smtClean="0">
                <a:solidFill>
                  <a:schemeClr val="accent3"/>
                </a:solidFill>
                <a:latin typeface="微软雅黑" pitchFamily="34" charset="-122"/>
                <a:ea typeface="微软雅黑" pitchFamily="34" charset="-122"/>
              </a:rPr>
              <a:t>建设六</a:t>
            </a:r>
            <a:endParaRPr lang="en-US" altLang="ko-KR" sz="2000" dirty="0">
              <a:solidFill>
                <a:schemeClr val="accent3"/>
              </a:solidFill>
              <a:latin typeface="微软雅黑" pitchFamily="34" charset="-122"/>
              <a:ea typeface="微软雅黑" pitchFamily="34" charset="-122"/>
            </a:endParaRPr>
          </a:p>
        </p:txBody>
      </p:sp>
      <p:sp>
        <p:nvSpPr>
          <p:cNvPr id="98" name="矩形 17"/>
          <p:cNvSpPr>
            <a:spLocks noChangeArrowheads="1"/>
          </p:cNvSpPr>
          <p:nvPr/>
        </p:nvSpPr>
        <p:spPr bwMode="auto">
          <a:xfrm>
            <a:off x="9961189" y="5698792"/>
            <a:ext cx="2429617" cy="630928"/>
          </a:xfrm>
          <a:prstGeom prst="rect">
            <a:avLst/>
          </a:prstGeom>
          <a:noFill/>
          <a:ln>
            <a:noFill/>
          </a:ln>
          <a:extLst/>
        </p:spPr>
        <p:txBody>
          <a:bodyPr lIns="121905" tIns="60953" rIns="121905" bIns="60953">
            <a:spAutoFit/>
          </a:bodyPr>
          <a:lstStyle/>
          <a:p>
            <a:pPr defTabSz="1219079" fontAlgn="auto">
              <a:lnSpc>
                <a:spcPct val="110000"/>
              </a:lnSpc>
              <a:spcBef>
                <a:spcPts val="0"/>
              </a:spcBef>
              <a:spcAft>
                <a:spcPts val="0"/>
              </a:spcAft>
              <a:defRPr/>
            </a:pPr>
            <a:r>
              <a:rPr lang="zh-CN" altLang="en-US" sz="1500" dirty="0">
                <a:solidFill>
                  <a:schemeClr val="bg2"/>
                </a:solidFill>
                <a:latin typeface="微软雅黑" pitchFamily="34" charset="-122"/>
                <a:ea typeface="微软雅黑" pitchFamily="34" charset="-122"/>
                <a:sym typeface="微软雅黑" pitchFamily="34" charset="-122"/>
              </a:rPr>
              <a:t>在此录入上述图表的综合描述说明，在此录入。</a:t>
            </a:r>
            <a:endParaRPr lang="zh-CN" altLang="en-US" sz="1500" dirty="0">
              <a:solidFill>
                <a:schemeClr val="bg2"/>
              </a:solidFill>
              <a:latin typeface="微软雅黑" pitchFamily="34" charset="-122"/>
              <a:ea typeface="微软雅黑" pitchFamily="34" charset="-122"/>
            </a:endParaRPr>
          </a:p>
        </p:txBody>
      </p:sp>
      <p:sp>
        <p:nvSpPr>
          <p:cNvPr id="99" name="Freeform 6"/>
          <p:cNvSpPr>
            <a:spLocks noEditPoints="1"/>
          </p:cNvSpPr>
          <p:nvPr/>
        </p:nvSpPr>
        <p:spPr bwMode="auto">
          <a:xfrm>
            <a:off x="5731573" y="5472980"/>
            <a:ext cx="2324694" cy="2478736"/>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2">
              <a:lumMod val="75000"/>
            </a:schemeClr>
          </a:solidFill>
          <a:ln w="9525">
            <a:noFill/>
            <a:round/>
            <a:headEnd/>
            <a:tailEnd/>
          </a:ln>
        </p:spPr>
        <p:txBody>
          <a:bodyPr lIns="162556" tIns="81278" rIns="162556" bIns="81278"/>
          <a:lstStyle/>
          <a:p>
            <a:endParaRPr lang="zh-CN" altLang="en-US"/>
          </a:p>
        </p:txBody>
      </p:sp>
      <p:grpSp>
        <p:nvGrpSpPr>
          <p:cNvPr id="100" name="组合 99"/>
          <p:cNvGrpSpPr/>
          <p:nvPr/>
        </p:nvGrpSpPr>
        <p:grpSpPr>
          <a:xfrm>
            <a:off x="6142020" y="3769735"/>
            <a:ext cx="1034592" cy="1034966"/>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椭圆 10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7422491" y="2499912"/>
            <a:ext cx="1205910" cy="12063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5574350" y="2157003"/>
            <a:ext cx="1494764" cy="149530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7053775" y="1584548"/>
            <a:ext cx="873132" cy="873448"/>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7440271" y="4091384"/>
            <a:ext cx="1115096" cy="1115500"/>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4844239" y="3918348"/>
            <a:ext cx="1089380" cy="1089774"/>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椭圆 126"/>
          <p:cNvSpPr/>
          <p:nvPr/>
        </p:nvSpPr>
        <p:spPr>
          <a:xfrm>
            <a:off x="5446941" y="3172143"/>
            <a:ext cx="599081" cy="59929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28" name="椭圆 127"/>
          <p:cNvSpPr/>
          <p:nvPr/>
        </p:nvSpPr>
        <p:spPr>
          <a:xfrm>
            <a:off x="5158480" y="2565335"/>
            <a:ext cx="183441" cy="18350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29" name="椭圆 128"/>
          <p:cNvSpPr/>
          <p:nvPr/>
        </p:nvSpPr>
        <p:spPr>
          <a:xfrm>
            <a:off x="8393970" y="3793734"/>
            <a:ext cx="410237" cy="41038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0" name="椭圆 129"/>
          <p:cNvSpPr/>
          <p:nvPr/>
        </p:nvSpPr>
        <p:spPr>
          <a:xfrm>
            <a:off x="7101688" y="3005191"/>
            <a:ext cx="358888" cy="35901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1" name="椭圆 130"/>
          <p:cNvSpPr/>
          <p:nvPr/>
        </p:nvSpPr>
        <p:spPr>
          <a:xfrm>
            <a:off x="5583114" y="5092800"/>
            <a:ext cx="460392" cy="46055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2" name="椭圆 131"/>
          <p:cNvSpPr/>
          <p:nvPr/>
        </p:nvSpPr>
        <p:spPr>
          <a:xfrm>
            <a:off x="7006004" y="4353639"/>
            <a:ext cx="281386" cy="28148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3" name="椭圆 132"/>
          <p:cNvSpPr/>
          <p:nvPr/>
        </p:nvSpPr>
        <p:spPr>
          <a:xfrm>
            <a:off x="8157982" y="2360299"/>
            <a:ext cx="327857" cy="32797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4" name="椭圆 133"/>
          <p:cNvSpPr/>
          <p:nvPr/>
        </p:nvSpPr>
        <p:spPr>
          <a:xfrm>
            <a:off x="3911972" y="1918055"/>
            <a:ext cx="345110" cy="34523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5" name="椭圆 134"/>
          <p:cNvSpPr/>
          <p:nvPr/>
        </p:nvSpPr>
        <p:spPr>
          <a:xfrm>
            <a:off x="3902665" y="3673830"/>
            <a:ext cx="345110" cy="34523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6" name="椭圆 135"/>
          <p:cNvSpPr/>
          <p:nvPr/>
        </p:nvSpPr>
        <p:spPr>
          <a:xfrm>
            <a:off x="3901375" y="5455822"/>
            <a:ext cx="345110" cy="34523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7" name="椭圆 136"/>
          <p:cNvSpPr/>
          <p:nvPr/>
        </p:nvSpPr>
        <p:spPr>
          <a:xfrm>
            <a:off x="9478891" y="1866579"/>
            <a:ext cx="345110" cy="34523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8" name="椭圆 137"/>
          <p:cNvSpPr/>
          <p:nvPr/>
        </p:nvSpPr>
        <p:spPr>
          <a:xfrm>
            <a:off x="9491743" y="3679929"/>
            <a:ext cx="345110" cy="34523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9" name="椭圆 138"/>
          <p:cNvSpPr/>
          <p:nvPr/>
        </p:nvSpPr>
        <p:spPr>
          <a:xfrm>
            <a:off x="9478891" y="5283200"/>
            <a:ext cx="345110" cy="34523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40" name="椭圆 139"/>
          <p:cNvSpPr/>
          <p:nvPr/>
        </p:nvSpPr>
        <p:spPr>
          <a:xfrm>
            <a:off x="7422492" y="3521049"/>
            <a:ext cx="131211" cy="13125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41" name="Freeform 6"/>
          <p:cNvSpPr>
            <a:spLocks noEditPoints="1"/>
          </p:cNvSpPr>
          <p:nvPr/>
        </p:nvSpPr>
        <p:spPr bwMode="auto">
          <a:xfrm>
            <a:off x="8221132" y="6122276"/>
            <a:ext cx="1715749" cy="1829440"/>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lumMod val="60000"/>
              <a:lumOff val="40000"/>
            </a:schemeClr>
          </a:solidFill>
          <a:ln w="9525">
            <a:noFill/>
            <a:round/>
            <a:headEnd/>
            <a:tailEnd/>
          </a:ln>
        </p:spPr>
        <p:txBody>
          <a:bodyPr lIns="162556" tIns="81278" rIns="162556" bIns="81278"/>
          <a:lstStyle/>
          <a:p>
            <a:endParaRPr lang="zh-CN" altLang="en-US"/>
          </a:p>
        </p:txBody>
      </p:sp>
      <p:sp>
        <p:nvSpPr>
          <p:cNvPr id="142" name="Freeform 6"/>
          <p:cNvSpPr>
            <a:spLocks noEditPoints="1"/>
          </p:cNvSpPr>
          <p:nvPr/>
        </p:nvSpPr>
        <p:spPr bwMode="auto">
          <a:xfrm>
            <a:off x="3870903" y="6122276"/>
            <a:ext cx="1715749" cy="1829440"/>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lumMod val="60000"/>
              <a:lumOff val="40000"/>
            </a:schemeClr>
          </a:solidFill>
          <a:ln w="9525">
            <a:noFill/>
            <a:round/>
            <a:headEnd/>
            <a:tailEnd/>
          </a:ln>
        </p:spPr>
        <p:txBody>
          <a:bodyPr lIns="162556" tIns="81278" rIns="162556" bIns="81278"/>
          <a:lstStyle/>
          <a:p>
            <a:endParaRPr lang="zh-CN" altLang="en-US"/>
          </a:p>
        </p:txBody>
      </p:sp>
      <p:sp>
        <p:nvSpPr>
          <p:cNvPr id="143" name="TextBox 14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874292900"/>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750"/>
                                        <p:tgtEl>
                                          <p:spTgt spid="99"/>
                                        </p:tgtEl>
                                      </p:cBhvr>
                                    </p:animEffect>
                                    <p:anim calcmode="lin" valueType="num">
                                      <p:cBhvr>
                                        <p:cTn id="8" dur="750" fill="hold"/>
                                        <p:tgtEl>
                                          <p:spTgt spid="99"/>
                                        </p:tgtEl>
                                        <p:attrNameLst>
                                          <p:attrName>ppt_x</p:attrName>
                                        </p:attrNameLst>
                                      </p:cBhvr>
                                      <p:tavLst>
                                        <p:tav tm="0">
                                          <p:val>
                                            <p:strVal val="#ppt_x"/>
                                          </p:val>
                                        </p:tav>
                                        <p:tav tm="100000">
                                          <p:val>
                                            <p:strVal val="#ppt_x"/>
                                          </p:val>
                                        </p:tav>
                                      </p:tavLst>
                                    </p:anim>
                                    <p:anim calcmode="lin" valueType="num">
                                      <p:cBhvr>
                                        <p:cTn id="9" dur="750" fill="hold"/>
                                        <p:tgtEl>
                                          <p:spTgt spid="9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1"/>
                                        </p:tgtEl>
                                        <p:attrNameLst>
                                          <p:attrName>style.visibility</p:attrName>
                                        </p:attrNameLst>
                                      </p:cBhvr>
                                      <p:to>
                                        <p:strVal val="visible"/>
                                      </p:to>
                                    </p:set>
                                    <p:animEffect transition="in" filter="fade">
                                      <p:cBhvr>
                                        <p:cTn id="12" dur="750"/>
                                        <p:tgtEl>
                                          <p:spTgt spid="141"/>
                                        </p:tgtEl>
                                      </p:cBhvr>
                                    </p:animEffect>
                                    <p:anim calcmode="lin" valueType="num">
                                      <p:cBhvr>
                                        <p:cTn id="13" dur="750" fill="hold"/>
                                        <p:tgtEl>
                                          <p:spTgt spid="141"/>
                                        </p:tgtEl>
                                        <p:attrNameLst>
                                          <p:attrName>ppt_x</p:attrName>
                                        </p:attrNameLst>
                                      </p:cBhvr>
                                      <p:tavLst>
                                        <p:tav tm="0">
                                          <p:val>
                                            <p:strVal val="#ppt_x"/>
                                          </p:val>
                                        </p:tav>
                                        <p:tav tm="100000">
                                          <p:val>
                                            <p:strVal val="#ppt_x"/>
                                          </p:val>
                                        </p:tav>
                                      </p:tavLst>
                                    </p:anim>
                                    <p:anim calcmode="lin" valueType="num">
                                      <p:cBhvr>
                                        <p:cTn id="14" dur="750" fill="hold"/>
                                        <p:tgtEl>
                                          <p:spTgt spid="14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fade">
                                      <p:cBhvr>
                                        <p:cTn id="17" dur="750"/>
                                        <p:tgtEl>
                                          <p:spTgt spid="142"/>
                                        </p:tgtEl>
                                      </p:cBhvr>
                                    </p:animEffect>
                                    <p:anim calcmode="lin" valueType="num">
                                      <p:cBhvr>
                                        <p:cTn id="18" dur="750" fill="hold"/>
                                        <p:tgtEl>
                                          <p:spTgt spid="142"/>
                                        </p:tgtEl>
                                        <p:attrNameLst>
                                          <p:attrName>ppt_x</p:attrName>
                                        </p:attrNameLst>
                                      </p:cBhvr>
                                      <p:tavLst>
                                        <p:tav tm="0">
                                          <p:val>
                                            <p:strVal val="#ppt_x"/>
                                          </p:val>
                                        </p:tav>
                                        <p:tav tm="100000">
                                          <p:val>
                                            <p:strVal val="#ppt_x"/>
                                          </p:val>
                                        </p:tav>
                                      </p:tavLst>
                                    </p:anim>
                                    <p:anim calcmode="lin" valueType="num">
                                      <p:cBhvr>
                                        <p:cTn id="19" dur="750" fill="hold"/>
                                        <p:tgtEl>
                                          <p:spTgt spid="142"/>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animEffect transition="in" filter="fade">
                                      <p:cBhvr>
                                        <p:cTn id="24" dur="500"/>
                                        <p:tgtEl>
                                          <p:spTgt spid="115"/>
                                        </p:tgtEl>
                                      </p:cBhvr>
                                    </p:animEffect>
                                  </p:childTnLst>
                                </p:cTn>
                              </p:par>
                              <p:par>
                                <p:cTn id="25" presetID="53" presetClass="entr" presetSubtype="16" fill="hold" nodeType="withEffect">
                                  <p:stCondLst>
                                    <p:cond delay="200"/>
                                  </p:stCondLst>
                                  <p:childTnLst>
                                    <p:set>
                                      <p:cBhvr>
                                        <p:cTn id="26" dur="1" fill="hold">
                                          <p:stCondLst>
                                            <p:cond delay="0"/>
                                          </p:stCondLst>
                                        </p:cTn>
                                        <p:tgtEl>
                                          <p:spTgt spid="124"/>
                                        </p:tgtEl>
                                        <p:attrNameLst>
                                          <p:attrName>style.visibility</p:attrName>
                                        </p:attrNameLst>
                                      </p:cBhvr>
                                      <p:to>
                                        <p:strVal val="visible"/>
                                      </p:to>
                                    </p:set>
                                    <p:anim calcmode="lin" valueType="num">
                                      <p:cBhvr>
                                        <p:cTn id="27" dur="500" fill="hold"/>
                                        <p:tgtEl>
                                          <p:spTgt spid="124"/>
                                        </p:tgtEl>
                                        <p:attrNameLst>
                                          <p:attrName>ppt_w</p:attrName>
                                        </p:attrNameLst>
                                      </p:cBhvr>
                                      <p:tavLst>
                                        <p:tav tm="0">
                                          <p:val>
                                            <p:fltVal val="0"/>
                                          </p:val>
                                        </p:tav>
                                        <p:tav tm="100000">
                                          <p:val>
                                            <p:strVal val="#ppt_w"/>
                                          </p:val>
                                        </p:tav>
                                      </p:tavLst>
                                    </p:anim>
                                    <p:anim calcmode="lin" valueType="num">
                                      <p:cBhvr>
                                        <p:cTn id="28" dur="500" fill="hold"/>
                                        <p:tgtEl>
                                          <p:spTgt spid="124"/>
                                        </p:tgtEl>
                                        <p:attrNameLst>
                                          <p:attrName>ppt_h</p:attrName>
                                        </p:attrNameLst>
                                      </p:cBhvr>
                                      <p:tavLst>
                                        <p:tav tm="0">
                                          <p:val>
                                            <p:fltVal val="0"/>
                                          </p:val>
                                        </p:tav>
                                        <p:tav tm="100000">
                                          <p:val>
                                            <p:strVal val="#ppt_h"/>
                                          </p:val>
                                        </p:tav>
                                      </p:tavLst>
                                    </p:anim>
                                    <p:animEffect transition="in" filter="fade">
                                      <p:cBhvr>
                                        <p:cTn id="29" dur="500"/>
                                        <p:tgtEl>
                                          <p:spTgt spid="124"/>
                                        </p:tgtEl>
                                      </p:cBhvr>
                                    </p:animEffect>
                                  </p:childTnLst>
                                </p:cTn>
                              </p:par>
                              <p:par>
                                <p:cTn id="30" presetID="53" presetClass="entr" presetSubtype="16" fill="hold" nodeType="withEffect">
                                  <p:stCondLst>
                                    <p:cond delay="500"/>
                                  </p:stCondLst>
                                  <p:childTnLst>
                                    <p:set>
                                      <p:cBhvr>
                                        <p:cTn id="31" dur="1" fill="hold">
                                          <p:stCondLst>
                                            <p:cond delay="0"/>
                                          </p:stCondLst>
                                        </p:cTn>
                                        <p:tgtEl>
                                          <p:spTgt spid="118"/>
                                        </p:tgtEl>
                                        <p:attrNameLst>
                                          <p:attrName>style.visibility</p:attrName>
                                        </p:attrNameLst>
                                      </p:cBhvr>
                                      <p:to>
                                        <p:strVal val="visible"/>
                                      </p:to>
                                    </p:set>
                                    <p:anim calcmode="lin" valueType="num">
                                      <p:cBhvr>
                                        <p:cTn id="32" dur="300" fill="hold"/>
                                        <p:tgtEl>
                                          <p:spTgt spid="118"/>
                                        </p:tgtEl>
                                        <p:attrNameLst>
                                          <p:attrName>ppt_w</p:attrName>
                                        </p:attrNameLst>
                                      </p:cBhvr>
                                      <p:tavLst>
                                        <p:tav tm="0">
                                          <p:val>
                                            <p:fltVal val="0"/>
                                          </p:val>
                                        </p:tav>
                                        <p:tav tm="100000">
                                          <p:val>
                                            <p:strVal val="#ppt_w"/>
                                          </p:val>
                                        </p:tav>
                                      </p:tavLst>
                                    </p:anim>
                                    <p:anim calcmode="lin" valueType="num">
                                      <p:cBhvr>
                                        <p:cTn id="33" dur="300" fill="hold"/>
                                        <p:tgtEl>
                                          <p:spTgt spid="118"/>
                                        </p:tgtEl>
                                        <p:attrNameLst>
                                          <p:attrName>ppt_h</p:attrName>
                                        </p:attrNameLst>
                                      </p:cBhvr>
                                      <p:tavLst>
                                        <p:tav tm="0">
                                          <p:val>
                                            <p:fltVal val="0"/>
                                          </p:val>
                                        </p:tav>
                                        <p:tav tm="100000">
                                          <p:val>
                                            <p:strVal val="#ppt_h"/>
                                          </p:val>
                                        </p:tav>
                                      </p:tavLst>
                                    </p:anim>
                                    <p:animEffect transition="in" filter="fade">
                                      <p:cBhvr>
                                        <p:cTn id="34" dur="300"/>
                                        <p:tgtEl>
                                          <p:spTgt spid="118"/>
                                        </p:tgtEl>
                                      </p:cBhvr>
                                    </p:animEffect>
                                  </p:childTnLst>
                                </p:cTn>
                              </p:par>
                              <p:par>
                                <p:cTn id="35" presetID="53" presetClass="entr" presetSubtype="16" fill="hold" nodeType="withEffect">
                                  <p:stCondLst>
                                    <p:cond delay="700"/>
                                  </p:stCondLst>
                                  <p:childTnLst>
                                    <p:set>
                                      <p:cBhvr>
                                        <p:cTn id="36" dur="1" fill="hold">
                                          <p:stCondLst>
                                            <p:cond delay="0"/>
                                          </p:stCondLst>
                                        </p:cTn>
                                        <p:tgtEl>
                                          <p:spTgt spid="112"/>
                                        </p:tgtEl>
                                        <p:attrNameLst>
                                          <p:attrName>style.visibility</p:attrName>
                                        </p:attrNameLst>
                                      </p:cBhvr>
                                      <p:to>
                                        <p:strVal val="visible"/>
                                      </p:to>
                                    </p:set>
                                    <p:anim calcmode="lin" valueType="num">
                                      <p:cBhvr>
                                        <p:cTn id="37" dur="500" fill="hold"/>
                                        <p:tgtEl>
                                          <p:spTgt spid="112"/>
                                        </p:tgtEl>
                                        <p:attrNameLst>
                                          <p:attrName>ppt_w</p:attrName>
                                        </p:attrNameLst>
                                      </p:cBhvr>
                                      <p:tavLst>
                                        <p:tav tm="0">
                                          <p:val>
                                            <p:fltVal val="0"/>
                                          </p:val>
                                        </p:tav>
                                        <p:tav tm="100000">
                                          <p:val>
                                            <p:strVal val="#ppt_w"/>
                                          </p:val>
                                        </p:tav>
                                      </p:tavLst>
                                    </p:anim>
                                    <p:anim calcmode="lin" valueType="num">
                                      <p:cBhvr>
                                        <p:cTn id="38" dur="500" fill="hold"/>
                                        <p:tgtEl>
                                          <p:spTgt spid="112"/>
                                        </p:tgtEl>
                                        <p:attrNameLst>
                                          <p:attrName>ppt_h</p:attrName>
                                        </p:attrNameLst>
                                      </p:cBhvr>
                                      <p:tavLst>
                                        <p:tav tm="0">
                                          <p:val>
                                            <p:fltVal val="0"/>
                                          </p:val>
                                        </p:tav>
                                        <p:tav tm="100000">
                                          <p:val>
                                            <p:strVal val="#ppt_h"/>
                                          </p:val>
                                        </p:tav>
                                      </p:tavLst>
                                    </p:anim>
                                    <p:animEffect transition="in" filter="fade">
                                      <p:cBhvr>
                                        <p:cTn id="39" dur="500"/>
                                        <p:tgtEl>
                                          <p:spTgt spid="112"/>
                                        </p:tgtEl>
                                      </p:cBhvr>
                                    </p:animEffect>
                                  </p:childTnLst>
                                </p:cTn>
                              </p:par>
                              <p:par>
                                <p:cTn id="40" presetID="53" presetClass="entr" presetSubtype="16" fill="hold" nodeType="withEffect">
                                  <p:stCondLst>
                                    <p:cond delay="60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fltVal val="0"/>
                                          </p:val>
                                        </p:tav>
                                        <p:tav tm="100000">
                                          <p:val>
                                            <p:strVal val="#ppt_w"/>
                                          </p:val>
                                        </p:tav>
                                      </p:tavLst>
                                    </p:anim>
                                    <p:anim calcmode="lin" valueType="num">
                                      <p:cBhvr>
                                        <p:cTn id="43" dur="500" fill="hold"/>
                                        <p:tgtEl>
                                          <p:spTgt spid="100"/>
                                        </p:tgtEl>
                                        <p:attrNameLst>
                                          <p:attrName>ppt_h</p:attrName>
                                        </p:attrNameLst>
                                      </p:cBhvr>
                                      <p:tavLst>
                                        <p:tav tm="0">
                                          <p:val>
                                            <p:fltVal val="0"/>
                                          </p:val>
                                        </p:tav>
                                        <p:tav tm="100000">
                                          <p:val>
                                            <p:strVal val="#ppt_h"/>
                                          </p:val>
                                        </p:tav>
                                      </p:tavLst>
                                    </p:anim>
                                    <p:animEffect transition="in" filter="fade">
                                      <p:cBhvr>
                                        <p:cTn id="44" dur="500"/>
                                        <p:tgtEl>
                                          <p:spTgt spid="100"/>
                                        </p:tgtEl>
                                      </p:cBhvr>
                                    </p:animEffect>
                                  </p:childTnLst>
                                </p:cTn>
                              </p:par>
                              <p:par>
                                <p:cTn id="45" presetID="53" presetClass="entr" presetSubtype="16" fill="hold" nodeType="withEffect">
                                  <p:stCondLst>
                                    <p:cond delay="200"/>
                                  </p:stCondLst>
                                  <p:childTnLst>
                                    <p:set>
                                      <p:cBhvr>
                                        <p:cTn id="46" dur="1" fill="hold">
                                          <p:stCondLst>
                                            <p:cond delay="0"/>
                                          </p:stCondLst>
                                        </p:cTn>
                                        <p:tgtEl>
                                          <p:spTgt spid="121"/>
                                        </p:tgtEl>
                                        <p:attrNameLst>
                                          <p:attrName>style.visibility</p:attrName>
                                        </p:attrNameLst>
                                      </p:cBhvr>
                                      <p:to>
                                        <p:strVal val="visible"/>
                                      </p:to>
                                    </p:set>
                                    <p:anim calcmode="lin" valueType="num">
                                      <p:cBhvr>
                                        <p:cTn id="47" dur="800" fill="hold"/>
                                        <p:tgtEl>
                                          <p:spTgt spid="121"/>
                                        </p:tgtEl>
                                        <p:attrNameLst>
                                          <p:attrName>ppt_w</p:attrName>
                                        </p:attrNameLst>
                                      </p:cBhvr>
                                      <p:tavLst>
                                        <p:tav tm="0">
                                          <p:val>
                                            <p:fltVal val="0"/>
                                          </p:val>
                                        </p:tav>
                                        <p:tav tm="100000">
                                          <p:val>
                                            <p:strVal val="#ppt_w"/>
                                          </p:val>
                                        </p:tav>
                                      </p:tavLst>
                                    </p:anim>
                                    <p:anim calcmode="lin" valueType="num">
                                      <p:cBhvr>
                                        <p:cTn id="48" dur="800" fill="hold"/>
                                        <p:tgtEl>
                                          <p:spTgt spid="121"/>
                                        </p:tgtEl>
                                        <p:attrNameLst>
                                          <p:attrName>ppt_h</p:attrName>
                                        </p:attrNameLst>
                                      </p:cBhvr>
                                      <p:tavLst>
                                        <p:tav tm="0">
                                          <p:val>
                                            <p:fltVal val="0"/>
                                          </p:val>
                                        </p:tav>
                                        <p:tav tm="100000">
                                          <p:val>
                                            <p:strVal val="#ppt_h"/>
                                          </p:val>
                                        </p:tav>
                                      </p:tavLst>
                                    </p:anim>
                                    <p:animEffect transition="in" filter="fade">
                                      <p:cBhvr>
                                        <p:cTn id="49" dur="800"/>
                                        <p:tgtEl>
                                          <p:spTgt spid="121"/>
                                        </p:tgtEl>
                                      </p:cBhvr>
                                    </p:animEffect>
                                  </p:childTnLst>
                                </p:cTn>
                              </p:par>
                              <p:par>
                                <p:cTn id="50" presetID="53" presetClass="entr" presetSubtype="16" fill="hold" grpId="0" nodeType="withEffect">
                                  <p:stCondLst>
                                    <p:cond delay="800"/>
                                  </p:stCondLst>
                                  <p:childTnLst>
                                    <p:set>
                                      <p:cBhvr>
                                        <p:cTn id="51" dur="1" fill="hold">
                                          <p:stCondLst>
                                            <p:cond delay="0"/>
                                          </p:stCondLst>
                                        </p:cTn>
                                        <p:tgtEl>
                                          <p:spTgt spid="127"/>
                                        </p:tgtEl>
                                        <p:attrNameLst>
                                          <p:attrName>style.visibility</p:attrName>
                                        </p:attrNameLst>
                                      </p:cBhvr>
                                      <p:to>
                                        <p:strVal val="visible"/>
                                      </p:to>
                                    </p:set>
                                    <p:anim calcmode="lin" valueType="num">
                                      <p:cBhvr>
                                        <p:cTn id="52" dur="500" fill="hold"/>
                                        <p:tgtEl>
                                          <p:spTgt spid="127"/>
                                        </p:tgtEl>
                                        <p:attrNameLst>
                                          <p:attrName>ppt_w</p:attrName>
                                        </p:attrNameLst>
                                      </p:cBhvr>
                                      <p:tavLst>
                                        <p:tav tm="0">
                                          <p:val>
                                            <p:fltVal val="0"/>
                                          </p:val>
                                        </p:tav>
                                        <p:tav tm="100000">
                                          <p:val>
                                            <p:strVal val="#ppt_w"/>
                                          </p:val>
                                        </p:tav>
                                      </p:tavLst>
                                    </p:anim>
                                    <p:anim calcmode="lin" valueType="num">
                                      <p:cBhvr>
                                        <p:cTn id="53" dur="500" fill="hold"/>
                                        <p:tgtEl>
                                          <p:spTgt spid="127"/>
                                        </p:tgtEl>
                                        <p:attrNameLst>
                                          <p:attrName>ppt_h</p:attrName>
                                        </p:attrNameLst>
                                      </p:cBhvr>
                                      <p:tavLst>
                                        <p:tav tm="0">
                                          <p:val>
                                            <p:fltVal val="0"/>
                                          </p:val>
                                        </p:tav>
                                        <p:tav tm="100000">
                                          <p:val>
                                            <p:strVal val="#ppt_h"/>
                                          </p:val>
                                        </p:tav>
                                      </p:tavLst>
                                    </p:anim>
                                    <p:animEffect transition="in" filter="fade">
                                      <p:cBhvr>
                                        <p:cTn id="54" dur="500"/>
                                        <p:tgtEl>
                                          <p:spTgt spid="127"/>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128"/>
                                        </p:tgtEl>
                                        <p:attrNameLst>
                                          <p:attrName>style.visibility</p:attrName>
                                        </p:attrNameLst>
                                      </p:cBhvr>
                                      <p:to>
                                        <p:strVal val="visible"/>
                                      </p:to>
                                    </p:set>
                                    <p:anim calcmode="lin" valueType="num">
                                      <p:cBhvr>
                                        <p:cTn id="57" dur="300" fill="hold"/>
                                        <p:tgtEl>
                                          <p:spTgt spid="128"/>
                                        </p:tgtEl>
                                        <p:attrNameLst>
                                          <p:attrName>ppt_w</p:attrName>
                                        </p:attrNameLst>
                                      </p:cBhvr>
                                      <p:tavLst>
                                        <p:tav tm="0">
                                          <p:val>
                                            <p:fltVal val="0"/>
                                          </p:val>
                                        </p:tav>
                                        <p:tav tm="100000">
                                          <p:val>
                                            <p:strVal val="#ppt_w"/>
                                          </p:val>
                                        </p:tav>
                                      </p:tavLst>
                                    </p:anim>
                                    <p:anim calcmode="lin" valueType="num">
                                      <p:cBhvr>
                                        <p:cTn id="58" dur="300" fill="hold"/>
                                        <p:tgtEl>
                                          <p:spTgt spid="128"/>
                                        </p:tgtEl>
                                        <p:attrNameLst>
                                          <p:attrName>ppt_h</p:attrName>
                                        </p:attrNameLst>
                                      </p:cBhvr>
                                      <p:tavLst>
                                        <p:tav tm="0">
                                          <p:val>
                                            <p:fltVal val="0"/>
                                          </p:val>
                                        </p:tav>
                                        <p:tav tm="100000">
                                          <p:val>
                                            <p:strVal val="#ppt_h"/>
                                          </p:val>
                                        </p:tav>
                                      </p:tavLst>
                                    </p:anim>
                                    <p:animEffect transition="in" filter="fade">
                                      <p:cBhvr>
                                        <p:cTn id="59" dur="300"/>
                                        <p:tgtEl>
                                          <p:spTgt spid="128"/>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129"/>
                                        </p:tgtEl>
                                        <p:attrNameLst>
                                          <p:attrName>style.visibility</p:attrName>
                                        </p:attrNameLst>
                                      </p:cBhvr>
                                      <p:to>
                                        <p:strVal val="visible"/>
                                      </p:to>
                                    </p:set>
                                    <p:anim calcmode="lin" valueType="num">
                                      <p:cBhvr>
                                        <p:cTn id="62" dur="600" fill="hold"/>
                                        <p:tgtEl>
                                          <p:spTgt spid="129"/>
                                        </p:tgtEl>
                                        <p:attrNameLst>
                                          <p:attrName>ppt_w</p:attrName>
                                        </p:attrNameLst>
                                      </p:cBhvr>
                                      <p:tavLst>
                                        <p:tav tm="0">
                                          <p:val>
                                            <p:fltVal val="0"/>
                                          </p:val>
                                        </p:tav>
                                        <p:tav tm="100000">
                                          <p:val>
                                            <p:strVal val="#ppt_w"/>
                                          </p:val>
                                        </p:tav>
                                      </p:tavLst>
                                    </p:anim>
                                    <p:anim calcmode="lin" valueType="num">
                                      <p:cBhvr>
                                        <p:cTn id="63" dur="600" fill="hold"/>
                                        <p:tgtEl>
                                          <p:spTgt spid="129"/>
                                        </p:tgtEl>
                                        <p:attrNameLst>
                                          <p:attrName>ppt_h</p:attrName>
                                        </p:attrNameLst>
                                      </p:cBhvr>
                                      <p:tavLst>
                                        <p:tav tm="0">
                                          <p:val>
                                            <p:fltVal val="0"/>
                                          </p:val>
                                        </p:tav>
                                        <p:tav tm="100000">
                                          <p:val>
                                            <p:strVal val="#ppt_h"/>
                                          </p:val>
                                        </p:tav>
                                      </p:tavLst>
                                    </p:anim>
                                    <p:animEffect transition="in" filter="fade">
                                      <p:cBhvr>
                                        <p:cTn id="64" dur="600"/>
                                        <p:tgtEl>
                                          <p:spTgt spid="129"/>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130"/>
                                        </p:tgtEl>
                                        <p:attrNameLst>
                                          <p:attrName>style.visibility</p:attrName>
                                        </p:attrNameLst>
                                      </p:cBhvr>
                                      <p:to>
                                        <p:strVal val="visible"/>
                                      </p:to>
                                    </p:set>
                                    <p:anim calcmode="lin" valueType="num">
                                      <p:cBhvr>
                                        <p:cTn id="67" dur="500" fill="hold"/>
                                        <p:tgtEl>
                                          <p:spTgt spid="130"/>
                                        </p:tgtEl>
                                        <p:attrNameLst>
                                          <p:attrName>ppt_w</p:attrName>
                                        </p:attrNameLst>
                                      </p:cBhvr>
                                      <p:tavLst>
                                        <p:tav tm="0">
                                          <p:val>
                                            <p:fltVal val="0"/>
                                          </p:val>
                                        </p:tav>
                                        <p:tav tm="100000">
                                          <p:val>
                                            <p:strVal val="#ppt_w"/>
                                          </p:val>
                                        </p:tav>
                                      </p:tavLst>
                                    </p:anim>
                                    <p:anim calcmode="lin" valueType="num">
                                      <p:cBhvr>
                                        <p:cTn id="68" dur="500" fill="hold"/>
                                        <p:tgtEl>
                                          <p:spTgt spid="130"/>
                                        </p:tgtEl>
                                        <p:attrNameLst>
                                          <p:attrName>ppt_h</p:attrName>
                                        </p:attrNameLst>
                                      </p:cBhvr>
                                      <p:tavLst>
                                        <p:tav tm="0">
                                          <p:val>
                                            <p:fltVal val="0"/>
                                          </p:val>
                                        </p:tav>
                                        <p:tav tm="100000">
                                          <p:val>
                                            <p:strVal val="#ppt_h"/>
                                          </p:val>
                                        </p:tav>
                                      </p:tavLst>
                                    </p:anim>
                                    <p:animEffect transition="in" filter="fade">
                                      <p:cBhvr>
                                        <p:cTn id="69" dur="500"/>
                                        <p:tgtEl>
                                          <p:spTgt spid="130"/>
                                        </p:tgtEl>
                                      </p:cBhvr>
                                    </p:animEffect>
                                  </p:childTnLst>
                                </p:cTn>
                              </p:par>
                              <p:par>
                                <p:cTn id="70" presetID="53" presetClass="entr" presetSubtype="16" fill="hold" grpId="0" nodeType="withEffect">
                                  <p:stCondLst>
                                    <p:cond delay="900"/>
                                  </p:stCondLst>
                                  <p:childTnLst>
                                    <p:set>
                                      <p:cBhvr>
                                        <p:cTn id="71" dur="1" fill="hold">
                                          <p:stCondLst>
                                            <p:cond delay="0"/>
                                          </p:stCondLst>
                                        </p:cTn>
                                        <p:tgtEl>
                                          <p:spTgt spid="131"/>
                                        </p:tgtEl>
                                        <p:attrNameLst>
                                          <p:attrName>style.visibility</p:attrName>
                                        </p:attrNameLst>
                                      </p:cBhvr>
                                      <p:to>
                                        <p:strVal val="visible"/>
                                      </p:to>
                                    </p:set>
                                    <p:anim calcmode="lin" valueType="num">
                                      <p:cBhvr>
                                        <p:cTn id="72" dur="800" fill="hold"/>
                                        <p:tgtEl>
                                          <p:spTgt spid="131"/>
                                        </p:tgtEl>
                                        <p:attrNameLst>
                                          <p:attrName>ppt_w</p:attrName>
                                        </p:attrNameLst>
                                      </p:cBhvr>
                                      <p:tavLst>
                                        <p:tav tm="0">
                                          <p:val>
                                            <p:fltVal val="0"/>
                                          </p:val>
                                        </p:tav>
                                        <p:tav tm="100000">
                                          <p:val>
                                            <p:strVal val="#ppt_w"/>
                                          </p:val>
                                        </p:tav>
                                      </p:tavLst>
                                    </p:anim>
                                    <p:anim calcmode="lin" valueType="num">
                                      <p:cBhvr>
                                        <p:cTn id="73" dur="800" fill="hold"/>
                                        <p:tgtEl>
                                          <p:spTgt spid="131"/>
                                        </p:tgtEl>
                                        <p:attrNameLst>
                                          <p:attrName>ppt_h</p:attrName>
                                        </p:attrNameLst>
                                      </p:cBhvr>
                                      <p:tavLst>
                                        <p:tav tm="0">
                                          <p:val>
                                            <p:fltVal val="0"/>
                                          </p:val>
                                        </p:tav>
                                        <p:tav tm="100000">
                                          <p:val>
                                            <p:strVal val="#ppt_h"/>
                                          </p:val>
                                        </p:tav>
                                      </p:tavLst>
                                    </p:anim>
                                    <p:animEffect transition="in" filter="fade">
                                      <p:cBhvr>
                                        <p:cTn id="74" dur="800"/>
                                        <p:tgtEl>
                                          <p:spTgt spid="131"/>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132"/>
                                        </p:tgtEl>
                                        <p:attrNameLst>
                                          <p:attrName>style.visibility</p:attrName>
                                        </p:attrNameLst>
                                      </p:cBhvr>
                                      <p:to>
                                        <p:strVal val="visible"/>
                                      </p:to>
                                    </p:set>
                                    <p:anim calcmode="lin" valueType="num">
                                      <p:cBhvr>
                                        <p:cTn id="77" dur="500" fill="hold"/>
                                        <p:tgtEl>
                                          <p:spTgt spid="132"/>
                                        </p:tgtEl>
                                        <p:attrNameLst>
                                          <p:attrName>ppt_w</p:attrName>
                                        </p:attrNameLst>
                                      </p:cBhvr>
                                      <p:tavLst>
                                        <p:tav tm="0">
                                          <p:val>
                                            <p:fltVal val="0"/>
                                          </p:val>
                                        </p:tav>
                                        <p:tav tm="100000">
                                          <p:val>
                                            <p:strVal val="#ppt_w"/>
                                          </p:val>
                                        </p:tav>
                                      </p:tavLst>
                                    </p:anim>
                                    <p:anim calcmode="lin" valueType="num">
                                      <p:cBhvr>
                                        <p:cTn id="78" dur="500" fill="hold"/>
                                        <p:tgtEl>
                                          <p:spTgt spid="132"/>
                                        </p:tgtEl>
                                        <p:attrNameLst>
                                          <p:attrName>ppt_h</p:attrName>
                                        </p:attrNameLst>
                                      </p:cBhvr>
                                      <p:tavLst>
                                        <p:tav tm="0">
                                          <p:val>
                                            <p:fltVal val="0"/>
                                          </p:val>
                                        </p:tav>
                                        <p:tav tm="100000">
                                          <p:val>
                                            <p:strVal val="#ppt_h"/>
                                          </p:val>
                                        </p:tav>
                                      </p:tavLst>
                                    </p:anim>
                                    <p:animEffect transition="in" filter="fade">
                                      <p:cBhvr>
                                        <p:cTn id="79" dur="500"/>
                                        <p:tgtEl>
                                          <p:spTgt spid="132"/>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133"/>
                                        </p:tgtEl>
                                        <p:attrNameLst>
                                          <p:attrName>style.visibility</p:attrName>
                                        </p:attrNameLst>
                                      </p:cBhvr>
                                      <p:to>
                                        <p:strVal val="visible"/>
                                      </p:to>
                                    </p:set>
                                    <p:anim calcmode="lin" valueType="num">
                                      <p:cBhvr>
                                        <p:cTn id="82" dur="500" fill="hold"/>
                                        <p:tgtEl>
                                          <p:spTgt spid="133"/>
                                        </p:tgtEl>
                                        <p:attrNameLst>
                                          <p:attrName>ppt_w</p:attrName>
                                        </p:attrNameLst>
                                      </p:cBhvr>
                                      <p:tavLst>
                                        <p:tav tm="0">
                                          <p:val>
                                            <p:fltVal val="0"/>
                                          </p:val>
                                        </p:tav>
                                        <p:tav tm="100000">
                                          <p:val>
                                            <p:strVal val="#ppt_w"/>
                                          </p:val>
                                        </p:tav>
                                      </p:tavLst>
                                    </p:anim>
                                    <p:anim calcmode="lin" valueType="num">
                                      <p:cBhvr>
                                        <p:cTn id="83" dur="500" fill="hold"/>
                                        <p:tgtEl>
                                          <p:spTgt spid="133"/>
                                        </p:tgtEl>
                                        <p:attrNameLst>
                                          <p:attrName>ppt_h</p:attrName>
                                        </p:attrNameLst>
                                      </p:cBhvr>
                                      <p:tavLst>
                                        <p:tav tm="0">
                                          <p:val>
                                            <p:fltVal val="0"/>
                                          </p:val>
                                        </p:tav>
                                        <p:tav tm="100000">
                                          <p:val>
                                            <p:strVal val="#ppt_h"/>
                                          </p:val>
                                        </p:tav>
                                      </p:tavLst>
                                    </p:anim>
                                    <p:animEffect transition="in" filter="fade">
                                      <p:cBhvr>
                                        <p:cTn id="84" dur="500"/>
                                        <p:tgtEl>
                                          <p:spTgt spid="133"/>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134"/>
                                        </p:tgtEl>
                                        <p:attrNameLst>
                                          <p:attrName>style.visibility</p:attrName>
                                        </p:attrNameLst>
                                      </p:cBhvr>
                                      <p:to>
                                        <p:strVal val="visible"/>
                                      </p:to>
                                    </p:set>
                                    <p:anim calcmode="lin" valueType="num">
                                      <p:cBhvr>
                                        <p:cTn id="87" dur="300" fill="hold"/>
                                        <p:tgtEl>
                                          <p:spTgt spid="134"/>
                                        </p:tgtEl>
                                        <p:attrNameLst>
                                          <p:attrName>ppt_w</p:attrName>
                                        </p:attrNameLst>
                                      </p:cBhvr>
                                      <p:tavLst>
                                        <p:tav tm="0">
                                          <p:val>
                                            <p:fltVal val="0"/>
                                          </p:val>
                                        </p:tav>
                                        <p:tav tm="100000">
                                          <p:val>
                                            <p:strVal val="#ppt_w"/>
                                          </p:val>
                                        </p:tav>
                                      </p:tavLst>
                                    </p:anim>
                                    <p:anim calcmode="lin" valueType="num">
                                      <p:cBhvr>
                                        <p:cTn id="88" dur="300" fill="hold"/>
                                        <p:tgtEl>
                                          <p:spTgt spid="134"/>
                                        </p:tgtEl>
                                        <p:attrNameLst>
                                          <p:attrName>ppt_h</p:attrName>
                                        </p:attrNameLst>
                                      </p:cBhvr>
                                      <p:tavLst>
                                        <p:tav tm="0">
                                          <p:val>
                                            <p:fltVal val="0"/>
                                          </p:val>
                                        </p:tav>
                                        <p:tav tm="100000">
                                          <p:val>
                                            <p:strVal val="#ppt_h"/>
                                          </p:val>
                                        </p:tav>
                                      </p:tavLst>
                                    </p:anim>
                                    <p:animEffect transition="in" filter="fade">
                                      <p:cBhvr>
                                        <p:cTn id="89" dur="300"/>
                                        <p:tgtEl>
                                          <p:spTgt spid="134"/>
                                        </p:tgtEl>
                                      </p:cBhvr>
                                    </p:animEffect>
                                  </p:childTnLst>
                                </p:cTn>
                              </p:par>
                              <p:par>
                                <p:cTn id="90" presetID="53" presetClass="entr" presetSubtype="16" fill="hold" grpId="0" nodeType="withEffect">
                                  <p:stCondLst>
                                    <p:cond delay="9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fltVal val="0"/>
                                          </p:val>
                                        </p:tav>
                                        <p:tav tm="100000">
                                          <p:val>
                                            <p:strVal val="#ppt_w"/>
                                          </p:val>
                                        </p:tav>
                                      </p:tavLst>
                                    </p:anim>
                                    <p:anim calcmode="lin" valueType="num">
                                      <p:cBhvr>
                                        <p:cTn id="93" dur="500" fill="hold"/>
                                        <p:tgtEl>
                                          <p:spTgt spid="135"/>
                                        </p:tgtEl>
                                        <p:attrNameLst>
                                          <p:attrName>ppt_h</p:attrName>
                                        </p:attrNameLst>
                                      </p:cBhvr>
                                      <p:tavLst>
                                        <p:tav tm="0">
                                          <p:val>
                                            <p:fltVal val="0"/>
                                          </p:val>
                                        </p:tav>
                                        <p:tav tm="100000">
                                          <p:val>
                                            <p:strVal val="#ppt_h"/>
                                          </p:val>
                                        </p:tav>
                                      </p:tavLst>
                                    </p:anim>
                                    <p:animEffect transition="in" filter="fade">
                                      <p:cBhvr>
                                        <p:cTn id="94" dur="500"/>
                                        <p:tgtEl>
                                          <p:spTgt spid="135"/>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53" presetClass="entr" presetSubtype="16" fill="hold" grpId="0" nodeType="withEffect">
                                  <p:stCondLst>
                                    <p:cond delay="600"/>
                                  </p:stCondLst>
                                  <p:childTnLst>
                                    <p:set>
                                      <p:cBhvr>
                                        <p:cTn id="101" dur="1" fill="hold">
                                          <p:stCondLst>
                                            <p:cond delay="0"/>
                                          </p:stCondLst>
                                        </p:cTn>
                                        <p:tgtEl>
                                          <p:spTgt spid="137"/>
                                        </p:tgtEl>
                                        <p:attrNameLst>
                                          <p:attrName>style.visibility</p:attrName>
                                        </p:attrNameLst>
                                      </p:cBhvr>
                                      <p:to>
                                        <p:strVal val="visible"/>
                                      </p:to>
                                    </p:set>
                                    <p:anim calcmode="lin" valueType="num">
                                      <p:cBhvr>
                                        <p:cTn id="102" dur="800" fill="hold"/>
                                        <p:tgtEl>
                                          <p:spTgt spid="137"/>
                                        </p:tgtEl>
                                        <p:attrNameLst>
                                          <p:attrName>ppt_w</p:attrName>
                                        </p:attrNameLst>
                                      </p:cBhvr>
                                      <p:tavLst>
                                        <p:tav tm="0">
                                          <p:val>
                                            <p:fltVal val="0"/>
                                          </p:val>
                                        </p:tav>
                                        <p:tav tm="100000">
                                          <p:val>
                                            <p:strVal val="#ppt_w"/>
                                          </p:val>
                                        </p:tav>
                                      </p:tavLst>
                                    </p:anim>
                                    <p:anim calcmode="lin" valueType="num">
                                      <p:cBhvr>
                                        <p:cTn id="103" dur="800" fill="hold"/>
                                        <p:tgtEl>
                                          <p:spTgt spid="137"/>
                                        </p:tgtEl>
                                        <p:attrNameLst>
                                          <p:attrName>ppt_h</p:attrName>
                                        </p:attrNameLst>
                                      </p:cBhvr>
                                      <p:tavLst>
                                        <p:tav tm="0">
                                          <p:val>
                                            <p:fltVal val="0"/>
                                          </p:val>
                                        </p:tav>
                                        <p:tav tm="100000">
                                          <p:val>
                                            <p:strVal val="#ppt_h"/>
                                          </p:val>
                                        </p:tav>
                                      </p:tavLst>
                                    </p:anim>
                                    <p:animEffect transition="in" filter="fade">
                                      <p:cBhvr>
                                        <p:cTn id="104" dur="800"/>
                                        <p:tgtEl>
                                          <p:spTgt spid="137"/>
                                        </p:tgtEl>
                                      </p:cBhvr>
                                    </p:animEffect>
                                  </p:childTnLst>
                                </p:cTn>
                              </p:par>
                              <p:par>
                                <p:cTn id="105" presetID="53" presetClass="entr" presetSubtype="16" fill="hold" grpId="0" nodeType="withEffect">
                                  <p:stCondLst>
                                    <p:cond delay="400"/>
                                  </p:stCondLst>
                                  <p:childTnLst>
                                    <p:set>
                                      <p:cBhvr>
                                        <p:cTn id="106" dur="1" fill="hold">
                                          <p:stCondLst>
                                            <p:cond delay="0"/>
                                          </p:stCondLst>
                                        </p:cTn>
                                        <p:tgtEl>
                                          <p:spTgt spid="138"/>
                                        </p:tgtEl>
                                        <p:attrNameLst>
                                          <p:attrName>style.visibility</p:attrName>
                                        </p:attrNameLst>
                                      </p:cBhvr>
                                      <p:to>
                                        <p:strVal val="visible"/>
                                      </p:to>
                                    </p:set>
                                    <p:anim calcmode="lin" valueType="num">
                                      <p:cBhvr>
                                        <p:cTn id="107" dur="500" fill="hold"/>
                                        <p:tgtEl>
                                          <p:spTgt spid="138"/>
                                        </p:tgtEl>
                                        <p:attrNameLst>
                                          <p:attrName>ppt_w</p:attrName>
                                        </p:attrNameLst>
                                      </p:cBhvr>
                                      <p:tavLst>
                                        <p:tav tm="0">
                                          <p:val>
                                            <p:fltVal val="0"/>
                                          </p:val>
                                        </p:tav>
                                        <p:tav tm="100000">
                                          <p:val>
                                            <p:strVal val="#ppt_w"/>
                                          </p:val>
                                        </p:tav>
                                      </p:tavLst>
                                    </p:anim>
                                    <p:anim calcmode="lin" valueType="num">
                                      <p:cBhvr>
                                        <p:cTn id="108" dur="500" fill="hold"/>
                                        <p:tgtEl>
                                          <p:spTgt spid="138"/>
                                        </p:tgtEl>
                                        <p:attrNameLst>
                                          <p:attrName>ppt_h</p:attrName>
                                        </p:attrNameLst>
                                      </p:cBhvr>
                                      <p:tavLst>
                                        <p:tav tm="0">
                                          <p:val>
                                            <p:fltVal val="0"/>
                                          </p:val>
                                        </p:tav>
                                        <p:tav tm="100000">
                                          <p:val>
                                            <p:strVal val="#ppt_h"/>
                                          </p:val>
                                        </p:tav>
                                      </p:tavLst>
                                    </p:anim>
                                    <p:animEffect transition="in" filter="fade">
                                      <p:cBhvr>
                                        <p:cTn id="109" dur="500"/>
                                        <p:tgtEl>
                                          <p:spTgt spid="138"/>
                                        </p:tgtEl>
                                      </p:cBhvr>
                                    </p:animEffect>
                                  </p:childTnLst>
                                </p:cTn>
                              </p:par>
                              <p:par>
                                <p:cTn id="110" presetID="53" presetClass="entr" presetSubtype="16" fill="hold" grpId="0" nodeType="withEffect">
                                  <p:stCondLst>
                                    <p:cond delay="700"/>
                                  </p:stCondLst>
                                  <p:childTnLst>
                                    <p:set>
                                      <p:cBhvr>
                                        <p:cTn id="111" dur="1" fill="hold">
                                          <p:stCondLst>
                                            <p:cond delay="0"/>
                                          </p:stCondLst>
                                        </p:cTn>
                                        <p:tgtEl>
                                          <p:spTgt spid="139"/>
                                        </p:tgtEl>
                                        <p:attrNameLst>
                                          <p:attrName>style.visibility</p:attrName>
                                        </p:attrNameLst>
                                      </p:cBhvr>
                                      <p:to>
                                        <p:strVal val="visible"/>
                                      </p:to>
                                    </p:set>
                                    <p:anim calcmode="lin" valueType="num">
                                      <p:cBhvr>
                                        <p:cTn id="112" dur="500" fill="hold"/>
                                        <p:tgtEl>
                                          <p:spTgt spid="139"/>
                                        </p:tgtEl>
                                        <p:attrNameLst>
                                          <p:attrName>ppt_w</p:attrName>
                                        </p:attrNameLst>
                                      </p:cBhvr>
                                      <p:tavLst>
                                        <p:tav tm="0">
                                          <p:val>
                                            <p:fltVal val="0"/>
                                          </p:val>
                                        </p:tav>
                                        <p:tav tm="100000">
                                          <p:val>
                                            <p:strVal val="#ppt_w"/>
                                          </p:val>
                                        </p:tav>
                                      </p:tavLst>
                                    </p:anim>
                                    <p:anim calcmode="lin" valueType="num">
                                      <p:cBhvr>
                                        <p:cTn id="113" dur="500" fill="hold"/>
                                        <p:tgtEl>
                                          <p:spTgt spid="139"/>
                                        </p:tgtEl>
                                        <p:attrNameLst>
                                          <p:attrName>ppt_h</p:attrName>
                                        </p:attrNameLst>
                                      </p:cBhvr>
                                      <p:tavLst>
                                        <p:tav tm="0">
                                          <p:val>
                                            <p:fltVal val="0"/>
                                          </p:val>
                                        </p:tav>
                                        <p:tav tm="100000">
                                          <p:val>
                                            <p:strVal val="#ppt_h"/>
                                          </p:val>
                                        </p:tav>
                                      </p:tavLst>
                                    </p:anim>
                                    <p:animEffect transition="in" filter="fade">
                                      <p:cBhvr>
                                        <p:cTn id="114" dur="500"/>
                                        <p:tgtEl>
                                          <p:spTgt spid="139"/>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140"/>
                                        </p:tgtEl>
                                        <p:attrNameLst>
                                          <p:attrName>style.visibility</p:attrName>
                                        </p:attrNameLst>
                                      </p:cBhvr>
                                      <p:to>
                                        <p:strVal val="visible"/>
                                      </p:to>
                                    </p:set>
                                    <p:anim calcmode="lin" valueType="num">
                                      <p:cBhvr>
                                        <p:cTn id="117" dur="500" fill="hold"/>
                                        <p:tgtEl>
                                          <p:spTgt spid="140"/>
                                        </p:tgtEl>
                                        <p:attrNameLst>
                                          <p:attrName>ppt_w</p:attrName>
                                        </p:attrNameLst>
                                      </p:cBhvr>
                                      <p:tavLst>
                                        <p:tav tm="0">
                                          <p:val>
                                            <p:fltVal val="0"/>
                                          </p:val>
                                        </p:tav>
                                        <p:tav tm="100000">
                                          <p:val>
                                            <p:strVal val="#ppt_w"/>
                                          </p:val>
                                        </p:tav>
                                      </p:tavLst>
                                    </p:anim>
                                    <p:anim calcmode="lin" valueType="num">
                                      <p:cBhvr>
                                        <p:cTn id="118" dur="500" fill="hold"/>
                                        <p:tgtEl>
                                          <p:spTgt spid="140"/>
                                        </p:tgtEl>
                                        <p:attrNameLst>
                                          <p:attrName>ppt_h</p:attrName>
                                        </p:attrNameLst>
                                      </p:cBhvr>
                                      <p:tavLst>
                                        <p:tav tm="0">
                                          <p:val>
                                            <p:fltVal val="0"/>
                                          </p:val>
                                        </p:tav>
                                        <p:tav tm="100000">
                                          <p:val>
                                            <p:strVal val="#ppt_h"/>
                                          </p:val>
                                        </p:tav>
                                      </p:tavLst>
                                    </p:anim>
                                    <p:animEffect transition="in" filter="fade">
                                      <p:cBhvr>
                                        <p:cTn id="119" dur="500"/>
                                        <p:tgtEl>
                                          <p:spTgt spid="140"/>
                                        </p:tgtEl>
                                      </p:cBhvr>
                                    </p:animEffect>
                                  </p:childTnLst>
                                </p:cTn>
                              </p:par>
                            </p:childTnLst>
                          </p:cTn>
                        </p:par>
                        <p:par>
                          <p:cTn id="120" fill="hold">
                            <p:stCondLst>
                              <p:cond delay="1700"/>
                            </p:stCondLst>
                            <p:childTnLst>
                              <p:par>
                                <p:cTn id="121" presetID="22" presetClass="entr" presetSubtype="2" fill="hold" nodeType="afterEffect">
                                  <p:stCondLst>
                                    <p:cond delay="0"/>
                                  </p:stCondLst>
                                  <p:childTnLst>
                                    <p:set>
                                      <p:cBhvr>
                                        <p:cTn id="122" dur="1" fill="hold">
                                          <p:stCondLst>
                                            <p:cond delay="0"/>
                                          </p:stCondLst>
                                        </p:cTn>
                                        <p:tgtEl>
                                          <p:spTgt spid="78"/>
                                        </p:tgtEl>
                                        <p:attrNameLst>
                                          <p:attrName>style.visibility</p:attrName>
                                        </p:attrNameLst>
                                      </p:cBhvr>
                                      <p:to>
                                        <p:strVal val="visible"/>
                                      </p:to>
                                    </p:set>
                                    <p:animEffect transition="in" filter="wipe(right)">
                                      <p:cBhvr>
                                        <p:cTn id="123" dur="500"/>
                                        <p:tgtEl>
                                          <p:spTgt spid="78"/>
                                        </p:tgtEl>
                                      </p:cBhvr>
                                    </p:animEffect>
                                  </p:childTnLst>
                                </p:cTn>
                              </p:par>
                            </p:childTnLst>
                          </p:cTn>
                        </p:par>
                        <p:par>
                          <p:cTn id="124" fill="hold">
                            <p:stCondLst>
                              <p:cond delay="2200"/>
                            </p:stCondLst>
                            <p:childTnLst>
                              <p:par>
                                <p:cTn id="125" presetID="22" presetClass="entr" presetSubtype="2" fill="hold" grpId="0" nodeType="after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wipe(right)">
                                      <p:cBhvr>
                                        <p:cTn id="127" dur="500"/>
                                        <p:tgtEl>
                                          <p:spTgt spid="87"/>
                                        </p:tgtEl>
                                      </p:cBhvr>
                                    </p:animEffect>
                                  </p:childTnLst>
                                </p:cTn>
                              </p:par>
                              <p:par>
                                <p:cTn id="128" presetID="22" presetClass="entr" presetSubtype="2" fill="hold" grpId="0" nodeType="withEffect">
                                  <p:stCondLst>
                                    <p:cond delay="0"/>
                                  </p:stCondLst>
                                  <p:childTnLst>
                                    <p:set>
                                      <p:cBhvr>
                                        <p:cTn id="129" dur="1" fill="hold">
                                          <p:stCondLst>
                                            <p:cond delay="0"/>
                                          </p:stCondLst>
                                        </p:cTn>
                                        <p:tgtEl>
                                          <p:spTgt spid="88"/>
                                        </p:tgtEl>
                                        <p:attrNameLst>
                                          <p:attrName>style.visibility</p:attrName>
                                        </p:attrNameLst>
                                      </p:cBhvr>
                                      <p:to>
                                        <p:strVal val="visible"/>
                                      </p:to>
                                    </p:set>
                                    <p:animEffect transition="in" filter="wipe(right)">
                                      <p:cBhvr>
                                        <p:cTn id="130" dur="500"/>
                                        <p:tgtEl>
                                          <p:spTgt spid="88"/>
                                        </p:tgtEl>
                                      </p:cBhvr>
                                    </p:animEffect>
                                  </p:childTnLst>
                                </p:cTn>
                              </p:par>
                            </p:childTnLst>
                          </p:cTn>
                        </p:par>
                        <p:par>
                          <p:cTn id="131" fill="hold">
                            <p:stCondLst>
                              <p:cond delay="2700"/>
                            </p:stCondLst>
                            <p:childTnLst>
                              <p:par>
                                <p:cTn id="132" presetID="22" presetClass="entr" presetSubtype="2" fill="hold" nodeType="afterEffect">
                                  <p:stCondLst>
                                    <p:cond delay="0"/>
                                  </p:stCondLst>
                                  <p:childTnLst>
                                    <p:set>
                                      <p:cBhvr>
                                        <p:cTn id="133" dur="1" fill="hold">
                                          <p:stCondLst>
                                            <p:cond delay="0"/>
                                          </p:stCondLst>
                                        </p:cTn>
                                        <p:tgtEl>
                                          <p:spTgt spid="84"/>
                                        </p:tgtEl>
                                        <p:attrNameLst>
                                          <p:attrName>style.visibility</p:attrName>
                                        </p:attrNameLst>
                                      </p:cBhvr>
                                      <p:to>
                                        <p:strVal val="visible"/>
                                      </p:to>
                                    </p:set>
                                    <p:animEffect transition="in" filter="wipe(right)">
                                      <p:cBhvr>
                                        <p:cTn id="134" dur="500"/>
                                        <p:tgtEl>
                                          <p:spTgt spid="84"/>
                                        </p:tgtEl>
                                      </p:cBhvr>
                                    </p:animEffect>
                                  </p:childTnLst>
                                </p:cTn>
                              </p:par>
                            </p:childTnLst>
                          </p:cTn>
                        </p:par>
                        <p:par>
                          <p:cTn id="135" fill="hold">
                            <p:stCondLst>
                              <p:cond delay="3200"/>
                            </p:stCondLst>
                            <p:childTnLst>
                              <p:par>
                                <p:cTn id="136" presetID="22" presetClass="entr" presetSubtype="2" fill="hold" grpId="0" nodeType="afterEffect">
                                  <p:stCondLst>
                                    <p:cond delay="0"/>
                                  </p:stCondLst>
                                  <p:childTnLst>
                                    <p:set>
                                      <p:cBhvr>
                                        <p:cTn id="137" dur="1" fill="hold">
                                          <p:stCondLst>
                                            <p:cond delay="0"/>
                                          </p:stCondLst>
                                        </p:cTn>
                                        <p:tgtEl>
                                          <p:spTgt spid="89"/>
                                        </p:tgtEl>
                                        <p:attrNameLst>
                                          <p:attrName>style.visibility</p:attrName>
                                        </p:attrNameLst>
                                      </p:cBhvr>
                                      <p:to>
                                        <p:strVal val="visible"/>
                                      </p:to>
                                    </p:set>
                                    <p:animEffect transition="in" filter="wipe(right)">
                                      <p:cBhvr>
                                        <p:cTn id="138" dur="500"/>
                                        <p:tgtEl>
                                          <p:spTgt spid="89"/>
                                        </p:tgtEl>
                                      </p:cBhvr>
                                    </p:animEffect>
                                  </p:childTnLst>
                                </p:cTn>
                              </p:par>
                              <p:par>
                                <p:cTn id="139" presetID="22" presetClass="entr" presetSubtype="2" fill="hold" grpId="0" nodeType="withEffect">
                                  <p:stCondLst>
                                    <p:cond delay="0"/>
                                  </p:stCondLst>
                                  <p:childTnLst>
                                    <p:set>
                                      <p:cBhvr>
                                        <p:cTn id="140" dur="1" fill="hold">
                                          <p:stCondLst>
                                            <p:cond delay="0"/>
                                          </p:stCondLst>
                                        </p:cTn>
                                        <p:tgtEl>
                                          <p:spTgt spid="90"/>
                                        </p:tgtEl>
                                        <p:attrNameLst>
                                          <p:attrName>style.visibility</p:attrName>
                                        </p:attrNameLst>
                                      </p:cBhvr>
                                      <p:to>
                                        <p:strVal val="visible"/>
                                      </p:to>
                                    </p:set>
                                    <p:animEffect transition="in" filter="wipe(right)">
                                      <p:cBhvr>
                                        <p:cTn id="141" dur="500"/>
                                        <p:tgtEl>
                                          <p:spTgt spid="90"/>
                                        </p:tgtEl>
                                      </p:cBhvr>
                                    </p:animEffect>
                                  </p:childTnLst>
                                </p:cTn>
                              </p:par>
                            </p:childTnLst>
                          </p:cTn>
                        </p:par>
                        <p:par>
                          <p:cTn id="142" fill="hold">
                            <p:stCondLst>
                              <p:cond delay="3700"/>
                            </p:stCondLst>
                            <p:childTnLst>
                              <p:par>
                                <p:cTn id="143" presetID="22" presetClass="entr" presetSubtype="2" fill="hold" nodeType="afterEffect">
                                  <p:stCondLst>
                                    <p:cond delay="0"/>
                                  </p:stCondLst>
                                  <p:childTnLst>
                                    <p:set>
                                      <p:cBhvr>
                                        <p:cTn id="144" dur="1" fill="hold">
                                          <p:stCondLst>
                                            <p:cond delay="0"/>
                                          </p:stCondLst>
                                        </p:cTn>
                                        <p:tgtEl>
                                          <p:spTgt spid="81"/>
                                        </p:tgtEl>
                                        <p:attrNameLst>
                                          <p:attrName>style.visibility</p:attrName>
                                        </p:attrNameLst>
                                      </p:cBhvr>
                                      <p:to>
                                        <p:strVal val="visible"/>
                                      </p:to>
                                    </p:set>
                                    <p:animEffect transition="in" filter="wipe(right)">
                                      <p:cBhvr>
                                        <p:cTn id="145" dur="500"/>
                                        <p:tgtEl>
                                          <p:spTgt spid="81"/>
                                        </p:tgtEl>
                                      </p:cBhvr>
                                    </p:animEffect>
                                  </p:childTnLst>
                                </p:cTn>
                              </p:par>
                            </p:childTnLst>
                          </p:cTn>
                        </p:par>
                        <p:par>
                          <p:cTn id="146" fill="hold">
                            <p:stCondLst>
                              <p:cond delay="4200"/>
                            </p:stCondLst>
                            <p:childTnLst>
                              <p:par>
                                <p:cTn id="147" presetID="22" presetClass="entr" presetSubtype="2" fill="hold" grpId="0" nodeType="afterEffect">
                                  <p:stCondLst>
                                    <p:cond delay="0"/>
                                  </p:stCondLst>
                                  <p:childTnLst>
                                    <p:set>
                                      <p:cBhvr>
                                        <p:cTn id="148" dur="1" fill="hold">
                                          <p:stCondLst>
                                            <p:cond delay="0"/>
                                          </p:stCondLst>
                                        </p:cTn>
                                        <p:tgtEl>
                                          <p:spTgt spid="91"/>
                                        </p:tgtEl>
                                        <p:attrNameLst>
                                          <p:attrName>style.visibility</p:attrName>
                                        </p:attrNameLst>
                                      </p:cBhvr>
                                      <p:to>
                                        <p:strVal val="visible"/>
                                      </p:to>
                                    </p:set>
                                    <p:animEffect transition="in" filter="wipe(right)">
                                      <p:cBhvr>
                                        <p:cTn id="149" dur="500"/>
                                        <p:tgtEl>
                                          <p:spTgt spid="91"/>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wipe(right)">
                                      <p:cBhvr>
                                        <p:cTn id="152" dur="500"/>
                                        <p:tgtEl>
                                          <p:spTgt spid="92"/>
                                        </p:tgtEl>
                                      </p:cBhvr>
                                    </p:animEffect>
                                  </p:childTnLst>
                                </p:cTn>
                              </p:par>
                            </p:childTnLst>
                          </p:cTn>
                        </p:par>
                        <p:par>
                          <p:cTn id="153" fill="hold">
                            <p:stCondLst>
                              <p:cond delay="4700"/>
                            </p:stCondLst>
                            <p:childTnLst>
                              <p:par>
                                <p:cTn id="154" presetID="22" presetClass="entr" presetSubtype="8" fill="hold" nodeType="afterEffect">
                                  <p:stCondLst>
                                    <p:cond delay="0"/>
                                  </p:stCondLst>
                                  <p:childTnLst>
                                    <p:set>
                                      <p:cBhvr>
                                        <p:cTn id="155" dur="1" fill="hold">
                                          <p:stCondLst>
                                            <p:cond delay="0"/>
                                          </p:stCondLst>
                                        </p:cTn>
                                        <p:tgtEl>
                                          <p:spTgt spid="71"/>
                                        </p:tgtEl>
                                        <p:attrNameLst>
                                          <p:attrName>style.visibility</p:attrName>
                                        </p:attrNameLst>
                                      </p:cBhvr>
                                      <p:to>
                                        <p:strVal val="visible"/>
                                      </p:to>
                                    </p:set>
                                    <p:animEffect transition="in" filter="wipe(left)">
                                      <p:cBhvr>
                                        <p:cTn id="156" dur="500"/>
                                        <p:tgtEl>
                                          <p:spTgt spid="71"/>
                                        </p:tgtEl>
                                      </p:cBhvr>
                                    </p:animEffect>
                                  </p:childTnLst>
                                </p:cTn>
                              </p:par>
                            </p:childTnLst>
                          </p:cTn>
                        </p:par>
                        <p:par>
                          <p:cTn id="157" fill="hold">
                            <p:stCondLst>
                              <p:cond delay="5200"/>
                            </p:stCondLst>
                            <p:childTnLst>
                              <p:par>
                                <p:cTn id="158" presetID="22" presetClass="entr" presetSubtype="8" fill="hold" grpId="0" nodeType="afterEffect">
                                  <p:stCondLst>
                                    <p:cond delay="0"/>
                                  </p:stCondLst>
                                  <p:childTnLst>
                                    <p:set>
                                      <p:cBhvr>
                                        <p:cTn id="159" dur="1" fill="hold">
                                          <p:stCondLst>
                                            <p:cond delay="0"/>
                                          </p:stCondLst>
                                        </p:cTn>
                                        <p:tgtEl>
                                          <p:spTgt spid="93"/>
                                        </p:tgtEl>
                                        <p:attrNameLst>
                                          <p:attrName>style.visibility</p:attrName>
                                        </p:attrNameLst>
                                      </p:cBhvr>
                                      <p:to>
                                        <p:strVal val="visible"/>
                                      </p:to>
                                    </p:set>
                                    <p:animEffect transition="in" filter="wipe(left)">
                                      <p:cBhvr>
                                        <p:cTn id="160" dur="500"/>
                                        <p:tgtEl>
                                          <p:spTgt spid="93"/>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94"/>
                                        </p:tgtEl>
                                        <p:attrNameLst>
                                          <p:attrName>style.visibility</p:attrName>
                                        </p:attrNameLst>
                                      </p:cBhvr>
                                      <p:to>
                                        <p:strVal val="visible"/>
                                      </p:to>
                                    </p:set>
                                    <p:animEffect transition="in" filter="wipe(left)">
                                      <p:cBhvr>
                                        <p:cTn id="163" dur="500"/>
                                        <p:tgtEl>
                                          <p:spTgt spid="94"/>
                                        </p:tgtEl>
                                      </p:cBhvr>
                                    </p:animEffect>
                                  </p:childTnLst>
                                </p:cTn>
                              </p:par>
                            </p:childTnLst>
                          </p:cTn>
                        </p:par>
                        <p:par>
                          <p:cTn id="164" fill="hold">
                            <p:stCondLst>
                              <p:cond delay="5700"/>
                            </p:stCondLst>
                            <p:childTnLst>
                              <p:par>
                                <p:cTn id="165" presetID="22" presetClass="entr" presetSubtype="8" fill="hold" nodeType="afterEffect">
                                  <p:stCondLst>
                                    <p:cond delay="0"/>
                                  </p:stCondLst>
                                  <p:childTnLst>
                                    <p:set>
                                      <p:cBhvr>
                                        <p:cTn id="166" dur="1" fill="hold">
                                          <p:stCondLst>
                                            <p:cond delay="0"/>
                                          </p:stCondLst>
                                        </p:cTn>
                                        <p:tgtEl>
                                          <p:spTgt spid="75"/>
                                        </p:tgtEl>
                                        <p:attrNameLst>
                                          <p:attrName>style.visibility</p:attrName>
                                        </p:attrNameLst>
                                      </p:cBhvr>
                                      <p:to>
                                        <p:strVal val="visible"/>
                                      </p:to>
                                    </p:set>
                                    <p:animEffect transition="in" filter="wipe(left)">
                                      <p:cBhvr>
                                        <p:cTn id="167" dur="500"/>
                                        <p:tgtEl>
                                          <p:spTgt spid="75"/>
                                        </p:tgtEl>
                                      </p:cBhvr>
                                    </p:animEffect>
                                  </p:childTnLst>
                                </p:cTn>
                              </p:par>
                              <p:par>
                                <p:cTn id="168" presetID="22" presetClass="entr" presetSubtype="8" fill="hold" grpId="0" nodeType="withEffect">
                                  <p:stCondLst>
                                    <p:cond delay="500"/>
                                  </p:stCondLst>
                                  <p:childTnLst>
                                    <p:set>
                                      <p:cBhvr>
                                        <p:cTn id="169" dur="1" fill="hold">
                                          <p:stCondLst>
                                            <p:cond delay="0"/>
                                          </p:stCondLst>
                                        </p:cTn>
                                        <p:tgtEl>
                                          <p:spTgt spid="95"/>
                                        </p:tgtEl>
                                        <p:attrNameLst>
                                          <p:attrName>style.visibility</p:attrName>
                                        </p:attrNameLst>
                                      </p:cBhvr>
                                      <p:to>
                                        <p:strVal val="visible"/>
                                      </p:to>
                                    </p:set>
                                    <p:animEffect transition="in" filter="wipe(left)">
                                      <p:cBhvr>
                                        <p:cTn id="170" dur="500"/>
                                        <p:tgtEl>
                                          <p:spTgt spid="95"/>
                                        </p:tgtEl>
                                      </p:cBhvr>
                                    </p:animEffect>
                                  </p:childTnLst>
                                </p:cTn>
                              </p:par>
                              <p:par>
                                <p:cTn id="171" presetID="22" presetClass="entr" presetSubtype="8" fill="hold" grpId="0" nodeType="withEffect">
                                  <p:stCondLst>
                                    <p:cond delay="500"/>
                                  </p:stCondLst>
                                  <p:childTnLst>
                                    <p:set>
                                      <p:cBhvr>
                                        <p:cTn id="172" dur="1" fill="hold">
                                          <p:stCondLst>
                                            <p:cond delay="0"/>
                                          </p:stCondLst>
                                        </p:cTn>
                                        <p:tgtEl>
                                          <p:spTgt spid="96"/>
                                        </p:tgtEl>
                                        <p:attrNameLst>
                                          <p:attrName>style.visibility</p:attrName>
                                        </p:attrNameLst>
                                      </p:cBhvr>
                                      <p:to>
                                        <p:strVal val="visible"/>
                                      </p:to>
                                    </p:set>
                                    <p:animEffect transition="in" filter="wipe(left)">
                                      <p:cBhvr>
                                        <p:cTn id="173" dur="500"/>
                                        <p:tgtEl>
                                          <p:spTgt spid="96"/>
                                        </p:tgtEl>
                                      </p:cBhvr>
                                    </p:animEffect>
                                  </p:childTnLst>
                                </p:cTn>
                              </p:par>
                            </p:childTnLst>
                          </p:cTn>
                        </p:par>
                        <p:par>
                          <p:cTn id="174" fill="hold">
                            <p:stCondLst>
                              <p:cond delay="6700"/>
                            </p:stCondLst>
                            <p:childTnLst>
                              <p:par>
                                <p:cTn id="175" presetID="22" presetClass="entr" presetSubtype="8" fill="hold" nodeType="afterEffect">
                                  <p:stCondLst>
                                    <p:cond delay="0"/>
                                  </p:stCondLst>
                                  <p:childTnLst>
                                    <p:set>
                                      <p:cBhvr>
                                        <p:cTn id="176" dur="1" fill="hold">
                                          <p:stCondLst>
                                            <p:cond delay="0"/>
                                          </p:stCondLst>
                                        </p:cTn>
                                        <p:tgtEl>
                                          <p:spTgt spid="72"/>
                                        </p:tgtEl>
                                        <p:attrNameLst>
                                          <p:attrName>style.visibility</p:attrName>
                                        </p:attrNameLst>
                                      </p:cBhvr>
                                      <p:to>
                                        <p:strVal val="visible"/>
                                      </p:to>
                                    </p:set>
                                    <p:animEffect transition="in" filter="wipe(left)">
                                      <p:cBhvr>
                                        <p:cTn id="177" dur="500"/>
                                        <p:tgtEl>
                                          <p:spTgt spid="72"/>
                                        </p:tgtEl>
                                      </p:cBhvr>
                                    </p:animEffect>
                                  </p:childTnLst>
                                </p:cTn>
                              </p:par>
                            </p:childTnLst>
                          </p:cTn>
                        </p:par>
                        <p:par>
                          <p:cTn id="178" fill="hold">
                            <p:stCondLst>
                              <p:cond delay="7200"/>
                            </p:stCondLst>
                            <p:childTnLst>
                              <p:par>
                                <p:cTn id="179" presetID="22" presetClass="entr" presetSubtype="8" fill="hold" grpId="0" nodeType="afterEffect">
                                  <p:stCondLst>
                                    <p:cond delay="0"/>
                                  </p:stCondLst>
                                  <p:childTnLst>
                                    <p:set>
                                      <p:cBhvr>
                                        <p:cTn id="180" dur="1" fill="hold">
                                          <p:stCondLst>
                                            <p:cond delay="0"/>
                                          </p:stCondLst>
                                        </p:cTn>
                                        <p:tgtEl>
                                          <p:spTgt spid="97"/>
                                        </p:tgtEl>
                                        <p:attrNameLst>
                                          <p:attrName>style.visibility</p:attrName>
                                        </p:attrNameLst>
                                      </p:cBhvr>
                                      <p:to>
                                        <p:strVal val="visible"/>
                                      </p:to>
                                    </p:set>
                                    <p:animEffect transition="in" filter="wipe(left)">
                                      <p:cBhvr>
                                        <p:cTn id="181" dur="500"/>
                                        <p:tgtEl>
                                          <p:spTgt spid="97"/>
                                        </p:tgtEl>
                                      </p:cBhvr>
                                    </p:animEffect>
                                  </p:childTnLst>
                                </p:cTn>
                              </p:par>
                              <p:par>
                                <p:cTn id="182" presetID="22" presetClass="entr" presetSubtype="8" fill="hold" grpId="0" nodeType="withEffect">
                                  <p:stCondLst>
                                    <p:cond delay="0"/>
                                  </p:stCondLst>
                                  <p:childTnLst>
                                    <p:set>
                                      <p:cBhvr>
                                        <p:cTn id="183" dur="1" fill="hold">
                                          <p:stCondLst>
                                            <p:cond delay="0"/>
                                          </p:stCondLst>
                                        </p:cTn>
                                        <p:tgtEl>
                                          <p:spTgt spid="98"/>
                                        </p:tgtEl>
                                        <p:attrNameLst>
                                          <p:attrName>style.visibility</p:attrName>
                                        </p:attrNameLst>
                                      </p:cBhvr>
                                      <p:to>
                                        <p:strVal val="visible"/>
                                      </p:to>
                                    </p:set>
                                    <p:animEffect transition="in" filter="wipe(left)">
                                      <p:cBhvr>
                                        <p:cTn id="184" dur="500"/>
                                        <p:tgtEl>
                                          <p:spTgt spid="98"/>
                                        </p:tgtEl>
                                      </p:cBhvr>
                                    </p:animEffect>
                                  </p:childTnLst>
                                </p:cTn>
                              </p:par>
                            </p:childTnLst>
                          </p:cTn>
                        </p:par>
                        <p:par>
                          <p:cTn id="185" fill="hold">
                            <p:stCondLst>
                              <p:cond delay="7700"/>
                            </p:stCondLst>
                            <p:childTnLst>
                              <p:par>
                                <p:cTn id="186" presetID="10" presetClass="entr" presetSubtype="0" fill="hold" grpId="0" nodeType="afterEffect">
                                  <p:stCondLst>
                                    <p:cond delay="0"/>
                                  </p:stCondLst>
                                  <p:childTnLst>
                                    <p:set>
                                      <p:cBhvr>
                                        <p:cTn id="187" dur="1" fill="hold">
                                          <p:stCondLst>
                                            <p:cond delay="0"/>
                                          </p:stCondLst>
                                        </p:cTn>
                                        <p:tgtEl>
                                          <p:spTgt spid="143"/>
                                        </p:tgtEl>
                                        <p:attrNameLst>
                                          <p:attrName>style.visibility</p:attrName>
                                        </p:attrNameLst>
                                      </p:cBhvr>
                                      <p:to>
                                        <p:strVal val="visible"/>
                                      </p:to>
                                    </p:set>
                                    <p:animEffect transition="in" filter="fade">
                                      <p:cBhvr>
                                        <p:cTn id="188"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p:bldP spid="91" grpId="0"/>
      <p:bldP spid="92" grpId="0"/>
      <p:bldP spid="93" grpId="0"/>
      <p:bldP spid="94" grpId="0"/>
      <p:bldP spid="95" grpId="0"/>
      <p:bldP spid="96" grpId="0"/>
      <p:bldP spid="97" grpId="0"/>
      <p:bldP spid="98" grpId="0"/>
      <p:bldP spid="99"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利益最大化</a:t>
            </a:r>
            <a:endParaRPr lang="zh-CN" altLang="en-US" dirty="0"/>
          </a:p>
        </p:txBody>
      </p:sp>
      <p:sp>
        <p:nvSpPr>
          <p:cNvPr id="37" name="TextBox 36"/>
          <p:cNvSpPr txBox="1"/>
          <p:nvPr/>
        </p:nvSpPr>
        <p:spPr>
          <a:xfrm>
            <a:off x="11316828" y="3232161"/>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82%</a:t>
            </a:r>
            <a:endParaRPr lang="zh-CN" altLang="en-US" spc="-171" dirty="0">
              <a:solidFill>
                <a:schemeClr val="bg1">
                  <a:lumMod val="50000"/>
                </a:schemeClr>
              </a:solidFill>
            </a:endParaRPr>
          </a:p>
        </p:txBody>
      </p:sp>
      <p:sp>
        <p:nvSpPr>
          <p:cNvPr id="40" name="TextBox 39"/>
          <p:cNvSpPr txBox="1"/>
          <p:nvPr/>
        </p:nvSpPr>
        <p:spPr>
          <a:xfrm>
            <a:off x="10283566" y="3405010"/>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73%</a:t>
            </a:r>
            <a:endParaRPr lang="zh-CN" altLang="en-US" spc="-171" dirty="0">
              <a:solidFill>
                <a:schemeClr val="bg1">
                  <a:lumMod val="50000"/>
                </a:schemeClr>
              </a:solidFill>
            </a:endParaRPr>
          </a:p>
        </p:txBody>
      </p:sp>
      <p:sp>
        <p:nvSpPr>
          <p:cNvPr id="41" name="TextBox 40"/>
          <p:cNvSpPr txBox="1"/>
          <p:nvPr/>
        </p:nvSpPr>
        <p:spPr>
          <a:xfrm>
            <a:off x="9345096" y="3879036"/>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56%</a:t>
            </a:r>
            <a:endParaRPr lang="zh-CN" altLang="en-US" spc="-171" dirty="0">
              <a:solidFill>
                <a:schemeClr val="bg1">
                  <a:lumMod val="50000"/>
                </a:schemeClr>
              </a:solidFill>
            </a:endParaRPr>
          </a:p>
        </p:txBody>
      </p:sp>
      <p:sp>
        <p:nvSpPr>
          <p:cNvPr id="45" name="TextBox 44"/>
          <p:cNvSpPr txBox="1"/>
          <p:nvPr/>
        </p:nvSpPr>
        <p:spPr>
          <a:xfrm>
            <a:off x="8511426" y="4426369"/>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32%</a:t>
            </a:r>
            <a:endParaRPr lang="zh-CN" altLang="en-US" spc="-171" dirty="0">
              <a:solidFill>
                <a:schemeClr val="bg1">
                  <a:lumMod val="50000"/>
                </a:schemeClr>
              </a:solidFill>
            </a:endParaRPr>
          </a:p>
        </p:txBody>
      </p:sp>
      <p:grpSp>
        <p:nvGrpSpPr>
          <p:cNvPr id="46" name="组合 45"/>
          <p:cNvGrpSpPr/>
          <p:nvPr/>
        </p:nvGrpSpPr>
        <p:grpSpPr>
          <a:xfrm rot="5400000" flipH="1">
            <a:off x="9046123" y="3429911"/>
            <a:ext cx="2506890" cy="3230845"/>
            <a:chOff x="8155995" y="3063800"/>
            <a:chExt cx="4110065" cy="2647126"/>
          </a:xfrm>
          <a:effectLst>
            <a:outerShdw blurRad="114300" dist="88900" algn="l" rotWithShape="0">
              <a:prstClr val="black">
                <a:alpha val="22000"/>
              </a:prstClr>
            </a:outerShdw>
          </a:effectLst>
        </p:grpSpPr>
        <p:sp>
          <p:nvSpPr>
            <p:cNvPr id="47" name="矩形 46"/>
            <p:cNvSpPr/>
            <p:nvPr/>
          </p:nvSpPr>
          <p:spPr>
            <a:xfrm>
              <a:off x="8156003" y="3063800"/>
              <a:ext cx="1680799"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889504" y="3063800"/>
              <a:ext cx="2376556"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8" y="4671503"/>
              <a:ext cx="1174131"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6" name="矩形 75"/>
            <p:cNvSpPr/>
            <p:nvPr/>
          </p:nvSpPr>
          <p:spPr>
            <a:xfrm>
              <a:off x="9381625" y="4671501"/>
              <a:ext cx="1660158"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7" name="矩形 76"/>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8" name="矩形 77"/>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79" name="组合 78"/>
          <p:cNvGrpSpPr/>
          <p:nvPr/>
        </p:nvGrpSpPr>
        <p:grpSpPr>
          <a:xfrm>
            <a:off x="1397291" y="3132277"/>
            <a:ext cx="1948823" cy="1702026"/>
            <a:chOff x="1397291" y="3132277"/>
            <a:chExt cx="1948823" cy="1702026"/>
          </a:xfrm>
        </p:grpSpPr>
        <p:grpSp>
          <p:nvGrpSpPr>
            <p:cNvPr id="80" name="组合 7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8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2" name="TextBox 81"/>
            <p:cNvSpPr txBox="1"/>
            <p:nvPr/>
          </p:nvSpPr>
          <p:spPr>
            <a:xfrm>
              <a:off x="1907194" y="3791888"/>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第一月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2893203" y="3983290"/>
            <a:ext cx="1948823" cy="1702026"/>
            <a:chOff x="2893203" y="3983290"/>
            <a:chExt cx="1948823" cy="1702026"/>
          </a:xfrm>
        </p:grpSpPr>
        <p:grpSp>
          <p:nvGrpSpPr>
            <p:cNvPr id="86" name="组合 85"/>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7"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8" name="TextBox 87"/>
            <p:cNvSpPr txBox="1"/>
            <p:nvPr/>
          </p:nvSpPr>
          <p:spPr>
            <a:xfrm>
              <a:off x="3317007" y="4568807"/>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第二月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4381974" y="3118200"/>
            <a:ext cx="1948823" cy="1702026"/>
            <a:chOff x="4381974" y="3118200"/>
            <a:chExt cx="1948823" cy="1702026"/>
          </a:xfrm>
        </p:grpSpPr>
        <p:grpSp>
          <p:nvGrpSpPr>
            <p:cNvPr id="92" name="组合 91"/>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4" name="TextBox 93"/>
            <p:cNvSpPr txBox="1"/>
            <p:nvPr/>
          </p:nvSpPr>
          <p:spPr>
            <a:xfrm>
              <a:off x="4891878" y="3730070"/>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第三月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376494" y="4851074"/>
            <a:ext cx="1948823" cy="1702026"/>
            <a:chOff x="4376494" y="4851074"/>
            <a:chExt cx="1948823" cy="1702026"/>
          </a:xfrm>
        </p:grpSpPr>
        <p:grpSp>
          <p:nvGrpSpPr>
            <p:cNvPr id="98" name="组合 97"/>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0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0" name="TextBox 99"/>
            <p:cNvSpPr txBox="1"/>
            <p:nvPr/>
          </p:nvSpPr>
          <p:spPr>
            <a:xfrm>
              <a:off x="4886398" y="5462945"/>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第四月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7041153" y="3140803"/>
            <a:ext cx="5470223" cy="3151364"/>
            <a:chOff x="7041153" y="3140803"/>
            <a:chExt cx="5470223" cy="3151364"/>
          </a:xfrm>
        </p:grpSpPr>
        <p:cxnSp>
          <p:nvCxnSpPr>
            <p:cNvPr id="104" name="直接箭头连接符 103"/>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7041153" y="3398594"/>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7041153" y="4232257"/>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7041153" y="5004669"/>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7041153" y="5677402"/>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2029987" y="1728565"/>
            <a:ext cx="3267986" cy="1009746"/>
            <a:chOff x="6084168" y="1171034"/>
            <a:chExt cx="2317853" cy="695740"/>
          </a:xfrm>
        </p:grpSpPr>
        <p:sp>
          <p:nvSpPr>
            <p:cNvPr id="111" name="TextBox 110"/>
            <p:cNvSpPr txBox="1"/>
            <p:nvPr/>
          </p:nvSpPr>
          <p:spPr>
            <a:xfrm>
              <a:off x="6084168" y="1514664"/>
              <a:ext cx="2317853" cy="352110"/>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itchFamily="34" charset="-122"/>
                  <a:ea typeface="微软雅黑" pitchFamily="34" charset="-122"/>
                </a:rPr>
                <a:t>您的内容打在这里，或者通过您的内容打在这里，或者您的内容打在这里</a:t>
              </a:r>
              <a:r>
                <a:rPr lang="zh-CN" altLang="en-US" sz="1100" dirty="0" smtClean="0">
                  <a:solidFill>
                    <a:schemeClr val="bg2"/>
                  </a:solidFill>
                  <a:latin typeface="微软雅黑" pitchFamily="34" charset="-122"/>
                  <a:ea typeface="微软雅黑" pitchFamily="34" charset="-122"/>
                </a:rPr>
                <a:t>，或者您的内容打在这里，</a:t>
              </a:r>
              <a:endParaRPr lang="zh-CN" altLang="en-US" sz="1100" dirty="0">
                <a:solidFill>
                  <a:schemeClr val="bg2"/>
                </a:solidFill>
                <a:latin typeface="微软雅黑" pitchFamily="34" charset="-122"/>
                <a:ea typeface="微软雅黑" pitchFamily="34" charset="-122"/>
              </a:endParaRPr>
            </a:p>
          </p:txBody>
        </p:sp>
        <p:sp>
          <p:nvSpPr>
            <p:cNvPr id="112" name="TextBox 111"/>
            <p:cNvSpPr txBox="1"/>
            <p:nvPr/>
          </p:nvSpPr>
          <p:spPr>
            <a:xfrm>
              <a:off x="6109640" y="1171034"/>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bg2"/>
                  </a:solidFill>
                  <a:latin typeface="微软雅黑" pitchFamily="34" charset="-122"/>
                  <a:ea typeface="微软雅黑" pitchFamily="34" charset="-122"/>
                  <a:cs typeface="华文黑体" pitchFamily="2" charset="-122"/>
                </a:rPr>
                <a:t>添加标题</a:t>
              </a:r>
            </a:p>
          </p:txBody>
        </p:sp>
      </p:grpSp>
      <p:sp>
        <p:nvSpPr>
          <p:cNvPr id="113" name="TextBox 11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25597297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1+#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strVal val="4*#ppt_w"/>
                                          </p:val>
                                        </p:tav>
                                        <p:tav tm="100000">
                                          <p:val>
                                            <p:strVal val="#ppt_w"/>
                                          </p:val>
                                        </p:tav>
                                      </p:tavLst>
                                    </p:anim>
                                    <p:anim calcmode="lin" valueType="num">
                                      <p:cBhvr>
                                        <p:cTn id="13" dur="500" fill="hold"/>
                                        <p:tgtEl>
                                          <p:spTgt spid="79"/>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300"/>
                                  </p:stCondLst>
                                  <p:childTnLst>
                                    <p:set>
                                      <p:cBhvr>
                                        <p:cTn id="15" dur="1" fill="hold">
                                          <p:stCondLst>
                                            <p:cond delay="0"/>
                                          </p:stCondLst>
                                        </p:cTn>
                                        <p:tgtEl>
                                          <p:spTgt spid="85"/>
                                        </p:tgtEl>
                                        <p:attrNameLst>
                                          <p:attrName>style.visibility</p:attrName>
                                        </p:attrNameLst>
                                      </p:cBhvr>
                                      <p:to>
                                        <p:strVal val="visible"/>
                                      </p:to>
                                    </p:set>
                                    <p:anim calcmode="lin" valueType="num">
                                      <p:cBhvr>
                                        <p:cTn id="16" dur="500" fill="hold"/>
                                        <p:tgtEl>
                                          <p:spTgt spid="85"/>
                                        </p:tgtEl>
                                        <p:attrNameLst>
                                          <p:attrName>ppt_w</p:attrName>
                                        </p:attrNameLst>
                                      </p:cBhvr>
                                      <p:tavLst>
                                        <p:tav tm="0">
                                          <p:val>
                                            <p:strVal val="4*#ppt_w"/>
                                          </p:val>
                                        </p:tav>
                                        <p:tav tm="100000">
                                          <p:val>
                                            <p:strVal val="#ppt_w"/>
                                          </p:val>
                                        </p:tav>
                                      </p:tavLst>
                                    </p:anim>
                                    <p:anim calcmode="lin" valueType="num">
                                      <p:cBhvr>
                                        <p:cTn id="17" dur="500" fill="hold"/>
                                        <p:tgtEl>
                                          <p:spTgt spid="85"/>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6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strVal val="4*#ppt_w"/>
                                          </p:val>
                                        </p:tav>
                                        <p:tav tm="100000">
                                          <p:val>
                                            <p:strVal val="#ppt_w"/>
                                          </p:val>
                                        </p:tav>
                                      </p:tavLst>
                                    </p:anim>
                                    <p:anim calcmode="lin" valueType="num">
                                      <p:cBhvr>
                                        <p:cTn id="21" dur="500" fill="hold"/>
                                        <p:tgtEl>
                                          <p:spTgt spid="91"/>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900"/>
                                  </p:stCondLst>
                                  <p:childTnLst>
                                    <p:set>
                                      <p:cBhvr>
                                        <p:cTn id="23" dur="1" fill="hold">
                                          <p:stCondLst>
                                            <p:cond delay="0"/>
                                          </p:stCondLst>
                                        </p:cTn>
                                        <p:tgtEl>
                                          <p:spTgt spid="97"/>
                                        </p:tgtEl>
                                        <p:attrNameLst>
                                          <p:attrName>style.visibility</p:attrName>
                                        </p:attrNameLst>
                                      </p:cBhvr>
                                      <p:to>
                                        <p:strVal val="visible"/>
                                      </p:to>
                                    </p:set>
                                    <p:anim calcmode="lin" valueType="num">
                                      <p:cBhvr>
                                        <p:cTn id="24" dur="500" fill="hold"/>
                                        <p:tgtEl>
                                          <p:spTgt spid="97"/>
                                        </p:tgtEl>
                                        <p:attrNameLst>
                                          <p:attrName>ppt_w</p:attrName>
                                        </p:attrNameLst>
                                      </p:cBhvr>
                                      <p:tavLst>
                                        <p:tav tm="0">
                                          <p:val>
                                            <p:strVal val="4*#ppt_w"/>
                                          </p:val>
                                        </p:tav>
                                        <p:tav tm="100000">
                                          <p:val>
                                            <p:strVal val="#ppt_w"/>
                                          </p:val>
                                        </p:tav>
                                      </p:tavLst>
                                    </p:anim>
                                    <p:anim calcmode="lin" valueType="num">
                                      <p:cBhvr>
                                        <p:cTn id="25" dur="500" fill="hold"/>
                                        <p:tgtEl>
                                          <p:spTgt spid="97"/>
                                        </p:tgtEl>
                                        <p:attrNameLst>
                                          <p:attrName>ppt_h</p:attrName>
                                        </p:attrNameLst>
                                      </p:cBhvr>
                                      <p:tavLst>
                                        <p:tav tm="0">
                                          <p:val>
                                            <p:strVal val="4*#ppt_h"/>
                                          </p:val>
                                        </p:tav>
                                        <p:tav tm="100000">
                                          <p:val>
                                            <p:strVal val="#ppt_h"/>
                                          </p:val>
                                        </p:tav>
                                      </p:tavLst>
                                    </p:anim>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childTnLst>
                          </p:cTn>
                        </p:par>
                        <p:par>
                          <p:cTn id="30" fill="hold">
                            <p:stCondLst>
                              <p:cond delay="2400"/>
                            </p:stCondLst>
                            <p:childTnLst>
                              <p:par>
                                <p:cTn id="31" presetID="22" presetClass="entr" presetSubtype="4"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childTnLst>
                          </p:cTn>
                        </p:par>
                        <p:par>
                          <p:cTn id="34" fill="hold">
                            <p:stCondLst>
                              <p:cond delay="29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00"/>
                                        <p:tgtEl>
                                          <p:spTgt spid="45"/>
                                        </p:tgtEl>
                                      </p:cBhvr>
                                    </p:animEffect>
                                  </p:childTnLst>
                                </p:cTn>
                              </p:par>
                            </p:childTnLst>
                          </p:cTn>
                        </p:par>
                        <p:par>
                          <p:cTn id="38" fill="hold">
                            <p:stCondLst>
                              <p:cond delay="31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200"/>
                                        <p:tgtEl>
                                          <p:spTgt spid="41"/>
                                        </p:tgtEl>
                                      </p:cBhvr>
                                    </p:animEffect>
                                  </p:childTnLst>
                                </p:cTn>
                              </p:par>
                            </p:childTnLst>
                          </p:cTn>
                        </p:par>
                        <p:par>
                          <p:cTn id="42" fill="hold">
                            <p:stCondLst>
                              <p:cond delay="33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200"/>
                                        <p:tgtEl>
                                          <p:spTgt spid="40"/>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200"/>
                                        <p:tgtEl>
                                          <p:spTgt spid="37"/>
                                        </p:tgtEl>
                                      </p:cBhvr>
                                    </p:animEffect>
                                  </p:childTnLst>
                                </p:cTn>
                              </p:par>
                            </p:childTnLst>
                          </p:cTn>
                        </p:par>
                        <p:par>
                          <p:cTn id="50" fill="hold">
                            <p:stCondLst>
                              <p:cond delay="3700"/>
                            </p:stCondLst>
                            <p:childTnLst>
                              <p:par>
                                <p:cTn id="51" presetID="10" presetClass="entr" presetSubtype="0" fill="hold" grpId="0"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1" grpId="0"/>
      <p:bldP spid="45" grpId="0"/>
      <p:bldP spid="1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5977266" y="2265361"/>
            <a:ext cx="1823965" cy="774823"/>
          </a:xfrm>
          <a:prstGeom prst="rect">
            <a:avLst/>
          </a:prstGeom>
          <a:noFill/>
        </p:spPr>
        <p:txBody>
          <a:bodyPr wrap="square" lIns="121917" tIns="60958" rIns="121917" bIns="60958" rtlCol="0">
            <a:spAutoFit/>
          </a:bodyPr>
          <a:lstStyle/>
          <a:p>
            <a:pPr algn="just">
              <a:lnSpc>
                <a:spcPct val="150000"/>
              </a:lnSpc>
            </a:pPr>
            <a:r>
              <a:rPr lang="zh-CN" altLang="en-US" sz="1500" dirty="0">
                <a:solidFill>
                  <a:schemeClr val="bg2"/>
                </a:solidFill>
                <a:latin typeface="微软雅黑" pitchFamily="34" charset="-122"/>
                <a:ea typeface="微软雅黑" pitchFamily="34" charset="-122"/>
              </a:rPr>
              <a:t>培育</a:t>
            </a:r>
            <a:r>
              <a:rPr lang="en-US" altLang="zh-CN" sz="1500" dirty="0">
                <a:solidFill>
                  <a:schemeClr val="bg2"/>
                </a:solidFill>
                <a:latin typeface="微软雅黑" pitchFamily="34" charset="-122"/>
                <a:ea typeface="微软雅黑" pitchFamily="34" charset="-122"/>
              </a:rPr>
              <a:t>100</a:t>
            </a:r>
            <a:r>
              <a:rPr lang="zh-CN" altLang="en-US" sz="1500" dirty="0">
                <a:solidFill>
                  <a:schemeClr val="bg2"/>
                </a:solidFill>
                <a:latin typeface="微软雅黑" pitchFamily="34" charset="-122"/>
                <a:ea typeface="微软雅黑" pitchFamily="34" charset="-122"/>
              </a:rPr>
              <a:t>家门店，服务4000万居民</a:t>
            </a:r>
          </a:p>
        </p:txBody>
      </p:sp>
      <p:sp>
        <p:nvSpPr>
          <p:cNvPr id="50" name="TextBox 49"/>
          <p:cNvSpPr txBox="1"/>
          <p:nvPr/>
        </p:nvSpPr>
        <p:spPr>
          <a:xfrm>
            <a:off x="5977266" y="3775879"/>
            <a:ext cx="1823965" cy="1161852"/>
          </a:xfrm>
          <a:prstGeom prst="rect">
            <a:avLst/>
          </a:prstGeom>
          <a:noFill/>
        </p:spPr>
        <p:txBody>
          <a:bodyPr wrap="square" lIns="121917" tIns="60958" rIns="121917" bIns="60958"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500" dirty="0">
                <a:solidFill>
                  <a:schemeClr val="bg2"/>
                </a:solidFill>
              </a:rPr>
              <a:t>年销售额达到</a:t>
            </a:r>
            <a:r>
              <a:rPr lang="en-US" altLang="zh-CN" sz="1500" dirty="0">
                <a:solidFill>
                  <a:schemeClr val="bg2"/>
                </a:solidFill>
              </a:rPr>
              <a:t>2</a:t>
            </a:r>
            <a:r>
              <a:rPr lang="zh-CN" altLang="en-US" sz="1500" dirty="0">
                <a:solidFill>
                  <a:schemeClr val="bg2"/>
                </a:solidFill>
              </a:rPr>
              <a:t>亿元人民币，净利润达</a:t>
            </a:r>
            <a:r>
              <a:rPr lang="en-US" altLang="zh-CN" sz="1500" dirty="0">
                <a:solidFill>
                  <a:schemeClr val="bg2"/>
                </a:solidFill>
              </a:rPr>
              <a:t>1</a:t>
            </a:r>
            <a:r>
              <a:rPr lang="zh-CN" altLang="en-US" sz="1500" dirty="0">
                <a:solidFill>
                  <a:schemeClr val="bg2"/>
                </a:solidFill>
              </a:rPr>
              <a:t>亿</a:t>
            </a:r>
            <a:r>
              <a:rPr lang="en-US" altLang="zh-CN" sz="1500" dirty="0">
                <a:solidFill>
                  <a:schemeClr val="bg2"/>
                </a:solidFill>
              </a:rPr>
              <a:t>5</a:t>
            </a:r>
            <a:r>
              <a:rPr lang="zh-CN" altLang="en-US" sz="1500" dirty="0">
                <a:solidFill>
                  <a:schemeClr val="bg2"/>
                </a:solidFill>
              </a:rPr>
              <a:t>千万</a:t>
            </a:r>
          </a:p>
        </p:txBody>
      </p:sp>
      <p:sp>
        <p:nvSpPr>
          <p:cNvPr id="57" name="TextBox 56"/>
          <p:cNvSpPr txBox="1"/>
          <p:nvPr/>
        </p:nvSpPr>
        <p:spPr>
          <a:xfrm>
            <a:off x="5977266" y="5392765"/>
            <a:ext cx="1823965" cy="1161852"/>
          </a:xfrm>
          <a:prstGeom prst="rect">
            <a:avLst/>
          </a:prstGeom>
          <a:noFill/>
        </p:spPr>
        <p:txBody>
          <a:bodyPr wrap="square" lIns="121917" tIns="60958" rIns="121917" bIns="60958"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500" dirty="0">
                <a:solidFill>
                  <a:schemeClr val="bg2"/>
                </a:solidFill>
              </a:rPr>
              <a:t>开设</a:t>
            </a:r>
            <a:r>
              <a:rPr lang="en-US" altLang="zh-CN" sz="1500" dirty="0">
                <a:solidFill>
                  <a:schemeClr val="bg2"/>
                </a:solidFill>
              </a:rPr>
              <a:t>3</a:t>
            </a:r>
            <a:r>
              <a:rPr lang="zh-CN" altLang="en-US" sz="1500" dirty="0">
                <a:solidFill>
                  <a:schemeClr val="bg2"/>
                </a:solidFill>
              </a:rPr>
              <a:t>个控股子公司，实施管理运营，员工总数达</a:t>
            </a:r>
            <a:r>
              <a:rPr lang="en-US" altLang="zh-CN" sz="1500" dirty="0">
                <a:solidFill>
                  <a:schemeClr val="bg2"/>
                </a:solidFill>
              </a:rPr>
              <a:t>500</a:t>
            </a:r>
            <a:r>
              <a:rPr lang="zh-CN" altLang="en-US" sz="1500" dirty="0">
                <a:solidFill>
                  <a:schemeClr val="bg2"/>
                </a:solidFill>
              </a:rPr>
              <a:t>人</a:t>
            </a:r>
          </a:p>
        </p:txBody>
      </p:sp>
      <p:sp>
        <p:nvSpPr>
          <p:cNvPr id="61" name="TextBox 60"/>
          <p:cNvSpPr txBox="1"/>
          <p:nvPr/>
        </p:nvSpPr>
        <p:spPr>
          <a:xfrm>
            <a:off x="8377220" y="2511778"/>
            <a:ext cx="3935925" cy="1023353"/>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itchFamily="34" charset="-122"/>
                <a:ea typeface="微软雅黑" pitchFamily="34" charset="-122"/>
              </a:rPr>
              <a:t>将疏通社区的资金流、信息流、物流阻碍，提供一体化社区服务，就是实践居民对美好生活的向往！</a:t>
            </a:r>
          </a:p>
        </p:txBody>
      </p:sp>
      <p:cxnSp>
        <p:nvCxnSpPr>
          <p:cNvPr id="62" name="直接连接符 61"/>
          <p:cNvCxnSpPr/>
          <p:nvPr/>
        </p:nvCxnSpPr>
        <p:spPr>
          <a:xfrm flipV="1">
            <a:off x="3313133" y="2589505"/>
            <a:ext cx="1852356" cy="114438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385316" y="4343648"/>
            <a:ext cx="180825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313133" y="4756752"/>
            <a:ext cx="1800150" cy="11752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4450602" y="1902178"/>
            <a:ext cx="1426837" cy="1424408"/>
            <a:chOff x="2490748" y="1106543"/>
            <a:chExt cx="1070267" cy="1068059"/>
          </a:xfrm>
        </p:grpSpPr>
        <p:grpSp>
          <p:nvGrpSpPr>
            <p:cNvPr id="66" name="组合 65"/>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69" name="椭圆 6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67" name="TextBox 66"/>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4700" b="1" spc="-200" dirty="0">
                  <a:solidFill>
                    <a:schemeClr val="accent1"/>
                  </a:solidFill>
                  <a:latin typeface="微软雅黑" pitchFamily="34" charset="-122"/>
                  <a:ea typeface="微软雅黑" pitchFamily="34" charset="-122"/>
                </a:rPr>
                <a:t>100</a:t>
              </a:r>
            </a:p>
            <a:p>
              <a:pPr algn="ctr"/>
              <a:r>
                <a:rPr lang="zh-CN" altLang="en-US" sz="1600" b="1" dirty="0">
                  <a:solidFill>
                    <a:schemeClr val="accent1"/>
                  </a:solidFill>
                  <a:latin typeface="微软雅黑" pitchFamily="34" charset="-122"/>
                  <a:ea typeface="微软雅黑" pitchFamily="34" charset="-122"/>
                </a:rPr>
                <a:t>家门店</a:t>
              </a:r>
            </a:p>
          </p:txBody>
        </p:sp>
      </p:grpSp>
      <p:grpSp>
        <p:nvGrpSpPr>
          <p:cNvPr id="70" name="组合 69"/>
          <p:cNvGrpSpPr/>
          <p:nvPr/>
        </p:nvGrpSpPr>
        <p:grpSpPr>
          <a:xfrm>
            <a:off x="4475581" y="3544046"/>
            <a:ext cx="1423893" cy="1424408"/>
            <a:chOff x="2509485" y="2337659"/>
            <a:chExt cx="1068059" cy="1068059"/>
          </a:xfrm>
        </p:grpSpPr>
        <p:grpSp>
          <p:nvGrpSpPr>
            <p:cNvPr id="71" name="组合 70"/>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74" name="椭圆 73"/>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72" name="TextBox 71"/>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4700" b="1" dirty="0">
                  <a:solidFill>
                    <a:schemeClr val="accent2"/>
                  </a:solidFill>
                  <a:latin typeface="微软雅黑" pitchFamily="34" charset="-122"/>
                  <a:ea typeface="微软雅黑" pitchFamily="34" charset="-122"/>
                </a:rPr>
                <a:t>2</a:t>
              </a:r>
              <a:r>
                <a:rPr lang="zh-CN" altLang="en-US" sz="4700" b="1" dirty="0">
                  <a:solidFill>
                    <a:schemeClr val="accent2"/>
                  </a:solidFill>
                  <a:latin typeface="微软雅黑" pitchFamily="34" charset="-122"/>
                  <a:ea typeface="微软雅黑" pitchFamily="34" charset="-122"/>
                </a:rPr>
                <a:t>亿</a:t>
              </a:r>
              <a:endParaRPr lang="en-US" altLang="zh-CN" sz="4700" b="1" dirty="0">
                <a:solidFill>
                  <a:schemeClr val="accent2"/>
                </a:solidFill>
                <a:latin typeface="微软雅黑" pitchFamily="34" charset="-122"/>
                <a:ea typeface="微软雅黑" pitchFamily="34" charset="-122"/>
              </a:endParaRPr>
            </a:p>
            <a:p>
              <a:pPr algn="ctr"/>
              <a:r>
                <a:rPr lang="zh-CN" altLang="en-US" sz="1600" b="1" dirty="0">
                  <a:solidFill>
                    <a:schemeClr val="accent2"/>
                  </a:solidFill>
                  <a:latin typeface="微软雅黑" pitchFamily="34" charset="-122"/>
                  <a:ea typeface="微软雅黑" pitchFamily="34" charset="-122"/>
                </a:rPr>
                <a:t>元年销售额</a:t>
              </a:r>
            </a:p>
          </p:txBody>
        </p:sp>
      </p:grpSp>
      <p:grpSp>
        <p:nvGrpSpPr>
          <p:cNvPr id="75" name="组合 74"/>
          <p:cNvGrpSpPr/>
          <p:nvPr/>
        </p:nvGrpSpPr>
        <p:grpSpPr>
          <a:xfrm>
            <a:off x="4457375" y="5200700"/>
            <a:ext cx="1442099" cy="1424408"/>
            <a:chOff x="2495829" y="3579862"/>
            <a:chExt cx="1081715" cy="1068059"/>
          </a:xfrm>
        </p:grpSpPr>
        <p:grpSp>
          <p:nvGrpSpPr>
            <p:cNvPr id="76" name="组合 75"/>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79" name="椭圆 7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77" name="TextBox 7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4700" b="1" dirty="0">
                  <a:solidFill>
                    <a:schemeClr val="accent3"/>
                  </a:solidFill>
                  <a:latin typeface="微软雅黑" pitchFamily="34" charset="-122"/>
                  <a:ea typeface="微软雅黑" pitchFamily="34" charset="-122"/>
                </a:rPr>
                <a:t>3</a:t>
              </a:r>
            </a:p>
            <a:p>
              <a:pPr algn="ctr"/>
              <a:r>
                <a:rPr lang="zh-CN" altLang="en-US" sz="1600" b="1" dirty="0">
                  <a:solidFill>
                    <a:schemeClr val="accent3"/>
                  </a:solidFill>
                  <a:latin typeface="微软雅黑" pitchFamily="34" charset="-122"/>
                  <a:ea typeface="微软雅黑" pitchFamily="34" charset="-122"/>
                </a:rPr>
                <a:t>个子公司</a:t>
              </a:r>
            </a:p>
          </p:txBody>
        </p:sp>
      </p:grpSp>
      <p:grpSp>
        <p:nvGrpSpPr>
          <p:cNvPr id="80" name="组合 79"/>
          <p:cNvGrpSpPr/>
          <p:nvPr/>
        </p:nvGrpSpPr>
        <p:grpSpPr>
          <a:xfrm>
            <a:off x="1633533" y="3193238"/>
            <a:ext cx="1943779" cy="1944482"/>
            <a:chOff x="792868" y="618113"/>
            <a:chExt cx="1314008" cy="1314008"/>
          </a:xfrm>
        </p:grpSpPr>
        <p:grpSp>
          <p:nvGrpSpPr>
            <p:cNvPr id="81" name="组合 8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9529199" y="1839548"/>
            <a:ext cx="1808287" cy="576848"/>
            <a:chOff x="814328" y="3219334"/>
            <a:chExt cx="1356392" cy="432536"/>
          </a:xfrm>
        </p:grpSpPr>
        <p:grpSp>
          <p:nvGrpSpPr>
            <p:cNvPr id="122" name="组合 121"/>
            <p:cNvGrpSpPr/>
            <p:nvPr/>
          </p:nvGrpSpPr>
          <p:grpSpPr>
            <a:xfrm>
              <a:off x="814328" y="3219334"/>
              <a:ext cx="1356392" cy="432536"/>
              <a:chOff x="2173927" y="3285519"/>
              <a:chExt cx="1721136" cy="548848"/>
            </a:xfrm>
          </p:grpSpPr>
          <p:grpSp>
            <p:nvGrpSpPr>
              <p:cNvPr id="124" name="组合 12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8" name="圆角矩形 1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椭圆 12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3" name="TextBox 122"/>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实现民通</a:t>
              </a:r>
              <a:endParaRPr lang="zh-CN" altLang="en-US" dirty="0">
                <a:solidFill>
                  <a:schemeClr val="tx1">
                    <a:lumMod val="75000"/>
                    <a:lumOff val="25000"/>
                  </a:schemeClr>
                </a:solidFill>
                <a:latin typeface="+mn-ea"/>
              </a:endParaRPr>
            </a:p>
          </p:txBody>
        </p:sp>
      </p:grpSp>
      <p:sp>
        <p:nvSpPr>
          <p:cNvPr id="130" name="TextBox 129"/>
          <p:cNvSpPr txBox="1"/>
          <p:nvPr/>
        </p:nvSpPr>
        <p:spPr>
          <a:xfrm>
            <a:off x="8377220" y="4240371"/>
            <a:ext cx="3935925" cy="694032"/>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itchFamily="34" charset="-122"/>
                <a:ea typeface="微软雅黑" pitchFamily="34" charset="-122"/>
              </a:rPr>
              <a:t>五年后将持续经济拉动增长，促进产业融合，催生新型商业业态！</a:t>
            </a:r>
          </a:p>
        </p:txBody>
      </p:sp>
      <p:sp>
        <p:nvSpPr>
          <p:cNvPr id="131" name="TextBox 130"/>
          <p:cNvSpPr txBox="1"/>
          <p:nvPr/>
        </p:nvSpPr>
        <p:spPr>
          <a:xfrm>
            <a:off x="8377220" y="5872931"/>
            <a:ext cx="3935925" cy="694032"/>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itchFamily="34" charset="-122"/>
                <a:ea typeface="微软雅黑" pitchFamily="34" charset="-122"/>
              </a:rPr>
              <a:t>将使公司成为就业大平台，社区大数据，成为市场经济下的政府好帮手！</a:t>
            </a:r>
          </a:p>
        </p:txBody>
      </p:sp>
      <p:grpSp>
        <p:nvGrpSpPr>
          <p:cNvPr id="132" name="组合 131"/>
          <p:cNvGrpSpPr/>
          <p:nvPr/>
        </p:nvGrpSpPr>
        <p:grpSpPr>
          <a:xfrm>
            <a:off x="9529199" y="3484036"/>
            <a:ext cx="1808287" cy="576848"/>
            <a:chOff x="814328" y="3219334"/>
            <a:chExt cx="1356392" cy="432536"/>
          </a:xfrm>
        </p:grpSpPr>
        <p:grpSp>
          <p:nvGrpSpPr>
            <p:cNvPr id="133" name="组合 132"/>
            <p:cNvGrpSpPr/>
            <p:nvPr/>
          </p:nvGrpSpPr>
          <p:grpSpPr>
            <a:xfrm>
              <a:off x="814328" y="3219334"/>
              <a:ext cx="1356392" cy="432536"/>
              <a:chOff x="2173927" y="3285519"/>
              <a:chExt cx="1721136" cy="548848"/>
            </a:xfrm>
          </p:grpSpPr>
          <p:grpSp>
            <p:nvGrpSpPr>
              <p:cNvPr id="135" name="组合 13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7" name="圆角矩形 1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6" name="椭圆 135"/>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实现商通</a:t>
              </a:r>
              <a:endParaRPr lang="zh-CN" altLang="en-US" dirty="0">
                <a:solidFill>
                  <a:schemeClr val="tx1">
                    <a:lumMod val="75000"/>
                    <a:lumOff val="25000"/>
                  </a:schemeClr>
                </a:solidFill>
              </a:endParaRPr>
            </a:p>
          </p:txBody>
        </p:sp>
      </p:grpSp>
      <p:grpSp>
        <p:nvGrpSpPr>
          <p:cNvPr id="139" name="组合 138"/>
          <p:cNvGrpSpPr/>
          <p:nvPr/>
        </p:nvGrpSpPr>
        <p:grpSpPr>
          <a:xfrm>
            <a:off x="9529197" y="5113809"/>
            <a:ext cx="1808287" cy="576848"/>
            <a:chOff x="814328" y="3219334"/>
            <a:chExt cx="1356392" cy="432536"/>
          </a:xfrm>
        </p:grpSpPr>
        <p:grpSp>
          <p:nvGrpSpPr>
            <p:cNvPr id="140" name="组合 139"/>
            <p:cNvGrpSpPr/>
            <p:nvPr/>
          </p:nvGrpSpPr>
          <p:grpSpPr>
            <a:xfrm>
              <a:off x="814328" y="3219334"/>
              <a:ext cx="1356392" cy="432536"/>
              <a:chOff x="2173927" y="3285519"/>
              <a:chExt cx="1721136" cy="548848"/>
            </a:xfrm>
          </p:grpSpPr>
          <p:grpSp>
            <p:nvGrpSpPr>
              <p:cNvPr id="142" name="组合 141"/>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4" name="圆角矩形 1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椭圆 142"/>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实现政通</a:t>
              </a:r>
              <a:endParaRPr lang="zh-CN" altLang="en-US" dirty="0">
                <a:solidFill>
                  <a:schemeClr val="tx1">
                    <a:lumMod val="75000"/>
                    <a:lumOff val="25000"/>
                  </a:schemeClr>
                </a:solidFill>
                <a:latin typeface="+mn-ea"/>
              </a:endParaRPr>
            </a:p>
          </p:txBody>
        </p:sp>
      </p:grpSp>
      <p:sp>
        <p:nvSpPr>
          <p:cNvPr id="2" name="标题 1"/>
          <p:cNvSpPr>
            <a:spLocks noGrp="1"/>
          </p:cNvSpPr>
          <p:nvPr>
            <p:ph type="title"/>
          </p:nvPr>
        </p:nvSpPr>
        <p:spPr/>
        <p:txBody>
          <a:bodyPr/>
          <a:lstStyle/>
          <a:p>
            <a:pPr algn="l"/>
            <a:r>
              <a:rPr lang="zh-CN" altLang="en-US" dirty="0" smtClean="0"/>
              <a:t>明年方向</a:t>
            </a:r>
            <a:endParaRPr lang="zh-CN" altLang="en-US" dirty="0"/>
          </a:p>
        </p:txBody>
      </p:sp>
      <p:sp>
        <p:nvSpPr>
          <p:cNvPr id="146" name="TextBox 145"/>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91980744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80"/>
                                        </p:tgtEl>
                                        <p:attrNameLst>
                                          <p:attrName>ppt_x</p:attrName>
                                          <p:attrName>ppt_y</p:attrName>
                                        </p:attrNameLst>
                                      </p:cBhvr>
                                      <p:rCtr x="8924" y="44396"/>
                                    </p:animMotion>
                                  </p:childTnLst>
                                </p:cTn>
                              </p:par>
                            </p:childTnLst>
                          </p:cTn>
                        </p:par>
                        <p:par>
                          <p:cTn id="9" fill="hold">
                            <p:stCondLst>
                              <p:cond delay="600"/>
                            </p:stCondLst>
                            <p:childTnLst>
                              <p:par>
                                <p:cTn id="10" presetID="22" presetClass="entr" presetSubtype="8"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par>
                                <p:cTn id="13" presetID="2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left)">
                                      <p:cBhvr>
                                        <p:cTn id="15" dur="500"/>
                                        <p:tgtEl>
                                          <p:spTgt spid="63"/>
                                        </p:tgtEl>
                                      </p:cBhvr>
                                    </p:animEffect>
                                  </p:childTnLst>
                                </p:cTn>
                              </p:par>
                              <p:par>
                                <p:cTn id="16" presetID="22" presetClass="entr" presetSubtype="8"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childTnLst>
                          </p:cTn>
                        </p:par>
                        <p:par>
                          <p:cTn id="19" fill="hold">
                            <p:stCondLst>
                              <p:cond delay="1100"/>
                            </p:stCondLst>
                            <p:childTnLst>
                              <p:par>
                                <p:cTn id="20" presetID="53" presetClass="entr" presetSubtype="16"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57"/>
                                        </p:tgtEl>
                                        <p:attrNameLst>
                                          <p:attrName>style.visibility</p:attrName>
                                        </p:attrNameLst>
                                      </p:cBhvr>
                                      <p:to>
                                        <p:strVal val="visible"/>
                                      </p:to>
                                    </p:set>
                                    <p:animEffect transition="in" filter="wipe(left)">
                                      <p:cBhvr>
                                        <p:cTn id="44" dur="500"/>
                                        <p:tgtEl>
                                          <p:spTgt spid="57"/>
                                        </p:tgtEl>
                                      </p:cBhvr>
                                    </p:animEffect>
                                  </p:childTnLst>
                                </p:cTn>
                              </p:par>
                            </p:childTnLst>
                          </p:cTn>
                        </p:par>
                        <p:par>
                          <p:cTn id="45" fill="hold">
                            <p:stCondLst>
                              <p:cond delay="2300"/>
                            </p:stCondLst>
                            <p:childTnLst>
                              <p:par>
                                <p:cTn id="46" presetID="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additive="base">
                                        <p:cTn id="48" dur="300" fill="hold"/>
                                        <p:tgtEl>
                                          <p:spTgt spid="109"/>
                                        </p:tgtEl>
                                        <p:attrNameLst>
                                          <p:attrName>ppt_x</p:attrName>
                                        </p:attrNameLst>
                                      </p:cBhvr>
                                      <p:tavLst>
                                        <p:tav tm="0">
                                          <p:val>
                                            <p:strVal val="1+#ppt_w/2"/>
                                          </p:val>
                                        </p:tav>
                                        <p:tav tm="100000">
                                          <p:val>
                                            <p:strVal val="#ppt_x"/>
                                          </p:val>
                                        </p:tav>
                                      </p:tavLst>
                                    </p:anim>
                                    <p:anim calcmode="lin" valueType="num">
                                      <p:cBhvr additive="base">
                                        <p:cTn id="49" dur="300" fill="hold"/>
                                        <p:tgtEl>
                                          <p:spTgt spid="109"/>
                                        </p:tgtEl>
                                        <p:attrNameLst>
                                          <p:attrName>ppt_y</p:attrName>
                                        </p:attrNameLst>
                                      </p:cBhvr>
                                      <p:tavLst>
                                        <p:tav tm="0">
                                          <p:val>
                                            <p:strVal val="#ppt_y"/>
                                          </p:val>
                                        </p:tav>
                                        <p:tav tm="100000">
                                          <p:val>
                                            <p:strVal val="#ppt_y"/>
                                          </p:val>
                                        </p:tav>
                                      </p:tavLst>
                                    </p:anim>
                                  </p:childTnLst>
                                </p:cTn>
                              </p:par>
                            </p:childTnLst>
                          </p:cTn>
                        </p:par>
                        <p:par>
                          <p:cTn id="50" fill="hold">
                            <p:stCondLst>
                              <p:cond delay="2600"/>
                            </p:stCondLst>
                            <p:childTnLst>
                              <p:par>
                                <p:cTn id="51" presetID="2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up)">
                                      <p:cBhvr>
                                        <p:cTn id="53" dur="300"/>
                                        <p:tgtEl>
                                          <p:spTgt spid="61"/>
                                        </p:tgtEl>
                                      </p:cBhvr>
                                    </p:animEffect>
                                  </p:childTnLst>
                                </p:cTn>
                              </p:par>
                            </p:childTnLst>
                          </p:cTn>
                        </p:par>
                        <p:par>
                          <p:cTn id="54" fill="hold">
                            <p:stCondLst>
                              <p:cond delay="2900"/>
                            </p:stCondLst>
                            <p:childTnLst>
                              <p:par>
                                <p:cTn id="55" presetID="2" presetClass="entr" presetSubtype="2" fill="hold" nodeType="afterEffect">
                                  <p:stCondLst>
                                    <p:cond delay="0"/>
                                  </p:stCondLst>
                                  <p:childTnLst>
                                    <p:set>
                                      <p:cBhvr>
                                        <p:cTn id="56" dur="1" fill="hold">
                                          <p:stCondLst>
                                            <p:cond delay="0"/>
                                          </p:stCondLst>
                                        </p:cTn>
                                        <p:tgtEl>
                                          <p:spTgt spid="132"/>
                                        </p:tgtEl>
                                        <p:attrNameLst>
                                          <p:attrName>style.visibility</p:attrName>
                                        </p:attrNameLst>
                                      </p:cBhvr>
                                      <p:to>
                                        <p:strVal val="visible"/>
                                      </p:to>
                                    </p:set>
                                    <p:anim calcmode="lin" valueType="num">
                                      <p:cBhvr additive="base">
                                        <p:cTn id="57" dur="300" fill="hold"/>
                                        <p:tgtEl>
                                          <p:spTgt spid="132"/>
                                        </p:tgtEl>
                                        <p:attrNameLst>
                                          <p:attrName>ppt_x</p:attrName>
                                        </p:attrNameLst>
                                      </p:cBhvr>
                                      <p:tavLst>
                                        <p:tav tm="0">
                                          <p:val>
                                            <p:strVal val="1+#ppt_w/2"/>
                                          </p:val>
                                        </p:tav>
                                        <p:tav tm="100000">
                                          <p:val>
                                            <p:strVal val="#ppt_x"/>
                                          </p:val>
                                        </p:tav>
                                      </p:tavLst>
                                    </p:anim>
                                    <p:anim calcmode="lin" valueType="num">
                                      <p:cBhvr additive="base">
                                        <p:cTn id="58" dur="300" fill="hold"/>
                                        <p:tgtEl>
                                          <p:spTgt spid="132"/>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2" presetClass="entr" presetSubtype="1" fill="hold" grpId="0" nodeType="afterEffect">
                                  <p:stCondLst>
                                    <p:cond delay="0"/>
                                  </p:stCondLst>
                                  <p:childTnLst>
                                    <p:set>
                                      <p:cBhvr>
                                        <p:cTn id="61" dur="1" fill="hold">
                                          <p:stCondLst>
                                            <p:cond delay="0"/>
                                          </p:stCondLst>
                                        </p:cTn>
                                        <p:tgtEl>
                                          <p:spTgt spid="130"/>
                                        </p:tgtEl>
                                        <p:attrNameLst>
                                          <p:attrName>style.visibility</p:attrName>
                                        </p:attrNameLst>
                                      </p:cBhvr>
                                      <p:to>
                                        <p:strVal val="visible"/>
                                      </p:to>
                                    </p:set>
                                    <p:animEffect transition="in" filter="wipe(up)">
                                      <p:cBhvr>
                                        <p:cTn id="62" dur="300"/>
                                        <p:tgtEl>
                                          <p:spTgt spid="130"/>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139"/>
                                        </p:tgtEl>
                                        <p:attrNameLst>
                                          <p:attrName>style.visibility</p:attrName>
                                        </p:attrNameLst>
                                      </p:cBhvr>
                                      <p:to>
                                        <p:strVal val="visible"/>
                                      </p:to>
                                    </p:set>
                                    <p:anim calcmode="lin" valueType="num">
                                      <p:cBhvr additive="base">
                                        <p:cTn id="66" dur="300" fill="hold"/>
                                        <p:tgtEl>
                                          <p:spTgt spid="139"/>
                                        </p:tgtEl>
                                        <p:attrNameLst>
                                          <p:attrName>ppt_x</p:attrName>
                                        </p:attrNameLst>
                                      </p:cBhvr>
                                      <p:tavLst>
                                        <p:tav tm="0">
                                          <p:val>
                                            <p:strVal val="1+#ppt_w/2"/>
                                          </p:val>
                                        </p:tav>
                                        <p:tav tm="100000">
                                          <p:val>
                                            <p:strVal val="#ppt_x"/>
                                          </p:val>
                                        </p:tav>
                                      </p:tavLst>
                                    </p:anim>
                                    <p:anim calcmode="lin" valueType="num">
                                      <p:cBhvr additive="base">
                                        <p:cTn id="67" dur="300" fill="hold"/>
                                        <p:tgtEl>
                                          <p:spTgt spid="139"/>
                                        </p:tgtEl>
                                        <p:attrNameLst>
                                          <p:attrName>ppt_y</p:attrName>
                                        </p:attrNameLst>
                                      </p:cBhvr>
                                      <p:tavLst>
                                        <p:tav tm="0">
                                          <p:val>
                                            <p:strVal val="#ppt_y"/>
                                          </p:val>
                                        </p:tav>
                                        <p:tav tm="100000">
                                          <p:val>
                                            <p:strVal val="#ppt_y"/>
                                          </p:val>
                                        </p:tav>
                                      </p:tavLst>
                                    </p:anim>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wipe(up)">
                                      <p:cBhvr>
                                        <p:cTn id="71" dur="300"/>
                                        <p:tgtEl>
                                          <p:spTgt spid="131"/>
                                        </p:tgtEl>
                                      </p:cBhvr>
                                    </p:animEffect>
                                  </p:childTnLst>
                                </p:cTn>
                              </p:par>
                            </p:childTnLst>
                          </p:cTn>
                        </p:par>
                        <p:par>
                          <p:cTn id="72" fill="hold">
                            <p:stCondLst>
                              <p:cond delay="4100"/>
                            </p:stCondLst>
                            <p:childTnLst>
                              <p:par>
                                <p:cTn id="73" presetID="10" presetClass="entr" presetSubtype="0" fill="hold" grpId="0" nodeType="afterEffect">
                                  <p:stCondLst>
                                    <p:cond delay="0"/>
                                  </p:stCondLst>
                                  <p:childTnLst>
                                    <p:set>
                                      <p:cBhvr>
                                        <p:cTn id="74" dur="1" fill="hold">
                                          <p:stCondLst>
                                            <p:cond delay="0"/>
                                          </p:stCondLst>
                                        </p:cTn>
                                        <p:tgtEl>
                                          <p:spTgt spid="146"/>
                                        </p:tgtEl>
                                        <p:attrNameLst>
                                          <p:attrName>style.visibility</p:attrName>
                                        </p:attrNameLst>
                                      </p:cBhvr>
                                      <p:to>
                                        <p:strVal val="visible"/>
                                      </p:to>
                                    </p:set>
                                    <p:animEffect transition="in" filter="fade">
                                      <p:cBhvr>
                                        <p:cTn id="75"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7" grpId="0"/>
      <p:bldP spid="61" grpId="0"/>
      <p:bldP spid="130" grpId="0"/>
      <p:bldP spid="131" grpId="0"/>
      <p:bldP spid="14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0729919" y="4302839"/>
            <a:ext cx="213095" cy="213172"/>
          </a:xfrm>
          <a:prstGeom prst="ellipse">
            <a:avLst/>
          </a:prstGeom>
          <a:gradFill flip="none" rotWithShape="1">
            <a:gsLst>
              <a:gs pos="0">
                <a:srgbClr val="4DC9FE"/>
              </a:gs>
              <a:gs pos="54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53" name="椭圆 52"/>
          <p:cNvSpPr/>
          <p:nvPr/>
        </p:nvSpPr>
        <p:spPr>
          <a:xfrm>
            <a:off x="11477205" y="4302840"/>
            <a:ext cx="165079" cy="165138"/>
          </a:xfrm>
          <a:prstGeom prst="ellipse">
            <a:avLst/>
          </a:prstGeom>
          <a:gradFill flip="none" rotWithShape="1">
            <a:gsLst>
              <a:gs pos="0">
                <a:srgbClr val="4DC9FE">
                  <a:alpha val="43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54" name="椭圆 53"/>
          <p:cNvSpPr/>
          <p:nvPr/>
        </p:nvSpPr>
        <p:spPr>
          <a:xfrm>
            <a:off x="10029282" y="4703498"/>
            <a:ext cx="218742" cy="218821"/>
          </a:xfrm>
          <a:prstGeom prst="ellipse">
            <a:avLst/>
          </a:prstGeom>
          <a:gradFill flip="none" rotWithShape="1">
            <a:gsLst>
              <a:gs pos="0">
                <a:srgbClr val="4DC9FE"/>
              </a:gs>
              <a:gs pos="8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p>
        </p:txBody>
      </p:sp>
      <p:sp>
        <p:nvSpPr>
          <p:cNvPr id="59" name="椭圆 58"/>
          <p:cNvSpPr/>
          <p:nvPr/>
        </p:nvSpPr>
        <p:spPr>
          <a:xfrm>
            <a:off x="6301046" y="5495295"/>
            <a:ext cx="213095" cy="213172"/>
          </a:xfrm>
          <a:prstGeom prst="ellipse">
            <a:avLst/>
          </a:prstGeom>
          <a:gradFill flip="none" rotWithShape="1">
            <a:gsLst>
              <a:gs pos="0">
                <a:srgbClr val="4DC9FE"/>
              </a:gs>
              <a:gs pos="54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0" name="椭圆 59"/>
          <p:cNvSpPr/>
          <p:nvPr/>
        </p:nvSpPr>
        <p:spPr>
          <a:xfrm>
            <a:off x="7024720" y="5462314"/>
            <a:ext cx="162963" cy="163020"/>
          </a:xfrm>
          <a:prstGeom prst="ellipse">
            <a:avLst/>
          </a:prstGeom>
          <a:gradFill flip="none" rotWithShape="1">
            <a:gsLst>
              <a:gs pos="0">
                <a:srgbClr val="4DC9FE">
                  <a:alpha val="47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1" name="椭圆 60"/>
          <p:cNvSpPr/>
          <p:nvPr/>
        </p:nvSpPr>
        <p:spPr>
          <a:xfrm>
            <a:off x="9282506" y="4859651"/>
            <a:ext cx="107937" cy="107976"/>
          </a:xfrm>
          <a:prstGeom prst="ellipse">
            <a:avLst/>
          </a:prstGeom>
          <a:gradFill flip="none" rotWithShape="1">
            <a:gsLst>
              <a:gs pos="0">
                <a:srgbClr val="4DC9FE">
                  <a:alpha val="69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2" name="椭圆 61"/>
          <p:cNvSpPr/>
          <p:nvPr/>
        </p:nvSpPr>
        <p:spPr>
          <a:xfrm>
            <a:off x="5747647" y="4342393"/>
            <a:ext cx="218742" cy="218821"/>
          </a:xfrm>
          <a:prstGeom prst="ellipse">
            <a:avLst/>
          </a:prstGeom>
          <a:gradFill flip="none" rotWithShape="1">
            <a:gsLst>
              <a:gs pos="0">
                <a:srgbClr val="4DC9FE"/>
              </a:gs>
              <a:gs pos="8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63" name="Freeform 21"/>
          <p:cNvSpPr>
            <a:spLocks/>
          </p:cNvSpPr>
          <p:nvPr/>
        </p:nvSpPr>
        <p:spPr bwMode="auto">
          <a:xfrm>
            <a:off x="8421136" y="2740378"/>
            <a:ext cx="116402" cy="165138"/>
          </a:xfrm>
          <a:custGeom>
            <a:avLst/>
            <a:gdLst>
              <a:gd name="T0" fmla="*/ 0 w 23"/>
              <a:gd name="T1" fmla="*/ 0 h 33"/>
              <a:gd name="T2" fmla="*/ 23 w 23"/>
              <a:gd name="T3" fmla="*/ 33 h 33"/>
              <a:gd name="T4" fmla="*/ 0 w 23"/>
              <a:gd name="T5" fmla="*/ 0 h 33"/>
            </a:gdLst>
            <a:ahLst/>
            <a:cxnLst>
              <a:cxn ang="0">
                <a:pos x="T0" y="T1"/>
              </a:cxn>
              <a:cxn ang="0">
                <a:pos x="T2" y="T3"/>
              </a:cxn>
              <a:cxn ang="0">
                <a:pos x="T4" y="T5"/>
              </a:cxn>
            </a:cxnLst>
            <a:rect l="0" t="0" r="r" b="b"/>
            <a:pathLst>
              <a:path w="23" h="33">
                <a:moveTo>
                  <a:pt x="0" y="0"/>
                </a:moveTo>
                <a:cubicBezTo>
                  <a:pt x="7" y="12"/>
                  <a:pt x="14" y="23"/>
                  <a:pt x="23" y="33"/>
                </a:cubicBezTo>
                <a:lnTo>
                  <a:pt x="0" y="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17" tIns="60958" rIns="121917" bIns="60958" numCol="1" anchor="t" anchorCtr="0" compatLnSpc="1">
            <a:prstTxWarp prst="textNoShape">
              <a:avLst/>
            </a:prstTxWarp>
          </a:bodyPr>
          <a:lstStyle/>
          <a:p>
            <a:endParaRPr lang="zh-CN" altLang="en-US" sz="2000">
              <a:solidFill>
                <a:schemeClr val="accent2"/>
              </a:solidFill>
            </a:endParaRPr>
          </a:p>
        </p:txBody>
      </p:sp>
      <p:sp>
        <p:nvSpPr>
          <p:cNvPr id="64" name="Freeform 22"/>
          <p:cNvSpPr>
            <a:spLocks/>
          </p:cNvSpPr>
          <p:nvPr/>
        </p:nvSpPr>
        <p:spPr bwMode="auto">
          <a:xfrm>
            <a:off x="5602103" y="2740378"/>
            <a:ext cx="116402" cy="165138"/>
          </a:xfrm>
          <a:custGeom>
            <a:avLst/>
            <a:gdLst>
              <a:gd name="T0" fmla="*/ 0 w 23"/>
              <a:gd name="T1" fmla="*/ 33 h 33"/>
              <a:gd name="T2" fmla="*/ 23 w 23"/>
              <a:gd name="T3" fmla="*/ 0 h 33"/>
              <a:gd name="T4" fmla="*/ 0 w 23"/>
              <a:gd name="T5" fmla="*/ 33 h 33"/>
            </a:gdLst>
            <a:ahLst/>
            <a:cxnLst>
              <a:cxn ang="0">
                <a:pos x="T0" y="T1"/>
              </a:cxn>
              <a:cxn ang="0">
                <a:pos x="T2" y="T3"/>
              </a:cxn>
              <a:cxn ang="0">
                <a:pos x="T4" y="T5"/>
              </a:cxn>
            </a:cxnLst>
            <a:rect l="0" t="0" r="r" b="b"/>
            <a:pathLst>
              <a:path w="23" h="33">
                <a:moveTo>
                  <a:pt x="0" y="33"/>
                </a:moveTo>
                <a:cubicBezTo>
                  <a:pt x="9" y="23"/>
                  <a:pt x="16" y="12"/>
                  <a:pt x="23" y="0"/>
                </a:cubicBezTo>
                <a:lnTo>
                  <a:pt x="0" y="33"/>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17" tIns="60958" rIns="121917" bIns="60958" numCol="1" anchor="t" anchorCtr="0" compatLnSpc="1">
            <a:prstTxWarp prst="textNoShape">
              <a:avLst/>
            </a:prstTxWarp>
          </a:bodyPr>
          <a:lstStyle/>
          <a:p>
            <a:endParaRPr lang="zh-CN" altLang="en-US" sz="2000">
              <a:solidFill>
                <a:schemeClr val="accent2"/>
              </a:solidFill>
            </a:endParaRPr>
          </a:p>
        </p:txBody>
      </p:sp>
      <p:sp>
        <p:nvSpPr>
          <p:cNvPr id="65" name="Freeform 24"/>
          <p:cNvSpPr>
            <a:spLocks/>
          </p:cNvSpPr>
          <p:nvPr/>
        </p:nvSpPr>
        <p:spPr bwMode="auto">
          <a:xfrm>
            <a:off x="8415190" y="5339519"/>
            <a:ext cx="116402" cy="165138"/>
          </a:xfrm>
          <a:custGeom>
            <a:avLst/>
            <a:gdLst>
              <a:gd name="T0" fmla="*/ 23 w 23"/>
              <a:gd name="T1" fmla="*/ 0 h 33"/>
              <a:gd name="T2" fmla="*/ 0 w 23"/>
              <a:gd name="T3" fmla="*/ 33 h 33"/>
              <a:gd name="T4" fmla="*/ 23 w 23"/>
              <a:gd name="T5" fmla="*/ 0 h 33"/>
            </a:gdLst>
            <a:ahLst/>
            <a:cxnLst>
              <a:cxn ang="0">
                <a:pos x="T0" y="T1"/>
              </a:cxn>
              <a:cxn ang="0">
                <a:pos x="T2" y="T3"/>
              </a:cxn>
              <a:cxn ang="0">
                <a:pos x="T4" y="T5"/>
              </a:cxn>
            </a:cxnLst>
            <a:rect l="0" t="0" r="r" b="b"/>
            <a:pathLst>
              <a:path w="23" h="33">
                <a:moveTo>
                  <a:pt x="23" y="0"/>
                </a:moveTo>
                <a:cubicBezTo>
                  <a:pt x="14" y="11"/>
                  <a:pt x="7" y="21"/>
                  <a:pt x="0" y="33"/>
                </a:cubicBezTo>
                <a:lnTo>
                  <a:pt x="23" y="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17" tIns="60958" rIns="121917" bIns="60958" numCol="1" anchor="t" anchorCtr="0" compatLnSpc="1">
            <a:prstTxWarp prst="textNoShape">
              <a:avLst/>
            </a:prstTxWarp>
          </a:bodyPr>
          <a:lstStyle/>
          <a:p>
            <a:endParaRPr lang="zh-CN" altLang="en-US"/>
          </a:p>
        </p:txBody>
      </p:sp>
      <p:sp>
        <p:nvSpPr>
          <p:cNvPr id="66" name="Freeform 25"/>
          <p:cNvSpPr>
            <a:spLocks/>
          </p:cNvSpPr>
          <p:nvPr/>
        </p:nvSpPr>
        <p:spPr bwMode="auto">
          <a:xfrm>
            <a:off x="5596157" y="5339519"/>
            <a:ext cx="116402" cy="16513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16" y="21"/>
                  <a:pt x="9" y="11"/>
                  <a:pt x="0" y="0"/>
                </a:cubicBezTo>
                <a:lnTo>
                  <a:pt x="23" y="33"/>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17" tIns="60958" rIns="121917" bIns="60958" numCol="1" anchor="t" anchorCtr="0" compatLnSpc="1">
            <a:prstTxWarp prst="textNoShape">
              <a:avLst/>
            </a:prstTxWarp>
          </a:bodyPr>
          <a:lstStyle/>
          <a:p>
            <a:endParaRPr lang="zh-CN" altLang="en-US"/>
          </a:p>
        </p:txBody>
      </p:sp>
      <p:sp>
        <p:nvSpPr>
          <p:cNvPr id="67" name="文本框 29"/>
          <p:cNvSpPr txBox="1"/>
          <p:nvPr/>
        </p:nvSpPr>
        <p:spPr bwMode="auto">
          <a:xfrm>
            <a:off x="3407867" y="1942954"/>
            <a:ext cx="7233705" cy="2954651"/>
          </a:xfrm>
          <a:prstGeom prst="rect">
            <a:avLst/>
          </a:prstGeom>
          <a:noFill/>
        </p:spPr>
        <p:txBody>
          <a:bodyPr wrap="none" lIns="121917" tIns="60958" rIns="121917" bIns="60958">
            <a:spAutoFit/>
          </a:bodyPr>
          <a:lstStyle/>
          <a:p>
            <a:pPr>
              <a:defRPr/>
            </a:pPr>
            <a:r>
              <a:rPr lang="en-US" altLang="zh-CN" sz="18400" dirty="0">
                <a:ln w="38100">
                  <a:noFill/>
                </a:ln>
                <a:solidFill>
                  <a:schemeClr val="accent2"/>
                </a:solidFill>
                <a:latin typeface="Impact" panose="020B0806030902050204" pitchFamily="34" charset="0"/>
                <a:ea typeface="微软雅黑" panose="020B0503020204020204" pitchFamily="34" charset="-122"/>
              </a:rPr>
              <a:t>Th</a:t>
            </a:r>
            <a:r>
              <a:rPr lang="en-US" altLang="zh-CN" sz="18400" dirty="0">
                <a:ln w="38100">
                  <a:noFill/>
                </a:ln>
                <a:solidFill>
                  <a:schemeClr val="accent1"/>
                </a:solidFill>
                <a:latin typeface="Impact" panose="020B0806030902050204" pitchFamily="34" charset="0"/>
                <a:ea typeface="微软雅黑" panose="020B0503020204020204" pitchFamily="34" charset="-122"/>
              </a:rPr>
              <a:t>a</a:t>
            </a:r>
            <a:r>
              <a:rPr lang="en-US" altLang="zh-CN" sz="18400" dirty="0">
                <a:ln w="38100">
                  <a:noFill/>
                </a:ln>
                <a:solidFill>
                  <a:schemeClr val="accent2"/>
                </a:solidFill>
                <a:latin typeface="Impact" panose="020B0806030902050204" pitchFamily="34" charset="0"/>
                <a:ea typeface="微软雅黑" panose="020B0503020204020204" pitchFamily="34" charset="-122"/>
              </a:rPr>
              <a:t>nks</a:t>
            </a:r>
            <a:endParaRPr lang="zh-CN" altLang="en-US" sz="18400" dirty="0">
              <a:ln w="38100">
                <a:noFill/>
              </a:ln>
              <a:solidFill>
                <a:schemeClr val="accent2"/>
              </a:solidFill>
              <a:latin typeface="Impact" panose="020B0806030902050204" pitchFamily="34" charset="0"/>
              <a:ea typeface="微软雅黑" panose="020B0503020204020204" pitchFamily="34" charset="-122"/>
            </a:endParaRPr>
          </a:p>
        </p:txBody>
      </p:sp>
      <p:grpSp>
        <p:nvGrpSpPr>
          <p:cNvPr id="68" name="组合 67"/>
          <p:cNvGrpSpPr/>
          <p:nvPr/>
        </p:nvGrpSpPr>
        <p:grpSpPr>
          <a:xfrm>
            <a:off x="4212671" y="4789649"/>
            <a:ext cx="5409781" cy="801580"/>
            <a:chOff x="3078163" y="3596642"/>
            <a:chExt cx="2865437" cy="424424"/>
          </a:xfrm>
        </p:grpSpPr>
        <p:sp>
          <p:nvSpPr>
            <p:cNvPr id="69" name="圆角矩形 68"/>
            <p:cNvSpPr/>
            <p:nvPr/>
          </p:nvSpPr>
          <p:spPr bwMode="auto">
            <a:xfrm>
              <a:off x="3078163" y="3596642"/>
              <a:ext cx="2865437" cy="308396"/>
            </a:xfrm>
            <a:prstGeom prst="roundRect">
              <a:avLst>
                <a:gd name="adj" fmla="val 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solidFill>
              </a:endParaRPr>
            </a:p>
          </p:txBody>
        </p:sp>
        <p:sp>
          <p:nvSpPr>
            <p:cNvPr id="70" name="文本框 32"/>
            <p:cNvSpPr txBox="1"/>
            <p:nvPr/>
          </p:nvSpPr>
          <p:spPr>
            <a:xfrm>
              <a:off x="3480148" y="3646251"/>
              <a:ext cx="2052681" cy="37481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sz="2000" b="1" dirty="0"/>
                <a:t>汇报人</a:t>
              </a:r>
              <a:r>
                <a:rPr lang="zh-CN" altLang="en-US" sz="2000" b="1" dirty="0" smtClean="0"/>
                <a:t>：</a:t>
              </a:r>
              <a:r>
                <a:rPr lang="en-US" altLang="zh-CN" sz="2000" b="1" dirty="0" smtClean="0">
                  <a:solidFill>
                    <a:srgbClr val="FFC000"/>
                  </a:solidFill>
                </a:rPr>
                <a:t>xxx</a:t>
              </a:r>
              <a:r>
                <a:rPr lang="en-US" altLang="zh-CN" sz="2000" b="1" dirty="0" smtClean="0"/>
                <a:t>        </a:t>
              </a:r>
              <a:r>
                <a:rPr lang="zh-CN" altLang="en-US" sz="2000" b="1" dirty="0" smtClean="0"/>
                <a:t>时间</a:t>
              </a:r>
              <a:r>
                <a:rPr lang="zh-CN" altLang="en-US" sz="2000" b="1" dirty="0"/>
                <a:t>：</a:t>
              </a:r>
              <a:r>
                <a:rPr lang="en-US" altLang="zh-CN" sz="2000" b="1" dirty="0"/>
                <a:t>XXX</a:t>
              </a:r>
              <a:endParaRPr lang="zh-CN" altLang="en-US" sz="2000" b="1" dirty="0"/>
            </a:p>
            <a:p>
              <a:endParaRPr lang="zh-CN" altLang="en-US" dirty="0"/>
            </a:p>
          </p:txBody>
        </p:sp>
      </p:grpSp>
      <p:sp>
        <p:nvSpPr>
          <p:cNvPr id="71" name="文本框 66"/>
          <p:cNvSpPr txBox="1">
            <a:spLocks noChangeArrowheads="1"/>
          </p:cNvSpPr>
          <p:nvPr/>
        </p:nvSpPr>
        <p:spPr bwMode="auto">
          <a:xfrm>
            <a:off x="4965650" y="5558489"/>
            <a:ext cx="4130032" cy="58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ts val="1200"/>
              </a:lnSpc>
            </a:pPr>
            <a:r>
              <a:rPr lang="en-US" altLang="zh-CN" sz="800" dirty="0">
                <a:solidFill>
                  <a:schemeClr val="bg2"/>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97741669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0"/>
                                  </p:stCondLst>
                                  <p:iterate type="lt">
                                    <p:tmPct val="24444"/>
                                  </p:iterate>
                                  <p:childTnLst>
                                    <p:set>
                                      <p:cBhvr>
                                        <p:cTn id="6" dur="1" fill="hold">
                                          <p:stCondLst>
                                            <p:cond delay="0"/>
                                          </p:stCondLst>
                                        </p:cTn>
                                        <p:tgtEl>
                                          <p:spTgt spid="67"/>
                                        </p:tgtEl>
                                        <p:attrNameLst>
                                          <p:attrName>style.visibility</p:attrName>
                                        </p:attrNameLst>
                                      </p:cBhvr>
                                      <p:to>
                                        <p:strVal val="visible"/>
                                      </p:to>
                                    </p:set>
                                    <p:anim calcmode="lin" valueType="num">
                                      <p:cBhvr>
                                        <p:cTn id="7" dur="1200" fill="hold"/>
                                        <p:tgtEl>
                                          <p:spTgt spid="67"/>
                                        </p:tgtEl>
                                        <p:attrNameLst>
                                          <p:attrName>ppt_x</p:attrName>
                                        </p:attrNameLst>
                                      </p:cBhvr>
                                      <p:tavLst>
                                        <p:tav tm="0">
                                          <p:val>
                                            <p:strVal val="#ppt_x"/>
                                          </p:val>
                                        </p:tav>
                                        <p:tav tm="100000">
                                          <p:val>
                                            <p:strVal val="#ppt_x"/>
                                          </p:val>
                                        </p:tav>
                                      </p:tavLst>
                                    </p:anim>
                                    <p:anim calcmode="lin" valueType="num">
                                      <p:cBhvr>
                                        <p:cTn id="8" dur="1200" fill="hold"/>
                                        <p:tgtEl>
                                          <p:spTgt spid="67"/>
                                        </p:tgtEl>
                                        <p:attrNameLst>
                                          <p:attrName>ppt_y</p:attrName>
                                        </p:attrNameLst>
                                      </p:cBhvr>
                                      <p:tavLst>
                                        <p:tav tm="0">
                                          <p:val>
                                            <p:strVal val="#ppt_y-#ppt_h/2"/>
                                          </p:val>
                                        </p:tav>
                                        <p:tav tm="100000">
                                          <p:val>
                                            <p:strVal val="#ppt_y"/>
                                          </p:val>
                                        </p:tav>
                                      </p:tavLst>
                                    </p:anim>
                                    <p:anim calcmode="lin" valueType="num">
                                      <p:cBhvr>
                                        <p:cTn id="9" dur="1200" fill="hold"/>
                                        <p:tgtEl>
                                          <p:spTgt spid="67"/>
                                        </p:tgtEl>
                                        <p:attrNameLst>
                                          <p:attrName>ppt_w</p:attrName>
                                        </p:attrNameLst>
                                      </p:cBhvr>
                                      <p:tavLst>
                                        <p:tav tm="0">
                                          <p:val>
                                            <p:strVal val="#ppt_w"/>
                                          </p:val>
                                        </p:tav>
                                        <p:tav tm="100000">
                                          <p:val>
                                            <p:strVal val="#ppt_w"/>
                                          </p:val>
                                        </p:tav>
                                      </p:tavLst>
                                    </p:anim>
                                    <p:anim calcmode="lin" valueType="num">
                                      <p:cBhvr>
                                        <p:cTn id="10" dur="1200" fill="hold"/>
                                        <p:tgtEl>
                                          <p:spTgt spid="67"/>
                                        </p:tgtEl>
                                        <p:attrNameLst>
                                          <p:attrName>ppt_h</p:attrName>
                                        </p:attrNameLst>
                                      </p:cBhvr>
                                      <p:tavLst>
                                        <p:tav tm="0">
                                          <p:val>
                                            <p:fltVal val="0"/>
                                          </p:val>
                                        </p:tav>
                                        <p:tav tm="100000">
                                          <p:val>
                                            <p:strVal val="#ppt_h"/>
                                          </p:val>
                                        </p:tav>
                                      </p:tavLst>
                                    </p:anim>
                                  </p:childTnLst>
                                </p:cTn>
                              </p:par>
                              <p:par>
                                <p:cTn id="11" presetID="17" presetClass="entr" presetSubtype="10" fill="hold" nodeType="withEffect">
                                  <p:stCondLst>
                                    <p:cond delay="1100"/>
                                  </p:stCondLst>
                                  <p:childTnLst>
                                    <p:set>
                                      <p:cBhvr>
                                        <p:cTn id="12" dur="1" fill="hold">
                                          <p:stCondLst>
                                            <p:cond delay="0"/>
                                          </p:stCondLst>
                                        </p:cTn>
                                        <p:tgtEl>
                                          <p:spTgt spid="68"/>
                                        </p:tgtEl>
                                        <p:attrNameLst>
                                          <p:attrName>style.visibility</p:attrName>
                                        </p:attrNameLst>
                                      </p:cBhvr>
                                      <p:to>
                                        <p:strVal val="visible"/>
                                      </p:to>
                                    </p:set>
                                    <p:anim calcmode="lin" valueType="num">
                                      <p:cBhvr>
                                        <p:cTn id="13" dur="1500" fill="hold"/>
                                        <p:tgtEl>
                                          <p:spTgt spid="68"/>
                                        </p:tgtEl>
                                        <p:attrNameLst>
                                          <p:attrName>ppt_w</p:attrName>
                                        </p:attrNameLst>
                                      </p:cBhvr>
                                      <p:tavLst>
                                        <p:tav tm="0">
                                          <p:val>
                                            <p:fltVal val="0"/>
                                          </p:val>
                                        </p:tav>
                                        <p:tav tm="100000">
                                          <p:val>
                                            <p:strVal val="#ppt_w"/>
                                          </p:val>
                                        </p:tav>
                                      </p:tavLst>
                                    </p:anim>
                                    <p:anim calcmode="lin" valueType="num">
                                      <p:cBhvr>
                                        <p:cTn id="14" dur="1500" fill="hold"/>
                                        <p:tgtEl>
                                          <p:spTgt spid="68"/>
                                        </p:tgtEl>
                                        <p:attrNameLst>
                                          <p:attrName>ppt_h</p:attrName>
                                        </p:attrNameLst>
                                      </p:cBhvr>
                                      <p:tavLst>
                                        <p:tav tm="0">
                                          <p:val>
                                            <p:strVal val="#ppt_h"/>
                                          </p:val>
                                        </p:tav>
                                        <p:tav tm="100000">
                                          <p:val>
                                            <p:strVal val="#ppt_h"/>
                                          </p:val>
                                        </p:tav>
                                      </p:tavLst>
                                    </p:anim>
                                  </p:childTnLst>
                                </p:cTn>
                              </p:par>
                              <p:par>
                                <p:cTn id="15" presetID="55" presetClass="entr" presetSubtype="0" fill="hold" grpId="0" nodeType="withEffect">
                                  <p:stCondLst>
                                    <p:cond delay="21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1000" fill="hold"/>
                                        <p:tgtEl>
                                          <p:spTgt spid="71"/>
                                        </p:tgtEl>
                                        <p:attrNameLst>
                                          <p:attrName>ppt_w</p:attrName>
                                        </p:attrNameLst>
                                      </p:cBhvr>
                                      <p:tavLst>
                                        <p:tav tm="0">
                                          <p:val>
                                            <p:strVal val="#ppt_w*0.70"/>
                                          </p:val>
                                        </p:tav>
                                        <p:tav tm="100000">
                                          <p:val>
                                            <p:strVal val="#ppt_w"/>
                                          </p:val>
                                        </p:tav>
                                      </p:tavLst>
                                    </p:anim>
                                    <p:anim calcmode="lin" valueType="num">
                                      <p:cBhvr>
                                        <p:cTn id="18" dur="1000" fill="hold"/>
                                        <p:tgtEl>
                                          <p:spTgt spid="71"/>
                                        </p:tgtEl>
                                        <p:attrNameLst>
                                          <p:attrName>ppt_h</p:attrName>
                                        </p:attrNameLst>
                                      </p:cBhvr>
                                      <p:tavLst>
                                        <p:tav tm="0">
                                          <p:val>
                                            <p:strVal val="#ppt_h"/>
                                          </p:val>
                                        </p:tav>
                                        <p:tav tm="100000">
                                          <p:val>
                                            <p:strVal val="#ppt_h"/>
                                          </p:val>
                                        </p:tav>
                                      </p:tavLst>
                                    </p:anim>
                                    <p:animEffect transition="in" filter="fade">
                                      <p:cBhvr>
                                        <p:cTn id="1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0" y="979988"/>
            <a:ext cx="13681075" cy="4046233"/>
            <a:chOff x="0" y="1504819"/>
            <a:chExt cx="12192000" cy="3502951"/>
          </a:xfrm>
        </p:grpSpPr>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t="20293" b="39659"/>
            <a:stretch/>
          </p:blipFill>
          <p:spPr>
            <a:xfrm>
              <a:off x="0" y="1629382"/>
              <a:ext cx="12192000" cy="3255168"/>
            </a:xfrm>
            <a:prstGeom prst="rect">
              <a:avLst/>
            </a:prstGeom>
          </p:spPr>
        </p:pic>
        <p:sp>
          <p:nvSpPr>
            <p:cNvPr id="39" name="矩形 38"/>
            <p:cNvSpPr/>
            <p:nvPr/>
          </p:nvSpPr>
          <p:spPr>
            <a:xfrm>
              <a:off x="0" y="4869657"/>
              <a:ext cx="12192000" cy="1381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40" name="矩形 39"/>
            <p:cNvSpPr/>
            <p:nvPr/>
          </p:nvSpPr>
          <p:spPr>
            <a:xfrm>
              <a:off x="0" y="1504819"/>
              <a:ext cx="12192000" cy="1381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grpSp>
      <p:sp>
        <p:nvSpPr>
          <p:cNvPr id="51" name="文本框 114"/>
          <p:cNvSpPr txBox="1"/>
          <p:nvPr/>
        </p:nvSpPr>
        <p:spPr>
          <a:xfrm>
            <a:off x="5369657" y="6009335"/>
            <a:ext cx="7663568" cy="935701"/>
          </a:xfrm>
          <a:prstGeom prst="rect">
            <a:avLst/>
          </a:prstGeom>
          <a:noFill/>
        </p:spPr>
        <p:txBody>
          <a:bodyPr wrap="square" lIns="103693" tIns="51846" rIns="103693" bIns="51846" rtlCol="0">
            <a:spAutoFit/>
          </a:bodyPr>
          <a:lstStyle/>
          <a:p>
            <a:pPr>
              <a:lnSpc>
                <a:spcPct val="150000"/>
              </a:lnSpc>
            </a:pPr>
            <a:r>
              <a:rPr lang="zh-CN" altLang="zh-CN" sz="1200" dirty="0">
                <a:solidFill>
                  <a:schemeClr val="bg2"/>
                </a:solidFill>
                <a:latin typeface="微软雅黑" pitchFamily="34" charset="-122"/>
                <a:ea typeface="微软雅黑" pitchFamily="34" charset="-122"/>
              </a:rPr>
              <a:t>在这里您可以输入您的相关文本，用于给与会者讲解您的产品或者服务。在这里您可以输入您的相关文本，用于给与会者讲解您的产品或者服务。在这里您可以输入您的相关文本，用于给与会者讲解您的产品或者服务。在这里您可以输入您的相关文本，用于给与会者讲解您的产品或者服务。</a:t>
            </a:r>
          </a:p>
        </p:txBody>
      </p:sp>
      <p:sp>
        <p:nvSpPr>
          <p:cNvPr id="52" name="矩形 51"/>
          <p:cNvSpPr/>
          <p:nvPr/>
        </p:nvSpPr>
        <p:spPr>
          <a:xfrm>
            <a:off x="5460890" y="5824117"/>
            <a:ext cx="2489746" cy="704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93" tIns="51846" rIns="103693" bIns="51846" rtlCol="0" anchor="ctr"/>
          <a:lstStyle/>
          <a:p>
            <a:pPr algn="ctr"/>
            <a:endParaRPr lang="zh-CN" altLang="en-US"/>
          </a:p>
        </p:txBody>
      </p:sp>
      <p:sp>
        <p:nvSpPr>
          <p:cNvPr id="53" name="文本框 116"/>
          <p:cNvSpPr txBox="1"/>
          <p:nvPr/>
        </p:nvSpPr>
        <p:spPr>
          <a:xfrm>
            <a:off x="5215047" y="5077549"/>
            <a:ext cx="3458645" cy="781813"/>
          </a:xfrm>
          <a:prstGeom prst="rect">
            <a:avLst/>
          </a:prstGeom>
          <a:noFill/>
        </p:spPr>
        <p:txBody>
          <a:bodyPr wrap="square" lIns="103693" tIns="51846" rIns="103693" bIns="51846" rtlCol="0">
            <a:spAutoFit/>
          </a:bodyPr>
          <a:lstStyle/>
          <a:p>
            <a:r>
              <a:rPr lang="zh-CN" altLang="en-US" sz="4400" dirty="0">
                <a:solidFill>
                  <a:schemeClr val="accent1"/>
                </a:solidFill>
                <a:latin typeface="微软雅黑" pitchFamily="34" charset="-122"/>
                <a:ea typeface="微软雅黑" pitchFamily="34" charset="-122"/>
                <a:sym typeface="나눔고딕" charset="-127"/>
              </a:rPr>
              <a:t> 前言</a:t>
            </a:r>
            <a:r>
              <a:rPr lang="en-US" altLang="zh-CN" sz="2000" dirty="0">
                <a:solidFill>
                  <a:schemeClr val="accent1"/>
                </a:solidFill>
                <a:latin typeface="微软雅黑" pitchFamily="34" charset="-122"/>
                <a:ea typeface="微软雅黑" pitchFamily="34" charset="-122"/>
              </a:rPr>
              <a:t>QIANYAN</a:t>
            </a:r>
            <a:endParaRPr lang="zh-CN" altLang="en-US" sz="2300" dirty="0">
              <a:solidFill>
                <a:schemeClr val="accent1"/>
              </a:solidFill>
              <a:latin typeface="Nesobrite Cd" panose="02000506030000020003" pitchFamily="2" charset="0"/>
            </a:endParaRPr>
          </a:p>
        </p:txBody>
      </p:sp>
      <p:grpSp>
        <p:nvGrpSpPr>
          <p:cNvPr id="58" name="组合 57"/>
          <p:cNvGrpSpPr/>
          <p:nvPr/>
        </p:nvGrpSpPr>
        <p:grpSpPr>
          <a:xfrm>
            <a:off x="1309767" y="3554222"/>
            <a:ext cx="2784464" cy="2784464"/>
            <a:chOff x="12529169" y="3967390"/>
            <a:chExt cx="1680496" cy="1680496"/>
          </a:xfrm>
        </p:grpSpPr>
        <p:grpSp>
          <p:nvGrpSpPr>
            <p:cNvPr id="59" name="组合 58"/>
            <p:cNvGrpSpPr/>
            <p:nvPr/>
          </p:nvGrpSpPr>
          <p:grpSpPr>
            <a:xfrm>
              <a:off x="12529169" y="3967390"/>
              <a:ext cx="1680496" cy="1680496"/>
              <a:chOff x="10515120" y="1090158"/>
              <a:chExt cx="1680496" cy="1680496"/>
            </a:xfrm>
          </p:grpSpPr>
          <p:sp>
            <p:nvSpPr>
              <p:cNvPr id="61" name="椭圆 6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2" name="椭圆 61"/>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dirty="0"/>
              </a:p>
            </p:txBody>
          </p:sp>
        </p:grpSp>
        <p:sp>
          <p:nvSpPr>
            <p:cNvPr id="60" name="TextBox 59"/>
            <p:cNvSpPr txBox="1"/>
            <p:nvPr/>
          </p:nvSpPr>
          <p:spPr>
            <a:xfrm>
              <a:off x="12759400" y="4556874"/>
              <a:ext cx="1292876" cy="501528"/>
            </a:xfrm>
            <a:prstGeom prst="rect">
              <a:avLst/>
            </a:prstGeom>
            <a:noFill/>
          </p:spPr>
          <p:txBody>
            <a:bodyPr wrap="square" rtlCol="0">
              <a:spAutoFit/>
            </a:bodyPr>
            <a:lstStyle/>
            <a:p>
              <a:r>
                <a:rPr lang="en-US" altLang="zh-CN" sz="4800" dirty="0" smtClean="0">
                  <a:solidFill>
                    <a:schemeClr val="bg1"/>
                  </a:solidFill>
                  <a:latin typeface="+mj-ea"/>
                </a:rPr>
                <a:t>LOGO</a:t>
              </a:r>
              <a:endParaRPr lang="zh-CN" altLang="en-US" sz="4800" dirty="0">
                <a:solidFill>
                  <a:schemeClr val="bg1"/>
                </a:solidFill>
                <a:latin typeface="+mj-ea"/>
              </a:endParaRPr>
            </a:p>
          </p:txBody>
        </p:sp>
      </p:grpSp>
    </p:spTree>
    <p:extLst>
      <p:ext uri="{BB962C8B-B14F-4D97-AF65-F5344CB8AC3E}">
        <p14:creationId xmlns:p14="http://schemas.microsoft.com/office/powerpoint/2010/main" val="345248454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algn="l"/>
            <a:r>
              <a:rPr lang="zh-CN" altLang="en-US" dirty="0" smtClean="0"/>
              <a:t>工作回顾</a:t>
            </a:r>
            <a:endParaRPr lang="zh-CN" altLang="en-US" dirty="0"/>
          </a:p>
        </p:txBody>
      </p:sp>
      <p:sp>
        <p:nvSpPr>
          <p:cNvPr id="168" name="Freeform 6"/>
          <p:cNvSpPr>
            <a:spLocks/>
          </p:cNvSpPr>
          <p:nvPr/>
        </p:nvSpPr>
        <p:spPr bwMode="auto">
          <a:xfrm>
            <a:off x="1" y="3834754"/>
            <a:ext cx="13681075" cy="4086871"/>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148462" tIns="74231" rIns="148462" bIns="74231" numCol="1" anchor="t" anchorCtr="0" compatLnSpc="1">
            <a:prstTxWarp prst="textNoShape">
              <a:avLst/>
            </a:prstTxWarp>
          </a:bodyPr>
          <a:lstStyle/>
          <a:p>
            <a:pPr algn="ctr" fontAlgn="base">
              <a:spcBef>
                <a:spcPct val="0"/>
              </a:spcBef>
              <a:spcAft>
                <a:spcPct val="0"/>
              </a:spcAft>
              <a:defRPr/>
            </a:pPr>
            <a:endParaRPr lang="en-US" sz="3400" kern="0">
              <a:solidFill>
                <a:srgbClr val="000000"/>
              </a:solidFill>
              <a:latin typeface="微软雅黑"/>
              <a:ea typeface="微软雅黑"/>
              <a:sym typeface="Gill Sans" charset="0"/>
            </a:endParaRPr>
          </a:p>
        </p:txBody>
      </p:sp>
      <p:sp>
        <p:nvSpPr>
          <p:cNvPr id="170" name="Oval 9"/>
          <p:cNvSpPr/>
          <p:nvPr/>
        </p:nvSpPr>
        <p:spPr bwMode="auto">
          <a:xfrm>
            <a:off x="1327733" y="6186292"/>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1" name="Rectangle 17"/>
          <p:cNvSpPr>
            <a:spLocks/>
          </p:cNvSpPr>
          <p:nvPr/>
        </p:nvSpPr>
        <p:spPr bwMode="auto">
          <a:xfrm>
            <a:off x="1541756" y="6689601"/>
            <a:ext cx="1793247" cy="85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sp>
        <p:nvSpPr>
          <p:cNvPr id="173" name="Oval 86"/>
          <p:cNvSpPr/>
          <p:nvPr/>
        </p:nvSpPr>
        <p:spPr bwMode="auto">
          <a:xfrm rot="8637565">
            <a:off x="3528371" y="4837001"/>
            <a:ext cx="408437" cy="415284"/>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4" name="Oval 94"/>
          <p:cNvSpPr/>
          <p:nvPr/>
        </p:nvSpPr>
        <p:spPr bwMode="auto">
          <a:xfrm rot="9824873">
            <a:off x="7863130" y="3694050"/>
            <a:ext cx="408437" cy="415284"/>
          </a:xfrm>
          <a:prstGeom prst="ellipse">
            <a:avLst/>
          </a:prstGeom>
          <a:solidFill>
            <a:schemeClr val="accent3"/>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5" name="Oval 99"/>
          <p:cNvSpPr/>
          <p:nvPr/>
        </p:nvSpPr>
        <p:spPr bwMode="auto">
          <a:xfrm>
            <a:off x="5626818" y="4136863"/>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6" name="Rectangle 17"/>
          <p:cNvSpPr>
            <a:spLocks/>
          </p:cNvSpPr>
          <p:nvPr/>
        </p:nvSpPr>
        <p:spPr bwMode="auto">
          <a:xfrm>
            <a:off x="5307939" y="4753041"/>
            <a:ext cx="1703600" cy="85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sp>
        <p:nvSpPr>
          <p:cNvPr id="177" name="Rectangle 17"/>
          <p:cNvSpPr>
            <a:spLocks/>
          </p:cNvSpPr>
          <p:nvPr/>
        </p:nvSpPr>
        <p:spPr bwMode="auto">
          <a:xfrm>
            <a:off x="7268042" y="2618184"/>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sp>
        <p:nvSpPr>
          <p:cNvPr id="178" name="Rectangle 17"/>
          <p:cNvSpPr>
            <a:spLocks/>
          </p:cNvSpPr>
          <p:nvPr/>
        </p:nvSpPr>
        <p:spPr bwMode="auto">
          <a:xfrm>
            <a:off x="2451706" y="3726157"/>
            <a:ext cx="1652805" cy="93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sp>
        <p:nvSpPr>
          <p:cNvPr id="206" name="Oval 99"/>
          <p:cNvSpPr/>
          <p:nvPr/>
        </p:nvSpPr>
        <p:spPr bwMode="auto">
          <a:xfrm>
            <a:off x="9896070" y="3633554"/>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07" name="Oval 99"/>
          <p:cNvSpPr/>
          <p:nvPr/>
        </p:nvSpPr>
        <p:spPr bwMode="auto">
          <a:xfrm>
            <a:off x="12048008" y="3872787"/>
            <a:ext cx="408437" cy="415284"/>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11" name="Rectangle 17"/>
          <p:cNvSpPr>
            <a:spLocks/>
          </p:cNvSpPr>
          <p:nvPr/>
        </p:nvSpPr>
        <p:spPr bwMode="auto">
          <a:xfrm>
            <a:off x="9363999" y="4312914"/>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sp>
        <p:nvSpPr>
          <p:cNvPr id="212" name="Rectangle 17"/>
          <p:cNvSpPr>
            <a:spLocks/>
          </p:cNvSpPr>
          <p:nvPr/>
        </p:nvSpPr>
        <p:spPr bwMode="auto">
          <a:xfrm>
            <a:off x="11515937" y="2816482"/>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a:ea typeface="微软雅黑"/>
                <a:cs typeface="Lato Light" charset="0"/>
                <a:sym typeface="Lato Light" charset="0"/>
              </a:rPr>
              <a:t>此处添加详细文本描述，建议与标题相关并符合整体语言风格</a:t>
            </a:r>
            <a:endParaRPr lang="en-US" sz="1400" dirty="0">
              <a:solidFill>
                <a:schemeClr val="bg2"/>
              </a:solidFill>
              <a:latin typeface="微软雅黑"/>
              <a:ea typeface="微软雅黑"/>
              <a:cs typeface="Lato Light" charset="0"/>
              <a:sym typeface="Lato Light" charset="0"/>
            </a:endParaRPr>
          </a:p>
        </p:txBody>
      </p:sp>
      <p:grpSp>
        <p:nvGrpSpPr>
          <p:cNvPr id="12" name="组合 11"/>
          <p:cNvGrpSpPr/>
          <p:nvPr/>
        </p:nvGrpSpPr>
        <p:grpSpPr>
          <a:xfrm>
            <a:off x="276876" y="3963510"/>
            <a:ext cx="1792285" cy="1787608"/>
            <a:chOff x="276876" y="3963510"/>
            <a:chExt cx="1792285" cy="1787608"/>
          </a:xfrm>
        </p:grpSpPr>
        <p:sp>
          <p:nvSpPr>
            <p:cNvPr id="169" name="Oval Callout 10"/>
            <p:cNvSpPr/>
            <p:nvPr/>
          </p:nvSpPr>
          <p:spPr bwMode="auto">
            <a:xfrm rot="19660752">
              <a:off x="276876" y="3963510"/>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olidFill>
                  <a:schemeClr val="tx1"/>
                </a:solidFill>
                <a:sym typeface="Gill Sans" charset="0"/>
              </a:endParaRPr>
            </a:p>
          </p:txBody>
        </p:sp>
        <p:grpSp>
          <p:nvGrpSpPr>
            <p:cNvPr id="11" name="组合 10"/>
            <p:cNvGrpSpPr/>
            <p:nvPr/>
          </p:nvGrpSpPr>
          <p:grpSpPr>
            <a:xfrm>
              <a:off x="432216" y="4106487"/>
              <a:ext cx="1501654" cy="1501654"/>
              <a:chOff x="432216" y="4106487"/>
              <a:chExt cx="1501654" cy="1501654"/>
            </a:xfrm>
          </p:grpSpPr>
          <p:sp>
            <p:nvSpPr>
              <p:cNvPr id="10" name="椭圆 9"/>
              <p:cNvSpPr/>
              <p:nvPr/>
            </p:nvSpPr>
            <p:spPr>
              <a:xfrm>
                <a:off x="432216" y="4106487"/>
                <a:ext cx="1501654" cy="1501654"/>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3" name="TextBox 212"/>
              <p:cNvSpPr txBox="1"/>
              <p:nvPr/>
            </p:nvSpPr>
            <p:spPr>
              <a:xfrm>
                <a:off x="652257" y="4608884"/>
                <a:ext cx="1061573" cy="541687"/>
              </a:xfrm>
              <a:prstGeom prst="rect">
                <a:avLst/>
              </a:prstGeom>
              <a:noFill/>
            </p:spPr>
            <p:txBody>
              <a:bodyPr wrap="none" lIns="109728" tIns="54864" rIns="109728" bIns="54864" rtlCol="0">
                <a:spAutoFit/>
              </a:bodyPr>
              <a:lstStyle/>
              <a:p>
                <a:pPr defTabSz="1412309"/>
                <a:r>
                  <a:rPr lang="en-US" altLang="zh-CN" sz="2800" dirty="0" smtClean="0">
                    <a:solidFill>
                      <a:srgbClr val="FFFFFF"/>
                    </a:solidFill>
                    <a:latin typeface="微软雅黑" panose="020B0503020204020204" pitchFamily="34" charset="-122"/>
                    <a:ea typeface="微软雅黑" panose="020B0503020204020204" pitchFamily="34" charset="-122"/>
                  </a:rPr>
                  <a:t>2010</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545621" y="5462613"/>
            <a:ext cx="1758137" cy="1822326"/>
            <a:chOff x="3545621" y="5462613"/>
            <a:chExt cx="1758137" cy="1822326"/>
          </a:xfrm>
        </p:grpSpPr>
        <p:sp>
          <p:nvSpPr>
            <p:cNvPr id="172" name="Oval Callout 85"/>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olidFill>
                  <a:schemeClr val="tx1"/>
                </a:solidFill>
                <a:sym typeface="Gill Sans" charset="0"/>
              </a:endParaRPr>
            </a:p>
          </p:txBody>
        </p:sp>
        <p:sp>
          <p:nvSpPr>
            <p:cNvPr id="225" name="椭圆 224"/>
            <p:cNvSpPr/>
            <p:nvPr/>
          </p:nvSpPr>
          <p:spPr>
            <a:xfrm>
              <a:off x="3682288" y="5619793"/>
              <a:ext cx="1504854" cy="1504854"/>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4" name="TextBox 213"/>
            <p:cNvSpPr txBox="1"/>
            <p:nvPr/>
          </p:nvSpPr>
          <p:spPr>
            <a:xfrm>
              <a:off x="3903929" y="6161448"/>
              <a:ext cx="1061573" cy="541687"/>
            </a:xfrm>
            <a:prstGeom prst="rect">
              <a:avLst/>
            </a:prstGeom>
            <a:noFill/>
          </p:spPr>
          <p:txBody>
            <a:bodyPr wrap="none" lIns="109728" tIns="54864" rIns="109728" bIns="54864" rtlCol="0">
              <a:spAutoFit/>
            </a:bodyPr>
            <a:lstStyle/>
            <a:p>
              <a:pPr defTabSz="1412309"/>
              <a:r>
                <a:rPr lang="en-US" altLang="zh-CN" sz="2800" dirty="0" smtClean="0">
                  <a:solidFill>
                    <a:srgbClr val="FFFFFF"/>
                  </a:solidFill>
                  <a:latin typeface="微软雅黑" panose="020B0503020204020204" pitchFamily="34" charset="-122"/>
                  <a:ea typeface="微软雅黑" panose="020B0503020204020204" pitchFamily="34" charset="-122"/>
                </a:rPr>
                <a:t>2011</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92763" y="1827977"/>
            <a:ext cx="1792285" cy="1787608"/>
            <a:chOff x="4692763" y="1827977"/>
            <a:chExt cx="1792285" cy="1787608"/>
          </a:xfrm>
        </p:grpSpPr>
        <p:sp>
          <p:nvSpPr>
            <p:cNvPr id="205" name="Oval Callout 10"/>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ym typeface="Gill Sans" charset="0"/>
              </a:endParaRPr>
            </a:p>
          </p:txBody>
        </p:sp>
        <p:sp>
          <p:nvSpPr>
            <p:cNvPr id="226" name="椭圆 225"/>
            <p:cNvSpPr/>
            <p:nvPr/>
          </p:nvSpPr>
          <p:spPr>
            <a:xfrm>
              <a:off x="4854703" y="1977838"/>
              <a:ext cx="1501654" cy="1501654"/>
            </a:xfrm>
            <a:prstGeom prst="ellipse">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5" name="TextBox 214"/>
            <p:cNvSpPr txBox="1"/>
            <p:nvPr/>
          </p:nvSpPr>
          <p:spPr>
            <a:xfrm>
              <a:off x="5084770" y="2449008"/>
              <a:ext cx="1061573" cy="541687"/>
            </a:xfrm>
            <a:prstGeom prst="rect">
              <a:avLst/>
            </a:prstGeom>
            <a:noFill/>
          </p:spPr>
          <p:txBody>
            <a:bodyPr wrap="none" lIns="109728" tIns="54864" rIns="109728" bIns="54864" rtlCol="0">
              <a:spAutoFit/>
            </a:bodyPr>
            <a:lstStyle/>
            <a:p>
              <a:pPr defTabSz="1412309"/>
              <a:r>
                <a:rPr lang="en-US" altLang="zh-CN" sz="2800" dirty="0" smtClean="0">
                  <a:solidFill>
                    <a:srgbClr val="FFFFFF"/>
                  </a:solidFill>
                  <a:latin typeface="微软雅黑" panose="020B0503020204020204" pitchFamily="34" charset="-122"/>
                  <a:ea typeface="微软雅黑" panose="020B0503020204020204" pitchFamily="34" charset="-122"/>
                </a:rPr>
                <a:t>2012</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347616" y="4524431"/>
            <a:ext cx="1770060" cy="1810051"/>
            <a:chOff x="7347616" y="4524431"/>
            <a:chExt cx="1770060" cy="1810051"/>
          </a:xfrm>
        </p:grpSpPr>
        <p:sp>
          <p:nvSpPr>
            <p:cNvPr id="208" name="Oval Callout 85"/>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ym typeface="Gill Sans" charset="0"/>
              </a:endParaRPr>
            </a:p>
          </p:txBody>
        </p:sp>
        <p:grpSp>
          <p:nvGrpSpPr>
            <p:cNvPr id="15" name="组合 14"/>
            <p:cNvGrpSpPr/>
            <p:nvPr/>
          </p:nvGrpSpPr>
          <p:grpSpPr>
            <a:xfrm>
              <a:off x="7504171" y="4700981"/>
              <a:ext cx="1490200" cy="1490200"/>
              <a:chOff x="7504171" y="4700981"/>
              <a:chExt cx="1490200" cy="1490200"/>
            </a:xfrm>
          </p:grpSpPr>
          <p:sp>
            <p:nvSpPr>
              <p:cNvPr id="227" name="椭圆 226"/>
              <p:cNvSpPr/>
              <p:nvPr/>
            </p:nvSpPr>
            <p:spPr>
              <a:xfrm>
                <a:off x="7504171" y="4700981"/>
                <a:ext cx="1490200" cy="1490200"/>
              </a:xfrm>
              <a:prstGeom prst="ellipse">
                <a:avLst/>
              </a:pr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endParaRPr>
              </a:p>
            </p:txBody>
          </p:sp>
          <p:sp>
            <p:nvSpPr>
              <p:cNvPr id="216" name="TextBox 215"/>
              <p:cNvSpPr txBox="1"/>
              <p:nvPr/>
            </p:nvSpPr>
            <p:spPr>
              <a:xfrm>
                <a:off x="7711884" y="5193168"/>
                <a:ext cx="1061573" cy="541687"/>
              </a:xfrm>
              <a:prstGeom prst="rect">
                <a:avLst/>
              </a:prstGeom>
              <a:noFill/>
            </p:spPr>
            <p:txBody>
              <a:bodyPr wrap="none" lIns="109728" tIns="54864" rIns="109728" bIns="54864" rtlCol="0">
                <a:spAutoFit/>
              </a:bodyPr>
              <a:lstStyle/>
              <a:p>
                <a:pPr defTabSz="1412309"/>
                <a:r>
                  <a:rPr lang="en-US" altLang="zh-CN" sz="2800" dirty="0" smtClean="0">
                    <a:solidFill>
                      <a:srgbClr val="FFFFFF"/>
                    </a:solidFill>
                    <a:latin typeface="微软雅黑" panose="020B0503020204020204" pitchFamily="34" charset="-122"/>
                    <a:ea typeface="微软雅黑" panose="020B0503020204020204" pitchFamily="34" charset="-122"/>
                  </a:rPr>
                  <a:t>2013</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9300895" y="1351498"/>
            <a:ext cx="1792285" cy="1787608"/>
            <a:chOff x="9300895" y="1351498"/>
            <a:chExt cx="1792285" cy="1787608"/>
          </a:xfrm>
        </p:grpSpPr>
        <p:sp>
          <p:nvSpPr>
            <p:cNvPr id="209" name="Oval Callout 10"/>
            <p:cNvSpPr/>
            <p:nvPr/>
          </p:nvSpPr>
          <p:spPr bwMode="auto">
            <a:xfrm rot="20704326">
              <a:off x="9300895" y="1351498"/>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ym typeface="Gill Sans" charset="0"/>
              </a:endParaRPr>
            </a:p>
          </p:txBody>
        </p:sp>
        <p:sp>
          <p:nvSpPr>
            <p:cNvPr id="228" name="椭圆 227"/>
            <p:cNvSpPr/>
            <p:nvPr/>
          </p:nvSpPr>
          <p:spPr>
            <a:xfrm>
              <a:off x="9457949" y="1496189"/>
              <a:ext cx="1498226" cy="1498226"/>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7" name="TextBox 216"/>
            <p:cNvSpPr txBox="1"/>
            <p:nvPr/>
          </p:nvSpPr>
          <p:spPr>
            <a:xfrm>
              <a:off x="9676276" y="2024252"/>
              <a:ext cx="1061573" cy="541687"/>
            </a:xfrm>
            <a:prstGeom prst="rect">
              <a:avLst/>
            </a:prstGeom>
            <a:noFill/>
          </p:spPr>
          <p:txBody>
            <a:bodyPr wrap="none" lIns="109728" tIns="54864" rIns="109728" bIns="54864" rtlCol="0">
              <a:spAutoFit/>
            </a:bodyPr>
            <a:lstStyle/>
            <a:p>
              <a:pPr defTabSz="1412309"/>
              <a:r>
                <a:rPr lang="en-US" altLang="zh-CN" sz="2800" dirty="0">
                  <a:solidFill>
                    <a:srgbClr val="FFFFFF"/>
                  </a:solidFill>
                  <a:latin typeface="微软雅黑" panose="020B0503020204020204" pitchFamily="34" charset="-122"/>
                  <a:ea typeface="微软雅黑" panose="020B0503020204020204" pitchFamily="34" charset="-122"/>
                </a:rPr>
                <a:t>2014</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1285735" y="4727004"/>
            <a:ext cx="1770060" cy="1810051"/>
            <a:chOff x="11285735" y="4727004"/>
            <a:chExt cx="1770060" cy="1810051"/>
          </a:xfrm>
        </p:grpSpPr>
        <p:sp>
          <p:nvSpPr>
            <p:cNvPr id="210" name="Oval Callout 85"/>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1440" tIns="45720" rIns="91440" bIns="45720" numCol="1" anchor="t" anchorCtr="0" compatLnSpc="1">
              <a:prstTxWarp prst="textNoShape">
                <a:avLst/>
              </a:prstTxWarp>
            </a:bodyPr>
            <a:lstStyle/>
            <a:p>
              <a:endParaRPr lang="en-US">
                <a:sym typeface="Gill Sans" charset="0"/>
              </a:endParaRPr>
            </a:p>
          </p:txBody>
        </p:sp>
        <p:sp>
          <p:nvSpPr>
            <p:cNvPr id="224" name="椭圆 223"/>
            <p:cNvSpPr/>
            <p:nvPr/>
          </p:nvSpPr>
          <p:spPr>
            <a:xfrm>
              <a:off x="11406926" y="4868190"/>
              <a:ext cx="1527678" cy="1527678"/>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8" name="TextBox 217"/>
            <p:cNvSpPr txBox="1"/>
            <p:nvPr/>
          </p:nvSpPr>
          <p:spPr>
            <a:xfrm>
              <a:off x="11665073" y="5359255"/>
              <a:ext cx="1061573" cy="541687"/>
            </a:xfrm>
            <a:prstGeom prst="rect">
              <a:avLst/>
            </a:prstGeom>
            <a:noFill/>
          </p:spPr>
          <p:txBody>
            <a:bodyPr wrap="none" lIns="109728" tIns="54864" rIns="109728" bIns="54864" rtlCol="0">
              <a:spAutoFit/>
            </a:bodyPr>
            <a:lstStyle/>
            <a:p>
              <a:pPr defTabSz="1412309"/>
              <a:r>
                <a:rPr lang="en-US" altLang="zh-CN" sz="2800" dirty="0" smtClean="0">
                  <a:solidFill>
                    <a:srgbClr val="FFFFFF"/>
                  </a:solidFill>
                  <a:latin typeface="微软雅黑" panose="020B0503020204020204" pitchFamily="34" charset="-122"/>
                  <a:ea typeface="微软雅黑" panose="020B0503020204020204" pitchFamily="34" charset="-122"/>
                </a:rPr>
                <a:t>2015</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sp>
        <p:nvSpPr>
          <p:cNvPr id="42" name="TextBox 4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6127245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800"/>
                                        <p:tgtEl>
                                          <p:spTgt spid="16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170"/>
                                        </p:tgtEl>
                                        <p:attrNameLst>
                                          <p:attrName>style.visibility</p:attrName>
                                        </p:attrNameLst>
                                      </p:cBhvr>
                                      <p:to>
                                        <p:strVal val="visible"/>
                                      </p:to>
                                    </p:set>
                                    <p:anim calcmode="lin" valueType="num">
                                      <p:cBhvr>
                                        <p:cTn id="10" dur="250" fill="hold"/>
                                        <p:tgtEl>
                                          <p:spTgt spid="170"/>
                                        </p:tgtEl>
                                        <p:attrNameLst>
                                          <p:attrName>ppt_w</p:attrName>
                                        </p:attrNameLst>
                                      </p:cBhvr>
                                      <p:tavLst>
                                        <p:tav tm="0">
                                          <p:val>
                                            <p:fltVal val="0"/>
                                          </p:val>
                                        </p:tav>
                                        <p:tav tm="100000">
                                          <p:val>
                                            <p:strVal val="#ppt_w"/>
                                          </p:val>
                                        </p:tav>
                                      </p:tavLst>
                                    </p:anim>
                                    <p:anim calcmode="lin" valueType="num">
                                      <p:cBhvr>
                                        <p:cTn id="11" dur="250" fill="hold"/>
                                        <p:tgtEl>
                                          <p:spTgt spid="170"/>
                                        </p:tgtEl>
                                        <p:attrNameLst>
                                          <p:attrName>ppt_h</p:attrName>
                                        </p:attrNameLst>
                                      </p:cBhvr>
                                      <p:tavLst>
                                        <p:tav tm="0">
                                          <p:val>
                                            <p:fltVal val="0"/>
                                          </p:val>
                                        </p:tav>
                                        <p:tav tm="100000">
                                          <p:val>
                                            <p:strVal val="#ppt_h"/>
                                          </p:val>
                                        </p:tav>
                                      </p:tavLst>
                                    </p:anim>
                                    <p:animEffect transition="in" filter="fade">
                                      <p:cBhvr>
                                        <p:cTn id="12" dur="250"/>
                                        <p:tgtEl>
                                          <p:spTgt spid="170"/>
                                        </p:tgtEl>
                                      </p:cBhvr>
                                    </p:animEffect>
                                  </p:childTnLst>
                                </p:cTn>
                              </p:par>
                              <p:par>
                                <p:cTn id="13" presetID="42" presetClass="entr" presetSubtype="0" fill="hold" nodeType="withEffect">
                                  <p:stCondLst>
                                    <p:cond delay="1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500"/>
                                  </p:stCondLst>
                                  <p:childTnLst>
                                    <p:set>
                                      <p:cBhvr>
                                        <p:cTn id="19" dur="1" fill="hold">
                                          <p:stCondLst>
                                            <p:cond delay="0"/>
                                          </p:stCondLst>
                                        </p:cTn>
                                        <p:tgtEl>
                                          <p:spTgt spid="171"/>
                                        </p:tgtEl>
                                        <p:attrNameLst>
                                          <p:attrName>style.visibility</p:attrName>
                                        </p:attrNameLst>
                                      </p:cBhvr>
                                      <p:to>
                                        <p:strVal val="visible"/>
                                      </p:to>
                                    </p:set>
                                    <p:animEffect transition="in" filter="wipe(left)">
                                      <p:cBhvr>
                                        <p:cTn id="20" dur="500"/>
                                        <p:tgtEl>
                                          <p:spTgt spid="171"/>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173"/>
                                        </p:tgtEl>
                                        <p:attrNameLst>
                                          <p:attrName>style.visibility</p:attrName>
                                        </p:attrNameLst>
                                      </p:cBhvr>
                                      <p:to>
                                        <p:strVal val="visible"/>
                                      </p:to>
                                    </p:set>
                                    <p:anim calcmode="lin" valueType="num">
                                      <p:cBhvr>
                                        <p:cTn id="23" dur="250" fill="hold"/>
                                        <p:tgtEl>
                                          <p:spTgt spid="173"/>
                                        </p:tgtEl>
                                        <p:attrNameLst>
                                          <p:attrName>ppt_w</p:attrName>
                                        </p:attrNameLst>
                                      </p:cBhvr>
                                      <p:tavLst>
                                        <p:tav tm="0">
                                          <p:val>
                                            <p:fltVal val="0"/>
                                          </p:val>
                                        </p:tav>
                                        <p:tav tm="100000">
                                          <p:val>
                                            <p:strVal val="#ppt_w"/>
                                          </p:val>
                                        </p:tav>
                                      </p:tavLst>
                                    </p:anim>
                                    <p:anim calcmode="lin" valueType="num">
                                      <p:cBhvr>
                                        <p:cTn id="24" dur="250" fill="hold"/>
                                        <p:tgtEl>
                                          <p:spTgt spid="173"/>
                                        </p:tgtEl>
                                        <p:attrNameLst>
                                          <p:attrName>ppt_h</p:attrName>
                                        </p:attrNameLst>
                                      </p:cBhvr>
                                      <p:tavLst>
                                        <p:tav tm="0">
                                          <p:val>
                                            <p:fltVal val="0"/>
                                          </p:val>
                                        </p:tav>
                                        <p:tav tm="100000">
                                          <p:val>
                                            <p:strVal val="#ppt_h"/>
                                          </p:val>
                                        </p:tav>
                                      </p:tavLst>
                                    </p:anim>
                                    <p:animEffect transition="in" filter="fade">
                                      <p:cBhvr>
                                        <p:cTn id="25" dur="250"/>
                                        <p:tgtEl>
                                          <p:spTgt spid="173"/>
                                        </p:tgtEl>
                                      </p:cBhvr>
                                    </p:animEffect>
                                  </p:childTnLst>
                                </p:cTn>
                              </p:par>
                              <p:par>
                                <p:cTn id="26" presetID="47" presetClass="entr" presetSubtype="0" fill="hold" nodeType="withEffect">
                                  <p:stCondLst>
                                    <p:cond delay="2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2500"/>
                                  </p:stCondLst>
                                  <p:childTnLst>
                                    <p:set>
                                      <p:cBhvr>
                                        <p:cTn id="32" dur="1" fill="hold">
                                          <p:stCondLst>
                                            <p:cond delay="0"/>
                                          </p:stCondLst>
                                        </p:cTn>
                                        <p:tgtEl>
                                          <p:spTgt spid="178"/>
                                        </p:tgtEl>
                                        <p:attrNameLst>
                                          <p:attrName>style.visibility</p:attrName>
                                        </p:attrNameLst>
                                      </p:cBhvr>
                                      <p:to>
                                        <p:strVal val="visible"/>
                                      </p:to>
                                    </p:set>
                                    <p:animEffect transition="in" filter="wipe(left)">
                                      <p:cBhvr>
                                        <p:cTn id="33" dur="500"/>
                                        <p:tgtEl>
                                          <p:spTgt spid="17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175"/>
                                        </p:tgtEl>
                                        <p:attrNameLst>
                                          <p:attrName>style.visibility</p:attrName>
                                        </p:attrNameLst>
                                      </p:cBhvr>
                                      <p:to>
                                        <p:strVal val="visible"/>
                                      </p:to>
                                    </p:set>
                                    <p:anim calcmode="lin" valueType="num">
                                      <p:cBhvr>
                                        <p:cTn id="36" dur="250" fill="hold"/>
                                        <p:tgtEl>
                                          <p:spTgt spid="175"/>
                                        </p:tgtEl>
                                        <p:attrNameLst>
                                          <p:attrName>ppt_w</p:attrName>
                                        </p:attrNameLst>
                                      </p:cBhvr>
                                      <p:tavLst>
                                        <p:tav tm="0">
                                          <p:val>
                                            <p:fltVal val="0"/>
                                          </p:val>
                                        </p:tav>
                                        <p:tav tm="100000">
                                          <p:val>
                                            <p:strVal val="#ppt_w"/>
                                          </p:val>
                                        </p:tav>
                                      </p:tavLst>
                                    </p:anim>
                                    <p:anim calcmode="lin" valueType="num">
                                      <p:cBhvr>
                                        <p:cTn id="37" dur="250" fill="hold"/>
                                        <p:tgtEl>
                                          <p:spTgt spid="175"/>
                                        </p:tgtEl>
                                        <p:attrNameLst>
                                          <p:attrName>ppt_h</p:attrName>
                                        </p:attrNameLst>
                                      </p:cBhvr>
                                      <p:tavLst>
                                        <p:tav tm="0">
                                          <p:val>
                                            <p:fltVal val="0"/>
                                          </p:val>
                                        </p:tav>
                                        <p:tav tm="100000">
                                          <p:val>
                                            <p:strVal val="#ppt_h"/>
                                          </p:val>
                                        </p:tav>
                                      </p:tavLst>
                                    </p:anim>
                                    <p:animEffect transition="in" filter="fade">
                                      <p:cBhvr>
                                        <p:cTn id="38" dur="250"/>
                                        <p:tgtEl>
                                          <p:spTgt spid="175"/>
                                        </p:tgtEl>
                                      </p:cBhvr>
                                    </p:animEffect>
                                  </p:childTnLst>
                                </p:cTn>
                              </p:par>
                              <p:par>
                                <p:cTn id="39" presetID="42" presetClass="entr" presetSubtype="0" fill="hold" nodeType="withEffect">
                                  <p:stCondLst>
                                    <p:cond delay="3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500"/>
                                  </p:stCondLst>
                                  <p:childTnLst>
                                    <p:set>
                                      <p:cBhvr>
                                        <p:cTn id="45" dur="1" fill="hold">
                                          <p:stCondLst>
                                            <p:cond delay="0"/>
                                          </p:stCondLst>
                                        </p:cTn>
                                        <p:tgtEl>
                                          <p:spTgt spid="176"/>
                                        </p:tgtEl>
                                        <p:attrNameLst>
                                          <p:attrName>style.visibility</p:attrName>
                                        </p:attrNameLst>
                                      </p:cBhvr>
                                      <p:to>
                                        <p:strVal val="visible"/>
                                      </p:to>
                                    </p:set>
                                    <p:animEffect transition="in" filter="wipe(left)">
                                      <p:cBhvr>
                                        <p:cTn id="46" dur="500"/>
                                        <p:tgtEl>
                                          <p:spTgt spid="176"/>
                                        </p:tgtEl>
                                      </p:cBhvr>
                                    </p:animEffect>
                                  </p:childTnLst>
                                </p:cTn>
                              </p:par>
                              <p:par>
                                <p:cTn id="47" presetID="53" presetClass="entr" presetSubtype="16" fill="hold" grpId="0" nodeType="withEffect">
                                  <p:stCondLst>
                                    <p:cond delay="4000"/>
                                  </p:stCondLst>
                                  <p:childTnLst>
                                    <p:set>
                                      <p:cBhvr>
                                        <p:cTn id="48" dur="1" fill="hold">
                                          <p:stCondLst>
                                            <p:cond delay="0"/>
                                          </p:stCondLst>
                                        </p:cTn>
                                        <p:tgtEl>
                                          <p:spTgt spid="174"/>
                                        </p:tgtEl>
                                        <p:attrNameLst>
                                          <p:attrName>style.visibility</p:attrName>
                                        </p:attrNameLst>
                                      </p:cBhvr>
                                      <p:to>
                                        <p:strVal val="visible"/>
                                      </p:to>
                                    </p:set>
                                    <p:anim calcmode="lin" valueType="num">
                                      <p:cBhvr>
                                        <p:cTn id="49" dur="250" fill="hold"/>
                                        <p:tgtEl>
                                          <p:spTgt spid="174"/>
                                        </p:tgtEl>
                                        <p:attrNameLst>
                                          <p:attrName>ppt_w</p:attrName>
                                        </p:attrNameLst>
                                      </p:cBhvr>
                                      <p:tavLst>
                                        <p:tav tm="0">
                                          <p:val>
                                            <p:fltVal val="0"/>
                                          </p:val>
                                        </p:tav>
                                        <p:tav tm="100000">
                                          <p:val>
                                            <p:strVal val="#ppt_w"/>
                                          </p:val>
                                        </p:tav>
                                      </p:tavLst>
                                    </p:anim>
                                    <p:anim calcmode="lin" valueType="num">
                                      <p:cBhvr>
                                        <p:cTn id="50" dur="250" fill="hold"/>
                                        <p:tgtEl>
                                          <p:spTgt spid="174"/>
                                        </p:tgtEl>
                                        <p:attrNameLst>
                                          <p:attrName>ppt_h</p:attrName>
                                        </p:attrNameLst>
                                      </p:cBhvr>
                                      <p:tavLst>
                                        <p:tav tm="0">
                                          <p:val>
                                            <p:fltVal val="0"/>
                                          </p:val>
                                        </p:tav>
                                        <p:tav tm="100000">
                                          <p:val>
                                            <p:strVal val="#ppt_h"/>
                                          </p:val>
                                        </p:tav>
                                      </p:tavLst>
                                    </p:anim>
                                    <p:animEffect transition="in" filter="fade">
                                      <p:cBhvr>
                                        <p:cTn id="51" dur="250"/>
                                        <p:tgtEl>
                                          <p:spTgt spid="174"/>
                                        </p:tgtEl>
                                      </p:cBhvr>
                                    </p:animEffect>
                                  </p:childTnLst>
                                </p:cTn>
                              </p:par>
                              <p:par>
                                <p:cTn id="52" presetID="47" presetClass="entr" presetSubtype="0" fill="hold" nodeType="withEffect">
                                  <p:stCondLst>
                                    <p:cond delay="40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22" presetClass="entr" presetSubtype="8" fill="hold" grpId="0" nodeType="withEffect">
                                  <p:stCondLst>
                                    <p:cond delay="4500"/>
                                  </p:stCondLst>
                                  <p:childTnLst>
                                    <p:set>
                                      <p:cBhvr>
                                        <p:cTn id="58" dur="1" fill="hold">
                                          <p:stCondLst>
                                            <p:cond delay="0"/>
                                          </p:stCondLst>
                                        </p:cTn>
                                        <p:tgtEl>
                                          <p:spTgt spid="177"/>
                                        </p:tgtEl>
                                        <p:attrNameLst>
                                          <p:attrName>style.visibility</p:attrName>
                                        </p:attrNameLst>
                                      </p:cBhvr>
                                      <p:to>
                                        <p:strVal val="visible"/>
                                      </p:to>
                                    </p:set>
                                    <p:animEffect transition="in" filter="wipe(left)">
                                      <p:cBhvr>
                                        <p:cTn id="59" dur="500"/>
                                        <p:tgtEl>
                                          <p:spTgt spid="177"/>
                                        </p:tgtEl>
                                      </p:cBhvr>
                                    </p:animEffect>
                                  </p:childTnLst>
                                </p:cTn>
                              </p:par>
                              <p:par>
                                <p:cTn id="60" presetID="53" presetClass="entr" presetSubtype="16" fill="hold" grpId="0" nodeType="withEffect">
                                  <p:stCondLst>
                                    <p:cond delay="5000"/>
                                  </p:stCondLst>
                                  <p:childTnLst>
                                    <p:set>
                                      <p:cBhvr>
                                        <p:cTn id="61" dur="1" fill="hold">
                                          <p:stCondLst>
                                            <p:cond delay="0"/>
                                          </p:stCondLst>
                                        </p:cTn>
                                        <p:tgtEl>
                                          <p:spTgt spid="206"/>
                                        </p:tgtEl>
                                        <p:attrNameLst>
                                          <p:attrName>style.visibility</p:attrName>
                                        </p:attrNameLst>
                                      </p:cBhvr>
                                      <p:to>
                                        <p:strVal val="visible"/>
                                      </p:to>
                                    </p:set>
                                    <p:anim calcmode="lin" valueType="num">
                                      <p:cBhvr>
                                        <p:cTn id="62" dur="250" fill="hold"/>
                                        <p:tgtEl>
                                          <p:spTgt spid="206"/>
                                        </p:tgtEl>
                                        <p:attrNameLst>
                                          <p:attrName>ppt_w</p:attrName>
                                        </p:attrNameLst>
                                      </p:cBhvr>
                                      <p:tavLst>
                                        <p:tav tm="0">
                                          <p:val>
                                            <p:fltVal val="0"/>
                                          </p:val>
                                        </p:tav>
                                        <p:tav tm="100000">
                                          <p:val>
                                            <p:strVal val="#ppt_w"/>
                                          </p:val>
                                        </p:tav>
                                      </p:tavLst>
                                    </p:anim>
                                    <p:anim calcmode="lin" valueType="num">
                                      <p:cBhvr>
                                        <p:cTn id="63" dur="250" fill="hold"/>
                                        <p:tgtEl>
                                          <p:spTgt spid="206"/>
                                        </p:tgtEl>
                                        <p:attrNameLst>
                                          <p:attrName>ppt_h</p:attrName>
                                        </p:attrNameLst>
                                      </p:cBhvr>
                                      <p:tavLst>
                                        <p:tav tm="0">
                                          <p:val>
                                            <p:fltVal val="0"/>
                                          </p:val>
                                        </p:tav>
                                        <p:tav tm="100000">
                                          <p:val>
                                            <p:strVal val="#ppt_h"/>
                                          </p:val>
                                        </p:tav>
                                      </p:tavLst>
                                    </p:anim>
                                    <p:animEffect transition="in" filter="fade">
                                      <p:cBhvr>
                                        <p:cTn id="64" dur="250"/>
                                        <p:tgtEl>
                                          <p:spTgt spid="206"/>
                                        </p:tgtEl>
                                      </p:cBhvr>
                                    </p:animEffect>
                                  </p:childTnLst>
                                </p:cTn>
                              </p:par>
                              <p:par>
                                <p:cTn id="65" presetID="42" presetClass="entr" presetSubtype="0" fill="hold" nodeType="withEffect">
                                  <p:stCondLst>
                                    <p:cond delay="500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22" presetClass="entr" presetSubtype="8" fill="hold" grpId="0" nodeType="withEffect">
                                  <p:stCondLst>
                                    <p:cond delay="5500"/>
                                  </p:stCondLst>
                                  <p:childTnLst>
                                    <p:set>
                                      <p:cBhvr>
                                        <p:cTn id="71" dur="1" fill="hold">
                                          <p:stCondLst>
                                            <p:cond delay="0"/>
                                          </p:stCondLst>
                                        </p:cTn>
                                        <p:tgtEl>
                                          <p:spTgt spid="211"/>
                                        </p:tgtEl>
                                        <p:attrNameLst>
                                          <p:attrName>style.visibility</p:attrName>
                                        </p:attrNameLst>
                                      </p:cBhvr>
                                      <p:to>
                                        <p:strVal val="visible"/>
                                      </p:to>
                                    </p:set>
                                    <p:animEffect transition="in" filter="wipe(left)">
                                      <p:cBhvr>
                                        <p:cTn id="72" dur="500"/>
                                        <p:tgtEl>
                                          <p:spTgt spid="211"/>
                                        </p:tgtEl>
                                      </p:cBhvr>
                                    </p:animEffect>
                                  </p:childTnLst>
                                </p:cTn>
                              </p:par>
                              <p:par>
                                <p:cTn id="73" presetID="53" presetClass="entr" presetSubtype="16" fill="hold" grpId="0" nodeType="withEffect">
                                  <p:stCondLst>
                                    <p:cond delay="6000"/>
                                  </p:stCondLst>
                                  <p:childTnLst>
                                    <p:set>
                                      <p:cBhvr>
                                        <p:cTn id="74" dur="1" fill="hold">
                                          <p:stCondLst>
                                            <p:cond delay="0"/>
                                          </p:stCondLst>
                                        </p:cTn>
                                        <p:tgtEl>
                                          <p:spTgt spid="207"/>
                                        </p:tgtEl>
                                        <p:attrNameLst>
                                          <p:attrName>style.visibility</p:attrName>
                                        </p:attrNameLst>
                                      </p:cBhvr>
                                      <p:to>
                                        <p:strVal val="visible"/>
                                      </p:to>
                                    </p:set>
                                    <p:anim calcmode="lin" valueType="num">
                                      <p:cBhvr>
                                        <p:cTn id="75" dur="250" fill="hold"/>
                                        <p:tgtEl>
                                          <p:spTgt spid="207"/>
                                        </p:tgtEl>
                                        <p:attrNameLst>
                                          <p:attrName>ppt_w</p:attrName>
                                        </p:attrNameLst>
                                      </p:cBhvr>
                                      <p:tavLst>
                                        <p:tav tm="0">
                                          <p:val>
                                            <p:fltVal val="0"/>
                                          </p:val>
                                        </p:tav>
                                        <p:tav tm="100000">
                                          <p:val>
                                            <p:strVal val="#ppt_w"/>
                                          </p:val>
                                        </p:tav>
                                      </p:tavLst>
                                    </p:anim>
                                    <p:anim calcmode="lin" valueType="num">
                                      <p:cBhvr>
                                        <p:cTn id="76" dur="250" fill="hold"/>
                                        <p:tgtEl>
                                          <p:spTgt spid="207"/>
                                        </p:tgtEl>
                                        <p:attrNameLst>
                                          <p:attrName>ppt_h</p:attrName>
                                        </p:attrNameLst>
                                      </p:cBhvr>
                                      <p:tavLst>
                                        <p:tav tm="0">
                                          <p:val>
                                            <p:fltVal val="0"/>
                                          </p:val>
                                        </p:tav>
                                        <p:tav tm="100000">
                                          <p:val>
                                            <p:strVal val="#ppt_h"/>
                                          </p:val>
                                        </p:tav>
                                      </p:tavLst>
                                    </p:anim>
                                    <p:animEffect transition="in" filter="fade">
                                      <p:cBhvr>
                                        <p:cTn id="77" dur="250"/>
                                        <p:tgtEl>
                                          <p:spTgt spid="207"/>
                                        </p:tgtEl>
                                      </p:cBhvr>
                                    </p:animEffect>
                                  </p:childTnLst>
                                </p:cTn>
                              </p:par>
                              <p:par>
                                <p:cTn id="78" presetID="47" presetClass="entr" presetSubtype="0" fill="hold" nodeType="withEffect">
                                  <p:stCondLst>
                                    <p:cond delay="600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22" presetClass="entr" presetSubtype="8" fill="hold" grpId="0" nodeType="withEffect">
                                  <p:stCondLst>
                                    <p:cond delay="6500"/>
                                  </p:stCondLst>
                                  <p:childTnLst>
                                    <p:set>
                                      <p:cBhvr>
                                        <p:cTn id="84" dur="1" fill="hold">
                                          <p:stCondLst>
                                            <p:cond delay="0"/>
                                          </p:stCondLst>
                                        </p:cTn>
                                        <p:tgtEl>
                                          <p:spTgt spid="212"/>
                                        </p:tgtEl>
                                        <p:attrNameLst>
                                          <p:attrName>style.visibility</p:attrName>
                                        </p:attrNameLst>
                                      </p:cBhvr>
                                      <p:to>
                                        <p:strVal val="visible"/>
                                      </p:to>
                                    </p:set>
                                    <p:animEffect transition="in" filter="wipe(left)">
                                      <p:cBhvr>
                                        <p:cTn id="85" dur="500"/>
                                        <p:tgtEl>
                                          <p:spTgt spid="212"/>
                                        </p:tgtEl>
                                      </p:cBhvr>
                                    </p:animEffect>
                                  </p:childTnLst>
                                </p:cTn>
                              </p:par>
                            </p:childTnLst>
                          </p:cTn>
                        </p:par>
                        <p:par>
                          <p:cTn id="86" fill="hold">
                            <p:stCondLst>
                              <p:cond delay="7000"/>
                            </p:stCondLst>
                            <p:childTnLst>
                              <p:par>
                                <p:cTn id="87" presetID="10" presetClass="entr" presetSubtype="0"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70" grpId="0" animBg="1"/>
      <p:bldP spid="171" grpId="0"/>
      <p:bldP spid="173" grpId="0" animBg="1"/>
      <p:bldP spid="174" grpId="0" animBg="1"/>
      <p:bldP spid="175" grpId="0" animBg="1"/>
      <p:bldP spid="176" grpId="0"/>
      <p:bldP spid="177" grpId="0"/>
      <p:bldP spid="178" grpId="0"/>
      <p:bldP spid="206" grpId="0" animBg="1"/>
      <p:bldP spid="207" grpId="0" animBg="1"/>
      <p:bldP spid="211" grpId="0"/>
      <p:bldP spid="212"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392760" y="2047068"/>
            <a:ext cx="2903849" cy="2904148"/>
            <a:chOff x="5392760" y="2263092"/>
            <a:chExt cx="2903849" cy="2904148"/>
          </a:xfrm>
        </p:grpSpPr>
        <p:sp>
          <p:nvSpPr>
            <p:cNvPr id="137" name="椭圆 136"/>
            <p:cNvSpPr/>
            <p:nvPr/>
          </p:nvSpPr>
          <p:spPr>
            <a:xfrm>
              <a:off x="5392760"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9" name="椭圆 148"/>
            <p:cNvSpPr/>
            <p:nvPr/>
          </p:nvSpPr>
          <p:spPr>
            <a:xfrm>
              <a:off x="5494066" y="2364410"/>
              <a:ext cx="2701236" cy="2701514"/>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19" name="组合 18"/>
          <p:cNvGrpSpPr/>
          <p:nvPr/>
        </p:nvGrpSpPr>
        <p:grpSpPr>
          <a:xfrm>
            <a:off x="9149068" y="2047068"/>
            <a:ext cx="2903849" cy="2904148"/>
            <a:chOff x="9149068" y="2263092"/>
            <a:chExt cx="2903849" cy="2904148"/>
          </a:xfrm>
        </p:grpSpPr>
        <p:sp>
          <p:nvSpPr>
            <p:cNvPr id="140" name="椭圆 139"/>
            <p:cNvSpPr/>
            <p:nvPr/>
          </p:nvSpPr>
          <p:spPr>
            <a:xfrm>
              <a:off x="9149068"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50" name="椭圆 149"/>
            <p:cNvSpPr/>
            <p:nvPr/>
          </p:nvSpPr>
          <p:spPr>
            <a:xfrm>
              <a:off x="9250374" y="2364409"/>
              <a:ext cx="2701236" cy="2701514"/>
            </a:xfrm>
            <a:prstGeom prst="ellipse">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5" name="组合 4"/>
          <p:cNvGrpSpPr/>
          <p:nvPr/>
        </p:nvGrpSpPr>
        <p:grpSpPr>
          <a:xfrm>
            <a:off x="1636453" y="2047068"/>
            <a:ext cx="2903849" cy="2904148"/>
            <a:chOff x="1636453" y="2263092"/>
            <a:chExt cx="2903849" cy="2904148"/>
          </a:xfrm>
        </p:grpSpPr>
        <p:sp>
          <p:nvSpPr>
            <p:cNvPr id="134" name="椭圆 133"/>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8" name="椭圆 147"/>
            <p:cNvSpPr/>
            <p:nvPr/>
          </p:nvSpPr>
          <p:spPr>
            <a:xfrm>
              <a:off x="1737760" y="2364409"/>
              <a:ext cx="2701236" cy="2701514"/>
            </a:xfrm>
            <a:prstGeom prst="ellipse">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114" name="矩形 30"/>
          <p:cNvSpPr>
            <a:spLocks noChangeArrowheads="1"/>
          </p:cNvSpPr>
          <p:nvPr/>
        </p:nvSpPr>
        <p:spPr bwMode="auto">
          <a:xfrm>
            <a:off x="4330767" y="6147587"/>
            <a:ext cx="5885330" cy="865257"/>
          </a:xfrm>
          <a:prstGeom prst="rect">
            <a:avLst/>
          </a:prstGeom>
          <a:noFill/>
          <a:ln w="9525">
            <a:noFill/>
            <a:miter lim="800000"/>
            <a:headEnd/>
            <a:tailEnd/>
          </a:ln>
        </p:spPr>
        <p:txBody>
          <a:bodyPr wrap="square" lIns="51837" tIns="25918" rIns="51837" bIns="25918">
            <a:spAutoFit/>
          </a:bodyPr>
          <a:lstStyle/>
          <a:p>
            <a:pPr lvl="0" algn="ctr">
              <a:lnSpc>
                <a:spcPct val="130000"/>
              </a:lnSpc>
            </a:pPr>
            <a:r>
              <a:rPr lang="zh-CN" altLang="en-US" sz="14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5" name="丁字箭头 114"/>
          <p:cNvSpPr/>
          <p:nvPr/>
        </p:nvSpPr>
        <p:spPr>
          <a:xfrm flipV="1">
            <a:off x="2812078" y="5732725"/>
            <a:ext cx="8433953" cy="306958"/>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6056" tIns="23029" rIns="46056" bIns="23029" rtlCol="0" anchor="ctr"/>
          <a:lstStyle/>
          <a:p>
            <a:pPr algn="ctr"/>
            <a:endParaRPr lang="zh-CN" altLang="en-US"/>
          </a:p>
        </p:txBody>
      </p:sp>
      <p:sp>
        <p:nvSpPr>
          <p:cNvPr id="4" name="标题 3"/>
          <p:cNvSpPr>
            <a:spLocks noGrp="1"/>
          </p:cNvSpPr>
          <p:nvPr>
            <p:ph type="title"/>
          </p:nvPr>
        </p:nvSpPr>
        <p:spPr/>
        <p:txBody>
          <a:bodyPr/>
          <a:lstStyle/>
          <a:p>
            <a:pPr algn="l"/>
            <a:r>
              <a:rPr lang="zh-CN" altLang="en-US" dirty="0" smtClean="0"/>
              <a:t>工作概述</a:t>
            </a:r>
            <a:endParaRPr lang="zh-CN" altLang="en-US" dirty="0"/>
          </a:p>
        </p:txBody>
      </p:sp>
      <p:sp>
        <p:nvSpPr>
          <p:cNvPr id="135" name="椭圆 134"/>
          <p:cNvSpPr/>
          <p:nvPr/>
        </p:nvSpPr>
        <p:spPr>
          <a:xfrm>
            <a:off x="1461983" y="1872580"/>
            <a:ext cx="3252791" cy="3253127"/>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36" name="矩形 135"/>
          <p:cNvSpPr/>
          <p:nvPr/>
        </p:nvSpPr>
        <p:spPr>
          <a:xfrm>
            <a:off x="1822662"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itchFamily="34" charset="-122"/>
                <a:ea typeface="微软雅黑" pitchFamily="34" charset="-122"/>
              </a:rPr>
              <a:t>应用领域</a:t>
            </a:r>
            <a:endParaRPr lang="en-US" altLang="zh-CN" sz="3900" b="1" dirty="0">
              <a:solidFill>
                <a:schemeClr val="bg1"/>
              </a:solidFill>
              <a:latin typeface="微软雅黑" pitchFamily="34" charset="-122"/>
              <a:ea typeface="微软雅黑" pitchFamily="34" charset="-122"/>
            </a:endParaRPr>
          </a:p>
          <a:p>
            <a:pPr algn="ctr">
              <a:spcBef>
                <a:spcPts val="1936"/>
              </a:spcBef>
            </a:pPr>
            <a:r>
              <a:rPr lang="zh-CN" altLang="en-US" sz="1900" dirty="0">
                <a:solidFill>
                  <a:schemeClr val="bg1"/>
                </a:solidFill>
                <a:latin typeface="微软雅黑" pitchFamily="34" charset="-122"/>
                <a:ea typeface="微软雅黑" pitchFamily="34" charset="-122"/>
              </a:rPr>
              <a:t>此处添加详细的说明文字做简要说明</a:t>
            </a:r>
            <a:endParaRPr lang="en-US" altLang="zh-CN" sz="1900" dirty="0">
              <a:solidFill>
                <a:schemeClr val="bg1"/>
              </a:solidFill>
              <a:latin typeface="微软雅黑" pitchFamily="34" charset="-122"/>
              <a:ea typeface="微软雅黑" pitchFamily="34" charset="-122"/>
            </a:endParaRPr>
          </a:p>
        </p:txBody>
      </p:sp>
      <p:sp>
        <p:nvSpPr>
          <p:cNvPr id="138" name="椭圆 137"/>
          <p:cNvSpPr/>
          <p:nvPr/>
        </p:nvSpPr>
        <p:spPr>
          <a:xfrm>
            <a:off x="5218289" y="1872580"/>
            <a:ext cx="3252791" cy="3253127"/>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39" name="矩形 138"/>
          <p:cNvSpPr/>
          <p:nvPr/>
        </p:nvSpPr>
        <p:spPr>
          <a:xfrm>
            <a:off x="5578968"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itchFamily="34" charset="-122"/>
                <a:ea typeface="微软雅黑" pitchFamily="34" charset="-122"/>
              </a:rPr>
              <a:t>商务领域</a:t>
            </a:r>
            <a:endParaRPr lang="en-US" altLang="zh-CN" sz="3900" b="1" dirty="0">
              <a:solidFill>
                <a:schemeClr val="bg1"/>
              </a:solidFill>
              <a:latin typeface="微软雅黑" pitchFamily="34" charset="-122"/>
              <a:ea typeface="微软雅黑" pitchFamily="34" charset="-122"/>
            </a:endParaRPr>
          </a:p>
          <a:p>
            <a:pPr algn="ctr">
              <a:spcBef>
                <a:spcPts val="1936"/>
              </a:spcBef>
            </a:pPr>
            <a:r>
              <a:rPr lang="zh-CN" altLang="en-US" sz="1900" dirty="0">
                <a:solidFill>
                  <a:schemeClr val="bg1"/>
                </a:solidFill>
                <a:latin typeface="微软雅黑" pitchFamily="34" charset="-122"/>
                <a:ea typeface="微软雅黑" pitchFamily="34" charset="-122"/>
              </a:rPr>
              <a:t>此处添加详细的说明文字做简要说明</a:t>
            </a:r>
            <a:endParaRPr lang="en-US" altLang="zh-CN" sz="1900" dirty="0">
              <a:solidFill>
                <a:schemeClr val="bg1"/>
              </a:solidFill>
              <a:latin typeface="微软雅黑" pitchFamily="34" charset="-122"/>
              <a:ea typeface="微软雅黑" pitchFamily="34" charset="-122"/>
            </a:endParaRPr>
          </a:p>
        </p:txBody>
      </p:sp>
      <p:sp>
        <p:nvSpPr>
          <p:cNvPr id="141" name="椭圆 140"/>
          <p:cNvSpPr/>
          <p:nvPr/>
        </p:nvSpPr>
        <p:spPr>
          <a:xfrm>
            <a:off x="8974597" y="1872580"/>
            <a:ext cx="3252791" cy="3253127"/>
          </a:xfrm>
          <a:prstGeom prst="ellipse">
            <a:avLst/>
          </a:prstGeom>
          <a:noFill/>
          <a:ln>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42" name="矩形 141"/>
          <p:cNvSpPr/>
          <p:nvPr/>
        </p:nvSpPr>
        <p:spPr>
          <a:xfrm>
            <a:off x="9335275"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itchFamily="34" charset="-122"/>
                <a:ea typeface="微软雅黑" pitchFamily="34" charset="-122"/>
              </a:rPr>
              <a:t>服务领域</a:t>
            </a:r>
            <a:endParaRPr lang="en-US" altLang="zh-CN" sz="3900" b="1" dirty="0">
              <a:solidFill>
                <a:schemeClr val="bg1"/>
              </a:solidFill>
              <a:latin typeface="微软雅黑" pitchFamily="34" charset="-122"/>
              <a:ea typeface="微软雅黑" pitchFamily="34" charset="-122"/>
            </a:endParaRPr>
          </a:p>
          <a:p>
            <a:pPr algn="ctr">
              <a:spcBef>
                <a:spcPts val="1936"/>
              </a:spcBef>
            </a:pPr>
            <a:r>
              <a:rPr lang="zh-CN" altLang="en-US" sz="1900" dirty="0">
                <a:solidFill>
                  <a:schemeClr val="bg1"/>
                </a:solidFill>
                <a:latin typeface="微软雅黑" pitchFamily="34" charset="-122"/>
                <a:ea typeface="微软雅黑" pitchFamily="34" charset="-122"/>
              </a:rPr>
              <a:t>此处添加详细的说明文字做简要说明</a:t>
            </a:r>
            <a:endParaRPr lang="en-US" altLang="zh-CN" sz="1900" dirty="0">
              <a:solidFill>
                <a:schemeClr val="bg1"/>
              </a:solidFill>
              <a:latin typeface="微软雅黑" pitchFamily="34" charset="-122"/>
              <a:ea typeface="微软雅黑" pitchFamily="34" charset="-122"/>
            </a:endParaRPr>
          </a:p>
        </p:txBody>
      </p:sp>
      <p:sp>
        <p:nvSpPr>
          <p:cNvPr id="20" name="TextBox 1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89599878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wheel(1)">
                                      <p:cBhvr>
                                        <p:cTn id="23" dur="750"/>
                                        <p:tgtEl>
                                          <p:spTgt spid="135"/>
                                        </p:tgtEl>
                                      </p:cBhvr>
                                    </p:animEffect>
                                  </p:childTnLst>
                                </p:cTn>
                              </p:par>
                            </p:childTnLst>
                          </p:cTn>
                        </p:par>
                        <p:par>
                          <p:cTn id="24" fill="hold">
                            <p:stCondLst>
                              <p:cond delay="1250"/>
                            </p:stCondLst>
                            <p:childTnLst>
                              <p:par>
                                <p:cTn id="25" presetID="22" presetClass="entr" presetSubtype="4" fill="hold" grpId="0" nodeType="after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wipe(down)">
                                      <p:cBhvr>
                                        <p:cTn id="27" dur="500"/>
                                        <p:tgtEl>
                                          <p:spTgt spid="136"/>
                                        </p:tgtEl>
                                      </p:cBhvr>
                                    </p:animEffect>
                                  </p:childTnLst>
                                </p:cTn>
                              </p:par>
                            </p:childTnLst>
                          </p:cTn>
                        </p:par>
                        <p:par>
                          <p:cTn id="28" fill="hold">
                            <p:stCondLst>
                              <p:cond delay="1750"/>
                            </p:stCondLst>
                            <p:childTnLst>
                              <p:par>
                                <p:cTn id="29" presetID="21" presetClass="entr" presetSubtype="1"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Effect transition="in" filter="wheel(1)">
                                      <p:cBhvr>
                                        <p:cTn id="31" dur="750"/>
                                        <p:tgtEl>
                                          <p:spTgt spid="138"/>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wipe(down)">
                                      <p:cBhvr>
                                        <p:cTn id="35" dur="500"/>
                                        <p:tgtEl>
                                          <p:spTgt spid="139"/>
                                        </p:tgtEl>
                                      </p:cBhvr>
                                    </p:animEffect>
                                  </p:childTnLst>
                                </p:cTn>
                              </p:par>
                            </p:childTnLst>
                          </p:cTn>
                        </p:par>
                        <p:par>
                          <p:cTn id="36" fill="hold">
                            <p:stCondLst>
                              <p:cond delay="3000"/>
                            </p:stCondLst>
                            <p:childTnLst>
                              <p:par>
                                <p:cTn id="37" presetID="21" presetClass="entr" presetSubtype="1" fill="hold" grpId="0" nodeType="afterEffect">
                                  <p:stCondLst>
                                    <p:cond delay="0"/>
                                  </p:stCondLst>
                                  <p:childTnLst>
                                    <p:set>
                                      <p:cBhvr>
                                        <p:cTn id="38" dur="1" fill="hold">
                                          <p:stCondLst>
                                            <p:cond delay="0"/>
                                          </p:stCondLst>
                                        </p:cTn>
                                        <p:tgtEl>
                                          <p:spTgt spid="141"/>
                                        </p:tgtEl>
                                        <p:attrNameLst>
                                          <p:attrName>style.visibility</p:attrName>
                                        </p:attrNameLst>
                                      </p:cBhvr>
                                      <p:to>
                                        <p:strVal val="visible"/>
                                      </p:to>
                                    </p:set>
                                    <p:animEffect transition="in" filter="wheel(1)">
                                      <p:cBhvr>
                                        <p:cTn id="39" dur="750"/>
                                        <p:tgtEl>
                                          <p:spTgt spid="141"/>
                                        </p:tgtEl>
                                      </p:cBhvr>
                                    </p:animEffect>
                                  </p:childTnLst>
                                </p:cTn>
                              </p:par>
                            </p:childTnLst>
                          </p:cTn>
                        </p:par>
                        <p:par>
                          <p:cTn id="40" fill="hold">
                            <p:stCondLst>
                              <p:cond delay="3750"/>
                            </p:stCondLst>
                            <p:childTnLst>
                              <p:par>
                                <p:cTn id="41" presetID="22" presetClass="entr" presetSubtype="4" fill="hold" grpId="0" nodeType="after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wipe(down)">
                                      <p:cBhvr>
                                        <p:cTn id="43" dur="500"/>
                                        <p:tgtEl>
                                          <p:spTgt spid="142"/>
                                        </p:tgtEl>
                                      </p:cBhvr>
                                    </p:animEffect>
                                  </p:childTnLst>
                                </p:cTn>
                              </p:par>
                            </p:childTnLst>
                          </p:cTn>
                        </p:par>
                        <p:par>
                          <p:cTn id="44" fill="hold">
                            <p:stCondLst>
                              <p:cond delay="4250"/>
                            </p:stCondLst>
                            <p:childTnLst>
                              <p:par>
                                <p:cTn id="45" presetID="22" presetClass="entr" presetSubtype="1"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wipe(up)">
                                      <p:cBhvr>
                                        <p:cTn id="47" dur="500"/>
                                        <p:tgtEl>
                                          <p:spTgt spid="115"/>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500"/>
                                        <p:tgtEl>
                                          <p:spTgt spid="114"/>
                                        </p:tgtEl>
                                      </p:cBhvr>
                                    </p:animEffect>
                                  </p:childTnLst>
                                </p:cTn>
                              </p:par>
                            </p:childTnLst>
                          </p:cTn>
                        </p:par>
                        <p:par>
                          <p:cTn id="52" fill="hold">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animBg="1"/>
      <p:bldP spid="135" grpId="0" animBg="1"/>
      <p:bldP spid="136" grpId="0"/>
      <p:bldP spid="138" grpId="0" animBg="1"/>
      <p:bldP spid="139" grpId="0"/>
      <p:bldP spid="141" grpId="0" animBg="1"/>
      <p:bldP spid="142"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5852" y="1656556"/>
            <a:ext cx="2230389" cy="2231196"/>
            <a:chOff x="1947738" y="2074082"/>
            <a:chExt cx="2230389" cy="2231196"/>
          </a:xfrm>
        </p:grpSpPr>
        <p:grpSp>
          <p:nvGrpSpPr>
            <p:cNvPr id="5" name="组合 4"/>
            <p:cNvGrpSpPr/>
            <p:nvPr/>
          </p:nvGrpSpPr>
          <p:grpSpPr>
            <a:xfrm>
              <a:off x="19477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7" name="同心圆 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p:cNvSpPr/>
            <p:nvPr/>
          </p:nvSpPr>
          <p:spPr>
            <a:xfrm>
              <a:off x="2110797" y="2237198"/>
              <a:ext cx="1904272" cy="19049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610148" y="1684316"/>
            <a:ext cx="2230389" cy="2231196"/>
            <a:chOff x="4595338" y="2130462"/>
            <a:chExt cx="2230389" cy="2231196"/>
          </a:xfrm>
        </p:grpSpPr>
        <p:grpSp>
          <p:nvGrpSpPr>
            <p:cNvPr id="61" name="组合 60"/>
            <p:cNvGrpSpPr/>
            <p:nvPr/>
          </p:nvGrpSpPr>
          <p:grpSpPr>
            <a:xfrm>
              <a:off x="4595338" y="2130462"/>
              <a:ext cx="2230389" cy="2231196"/>
              <a:chOff x="1463339" y="1072758"/>
              <a:chExt cx="1546058" cy="1546058"/>
            </a:xfrm>
            <a:effectLst>
              <a:outerShdw blurRad="330200" dist="215900" dir="5340000" sx="91000" sy="91000" algn="t" rotWithShape="0">
                <a:prstClr val="black">
                  <a:alpha val="58000"/>
                </a:prstClr>
              </a:outerShdw>
            </a:effectLst>
          </p:grpSpPr>
          <p:sp>
            <p:nvSpPr>
              <p:cNvPr id="62" name="同心圆 6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4758397" y="2293578"/>
              <a:ext cx="1904272" cy="19049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242938" y="1656556"/>
            <a:ext cx="2230389" cy="2231196"/>
            <a:chOff x="7242938" y="2074082"/>
            <a:chExt cx="2230389" cy="2231196"/>
          </a:xfrm>
        </p:grpSpPr>
        <p:grpSp>
          <p:nvGrpSpPr>
            <p:cNvPr id="43" name="组合 42"/>
            <p:cNvGrpSpPr/>
            <p:nvPr/>
          </p:nvGrpSpPr>
          <p:grpSpPr>
            <a:xfrm>
              <a:off x="72429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7405997" y="2237198"/>
              <a:ext cx="1904272" cy="19049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9890539" y="1656556"/>
            <a:ext cx="2230389" cy="2231196"/>
            <a:chOff x="9890539" y="2074082"/>
            <a:chExt cx="2230389" cy="2231196"/>
          </a:xfrm>
        </p:grpSpPr>
        <p:grpSp>
          <p:nvGrpSpPr>
            <p:cNvPr id="49" name="组合 48"/>
            <p:cNvGrpSpPr/>
            <p:nvPr/>
          </p:nvGrpSpPr>
          <p:grpSpPr>
            <a:xfrm>
              <a:off x="9890539"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p:cNvSpPr/>
            <p:nvPr/>
          </p:nvSpPr>
          <p:spPr>
            <a:xfrm>
              <a:off x="10053598" y="2237198"/>
              <a:ext cx="1904272" cy="1904957"/>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2227875" y="4263365"/>
            <a:ext cx="1437329" cy="338597"/>
            <a:chOff x="3477359" y="8032286"/>
            <a:chExt cx="2534423" cy="584775"/>
          </a:xfrm>
        </p:grpSpPr>
        <p:sp>
          <p:nvSpPr>
            <p:cNvPr id="77" name="流程图: 可选过程 76"/>
            <p:cNvSpPr/>
            <p:nvPr/>
          </p:nvSpPr>
          <p:spPr>
            <a:xfrm>
              <a:off x="3477359" y="8032286"/>
              <a:ext cx="2534423" cy="584775"/>
            </a:xfrm>
            <a:prstGeom prst="flowChartAlternateProcess">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8" name="TextBox 77"/>
            <p:cNvSpPr txBox="1"/>
            <p:nvPr/>
          </p:nvSpPr>
          <p:spPr>
            <a:xfrm>
              <a:off x="4072983"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79" name="组合 78"/>
          <p:cNvGrpSpPr/>
          <p:nvPr/>
        </p:nvGrpSpPr>
        <p:grpSpPr>
          <a:xfrm>
            <a:off x="5084978" y="4263365"/>
            <a:ext cx="1437329" cy="338597"/>
            <a:chOff x="8515249" y="8032286"/>
            <a:chExt cx="2534423" cy="584775"/>
          </a:xfrm>
        </p:grpSpPr>
        <p:sp>
          <p:nvSpPr>
            <p:cNvPr id="80" name="流程图: 可选过程 79"/>
            <p:cNvSpPr/>
            <p:nvPr/>
          </p:nvSpPr>
          <p:spPr>
            <a:xfrm>
              <a:off x="8515249" y="8032286"/>
              <a:ext cx="2534423" cy="584775"/>
            </a:xfrm>
            <a:prstGeom prst="flowChartAlternateProcess">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TextBox 80"/>
            <p:cNvSpPr txBox="1"/>
            <p:nvPr/>
          </p:nvSpPr>
          <p:spPr>
            <a:xfrm>
              <a:off x="9110873"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82" name="组合 81"/>
          <p:cNvGrpSpPr/>
          <p:nvPr/>
        </p:nvGrpSpPr>
        <p:grpSpPr>
          <a:xfrm>
            <a:off x="7667895" y="4263365"/>
            <a:ext cx="1437329" cy="338597"/>
            <a:chOff x="13486526" y="8032286"/>
            <a:chExt cx="2534423" cy="584775"/>
          </a:xfrm>
        </p:grpSpPr>
        <p:sp>
          <p:nvSpPr>
            <p:cNvPr id="83" name="流程图: 可选过程 82"/>
            <p:cNvSpPr/>
            <p:nvPr/>
          </p:nvSpPr>
          <p:spPr>
            <a:xfrm>
              <a:off x="13486526" y="8032286"/>
              <a:ext cx="2534423" cy="584775"/>
            </a:xfrm>
            <a:prstGeom prst="flowChartAlternateProcess">
              <a:avLst/>
            </a:prstGeom>
            <a:solidFill>
              <a:schemeClr val="accent3"/>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4" name="TextBox 83"/>
            <p:cNvSpPr txBox="1"/>
            <p:nvPr/>
          </p:nvSpPr>
          <p:spPr>
            <a:xfrm>
              <a:off x="14082150"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85" name="组合 84"/>
          <p:cNvGrpSpPr/>
          <p:nvPr/>
        </p:nvGrpSpPr>
        <p:grpSpPr>
          <a:xfrm>
            <a:off x="10368929" y="4263365"/>
            <a:ext cx="1437329" cy="338597"/>
            <a:chOff x="18741300" y="8032286"/>
            <a:chExt cx="2534423" cy="584775"/>
          </a:xfrm>
        </p:grpSpPr>
        <p:sp>
          <p:nvSpPr>
            <p:cNvPr id="86" name="流程图: 可选过程 85"/>
            <p:cNvSpPr/>
            <p:nvPr/>
          </p:nvSpPr>
          <p:spPr>
            <a:xfrm>
              <a:off x="18741300" y="8032286"/>
              <a:ext cx="2534423" cy="584775"/>
            </a:xfrm>
            <a:prstGeom prst="flowChartAlternateProcess">
              <a:avLst/>
            </a:prstGeom>
            <a:solidFill>
              <a:schemeClr val="accent4"/>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TextBox 86"/>
            <p:cNvSpPr txBox="1"/>
            <p:nvPr/>
          </p:nvSpPr>
          <p:spPr>
            <a:xfrm>
              <a:off x="19336924"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sp>
        <p:nvSpPr>
          <p:cNvPr id="89" name="矩形 88"/>
          <p:cNvSpPr/>
          <p:nvPr/>
        </p:nvSpPr>
        <p:spPr>
          <a:xfrm>
            <a:off x="4725033"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0" name="矩形 89"/>
          <p:cNvSpPr/>
          <p:nvPr/>
        </p:nvSpPr>
        <p:spPr>
          <a:xfrm>
            <a:off x="1962035"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1" name="矩形 90"/>
          <p:cNvSpPr/>
          <p:nvPr/>
        </p:nvSpPr>
        <p:spPr>
          <a:xfrm>
            <a:off x="7344593"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2" name="矩形 91"/>
          <p:cNvSpPr/>
          <p:nvPr/>
        </p:nvSpPr>
        <p:spPr>
          <a:xfrm>
            <a:off x="10080897"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pic>
        <p:nvPicPr>
          <p:cNvPr id="23"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2065457" y="1795564"/>
            <a:ext cx="2005214" cy="1953182"/>
          </a:xfrm>
          <a:prstGeom prst="rect">
            <a:avLst/>
          </a:prstGeom>
          <a:ln w="12700">
            <a:miter lim="400000"/>
          </a:ln>
        </p:spPr>
      </p:pic>
      <p:pic>
        <p:nvPicPr>
          <p:cNvPr id="73"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4738610" y="1837271"/>
            <a:ext cx="1973463" cy="1915118"/>
          </a:xfrm>
          <a:prstGeom prst="rect">
            <a:avLst/>
          </a:prstGeom>
          <a:ln w="12700">
            <a:miter lim="400000"/>
          </a:ln>
        </p:spPr>
      </p:pic>
      <p:pic>
        <p:nvPicPr>
          <p:cNvPr id="17" name="03_Our Portfolio Round.psd"/>
          <p:cNvPicPr/>
          <p:nvPr/>
        </p:nvPicPr>
        <p:blipFill>
          <a:blip r:embed="rId5" cstate="print">
            <a:extLst>
              <a:ext uri="{28A0092B-C50C-407E-A947-70E740481C1C}">
                <a14:useLocalDpi xmlns:a14="http://schemas.microsoft.com/office/drawing/2010/main" val="0"/>
              </a:ext>
            </a:extLst>
          </a:blip>
          <a:stretch>
            <a:fillRect/>
          </a:stretch>
        </p:blipFill>
        <p:spPr>
          <a:xfrm>
            <a:off x="7395837" y="1805263"/>
            <a:ext cx="1915586" cy="1958814"/>
          </a:xfrm>
          <a:prstGeom prst="rect">
            <a:avLst/>
          </a:prstGeom>
          <a:ln w="12700">
            <a:miter lim="400000"/>
          </a:ln>
        </p:spPr>
      </p:pic>
      <p:pic>
        <p:nvPicPr>
          <p:cNvPr id="20" name="03_Our Portfolio Round.psd"/>
          <p:cNvPicPr/>
          <p:nvPr/>
        </p:nvPicPr>
        <p:blipFill>
          <a:blip r:embed="rId6" cstate="print">
            <a:extLst>
              <a:ext uri="{28A0092B-C50C-407E-A947-70E740481C1C}">
                <a14:useLocalDpi xmlns:a14="http://schemas.microsoft.com/office/drawing/2010/main" val="0"/>
              </a:ext>
            </a:extLst>
          </a:blip>
          <a:stretch>
            <a:fillRect/>
          </a:stretch>
        </p:blipFill>
        <p:spPr>
          <a:xfrm>
            <a:off x="10022393" y="1802535"/>
            <a:ext cx="1966684" cy="1972766"/>
          </a:xfrm>
          <a:prstGeom prst="rect">
            <a:avLst/>
          </a:prstGeom>
          <a:ln w="12700">
            <a:miter lim="400000"/>
          </a:ln>
        </p:spPr>
      </p:pic>
      <p:sp>
        <p:nvSpPr>
          <p:cNvPr id="4" name="标题 3"/>
          <p:cNvSpPr>
            <a:spLocks noGrp="1"/>
          </p:cNvSpPr>
          <p:nvPr>
            <p:ph type="title"/>
          </p:nvPr>
        </p:nvSpPr>
        <p:spPr/>
        <p:txBody>
          <a:bodyPr/>
          <a:lstStyle/>
          <a:p>
            <a:pPr algn="l"/>
            <a:r>
              <a:rPr lang="zh-CN" altLang="en-US" dirty="0" smtClean="0"/>
              <a:t>团队介绍</a:t>
            </a:r>
            <a:endParaRPr lang="zh-CN" altLang="en-US" dirty="0"/>
          </a:p>
        </p:txBody>
      </p:sp>
      <p:sp>
        <p:nvSpPr>
          <p:cNvPr id="45" name="TextBox 44"/>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62526762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right)">
                                      <p:cBhvr>
                                        <p:cTn id="24" dur="500"/>
                                        <p:tgtEl>
                                          <p:spTgt spid="23"/>
                                        </p:tgtEl>
                                      </p:cBhvr>
                                    </p:animEffect>
                                  </p:childTnLst>
                                </p:cTn>
                              </p:par>
                              <p:par>
                                <p:cTn id="25" presetID="22" presetClass="entr" presetSubtype="2"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500"/>
                                        <p:tgtEl>
                                          <p:spTgt spid="73"/>
                                        </p:tgtEl>
                                      </p:cBhvr>
                                    </p:animEffect>
                                  </p:childTnLst>
                                </p:cTn>
                              </p:par>
                              <p:par>
                                <p:cTn id="28" presetID="22" presetClass="entr" presetSubtype="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righ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childTnLst>
                          </p:cTn>
                        </p:par>
                        <p:par>
                          <p:cTn id="34" fill="hold">
                            <p:stCondLst>
                              <p:cond delay="1000"/>
                            </p:stCondLst>
                            <p:childTnLst>
                              <p:par>
                                <p:cTn id="35" presetID="47" presetClass="entr" presetSubtype="0"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anim calcmode="lin" valueType="num">
                                      <p:cBhvr>
                                        <p:cTn id="38" dur="500" fill="hold"/>
                                        <p:tgtEl>
                                          <p:spTgt spid="76"/>
                                        </p:tgtEl>
                                        <p:attrNameLst>
                                          <p:attrName>ppt_x</p:attrName>
                                        </p:attrNameLst>
                                      </p:cBhvr>
                                      <p:tavLst>
                                        <p:tav tm="0">
                                          <p:val>
                                            <p:strVal val="#ppt_x"/>
                                          </p:val>
                                        </p:tav>
                                        <p:tav tm="100000">
                                          <p:val>
                                            <p:strVal val="#ppt_x"/>
                                          </p:val>
                                        </p:tav>
                                      </p:tavLst>
                                    </p:anim>
                                    <p:anim calcmode="lin" valueType="num">
                                      <p:cBhvr>
                                        <p:cTn id="39" dur="500" fill="hold"/>
                                        <p:tgtEl>
                                          <p:spTgt spid="7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anim calcmode="lin" valueType="num">
                                      <p:cBhvr>
                                        <p:cTn id="43" dur="500" fill="hold"/>
                                        <p:tgtEl>
                                          <p:spTgt spid="79"/>
                                        </p:tgtEl>
                                        <p:attrNameLst>
                                          <p:attrName>ppt_x</p:attrName>
                                        </p:attrNameLst>
                                      </p:cBhvr>
                                      <p:tavLst>
                                        <p:tav tm="0">
                                          <p:val>
                                            <p:strVal val="#ppt_x"/>
                                          </p:val>
                                        </p:tav>
                                        <p:tav tm="100000">
                                          <p:val>
                                            <p:strVal val="#ppt_x"/>
                                          </p:val>
                                        </p:tav>
                                      </p:tavLst>
                                    </p:anim>
                                    <p:anim calcmode="lin" valueType="num">
                                      <p:cBhvr>
                                        <p:cTn id="44" dur="500" fill="hold"/>
                                        <p:tgtEl>
                                          <p:spTgt spid="7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anim calcmode="lin" valueType="num">
                                      <p:cBhvr>
                                        <p:cTn id="48" dur="500" fill="hold"/>
                                        <p:tgtEl>
                                          <p:spTgt spid="82"/>
                                        </p:tgtEl>
                                        <p:attrNameLst>
                                          <p:attrName>ppt_x</p:attrName>
                                        </p:attrNameLst>
                                      </p:cBhvr>
                                      <p:tavLst>
                                        <p:tav tm="0">
                                          <p:val>
                                            <p:strVal val="#ppt_x"/>
                                          </p:val>
                                        </p:tav>
                                        <p:tav tm="100000">
                                          <p:val>
                                            <p:strVal val="#ppt_x"/>
                                          </p:val>
                                        </p:tav>
                                      </p:tavLst>
                                    </p:anim>
                                    <p:anim calcmode="lin" valueType="num">
                                      <p:cBhvr>
                                        <p:cTn id="49" dur="500" fill="hold"/>
                                        <p:tgtEl>
                                          <p:spTgt spid="8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anim calcmode="lin" valueType="num">
                                      <p:cBhvr>
                                        <p:cTn id="53" dur="500" fill="hold"/>
                                        <p:tgtEl>
                                          <p:spTgt spid="85"/>
                                        </p:tgtEl>
                                        <p:attrNameLst>
                                          <p:attrName>ppt_x</p:attrName>
                                        </p:attrNameLst>
                                      </p:cBhvr>
                                      <p:tavLst>
                                        <p:tav tm="0">
                                          <p:val>
                                            <p:strVal val="#ppt_x"/>
                                          </p:val>
                                        </p:tav>
                                        <p:tav tm="100000">
                                          <p:val>
                                            <p:strVal val="#ppt_x"/>
                                          </p:val>
                                        </p:tav>
                                      </p:tavLst>
                                    </p:anim>
                                    <p:anim calcmode="lin" valueType="num">
                                      <p:cBhvr>
                                        <p:cTn id="54" dur="500" fill="hold"/>
                                        <p:tgtEl>
                                          <p:spTgt spid="8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14" presetClass="entr" presetSubtype="10"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randombar(horizontal)">
                                      <p:cBhvr>
                                        <p:cTn id="58" dur="500"/>
                                        <p:tgtEl>
                                          <p:spTgt spid="9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randombar(horizontal)">
                                      <p:cBhvr>
                                        <p:cTn id="61" dur="500"/>
                                        <p:tgtEl>
                                          <p:spTgt spid="8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randombar(horizontal)">
                                      <p:cBhvr>
                                        <p:cTn id="64" dur="500"/>
                                        <p:tgtEl>
                                          <p:spTgt spid="91"/>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randombar(horizontal)">
                                      <p:cBhvr>
                                        <p:cTn id="67" dur="500"/>
                                        <p:tgtEl>
                                          <p:spTgt spid="92"/>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a:off x="622214" y="1512540"/>
            <a:ext cx="4253254" cy="4253690"/>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25939" r="7361"/>
          <a:stretch/>
        </p:blipFill>
        <p:spPr>
          <a:xfrm>
            <a:off x="791865" y="1682206"/>
            <a:ext cx="3913953" cy="3914358"/>
          </a:xfrm>
          <a:prstGeom prst="ellipse">
            <a:avLst/>
          </a:prstGeom>
        </p:spPr>
      </p:pic>
      <p:grpSp>
        <p:nvGrpSpPr>
          <p:cNvPr id="30" name="组合 29"/>
          <p:cNvGrpSpPr/>
          <p:nvPr/>
        </p:nvGrpSpPr>
        <p:grpSpPr>
          <a:xfrm>
            <a:off x="1352795" y="5821137"/>
            <a:ext cx="2791931" cy="1132008"/>
            <a:chOff x="714375" y="2919239"/>
            <a:chExt cx="1420813" cy="701700"/>
          </a:xfrm>
        </p:grpSpPr>
        <p:sp>
          <p:nvSpPr>
            <p:cNvPr id="31"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2500" dirty="0">
                  <a:solidFill>
                    <a:schemeClr val="bg2"/>
                  </a:solidFill>
                  <a:latin typeface="Arial" charset="0"/>
                </a:rPr>
                <a:t>无名氏</a:t>
              </a:r>
            </a:p>
          </p:txBody>
        </p:sp>
        <p:sp>
          <p:nvSpPr>
            <p:cNvPr id="32"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900" dirty="0" smtClean="0">
                  <a:solidFill>
                    <a:schemeClr val="bg2"/>
                  </a:solidFill>
                  <a:latin typeface="微软雅黑" pitchFamily="34" charset="-122"/>
                </a:rPr>
                <a:t>此处可填写职位</a:t>
              </a:r>
              <a:endParaRPr lang="zh-CN" altLang="en-US" sz="1900" dirty="0">
                <a:solidFill>
                  <a:schemeClr val="bg2"/>
                </a:solidFill>
                <a:latin typeface="微软雅黑" pitchFamily="34" charset="-122"/>
              </a:endParaRPr>
            </a:p>
          </p:txBody>
        </p:sp>
      </p:grpSp>
      <p:grpSp>
        <p:nvGrpSpPr>
          <p:cNvPr id="33" name="组合 32"/>
          <p:cNvGrpSpPr/>
          <p:nvPr/>
        </p:nvGrpSpPr>
        <p:grpSpPr>
          <a:xfrm>
            <a:off x="1871596" y="6982798"/>
            <a:ext cx="1754329" cy="290382"/>
            <a:chOff x="1362606" y="4299942"/>
            <a:chExt cx="1087571" cy="180000"/>
          </a:xfrm>
        </p:grpSpPr>
        <p:grpSp>
          <p:nvGrpSpPr>
            <p:cNvPr id="34" name="组合 33"/>
            <p:cNvGrpSpPr>
              <a:grpSpLocks noChangeAspect="1"/>
            </p:cNvGrpSpPr>
            <p:nvPr/>
          </p:nvGrpSpPr>
          <p:grpSpPr>
            <a:xfrm>
              <a:off x="1938670" y="4299942"/>
              <a:ext cx="223475" cy="180000"/>
              <a:chOff x="3304457" y="-231998"/>
              <a:chExt cx="576064" cy="463996"/>
            </a:xfrm>
          </p:grpSpPr>
          <p:sp>
            <p:nvSpPr>
              <p:cNvPr id="44" name="圆角矩形 43"/>
              <p:cNvSpPr/>
              <p:nvPr/>
            </p:nvSpPr>
            <p:spPr>
              <a:xfrm>
                <a:off x="3304457" y="-231998"/>
                <a:ext cx="576064" cy="46399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5" name="组合 34"/>
            <p:cNvGrpSpPr>
              <a:grpSpLocks noChangeAspect="1"/>
            </p:cNvGrpSpPr>
            <p:nvPr/>
          </p:nvGrpSpPr>
          <p:grpSpPr>
            <a:xfrm>
              <a:off x="1650638" y="4299942"/>
              <a:ext cx="223475" cy="180000"/>
              <a:chOff x="2350396" y="383407"/>
              <a:chExt cx="576064" cy="463996"/>
            </a:xfrm>
          </p:grpSpPr>
          <p:sp>
            <p:nvSpPr>
              <p:cNvPr id="42" name="圆角矩形 41"/>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6" name="组合 35"/>
            <p:cNvGrpSpPr>
              <a:grpSpLocks noChangeAspect="1"/>
            </p:cNvGrpSpPr>
            <p:nvPr/>
          </p:nvGrpSpPr>
          <p:grpSpPr>
            <a:xfrm>
              <a:off x="1362606" y="4299942"/>
              <a:ext cx="223475" cy="180000"/>
              <a:chOff x="971600" y="107504"/>
              <a:chExt cx="576064" cy="463996"/>
            </a:xfrm>
          </p:grpSpPr>
          <p:sp>
            <p:nvSpPr>
              <p:cNvPr id="40" name="圆角矩形 39"/>
              <p:cNvSpPr/>
              <p:nvPr/>
            </p:nvSpPr>
            <p:spPr>
              <a:xfrm>
                <a:off x="971600" y="107504"/>
                <a:ext cx="576064" cy="4639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7" name="组合 36"/>
            <p:cNvGrpSpPr>
              <a:grpSpLocks noChangeAspect="1"/>
            </p:cNvGrpSpPr>
            <p:nvPr/>
          </p:nvGrpSpPr>
          <p:grpSpPr>
            <a:xfrm>
              <a:off x="2226702" y="4299942"/>
              <a:ext cx="223475" cy="180000"/>
              <a:chOff x="5180856" y="-282649"/>
              <a:chExt cx="576064" cy="463996"/>
            </a:xfrm>
          </p:grpSpPr>
          <p:sp>
            <p:nvSpPr>
              <p:cNvPr id="38" name="圆角矩形 37"/>
              <p:cNvSpPr/>
              <p:nvPr/>
            </p:nvSpPr>
            <p:spPr>
              <a:xfrm>
                <a:off x="5180856" y="-282649"/>
                <a:ext cx="576064" cy="46399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46" name="圆角矩形 45"/>
          <p:cNvSpPr/>
          <p:nvPr/>
        </p:nvSpPr>
        <p:spPr>
          <a:xfrm>
            <a:off x="5770880" y="1957715"/>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5770880" y="4029327"/>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5770880" y="5065130"/>
            <a:ext cx="6155474"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5770880" y="2993522"/>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5770880" y="1957715"/>
            <a:ext cx="5865122"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5770878" y="2993522"/>
            <a:ext cx="5284417"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5770882" y="4029327"/>
            <a:ext cx="3600371"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5770878" y="5065130"/>
            <a:ext cx="5284417"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2159348" y="1804996"/>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95%</a:t>
            </a:r>
            <a:endParaRPr lang="zh-CN" altLang="en-US" sz="2500" dirty="0">
              <a:latin typeface="Arial Unicode MS" pitchFamily="34" charset="-122"/>
              <a:ea typeface="Arial Unicode MS" pitchFamily="34" charset="-122"/>
              <a:cs typeface="Arial Unicode MS" pitchFamily="34" charset="-122"/>
            </a:endParaRPr>
          </a:p>
        </p:txBody>
      </p:sp>
      <p:sp>
        <p:nvSpPr>
          <p:cNvPr id="55" name="TextBox 54"/>
          <p:cNvSpPr txBox="1"/>
          <p:nvPr/>
        </p:nvSpPr>
        <p:spPr>
          <a:xfrm>
            <a:off x="12159348" y="2840802"/>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90%</a:t>
            </a:r>
            <a:endParaRPr lang="zh-CN" altLang="en-US" sz="2500" dirty="0">
              <a:latin typeface="Arial Unicode MS" pitchFamily="34" charset="-122"/>
              <a:ea typeface="Arial Unicode MS" pitchFamily="34" charset="-122"/>
              <a:cs typeface="Arial Unicode MS" pitchFamily="34" charset="-122"/>
            </a:endParaRPr>
          </a:p>
        </p:txBody>
      </p:sp>
      <p:sp>
        <p:nvSpPr>
          <p:cNvPr id="56" name="TextBox 55"/>
          <p:cNvSpPr txBox="1"/>
          <p:nvPr/>
        </p:nvSpPr>
        <p:spPr>
          <a:xfrm>
            <a:off x="12159348" y="3876610"/>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55%</a:t>
            </a:r>
            <a:endParaRPr lang="zh-CN" altLang="en-US" sz="2500" dirty="0">
              <a:latin typeface="Arial Unicode MS" pitchFamily="34" charset="-122"/>
              <a:ea typeface="Arial Unicode MS" pitchFamily="34" charset="-122"/>
              <a:cs typeface="Arial Unicode MS" pitchFamily="34" charset="-122"/>
            </a:endParaRPr>
          </a:p>
        </p:txBody>
      </p:sp>
      <p:sp>
        <p:nvSpPr>
          <p:cNvPr id="57" name="TextBox 56"/>
          <p:cNvSpPr txBox="1"/>
          <p:nvPr/>
        </p:nvSpPr>
        <p:spPr>
          <a:xfrm>
            <a:off x="12159348" y="4912412"/>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90%</a:t>
            </a:r>
            <a:endParaRPr lang="zh-CN" altLang="en-US" sz="2500" dirty="0">
              <a:latin typeface="Arial Unicode MS" pitchFamily="34" charset="-122"/>
              <a:ea typeface="Arial Unicode MS" pitchFamily="34" charset="-122"/>
              <a:cs typeface="Arial Unicode MS" pitchFamily="34" charset="-122"/>
            </a:endParaRPr>
          </a:p>
        </p:txBody>
      </p:sp>
      <p:sp>
        <p:nvSpPr>
          <p:cNvPr id="58" name="TextBox 57"/>
          <p:cNvSpPr txBox="1"/>
          <p:nvPr/>
        </p:nvSpPr>
        <p:spPr>
          <a:xfrm>
            <a:off x="5770882" y="1440532"/>
            <a:ext cx="1510001"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itchFamily="34" charset="-122"/>
                <a:ea typeface="微软雅黑" pitchFamily="34" charset="-122"/>
              </a:rPr>
              <a:t>领导力</a:t>
            </a:r>
          </a:p>
        </p:txBody>
      </p:sp>
      <p:sp>
        <p:nvSpPr>
          <p:cNvPr id="59" name="TextBox 58"/>
          <p:cNvSpPr txBox="1"/>
          <p:nvPr/>
        </p:nvSpPr>
        <p:spPr>
          <a:xfrm>
            <a:off x="5770880" y="2450468"/>
            <a:ext cx="1974616"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itchFamily="34" charset="-122"/>
                <a:ea typeface="微软雅黑" pitchFamily="34" charset="-122"/>
              </a:rPr>
              <a:t>创作激情</a:t>
            </a:r>
          </a:p>
        </p:txBody>
      </p:sp>
      <p:sp>
        <p:nvSpPr>
          <p:cNvPr id="60" name="TextBox 59"/>
          <p:cNvSpPr txBox="1"/>
          <p:nvPr/>
        </p:nvSpPr>
        <p:spPr>
          <a:xfrm>
            <a:off x="5770882" y="3496858"/>
            <a:ext cx="1510001"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itchFamily="34" charset="-122"/>
                <a:ea typeface="微软雅黑" pitchFamily="34" charset="-122"/>
              </a:rPr>
              <a:t>运动量</a:t>
            </a:r>
          </a:p>
        </p:txBody>
      </p:sp>
      <p:sp>
        <p:nvSpPr>
          <p:cNvPr id="61" name="TextBox 60"/>
          <p:cNvSpPr txBox="1"/>
          <p:nvPr/>
        </p:nvSpPr>
        <p:spPr>
          <a:xfrm>
            <a:off x="5770880" y="4542352"/>
            <a:ext cx="1974616"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itchFamily="34" charset="-122"/>
                <a:ea typeface="微软雅黑" pitchFamily="34" charset="-122"/>
              </a:rPr>
              <a:t>工作热情</a:t>
            </a:r>
          </a:p>
        </p:txBody>
      </p:sp>
      <p:sp>
        <p:nvSpPr>
          <p:cNvPr id="62" name="文本框 7"/>
          <p:cNvSpPr txBox="1">
            <a:spLocks noChangeArrowheads="1"/>
          </p:cNvSpPr>
          <p:nvPr/>
        </p:nvSpPr>
        <p:spPr bwMode="auto">
          <a:xfrm>
            <a:off x="5751043" y="5798974"/>
            <a:ext cx="6640613" cy="168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462" tIns="73730" rIns="147462" bIns="7373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400" b="1" dirty="0">
                <a:solidFill>
                  <a:schemeClr val="accent1"/>
                </a:solidFill>
                <a:latin typeface="微软雅黑" pitchFamily="34" charset="-122"/>
              </a:rPr>
              <a:t>添加文本信息</a:t>
            </a:r>
            <a:endParaRPr lang="en-US" altLang="zh-CN" sz="2400" b="1" dirty="0">
              <a:solidFill>
                <a:schemeClr val="accent1"/>
              </a:solidFill>
              <a:latin typeface="微软雅黑" pitchFamily="34" charset="-122"/>
            </a:endParaRPr>
          </a:p>
          <a:p>
            <a:pPr>
              <a:lnSpc>
                <a:spcPct val="150000"/>
              </a:lnSpc>
              <a:spcBef>
                <a:spcPts val="483"/>
              </a:spcBef>
            </a:pPr>
            <a:r>
              <a:rPr lang="zh-CN" altLang="en-US" sz="1600" dirty="0">
                <a:solidFill>
                  <a:schemeClr val="bg2"/>
                </a:solidFill>
                <a:latin typeface="微软雅黑" pitchFamily="34" charset="-122"/>
              </a:rPr>
              <a:t>单击此处添加对图片的说明文字单击此处添加对图片的说明文字单击此处添加对图片的说明文字</a:t>
            </a:r>
          </a:p>
        </p:txBody>
      </p:sp>
      <p:sp>
        <p:nvSpPr>
          <p:cNvPr id="3" name="标题 2"/>
          <p:cNvSpPr>
            <a:spLocks noGrp="1"/>
          </p:cNvSpPr>
          <p:nvPr>
            <p:ph type="title"/>
          </p:nvPr>
        </p:nvSpPr>
        <p:spPr/>
        <p:txBody>
          <a:bodyPr/>
          <a:lstStyle/>
          <a:p>
            <a:pPr algn="l"/>
            <a:r>
              <a:rPr lang="zh-CN" altLang="en-US" dirty="0" smtClean="0"/>
              <a:t>核心成员介绍</a:t>
            </a:r>
            <a:endParaRPr lang="zh-CN" altLang="en-US" dirty="0"/>
          </a:p>
        </p:txBody>
      </p:sp>
      <p:sp>
        <p:nvSpPr>
          <p:cNvPr id="63" name="TextBox 6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383142056"/>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1000"/>
                                        <p:tgtEl>
                                          <p:spTgt spid="28"/>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750"/>
                                        <p:tgtEl>
                                          <p:spTgt spid="30"/>
                                        </p:tgtEl>
                                      </p:cBhvr>
                                    </p:animEffect>
                                    <p:anim calcmode="lin" valueType="num">
                                      <p:cBhvr>
                                        <p:cTn id="17" dur="750" fill="hold"/>
                                        <p:tgtEl>
                                          <p:spTgt spid="30"/>
                                        </p:tgtEl>
                                        <p:attrNameLst>
                                          <p:attrName>ppt_x</p:attrName>
                                        </p:attrNameLst>
                                      </p:cBhvr>
                                      <p:tavLst>
                                        <p:tav tm="0">
                                          <p:val>
                                            <p:strVal val="#ppt_x"/>
                                          </p:val>
                                        </p:tav>
                                        <p:tav tm="100000">
                                          <p:val>
                                            <p:strVal val="#ppt_x"/>
                                          </p:val>
                                        </p:tav>
                                      </p:tavLst>
                                    </p:anim>
                                    <p:anim calcmode="lin" valueType="num">
                                      <p:cBhvr>
                                        <p:cTn id="18" dur="75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750"/>
                                        <p:tgtEl>
                                          <p:spTgt spid="46"/>
                                        </p:tgtEl>
                                      </p:cBhvr>
                                    </p:animEffect>
                                  </p:childTnLst>
                                </p:cTn>
                              </p:par>
                              <p:par>
                                <p:cTn id="28" presetID="22" presetClass="entr" presetSubtype="8" fill="hold" grpId="0" nodeType="withEffect">
                                  <p:stCondLst>
                                    <p:cond delay="15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750"/>
                                        <p:tgtEl>
                                          <p:spTgt spid="50"/>
                                        </p:tgtEl>
                                      </p:cBhvr>
                                    </p:animEffect>
                                  </p:childTnLst>
                                </p:cTn>
                              </p:par>
                              <p:par>
                                <p:cTn id="31" presetID="22" presetClass="entr" presetSubtype="8" fill="hold" grpId="0" nodeType="withEffect">
                                  <p:stCondLst>
                                    <p:cond delay="15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750"/>
                                        <p:tgtEl>
                                          <p:spTgt spid="49"/>
                                        </p:tgtEl>
                                      </p:cBhvr>
                                    </p:animEffect>
                                  </p:childTnLst>
                                </p:cTn>
                              </p:par>
                              <p:par>
                                <p:cTn id="40" presetID="22" presetClass="entr" presetSubtype="8" fill="hold" grpId="0" nodeType="withEffect">
                                  <p:stCondLst>
                                    <p:cond delay="400"/>
                                  </p:stCondLst>
                                  <p:childTnLst>
                                    <p:set>
                                      <p:cBhvr>
                                        <p:cTn id="41" dur="1" fill="hold">
                                          <p:stCondLst>
                                            <p:cond delay="0"/>
                                          </p:stCondLst>
                                        </p:cTn>
                                        <p:tgtEl>
                                          <p:spTgt spid="51"/>
                                        </p:tgtEl>
                                        <p:attrNameLst>
                                          <p:attrName>style.visibility</p:attrName>
                                        </p:attrNameLst>
                                      </p:cBhvr>
                                      <p:to>
                                        <p:strVal val="visible"/>
                                      </p:to>
                                    </p:set>
                                    <p:animEffect transition="in" filter="wipe(left)">
                                      <p:cBhvr>
                                        <p:cTn id="42" dur="750"/>
                                        <p:tgtEl>
                                          <p:spTgt spid="51"/>
                                        </p:tgtEl>
                                      </p:cBhvr>
                                    </p:animEffect>
                                  </p:childTnLst>
                                </p:cTn>
                              </p:par>
                              <p:par>
                                <p:cTn id="43" presetID="22" presetClass="entr" presetSubtype="8" fill="hold" grpId="0" nodeType="withEffect">
                                  <p:stCondLst>
                                    <p:cond delay="40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750"/>
                                        <p:tgtEl>
                                          <p:spTgt spid="47"/>
                                        </p:tgtEl>
                                      </p:cBhvr>
                                    </p:animEffect>
                                  </p:childTnLst>
                                </p:cTn>
                              </p:par>
                              <p:par>
                                <p:cTn id="52" presetID="22" presetClass="entr" presetSubtype="8" fill="hold" grpId="0" nodeType="withEffect">
                                  <p:stCondLst>
                                    <p:cond delay="65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750"/>
                                        <p:tgtEl>
                                          <p:spTgt spid="52"/>
                                        </p:tgtEl>
                                      </p:cBhvr>
                                    </p:animEffect>
                                  </p:childTnLst>
                                </p:cTn>
                              </p:par>
                              <p:par>
                                <p:cTn id="55" presetID="22" presetClass="entr" presetSubtype="8" fill="hold" grpId="0" nodeType="withEffect">
                                  <p:stCondLst>
                                    <p:cond delay="650"/>
                                  </p:stCondLst>
                                  <p:childTnLst>
                                    <p:set>
                                      <p:cBhvr>
                                        <p:cTn id="56" dur="1" fill="hold">
                                          <p:stCondLst>
                                            <p:cond delay="0"/>
                                          </p:stCondLst>
                                        </p:cTn>
                                        <p:tgtEl>
                                          <p:spTgt spid="60"/>
                                        </p:tgtEl>
                                        <p:attrNameLst>
                                          <p:attrName>style.visibility</p:attrName>
                                        </p:attrNameLst>
                                      </p:cBhvr>
                                      <p:to>
                                        <p:strVal val="visible"/>
                                      </p:to>
                                    </p:set>
                                    <p:animEffect transition="in" filter="wipe(left)">
                                      <p:cBhvr>
                                        <p:cTn id="57" dur="500"/>
                                        <p:tgtEl>
                                          <p:spTgt spid="60"/>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par>
                                <p:cTn id="61" presetID="22" presetClass="entr" presetSubtype="8" fill="hold" grpId="0" nodeType="withEffect">
                                  <p:stCondLst>
                                    <p:cond delay="7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750"/>
                                        <p:tgtEl>
                                          <p:spTgt spid="48"/>
                                        </p:tgtEl>
                                      </p:cBhvr>
                                    </p:animEffect>
                                  </p:childTnLst>
                                </p:cTn>
                              </p:par>
                              <p:par>
                                <p:cTn id="64" presetID="22" presetClass="entr" presetSubtype="8" fill="hold" grpId="0" nodeType="withEffect">
                                  <p:stCondLst>
                                    <p:cond delay="90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750"/>
                                        <p:tgtEl>
                                          <p:spTgt spid="53"/>
                                        </p:tgtEl>
                                      </p:cBhvr>
                                    </p:animEffect>
                                  </p:childTnLst>
                                </p:cTn>
                              </p:par>
                              <p:par>
                                <p:cTn id="67" presetID="22" presetClass="entr" presetSubtype="8" fill="hold" grpId="0" nodeType="withEffect">
                                  <p:stCondLst>
                                    <p:cond delay="900"/>
                                  </p:stCondLst>
                                  <p:childTnLst>
                                    <p:set>
                                      <p:cBhvr>
                                        <p:cTn id="68" dur="1" fill="hold">
                                          <p:stCondLst>
                                            <p:cond delay="0"/>
                                          </p:stCondLst>
                                        </p:cTn>
                                        <p:tgtEl>
                                          <p:spTgt spid="61"/>
                                        </p:tgtEl>
                                        <p:attrNameLst>
                                          <p:attrName>style.visibility</p:attrName>
                                        </p:attrNameLst>
                                      </p:cBhvr>
                                      <p:to>
                                        <p:strVal val="visible"/>
                                      </p:to>
                                    </p:set>
                                    <p:animEffect transition="in" filter="wipe(left)">
                                      <p:cBhvr>
                                        <p:cTn id="69" dur="500"/>
                                        <p:tgtEl>
                                          <p:spTgt spid="61"/>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57"/>
                                        </p:tgtEl>
                                        <p:attrNameLst>
                                          <p:attrName>style.visibility</p:attrName>
                                        </p:attrNameLst>
                                      </p:cBhvr>
                                      <p:to>
                                        <p:strVal val="visible"/>
                                      </p:to>
                                    </p:set>
                                    <p:animEffect transition="in" filter="wipe(left)">
                                      <p:cBhvr>
                                        <p:cTn id="72" dur="500"/>
                                        <p:tgtEl>
                                          <p:spTgt spid="57"/>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wipe(left)">
                                      <p:cBhvr>
                                        <p:cTn id="76" dur="500"/>
                                        <p:tgtEl>
                                          <p:spTgt spid="62"/>
                                        </p:tgtEl>
                                      </p:cBhvr>
                                    </p:animEffect>
                                  </p:childTnLst>
                                </p:cTn>
                              </p:par>
                            </p:childTnLst>
                          </p:cTn>
                        </p:par>
                        <p:par>
                          <p:cTn id="77" fill="hold">
                            <p:stCondLst>
                              <p:cond delay="4400"/>
                            </p:stCondLst>
                            <p:childTnLst>
                              <p:par>
                                <p:cTn id="78" presetID="10" presetClass="entr" presetSubtype="0"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500744" y="5298952"/>
            <a:ext cx="996450" cy="848445"/>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94" name="五边形 93"/>
          <p:cNvSpPr/>
          <p:nvPr/>
        </p:nvSpPr>
        <p:spPr>
          <a:xfrm rot="16200000">
            <a:off x="2349271" y="5188051"/>
            <a:ext cx="1218255" cy="848445"/>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95" name="五边形 94"/>
          <p:cNvSpPr/>
          <p:nvPr/>
        </p:nvSpPr>
        <p:spPr>
          <a:xfrm rot="16200000">
            <a:off x="3184797" y="5067391"/>
            <a:ext cx="1459571" cy="848445"/>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3" name="五边形 112"/>
          <p:cNvSpPr/>
          <p:nvPr/>
        </p:nvSpPr>
        <p:spPr>
          <a:xfrm rot="16200000">
            <a:off x="3793897" y="4720311"/>
            <a:ext cx="2153737" cy="848445"/>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4" name="五边形 113"/>
          <p:cNvSpPr/>
          <p:nvPr/>
        </p:nvSpPr>
        <p:spPr>
          <a:xfrm rot="16200000">
            <a:off x="4978741" y="4931242"/>
            <a:ext cx="1731874" cy="848445"/>
          </a:xfrm>
          <a:prstGeom prst="homePlate">
            <a:avLst/>
          </a:prstGeom>
          <a:solidFill>
            <a:schemeClr val="accent5"/>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5" name="五边形 114"/>
          <p:cNvSpPr/>
          <p:nvPr/>
        </p:nvSpPr>
        <p:spPr>
          <a:xfrm rot="16200000">
            <a:off x="5714678" y="4720311"/>
            <a:ext cx="2153735" cy="848445"/>
          </a:xfrm>
          <a:prstGeom prst="homePlate">
            <a:avLst/>
          </a:prstGeom>
          <a:solidFill>
            <a:schemeClr val="accent6"/>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6" name="五边形 115"/>
          <p:cNvSpPr/>
          <p:nvPr/>
        </p:nvSpPr>
        <p:spPr>
          <a:xfrm rot="16200000">
            <a:off x="6205508" y="4245391"/>
            <a:ext cx="3103577" cy="848445"/>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6" name="TextBox 5"/>
          <p:cNvSpPr txBox="1"/>
          <p:nvPr/>
        </p:nvSpPr>
        <p:spPr>
          <a:xfrm>
            <a:off x="1603435" y="4880224"/>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19" name="TextBox 118"/>
          <p:cNvSpPr txBox="1"/>
          <p:nvPr/>
        </p:nvSpPr>
        <p:spPr>
          <a:xfrm>
            <a:off x="2577413" y="4455081"/>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0" name="TextBox 119"/>
          <p:cNvSpPr txBox="1"/>
          <p:nvPr/>
        </p:nvSpPr>
        <p:spPr>
          <a:xfrm>
            <a:off x="3490358" y="4020541"/>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6" name="TextBox 125"/>
          <p:cNvSpPr txBox="1"/>
          <p:nvPr/>
        </p:nvSpPr>
        <p:spPr>
          <a:xfrm>
            <a:off x="4478512" y="3497942"/>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7" name="TextBox 126"/>
          <p:cNvSpPr txBox="1"/>
          <p:nvPr/>
        </p:nvSpPr>
        <p:spPr>
          <a:xfrm>
            <a:off x="5420455" y="3963966"/>
            <a:ext cx="1070917"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8" name="TextBox 127"/>
          <p:cNvSpPr txBox="1"/>
          <p:nvPr/>
        </p:nvSpPr>
        <p:spPr>
          <a:xfrm>
            <a:off x="6341830" y="3442550"/>
            <a:ext cx="983970"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9" name="TextBox 128"/>
          <p:cNvSpPr txBox="1"/>
          <p:nvPr/>
        </p:nvSpPr>
        <p:spPr>
          <a:xfrm>
            <a:off x="7325795" y="2642585"/>
            <a:ext cx="1051001"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30" name="矩形 30"/>
          <p:cNvSpPr>
            <a:spLocks noChangeArrowheads="1"/>
          </p:cNvSpPr>
          <p:nvPr/>
        </p:nvSpPr>
        <p:spPr bwMode="auto">
          <a:xfrm>
            <a:off x="8969321" y="3452490"/>
            <a:ext cx="3415832" cy="2932978"/>
          </a:xfrm>
          <a:prstGeom prst="rect">
            <a:avLst/>
          </a:prstGeom>
          <a:noFill/>
          <a:ln w="9525">
            <a:noFill/>
            <a:miter lim="800000"/>
            <a:headEnd/>
            <a:tailEnd/>
          </a:ln>
        </p:spPr>
        <p:txBody>
          <a:bodyPr wrap="square" lIns="155537" tIns="77769" rIns="155537" bIns="77769">
            <a:spAutoFit/>
          </a:bodyPr>
          <a:lstStyle/>
          <a:p>
            <a:pPr>
              <a:lnSpc>
                <a:spcPct val="130000"/>
              </a:lnSpc>
            </a:pPr>
            <a:r>
              <a:rPr lang="zh-CN" altLang="en-US" sz="14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chemeClr val="bg2"/>
                </a:solidFill>
                <a:latin typeface="微软雅黑" pitchFamily="34" charset="-122"/>
                <a:ea typeface="微软雅黑" pitchFamily="34" charset="-122"/>
              </a:rPr>
              <a:t>粘贴您</a:t>
            </a:r>
            <a:r>
              <a:rPr lang="zh-CN" altLang="en-US" sz="1400" dirty="0">
                <a:solidFill>
                  <a:schemeClr val="bg2"/>
                </a:solidFill>
                <a:latin typeface="微软雅黑" pitchFamily="34" charset="-122"/>
                <a:ea typeface="微软雅黑" pitchFamily="34" charset="-122"/>
              </a:rPr>
              <a:t>的内容打在这里，或者通过复制您的文本后，在此框中选择粘贴。您的内容打在这里，或者通过复制您的文本</a:t>
            </a:r>
            <a:r>
              <a:rPr lang="zh-CN" altLang="en-US" sz="1400" dirty="0" smtClean="0">
                <a:solidFill>
                  <a:schemeClr val="bg2"/>
                </a:solidFill>
                <a:latin typeface="微软雅黑" pitchFamily="34" charset="-122"/>
                <a:ea typeface="微软雅黑" pitchFamily="34" charset="-122"/>
              </a:rPr>
              <a:t>后在此</a:t>
            </a:r>
            <a:r>
              <a:rPr lang="zh-CN" altLang="en-US" sz="1400" dirty="0">
                <a:solidFill>
                  <a:schemeClr val="bg2"/>
                </a:solidFill>
                <a:latin typeface="微软雅黑" pitchFamily="34" charset="-122"/>
                <a:ea typeface="微软雅黑" pitchFamily="34" charset="-122"/>
              </a:rPr>
              <a:t>框中选择粘贴。您的内容打在</a:t>
            </a:r>
            <a:r>
              <a:rPr lang="zh-CN" altLang="en-US" sz="1400" dirty="0" smtClean="0">
                <a:solidFill>
                  <a:schemeClr val="bg2"/>
                </a:solidFill>
                <a:latin typeface="微软雅黑" pitchFamily="34" charset="-122"/>
                <a:ea typeface="微软雅黑" pitchFamily="34" charset="-122"/>
              </a:rPr>
              <a:t>这里或者</a:t>
            </a:r>
            <a:r>
              <a:rPr lang="zh-CN" altLang="en-US" sz="1400" dirty="0">
                <a:solidFill>
                  <a:schemeClr val="bg2"/>
                </a:solidFill>
                <a:latin typeface="微软雅黑" pitchFamily="34" charset="-122"/>
                <a:ea typeface="微软雅黑" pitchFamily="34" charset="-122"/>
              </a:rPr>
              <a:t>通过复制您的文本后，在此框中选择粘贴。</a:t>
            </a:r>
            <a:endParaRPr lang="en-US" altLang="zh-CN" sz="1400" dirty="0">
              <a:solidFill>
                <a:schemeClr val="bg2"/>
              </a:solidFill>
              <a:latin typeface="微软雅黑" pitchFamily="34" charset="-122"/>
              <a:ea typeface="微软雅黑" pitchFamily="34" charset="-122"/>
            </a:endParaRPr>
          </a:p>
        </p:txBody>
      </p:sp>
      <p:grpSp>
        <p:nvGrpSpPr>
          <p:cNvPr id="131" name="组合 130"/>
          <p:cNvGrpSpPr/>
          <p:nvPr/>
        </p:nvGrpSpPr>
        <p:grpSpPr>
          <a:xfrm>
            <a:off x="9072651" y="2736676"/>
            <a:ext cx="3312502" cy="560696"/>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1752"/>
              <a:chOff x="1244794" y="1445954"/>
              <a:chExt cx="2159223" cy="261752"/>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5" name="TextBox 134"/>
              <p:cNvSpPr txBox="1"/>
              <p:nvPr/>
            </p:nvSpPr>
            <p:spPr>
              <a:xfrm>
                <a:off x="1285946" y="1467534"/>
                <a:ext cx="637695" cy="209830"/>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添加内容</a:t>
                </a:r>
                <a:endParaRPr lang="id-ID" sz="150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953945" y="1445954"/>
                <a:ext cx="1450072" cy="259790"/>
              </a:xfrm>
              <a:prstGeom prst="rect">
                <a:avLst/>
              </a:prstGeom>
              <a:noFill/>
            </p:spPr>
            <p:txBody>
              <a:bodyPr wrap="square" rtlCol="0">
                <a:spAutoFit/>
              </a:bodyPr>
              <a:lstStyle/>
              <a:p>
                <a:r>
                  <a:rPr lang="en-US" altLang="zh-CN" sz="20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20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7" name="TextBox 6"/>
          <p:cNvSpPr txBox="1"/>
          <p:nvPr/>
        </p:nvSpPr>
        <p:spPr>
          <a:xfrm>
            <a:off x="1574754"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20%</a:t>
            </a:r>
            <a:endParaRPr lang="zh-CN" altLang="en-US" dirty="0">
              <a:solidFill>
                <a:schemeClr val="bg1"/>
              </a:solidFill>
            </a:endParaRPr>
          </a:p>
        </p:txBody>
      </p:sp>
      <p:sp>
        <p:nvSpPr>
          <p:cNvPr id="137" name="TextBox 136"/>
          <p:cNvSpPr txBox="1"/>
          <p:nvPr/>
        </p:nvSpPr>
        <p:spPr>
          <a:xfrm>
            <a:off x="2543767"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30%</a:t>
            </a:r>
            <a:endParaRPr lang="zh-CN" altLang="en-US" dirty="0">
              <a:solidFill>
                <a:schemeClr val="bg1"/>
              </a:solidFill>
            </a:endParaRPr>
          </a:p>
        </p:txBody>
      </p:sp>
      <p:sp>
        <p:nvSpPr>
          <p:cNvPr id="138" name="TextBox 137"/>
          <p:cNvSpPr txBox="1"/>
          <p:nvPr/>
        </p:nvSpPr>
        <p:spPr>
          <a:xfrm>
            <a:off x="3516720"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40%</a:t>
            </a:r>
            <a:endParaRPr lang="zh-CN" altLang="en-US" dirty="0">
              <a:solidFill>
                <a:schemeClr val="bg1"/>
              </a:solidFill>
            </a:endParaRPr>
          </a:p>
        </p:txBody>
      </p:sp>
      <p:sp>
        <p:nvSpPr>
          <p:cNvPr id="139" name="TextBox 138"/>
          <p:cNvSpPr txBox="1"/>
          <p:nvPr/>
        </p:nvSpPr>
        <p:spPr>
          <a:xfrm>
            <a:off x="4501268"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65%</a:t>
            </a:r>
            <a:endParaRPr lang="zh-CN" altLang="en-US" dirty="0">
              <a:solidFill>
                <a:schemeClr val="bg1"/>
              </a:solidFill>
            </a:endParaRPr>
          </a:p>
        </p:txBody>
      </p:sp>
      <p:sp>
        <p:nvSpPr>
          <p:cNvPr id="140" name="TextBox 139"/>
          <p:cNvSpPr txBox="1"/>
          <p:nvPr/>
        </p:nvSpPr>
        <p:spPr>
          <a:xfrm>
            <a:off x="5474340"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50%</a:t>
            </a:r>
            <a:endParaRPr lang="zh-CN" altLang="en-US" dirty="0">
              <a:solidFill>
                <a:schemeClr val="bg1"/>
              </a:solidFill>
            </a:endParaRPr>
          </a:p>
        </p:txBody>
      </p:sp>
      <p:sp>
        <p:nvSpPr>
          <p:cNvPr id="141" name="TextBox 140"/>
          <p:cNvSpPr txBox="1"/>
          <p:nvPr/>
        </p:nvSpPr>
        <p:spPr>
          <a:xfrm>
            <a:off x="6410462"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63%</a:t>
            </a:r>
            <a:endParaRPr lang="zh-CN" altLang="en-US" dirty="0">
              <a:solidFill>
                <a:schemeClr val="bg1"/>
              </a:solidFill>
            </a:endParaRPr>
          </a:p>
        </p:txBody>
      </p:sp>
      <p:sp>
        <p:nvSpPr>
          <p:cNvPr id="142" name="TextBox 141"/>
          <p:cNvSpPr txBox="1"/>
          <p:nvPr/>
        </p:nvSpPr>
        <p:spPr>
          <a:xfrm>
            <a:off x="7365022"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80%</a:t>
            </a:r>
            <a:endParaRPr lang="zh-CN" altLang="en-US" dirty="0">
              <a:solidFill>
                <a:schemeClr val="bg1"/>
              </a:solidFill>
            </a:endParaRPr>
          </a:p>
        </p:txBody>
      </p:sp>
      <p:sp>
        <p:nvSpPr>
          <p:cNvPr id="3" name="标题 2"/>
          <p:cNvSpPr>
            <a:spLocks noGrp="1"/>
          </p:cNvSpPr>
          <p:nvPr>
            <p:ph type="title"/>
          </p:nvPr>
        </p:nvSpPr>
        <p:spPr/>
        <p:txBody>
          <a:bodyPr/>
          <a:lstStyle/>
          <a:p>
            <a:pPr algn="l"/>
            <a:r>
              <a:rPr lang="zh-CN" altLang="en-US" dirty="0" smtClean="0"/>
              <a:t>工作进度比例</a:t>
            </a:r>
            <a:endParaRPr lang="zh-CN" altLang="en-US" dirty="0"/>
          </a:p>
        </p:txBody>
      </p:sp>
      <p:sp>
        <p:nvSpPr>
          <p:cNvPr id="31" name="TextBox 3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052864949"/>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par>
                          <p:cTn id="91" fill="hold">
                            <p:stCondLst>
                              <p:cond delay="55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5231303-F8C4-4A6C-A5DC-35F34009B8F1"/>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0202"/>
  <p:tag name="ISPRING_RESOURCE_PATHS_HASH_PRESENTER" val="24e0d5eaa0a6302241a414bb57b90c35e997a55"/>
  <p:tag name="ISPRING_PLAYERS_CUSTOMIZATION" val="UEsDBBQAAgAIALAAeU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sAB5R1BQAwMSAwAAYQsAACcAAAB1bml2ZXJzYWwvZmxhc2hfcHVibGlzaGluZ19zZXR0aW5ncy54bWzVVt1OGkEUvucpJtN4KasWq5IF0wikpgpEaNUrM+wc2ImzM9udWRCv+jR9sD5Jz+wIQrRm1ZrUcAFz5pzv/H9MeHiTSDKFzAitGnS7ukUJqEhzoSYN+m3Y2dynxFimOJNaQYMqTclhsxKm+UgKEw/AWlQ1BGGUqae2QWNr03oQzGazqjBp5m61zC3im2qkkyDNwICykAWpZHP8svMUDG1WKoSEXnSqeS6BCI4hKOGiY7IjmYlp4NVGLLqeZDpX/EhLnZFsMmrQD7sH7rPQ8VAtkYByyZkmCp3Y1hnnwsXD5EDcAolBTGIMfK9GyUxwGzfoTs2hoHbwEKXA9jkwh3KkMRll7+ATsIwzy/zR+7NwY81C4EV8rlgioiHeEJd/g7aGV18u++2zk+Pu16thr3cyPO77IAqbYB0nDNYdhRiQzrMIln5CZi2LYowbbcZMGgiDVdFCbazVWnDuTEZaYu0LK5yHZAS8yxJY6cbgWqgOam5TMsZE5LxBP2eCSUqEZVJES2OTj4wVtuh/Z1WTIBbOGZDTAb1376sTxSwzsBrW4sa4mkfNc51LTuY6J1JcA7GaYP55gr9iIKvNIeNMJ4UUx8cSIwV6nAqYAT8sanoH+DdHl+giydESJzeVYL2HH7m4JSMY6wxxgU1xxlEujMevPgs4Zcbcg7JFjBuDk+NW++q422pfbLgEGZ8yFT0THBsOSWrfAp9h7kqjCyk1VnMFAisTsdxA0R8ueKFWJs3SvmM2LZruGlmAYrsFxuMx8SLC0RQqh7KAEVNEKzknLMIVMm6EpkLnBiV+WDy0eVGA3pQIVYQ6wQ1CZxmHrAza1vbOx9rup739g3o1+P3z1+aTRne00pfMefO8cvQksSzJ5eHOhYHjgsepwWb5/8kM/bP29zJ17bYvhqW62R6UguuV0ep9LaN15qmsv0JjZczOWaaQiN6Fahc5c+IJGllTikRY4P9yHV4w0q/6t/P78DYj/YY5v2aN303K/rR8OK29lMLg0aecu0mEEgkWwrH38v3X3K1t4dvr0atKBdHWn8XNyh9QSwMEFAACAAgAsAB5R8imj0G4AgAAVQoAACEAAAB1bml2ZXJzYWwvZmxhc2hfc2tpbl9zZXR0aW5ncy54bWyVVttu2zAMfd9XBNl73V26rIAaoE0zoEC3FmvRd9lmbCGyZEh0uvz9JFmOpSRO3BAFIvIckqJIpkSvmZh/mkxIJrlUL4DIRKGtptNNWH4zTRtEKS4yKRAEXgipKsqn88+/3IckDnmOJTegxnJWNIM+zMx9xlB8jKuZlSFCJquaiu2jLORFSrN1oWQj8rOpldsaFGdibZCX17PFcjAAZxofEKoop+VPK+MotQKtwab0Y2nlLIvTFHgX6dJ9RnL6UKdvv0fbMM3Q0W6/WBmi1bSAuMhX11aG8cJ4j19lZuU0AeEfGui3r1YGoZxuQX0oG1k39Ud6pFaysAWNOacfccfhkuZm/Azh/tLKWYK9kA109hV8eb7fWwlA/ms498SOq5L82dZ1byHYR085zFE1QJLu1Np0Kd+fGjTzAfMV5doAQlUPejZJP9NGd25iXY/7C+9M5KEvr+khb5I3FSzahAN3sb7HLxZ3bleETne6IEMFG68MUuyVPfKPqesBMlD2yBfOcngSfHuYwb6pJXWPfEf9c56uv7GCoOaYe2t36qw20qMdXR2k6hUdppI5zLVN55VVYN+NJE7XppQc5EQE3bCCIpPit8WlW3cZTZI9g++1451FkCGHYw3ncjRrOiyXO8f96K1xQ7Y/C/3l2vMEzRa/mVJEmpWV+VnS04nnmTExhZkmxxl2Txo4qAexkgHHxR4iVVStQb1KyceGERJBj3Uv2+EagpMkqAFJjleZeCfHyi+aKgW1NK/GQHdVjpUtsGRFyc0fvjF4h3yPMWBtqVgaf4KyXV8GCt8EQFVWdl3bHlpL1XBkHDbQDX+gcFceuhvRpkuHGu4WH2GFYct5zaie9Lui75V4hwT6I/g3k1bkeM8you2RptrdLJr8bg33uUSLuVtntvnCTebOvpcix8Z+WEGjtP9O/gdQSwMEFAACAAgAsAB5R62ZKxLoAgAAcgoAACYAAAB1bml2ZXJzYWwvaHRtbF9wdWJsaXNoaW5nX3NldHRpbmdzLnhtbNVWzU4bMRC+5yksVxzJAoXyo01QBUFE0CSCtMAJTdZO1sJrb21vQjj1afpgfZKO1wQSQaMFQdUqh8TjmW+++Y3j/dtMkjE3VmjVoOv1NUq4SjQTatSgX/tHqzuUWAeKgdSKN6jSlOw3a3FeDKSw6Tl3DlUtQRhl93LXoKlz+V4UTSaTurC58bdaFg7xbT3RWZQbbrly3ES5hCl+uWnOLW3WaoTEQfRFs0JyIhhSUMKzA3nsMkmjoDWA5GZkdKHYgZbaEDMaNOiHrV3/mekEpEORceVjs00UerHbA8aEpwPyXNxxknIxSpH39iYlE8Fc2qAbmx4FtaOnKCV2CAE8yoHGWJS7h8+4AwYOwjH4c/zW2ZkgiNhUQSaSPt4QH36DHvavj696rbPTdufkut/tnvbbvUCitIkWceJo0VGMhHRhEv7gJwbnIEmRN9oMQVoeR/OimdpQqwVy/kwGWmLqSytKhshUThv0sxEgKREOpEgebh2YEXdHQmIM3na9PlSOPgKGeJMUjOXzjmY31mcxaV7oQjIy1QWR4oYTpwlGVGT4K+VkPt1kaHRWSiVYR6wUjJOx4BPO9sss3QP+ydEVusgKtMRWzCV3wcP3QtyRAR9qg7gcxti0KBc24NdfBJyDtY+gMOO4cn7aPmxdtzuHrcsVHyCwMajkheBYQp7l7j3wAWNXGl1IqTGbcxCYmQQKy8v6MMFKtSphVvadwrgsui9kCYrlFsgnYOJFgq0lVMGrAiagiFZySiDBobC+hcZCFxYloVkCtH0VwWBKhCqpjnBBoTPDuKmCtra+8XFz69P2zu5ePfr14+fqUqP7RdGT4L2FTXGwdFU8rIunMxdHfkKfH3Znir81672z1rcqmeq0LvuV6tM6rwTXraLVPamidRaWU29uMVUxuwCjcLX8F6od3IKjsHJxD0qRCcfZWzb4K5p0+T9SaOE3atJ3jGLpqP27QYTTwwNk4cURR88+iWooX3wnNmu/AVBLAwQUAAIACACwAHlHiXhaupcBAAAfBgAAHwAAAHVuaXZlcnNhbC9odG1sX3NraW5fc2V0dGluZ3MuanONlE1vwjAMhu/8iiq7Toh9MMZu02DSJA6Txm3aIS2mVKRJlYQOhvjvq8uAJHUH8YW8PHkdu4q3nahaLGHRU7Stf9f7d39fa4Ca1Su49nXRoueoMyOyGUyzHEQmgQVIeTh6lHcngjJmsjaNNx9oaxw/pvCfORfGxQvCQhOaoQ6XBPhNaGvq8M9R7Dh17WtyGh2vrFWymyhpQdquVDrnNcOuXuvllhjAqgR9Bp3zBDzTQb3ayJNjf4DhconKCy43E5WqbsyTZarVSs7a8i82Bejqky/3QG84eBl7diIz9s1CHiYeP2K0k4UGY+Av78MYg4QFj0E4vr16/YN6xs2CArrMTGYP9PMNhksXPIVGl/pDDB+TlVejmwOMJmdhbffE3S2GRwi+AX1JSlWsigs+YKFVih1poM2eH1Gh+CyT6Z4b9TBIDi+Ltm3dOxV6P8Jg3hNSwRNaUM8vb5sdIWgI0Hpj6ZDXBHknlJ2gREnkUIRGTauSniM2nCO4/4wYt5Yni7waD9VwrNrA9RL0VClR3f7r3D3DXJ3dL1BLAwQUAAIACACwAHl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sAB5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AB5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sAB5R+lu22TkAwAAdA4AAB0AAAAAAAAAAQAAAAAAAAAAAHVuaXZlcnNhbC9jb21tb25fbWVzc2FnZXMubG5nUEsBAgAAFAACAAgAsAB5R1BQAwMSAwAAYQsAACcAAAAAAAAAAQAAAAAAHwQAAHVuaXZlcnNhbC9mbGFzaF9wdWJsaXNoaW5nX3NldHRpbmdzLnhtbFBLAQIAABQAAgAIALAAeUfIpo9BuAIAAFUKAAAhAAAAAAAAAAEAAAAAAHYHAAB1bml2ZXJzYWwvZmxhc2hfc2tpbl9zZXR0aW5ncy54bWxQSwECAAAUAAIACACwAHlHrZkrEugCAAByCgAAJgAAAAAAAAABAAAAAABtCgAAdW5pdmVyc2FsL2h0bWxfcHVibGlzaGluZ19zZXR0aW5ncy54bWxQSwECAAAUAAIACACwAHlHiXhaupcBAAAfBgAAHwAAAAAAAAABAAAAAACZDQAAdW5pdmVyc2FsL2h0bWxfc2tpbl9zZXR0aW5ncy5qc1BLAQIAABQAAgAIALAAeUca2uo7qgAAAB8BAAAaAAAAAAAAAAEAAAAAAG0PAAB1bml2ZXJzYWwvaTE4bl9wcmVzZXRzLnhtbFBLAQIAABQAAgAIALAAeUew7V1XbgAAAHYAAAAcAAAAAAAAAAEAAAAAAE8QAAB1bml2ZXJzYWwvbG9jYWxfc2V0dGluZ3MueG1sUEsBAgAAFAACAAgAA3TLRM6CCTfsAgAAiAgAABQAAAAAAAAAAQAAAAAA9xAAAHVuaXZlcnNhbC9wbGF5ZXIueG1sUEsBAgAAFAACAAgAsAB5R1xY5FeMAgAAagcAACkAAAAAAAAAAQAAAAAAFRQAAHVuaXZlcnNhbC9za2luX2N1c3RvbWl6YXRpb25fc2V0dGluZ3MueG1sUEsBAgAAFAACAAgAirpzR4LIvt4RCgAA+B4AABcAAAAAAAAAAAAAAAAA6BYAAHVuaXZlcnNhbC91bml2ZXJzYWwucG5nUEsBAgAAFAACAAgAirpzR9IooFJKAAAAawAAABsAAAAAAAAAAQAAAAAALiEAAHVuaXZlcnNhbC91bml2ZXJzYWwucG5nLnhtbFBLBQYAAAAACwALAEkDAACxIQ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7F7F7F"/>
      </a:dk2>
      <a:lt2>
        <a:srgbClr val="7F7F7F"/>
      </a:lt2>
      <a:accent1>
        <a:srgbClr val="00B0F0"/>
      </a:accent1>
      <a:accent2>
        <a:srgbClr val="92D050"/>
      </a:accent2>
      <a:accent3>
        <a:srgbClr val="00B0F0"/>
      </a:accent3>
      <a:accent4>
        <a:srgbClr val="7F7F7F"/>
      </a:accent4>
      <a:accent5>
        <a:srgbClr val="7F7F7F"/>
      </a:accent5>
      <a:accent6>
        <a:srgbClr val="7F7F7F"/>
      </a:accent6>
      <a:hlink>
        <a:srgbClr val="92D050"/>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1992</TotalTime>
  <Words>3351</Words>
  <Application>Microsoft Office PowerPoint</Application>
  <PresentationFormat>自定义</PresentationFormat>
  <Paragraphs>554</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工作回顾</vt:lpstr>
      <vt:lpstr>工作概述</vt:lpstr>
      <vt:lpstr>团队介绍</vt:lpstr>
      <vt:lpstr>核心成员介绍</vt:lpstr>
      <vt:lpstr>工作进度比例</vt:lpstr>
      <vt:lpstr>去年相比</vt:lpstr>
      <vt:lpstr>PowerPoint 演示文稿</vt:lpstr>
      <vt:lpstr>完成概述</vt:lpstr>
      <vt:lpstr>重点任务</vt:lpstr>
      <vt:lpstr>完成阶段</vt:lpstr>
      <vt:lpstr>完成比例</vt:lpstr>
      <vt:lpstr>月计划完成</vt:lpstr>
      <vt:lpstr>完成项目</vt:lpstr>
      <vt:lpstr>季度完成</vt:lpstr>
      <vt:lpstr>PowerPoint 演示文稿</vt:lpstr>
      <vt:lpstr>重点项目</vt:lpstr>
      <vt:lpstr>执行过程</vt:lpstr>
      <vt:lpstr>存在问题</vt:lpstr>
      <vt:lpstr>解决方法</vt:lpstr>
      <vt:lpstr>成果展示</vt:lpstr>
      <vt:lpstr>成果展示</vt:lpstr>
      <vt:lpstr>收益增长</vt:lpstr>
      <vt:lpstr>PowerPoint 演示文稿</vt:lpstr>
      <vt:lpstr>努力方向</vt:lpstr>
      <vt:lpstr>工作效率</vt:lpstr>
      <vt:lpstr>团队努力</vt:lpstr>
      <vt:lpstr>扩展市场</vt:lpstr>
      <vt:lpstr>PowerPoint 演示文稿</vt:lpstr>
      <vt:lpstr>营业额提升</vt:lpstr>
      <vt:lpstr>管理提升</vt:lpstr>
      <vt:lpstr>团队扩大</vt:lpstr>
      <vt:lpstr>利益最大化</vt:lpstr>
      <vt:lpstr>明年方向</vt:lpstr>
      <vt:lpstr>PowerPoint 演示文稿</vt:lpstr>
    </vt:vector>
  </TitlesOfParts>
  <Company>plus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dc:title>
  <dc:creator>plus</dc:creator>
  <cp:lastModifiedBy>User</cp:lastModifiedBy>
  <cp:revision>148</cp:revision>
  <dcterms:created xsi:type="dcterms:W3CDTF">2015-11-21T04:10:56Z</dcterms:created>
  <dcterms:modified xsi:type="dcterms:W3CDTF">2015-11-27T14:40:38Z</dcterms:modified>
</cp:coreProperties>
</file>