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53" r:id="rId2"/>
    <p:sldId id="309" r:id="rId3"/>
    <p:sldId id="338"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307" r:id="rId34"/>
    <p:sldId id="296" r:id="rId35"/>
    <p:sldId id="297" r:id="rId36"/>
    <p:sldId id="298" r:id="rId37"/>
    <p:sldId id="299" r:id="rId38"/>
    <p:sldId id="300" r:id="rId39"/>
    <p:sldId id="301" r:id="rId40"/>
    <p:sldId id="351"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392"/>
    <a:srgbClr val="546674"/>
    <a:srgbClr val="A1ABB4"/>
    <a:srgbClr val="005DA2"/>
    <a:srgbClr val="0070C0"/>
    <a:srgbClr val="00B0F0"/>
    <a:srgbClr val="002A7E"/>
    <a:srgbClr val="FFFFFF"/>
    <a:srgbClr val="EEEEEE"/>
    <a:srgbClr val="0126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19" autoAdjust="0"/>
  </p:normalViewPr>
  <p:slideViewPr>
    <p:cSldViewPr showGuides="1">
      <p:cViewPr>
        <p:scale>
          <a:sx n="64" d="100"/>
          <a:sy n="64" d="100"/>
        </p:scale>
        <p:origin x="-498" y="-282"/>
      </p:cViewPr>
      <p:guideLst>
        <p:guide orient="horz" pos="2750"/>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547F9F-DC68-4A99-9BE9-FAB262CC17C6}" type="datetimeFigureOut">
              <a:rPr lang="zh-CN" altLang="en-US" smtClean="0"/>
              <a:t>2015/11/23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D5ECE6-943B-49D7-A8A9-CDF5665F1A48}" type="slidenum">
              <a:rPr lang="zh-CN" altLang="en-US" smtClean="0"/>
              <a:t>‹#›</a:t>
            </a:fld>
            <a:endParaRPr lang="zh-CN" altLang="en-US"/>
          </a:p>
        </p:txBody>
      </p:sp>
    </p:spTree>
    <p:extLst>
      <p:ext uri="{BB962C8B-B14F-4D97-AF65-F5344CB8AC3E}">
        <p14:creationId xmlns:p14="http://schemas.microsoft.com/office/powerpoint/2010/main" val="4290371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a:t>
            </a:fld>
            <a:endParaRPr lang="zh-CN" altLang="en-US"/>
          </a:p>
        </p:txBody>
      </p:sp>
    </p:spTree>
    <p:extLst>
      <p:ext uri="{BB962C8B-B14F-4D97-AF65-F5344CB8AC3E}">
        <p14:creationId xmlns:p14="http://schemas.microsoft.com/office/powerpoint/2010/main" val="2737805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1171205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1166170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12</a:t>
            </a:fld>
            <a:endParaRPr lang="zh-CN" altLang="en-US"/>
          </a:p>
        </p:txBody>
      </p:sp>
    </p:spTree>
    <p:extLst>
      <p:ext uri="{BB962C8B-B14F-4D97-AF65-F5344CB8AC3E}">
        <p14:creationId xmlns:p14="http://schemas.microsoft.com/office/powerpoint/2010/main" val="989897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2133162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3701219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3612823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16</a:t>
            </a:fld>
            <a:endParaRPr lang="zh-CN" altLang="en-US"/>
          </a:p>
        </p:txBody>
      </p:sp>
    </p:spTree>
    <p:extLst>
      <p:ext uri="{BB962C8B-B14F-4D97-AF65-F5344CB8AC3E}">
        <p14:creationId xmlns:p14="http://schemas.microsoft.com/office/powerpoint/2010/main" val="558651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1636051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18</a:t>
            </a:fld>
            <a:endParaRPr lang="zh-CN" altLang="en-US"/>
          </a:p>
        </p:txBody>
      </p:sp>
    </p:spTree>
    <p:extLst>
      <p:ext uri="{BB962C8B-B14F-4D97-AF65-F5344CB8AC3E}">
        <p14:creationId xmlns:p14="http://schemas.microsoft.com/office/powerpoint/2010/main" val="1195012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19</a:t>
            </a:fld>
            <a:endParaRPr lang="zh-CN" altLang="en-US"/>
          </a:p>
        </p:txBody>
      </p:sp>
    </p:spTree>
    <p:extLst>
      <p:ext uri="{BB962C8B-B14F-4D97-AF65-F5344CB8AC3E}">
        <p14:creationId xmlns:p14="http://schemas.microsoft.com/office/powerpoint/2010/main" val="2091328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a:t>
            </a:fld>
            <a:endParaRPr lang="zh-CN" altLang="en-US"/>
          </a:p>
        </p:txBody>
      </p:sp>
    </p:spTree>
    <p:extLst>
      <p:ext uri="{BB962C8B-B14F-4D97-AF65-F5344CB8AC3E}">
        <p14:creationId xmlns:p14="http://schemas.microsoft.com/office/powerpoint/2010/main" val="1911813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20</a:t>
            </a:fld>
            <a:endParaRPr lang="zh-CN" altLang="en-US"/>
          </a:p>
        </p:txBody>
      </p:sp>
    </p:spTree>
    <p:extLst>
      <p:ext uri="{BB962C8B-B14F-4D97-AF65-F5344CB8AC3E}">
        <p14:creationId xmlns:p14="http://schemas.microsoft.com/office/powerpoint/2010/main" val="2474309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752016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1958262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3768148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1746437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extLst>
      <p:ext uri="{BB962C8B-B14F-4D97-AF65-F5344CB8AC3E}">
        <p14:creationId xmlns:p14="http://schemas.microsoft.com/office/powerpoint/2010/main" val="2560049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38413172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27</a:t>
            </a:fld>
            <a:endParaRPr lang="zh-CN" altLang="en-US"/>
          </a:p>
        </p:txBody>
      </p:sp>
    </p:spTree>
    <p:extLst>
      <p:ext uri="{BB962C8B-B14F-4D97-AF65-F5344CB8AC3E}">
        <p14:creationId xmlns:p14="http://schemas.microsoft.com/office/powerpoint/2010/main" val="3128630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28</a:t>
            </a:fld>
            <a:endParaRPr lang="zh-CN" altLang="en-US"/>
          </a:p>
        </p:txBody>
      </p:sp>
    </p:spTree>
    <p:extLst>
      <p:ext uri="{BB962C8B-B14F-4D97-AF65-F5344CB8AC3E}">
        <p14:creationId xmlns:p14="http://schemas.microsoft.com/office/powerpoint/2010/main" val="410124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3103932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1911813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3478721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extLst>
      <p:ext uri="{BB962C8B-B14F-4D97-AF65-F5344CB8AC3E}">
        <p14:creationId xmlns:p14="http://schemas.microsoft.com/office/powerpoint/2010/main" val="1871101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extLst>
      <p:ext uri="{BB962C8B-B14F-4D97-AF65-F5344CB8AC3E}">
        <p14:creationId xmlns:p14="http://schemas.microsoft.com/office/powerpoint/2010/main" val="2761251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33</a:t>
            </a:fld>
            <a:endParaRPr lang="zh-CN" altLang="en-US"/>
          </a:p>
        </p:txBody>
      </p:sp>
    </p:spTree>
    <p:extLst>
      <p:ext uri="{BB962C8B-B14F-4D97-AF65-F5344CB8AC3E}">
        <p14:creationId xmlns:p14="http://schemas.microsoft.com/office/powerpoint/2010/main" val="27612511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846089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35</a:t>
            </a:fld>
            <a:endParaRPr lang="zh-CN" altLang="en-US"/>
          </a:p>
        </p:txBody>
      </p:sp>
    </p:spTree>
    <p:extLst>
      <p:ext uri="{BB962C8B-B14F-4D97-AF65-F5344CB8AC3E}">
        <p14:creationId xmlns:p14="http://schemas.microsoft.com/office/powerpoint/2010/main" val="2211457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36</a:t>
            </a:fld>
            <a:endParaRPr lang="zh-CN" altLang="en-US"/>
          </a:p>
        </p:txBody>
      </p:sp>
    </p:spTree>
    <p:extLst>
      <p:ext uri="{BB962C8B-B14F-4D97-AF65-F5344CB8AC3E}">
        <p14:creationId xmlns:p14="http://schemas.microsoft.com/office/powerpoint/2010/main" val="2554869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1099870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38</a:t>
            </a:fld>
            <a:endParaRPr lang="zh-CN" altLang="en-US"/>
          </a:p>
        </p:txBody>
      </p:sp>
    </p:spTree>
    <p:extLst>
      <p:ext uri="{BB962C8B-B14F-4D97-AF65-F5344CB8AC3E}">
        <p14:creationId xmlns:p14="http://schemas.microsoft.com/office/powerpoint/2010/main" val="18667816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39</a:t>
            </a:fld>
            <a:endParaRPr lang="zh-CN" altLang="en-US"/>
          </a:p>
        </p:txBody>
      </p:sp>
    </p:spTree>
    <p:extLst>
      <p:ext uri="{BB962C8B-B14F-4D97-AF65-F5344CB8AC3E}">
        <p14:creationId xmlns:p14="http://schemas.microsoft.com/office/powerpoint/2010/main" val="3320982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26623781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40</a:t>
            </a:fld>
            <a:endParaRPr lang="zh-CN" altLang="en-US"/>
          </a:p>
        </p:txBody>
      </p:sp>
    </p:spTree>
    <p:extLst>
      <p:ext uri="{BB962C8B-B14F-4D97-AF65-F5344CB8AC3E}">
        <p14:creationId xmlns:p14="http://schemas.microsoft.com/office/powerpoint/2010/main" val="2737805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3395316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470015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703427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47724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1831738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876087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354605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035855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1121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93246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322821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34384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204576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4196396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43646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748571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9F9F9"/>
            </a:gs>
            <a:gs pos="96300">
              <a:srgbClr val="EEEEEE"/>
            </a:gs>
            <a:gs pos="100000">
              <a:srgbClr val="E4E4E4"/>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333A8-9EDF-4AA3-BA93-953C79DC8FF8}" type="datetimeFigureOut">
              <a:rPr lang="zh-CN" altLang="en-US" smtClean="0"/>
              <a:t>2015/11/23</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679496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5.jpe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microsoft.com/office/2007/relationships/hdphoto" Target="../media/hdphoto8.wdp"/><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5.jpeg"/><Relationship Id="rId7"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17.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7.jpeg"/><Relationship Id="rId7"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jpeg"/><Relationship Id="rId4" Type="http://schemas.microsoft.com/office/2007/relationships/hdphoto" Target="../media/hdphoto3.wdp"/><Relationship Id="rId9"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2.png"/><Relationship Id="rId4" Type="http://schemas.microsoft.com/office/2007/relationships/hdphoto" Target="../media/hdphoto6.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739" y="-99392"/>
            <a:ext cx="4763561" cy="6990643"/>
          </a:xfrm>
          <a:prstGeom prst="rect">
            <a:avLst/>
          </a:prstGeom>
          <a:solidFill>
            <a:srgbClr val="0053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背景音乐 - 成长 - Pp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59197" y="825339"/>
            <a:ext cx="609600" cy="609600"/>
          </a:xfrm>
          <a:prstGeom prst="rect">
            <a:avLst/>
          </a:prstGeom>
        </p:spPr>
      </p:pic>
      <p:sp>
        <p:nvSpPr>
          <p:cNvPr id="6" name="矩形 1"/>
          <p:cNvSpPr/>
          <p:nvPr/>
        </p:nvSpPr>
        <p:spPr>
          <a:xfrm>
            <a:off x="1545883" y="-99608"/>
            <a:ext cx="8120744" cy="7005849"/>
          </a:xfrm>
          <a:custGeom>
            <a:avLst/>
            <a:gdLst>
              <a:gd name="connsiteX0" fmla="*/ 0 w 6169024"/>
              <a:gd name="connsiteY0" fmla="*/ 0 h 6858000"/>
              <a:gd name="connsiteX1" fmla="*/ 6169024 w 6169024"/>
              <a:gd name="connsiteY1" fmla="*/ 0 h 6858000"/>
              <a:gd name="connsiteX2" fmla="*/ 6169024 w 6169024"/>
              <a:gd name="connsiteY2" fmla="*/ 6858000 h 6858000"/>
              <a:gd name="connsiteX3" fmla="*/ 0 w 6169024"/>
              <a:gd name="connsiteY3" fmla="*/ 6858000 h 6858000"/>
              <a:gd name="connsiteX4" fmla="*/ 0 w 6169024"/>
              <a:gd name="connsiteY4" fmla="*/ 0 h 6858000"/>
              <a:gd name="connsiteX0" fmla="*/ 0 w 6169024"/>
              <a:gd name="connsiteY0" fmla="*/ 0 h 6858000"/>
              <a:gd name="connsiteX1" fmla="*/ 2574245 w 6169024"/>
              <a:gd name="connsiteY1" fmla="*/ 0 h 6858000"/>
              <a:gd name="connsiteX2" fmla="*/ 6169024 w 6169024"/>
              <a:gd name="connsiteY2" fmla="*/ 6858000 h 6858000"/>
              <a:gd name="connsiteX3" fmla="*/ 0 w 6169024"/>
              <a:gd name="connsiteY3" fmla="*/ 6858000 h 6858000"/>
              <a:gd name="connsiteX4" fmla="*/ 0 w 6169024"/>
              <a:gd name="connsiteY4" fmla="*/ 0 h 6858000"/>
              <a:gd name="connsiteX0" fmla="*/ 0 w 6351904"/>
              <a:gd name="connsiteY0" fmla="*/ 0 h 6891251"/>
              <a:gd name="connsiteX1" fmla="*/ 2574245 w 6351904"/>
              <a:gd name="connsiteY1" fmla="*/ 0 h 6891251"/>
              <a:gd name="connsiteX2" fmla="*/ 6351904 w 6351904"/>
              <a:gd name="connsiteY2" fmla="*/ 6891251 h 6891251"/>
              <a:gd name="connsiteX3" fmla="*/ 0 w 6351904"/>
              <a:gd name="connsiteY3" fmla="*/ 6858000 h 6891251"/>
              <a:gd name="connsiteX4" fmla="*/ 0 w 6351904"/>
              <a:gd name="connsiteY4" fmla="*/ 0 h 6891251"/>
              <a:gd name="connsiteX0" fmla="*/ 0 w 6351904"/>
              <a:gd name="connsiteY0" fmla="*/ 0 h 6891251"/>
              <a:gd name="connsiteX1" fmla="*/ 6006993 w 6351904"/>
              <a:gd name="connsiteY1" fmla="*/ 14990 h 6891251"/>
              <a:gd name="connsiteX2" fmla="*/ 6351904 w 6351904"/>
              <a:gd name="connsiteY2" fmla="*/ 6891251 h 6891251"/>
              <a:gd name="connsiteX3" fmla="*/ 0 w 6351904"/>
              <a:gd name="connsiteY3" fmla="*/ 6858000 h 6891251"/>
              <a:gd name="connsiteX4" fmla="*/ 0 w 6351904"/>
              <a:gd name="connsiteY4" fmla="*/ 0 h 6891251"/>
              <a:gd name="connsiteX0" fmla="*/ 0 w 8120744"/>
              <a:gd name="connsiteY0" fmla="*/ 0 h 6906241"/>
              <a:gd name="connsiteX1" fmla="*/ 6006993 w 8120744"/>
              <a:gd name="connsiteY1" fmla="*/ 14990 h 6906241"/>
              <a:gd name="connsiteX2" fmla="*/ 8120744 w 8120744"/>
              <a:gd name="connsiteY2" fmla="*/ 6906241 h 6906241"/>
              <a:gd name="connsiteX3" fmla="*/ 0 w 8120744"/>
              <a:gd name="connsiteY3" fmla="*/ 6858000 h 6906241"/>
              <a:gd name="connsiteX4" fmla="*/ 0 w 8120744"/>
              <a:gd name="connsiteY4" fmla="*/ 0 h 6906241"/>
              <a:gd name="connsiteX0" fmla="*/ 0 w 8120744"/>
              <a:gd name="connsiteY0" fmla="*/ 0 h 6906241"/>
              <a:gd name="connsiteX1" fmla="*/ 5077603 w 8120744"/>
              <a:gd name="connsiteY1" fmla="*/ 29980 h 6906241"/>
              <a:gd name="connsiteX2" fmla="*/ 8120744 w 8120744"/>
              <a:gd name="connsiteY2" fmla="*/ 6906241 h 6906241"/>
              <a:gd name="connsiteX3" fmla="*/ 0 w 8120744"/>
              <a:gd name="connsiteY3" fmla="*/ 6858000 h 6906241"/>
              <a:gd name="connsiteX4" fmla="*/ 0 w 8120744"/>
              <a:gd name="connsiteY4" fmla="*/ 0 h 6906241"/>
              <a:gd name="connsiteX0" fmla="*/ 0 w 8120744"/>
              <a:gd name="connsiteY0" fmla="*/ 0 h 6906241"/>
              <a:gd name="connsiteX1" fmla="*/ 4343085 w 8120744"/>
              <a:gd name="connsiteY1" fmla="*/ 104931 h 6906241"/>
              <a:gd name="connsiteX2" fmla="*/ 8120744 w 8120744"/>
              <a:gd name="connsiteY2" fmla="*/ 6906241 h 6906241"/>
              <a:gd name="connsiteX3" fmla="*/ 0 w 8120744"/>
              <a:gd name="connsiteY3" fmla="*/ 6858000 h 6906241"/>
              <a:gd name="connsiteX4" fmla="*/ 0 w 8120744"/>
              <a:gd name="connsiteY4" fmla="*/ 0 h 6906241"/>
              <a:gd name="connsiteX0" fmla="*/ 0 w 8120744"/>
              <a:gd name="connsiteY0" fmla="*/ 0 h 6906241"/>
              <a:gd name="connsiteX1" fmla="*/ 4268134 w 8120744"/>
              <a:gd name="connsiteY1" fmla="*/ 29980 h 6906241"/>
              <a:gd name="connsiteX2" fmla="*/ 8120744 w 8120744"/>
              <a:gd name="connsiteY2" fmla="*/ 6906241 h 6906241"/>
              <a:gd name="connsiteX3" fmla="*/ 0 w 8120744"/>
              <a:gd name="connsiteY3" fmla="*/ 6858000 h 6906241"/>
              <a:gd name="connsiteX4" fmla="*/ 0 w 8120744"/>
              <a:gd name="connsiteY4" fmla="*/ 0 h 6906241"/>
              <a:gd name="connsiteX0" fmla="*/ 0 w 8120744"/>
              <a:gd name="connsiteY0" fmla="*/ 0 h 6906241"/>
              <a:gd name="connsiteX1" fmla="*/ 4193184 w 8120744"/>
              <a:gd name="connsiteY1" fmla="*/ 0 h 6906241"/>
              <a:gd name="connsiteX2" fmla="*/ 8120744 w 8120744"/>
              <a:gd name="connsiteY2" fmla="*/ 6906241 h 6906241"/>
              <a:gd name="connsiteX3" fmla="*/ 0 w 8120744"/>
              <a:gd name="connsiteY3" fmla="*/ 6858000 h 6906241"/>
              <a:gd name="connsiteX4" fmla="*/ 0 w 8120744"/>
              <a:gd name="connsiteY4" fmla="*/ 0 h 6906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0744" h="6906241">
                <a:moveTo>
                  <a:pt x="0" y="0"/>
                </a:moveTo>
                <a:lnTo>
                  <a:pt x="4193184" y="0"/>
                </a:lnTo>
                <a:lnTo>
                  <a:pt x="8120744" y="6906241"/>
                </a:lnTo>
                <a:lnTo>
                  <a:pt x="0" y="6858000"/>
                </a:lnTo>
                <a:lnTo>
                  <a:pt x="0" y="0"/>
                </a:lnTo>
                <a:close/>
              </a:path>
            </a:pathLst>
          </a:custGeom>
          <a:solidFill>
            <a:srgbClr val="A1A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99392"/>
            <a:ext cx="6351904" cy="6990643"/>
          </a:xfrm>
          <a:custGeom>
            <a:avLst/>
            <a:gdLst>
              <a:gd name="connsiteX0" fmla="*/ 0 w 6169024"/>
              <a:gd name="connsiteY0" fmla="*/ 0 h 6858000"/>
              <a:gd name="connsiteX1" fmla="*/ 6169024 w 6169024"/>
              <a:gd name="connsiteY1" fmla="*/ 0 h 6858000"/>
              <a:gd name="connsiteX2" fmla="*/ 6169024 w 6169024"/>
              <a:gd name="connsiteY2" fmla="*/ 6858000 h 6858000"/>
              <a:gd name="connsiteX3" fmla="*/ 0 w 6169024"/>
              <a:gd name="connsiteY3" fmla="*/ 6858000 h 6858000"/>
              <a:gd name="connsiteX4" fmla="*/ 0 w 6169024"/>
              <a:gd name="connsiteY4" fmla="*/ 0 h 6858000"/>
              <a:gd name="connsiteX0" fmla="*/ 0 w 6169024"/>
              <a:gd name="connsiteY0" fmla="*/ 0 h 6858000"/>
              <a:gd name="connsiteX1" fmla="*/ 2574245 w 6169024"/>
              <a:gd name="connsiteY1" fmla="*/ 0 h 6858000"/>
              <a:gd name="connsiteX2" fmla="*/ 6169024 w 6169024"/>
              <a:gd name="connsiteY2" fmla="*/ 6858000 h 6858000"/>
              <a:gd name="connsiteX3" fmla="*/ 0 w 6169024"/>
              <a:gd name="connsiteY3" fmla="*/ 6858000 h 6858000"/>
              <a:gd name="connsiteX4" fmla="*/ 0 w 6169024"/>
              <a:gd name="connsiteY4" fmla="*/ 0 h 6858000"/>
              <a:gd name="connsiteX0" fmla="*/ 0 w 6351904"/>
              <a:gd name="connsiteY0" fmla="*/ 0 h 6891251"/>
              <a:gd name="connsiteX1" fmla="*/ 2574245 w 6351904"/>
              <a:gd name="connsiteY1" fmla="*/ 0 h 6891251"/>
              <a:gd name="connsiteX2" fmla="*/ 6351904 w 6351904"/>
              <a:gd name="connsiteY2" fmla="*/ 6891251 h 6891251"/>
              <a:gd name="connsiteX3" fmla="*/ 0 w 6351904"/>
              <a:gd name="connsiteY3" fmla="*/ 6858000 h 6891251"/>
              <a:gd name="connsiteX4" fmla="*/ 0 w 6351904"/>
              <a:gd name="connsiteY4" fmla="*/ 0 h 6891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1904" h="6891251">
                <a:moveTo>
                  <a:pt x="0" y="0"/>
                </a:moveTo>
                <a:lnTo>
                  <a:pt x="2574245" y="0"/>
                </a:lnTo>
                <a:lnTo>
                  <a:pt x="6351904" y="6891251"/>
                </a:lnTo>
                <a:lnTo>
                  <a:pt x="0" y="6858000"/>
                </a:lnTo>
                <a:lnTo>
                  <a:pt x="0" y="0"/>
                </a:lnTo>
                <a:close/>
              </a:path>
            </a:pathLst>
          </a:custGeom>
          <a:solidFill>
            <a:srgbClr val="0053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89075" y="-99392"/>
            <a:ext cx="9205411" cy="6990643"/>
          </a:xfrm>
          <a:custGeom>
            <a:avLst/>
            <a:gdLst>
              <a:gd name="connsiteX0" fmla="*/ 0 w 6624736"/>
              <a:gd name="connsiteY0" fmla="*/ 0 h 6891251"/>
              <a:gd name="connsiteX1" fmla="*/ 6624736 w 6624736"/>
              <a:gd name="connsiteY1" fmla="*/ 0 h 6891251"/>
              <a:gd name="connsiteX2" fmla="*/ 6624736 w 6624736"/>
              <a:gd name="connsiteY2" fmla="*/ 6891251 h 6891251"/>
              <a:gd name="connsiteX3" fmla="*/ 0 w 6624736"/>
              <a:gd name="connsiteY3" fmla="*/ 6891251 h 6891251"/>
              <a:gd name="connsiteX4" fmla="*/ 0 w 6624736"/>
              <a:gd name="connsiteY4" fmla="*/ 0 h 6891251"/>
              <a:gd name="connsiteX0" fmla="*/ 2550694 w 9175430"/>
              <a:gd name="connsiteY0" fmla="*/ 0 h 6891251"/>
              <a:gd name="connsiteX1" fmla="*/ 9175430 w 9175430"/>
              <a:gd name="connsiteY1" fmla="*/ 0 h 6891251"/>
              <a:gd name="connsiteX2" fmla="*/ 9175430 w 9175430"/>
              <a:gd name="connsiteY2" fmla="*/ 6891251 h 6891251"/>
              <a:gd name="connsiteX3" fmla="*/ 0 w 9175430"/>
              <a:gd name="connsiteY3" fmla="*/ 6875209 h 6891251"/>
              <a:gd name="connsiteX4" fmla="*/ 2550694 w 9175430"/>
              <a:gd name="connsiteY4" fmla="*/ 0 h 6891251"/>
              <a:gd name="connsiteX0" fmla="*/ 2550694 w 9175430"/>
              <a:gd name="connsiteY0" fmla="*/ 0 h 6891251"/>
              <a:gd name="connsiteX1" fmla="*/ 9175430 w 9175430"/>
              <a:gd name="connsiteY1" fmla="*/ 0 h 6891251"/>
              <a:gd name="connsiteX2" fmla="*/ 6638419 w 9175430"/>
              <a:gd name="connsiteY2" fmla="*/ 6891251 h 6891251"/>
              <a:gd name="connsiteX3" fmla="*/ 0 w 9175430"/>
              <a:gd name="connsiteY3" fmla="*/ 6875209 h 6891251"/>
              <a:gd name="connsiteX4" fmla="*/ 2550694 w 9175430"/>
              <a:gd name="connsiteY4" fmla="*/ 0 h 6891251"/>
              <a:gd name="connsiteX0" fmla="*/ 2550694 w 9205411"/>
              <a:gd name="connsiteY0" fmla="*/ 0 h 6891251"/>
              <a:gd name="connsiteX1" fmla="*/ 9205411 w 9205411"/>
              <a:gd name="connsiteY1" fmla="*/ 0 h 6891251"/>
              <a:gd name="connsiteX2" fmla="*/ 6638419 w 9205411"/>
              <a:gd name="connsiteY2" fmla="*/ 6891251 h 6891251"/>
              <a:gd name="connsiteX3" fmla="*/ 0 w 9205411"/>
              <a:gd name="connsiteY3" fmla="*/ 6875209 h 6891251"/>
              <a:gd name="connsiteX4" fmla="*/ 2550694 w 9205411"/>
              <a:gd name="connsiteY4" fmla="*/ 0 h 6891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5411" h="6891251">
                <a:moveTo>
                  <a:pt x="2550694" y="0"/>
                </a:moveTo>
                <a:lnTo>
                  <a:pt x="9205411" y="0"/>
                </a:lnTo>
                <a:lnTo>
                  <a:pt x="6638419" y="6891251"/>
                </a:lnTo>
                <a:lnTo>
                  <a:pt x="0" y="6875209"/>
                </a:lnTo>
                <a:lnTo>
                  <a:pt x="2550694" y="0"/>
                </a:lnTo>
                <a:close/>
              </a:path>
            </a:pathLst>
          </a:custGeom>
          <a:blipFill>
            <a:blip r:embed="rId6">
              <a:extLst>
                <a:ext uri="{BEBA8EAE-BF5A-486C-A8C5-ECC9F3942E4B}">
                  <a14:imgProps xmlns:a14="http://schemas.microsoft.com/office/drawing/2010/main">
                    <a14:imgLayer r:embed="rId7">
                      <a14:imgEffect>
                        <a14:brightnessContrast bright="-2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793331" y="963817"/>
            <a:ext cx="4730057" cy="1745103"/>
            <a:chOff x="1858536" y="1102462"/>
            <a:chExt cx="5025938" cy="1854266"/>
          </a:xfrm>
        </p:grpSpPr>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58536" y="1102462"/>
              <a:ext cx="4409760" cy="1813617"/>
            </a:xfrm>
            <a:prstGeom prst="rect">
              <a:avLst/>
            </a:prstGeom>
          </p:spPr>
        </p:pic>
        <p:pic>
          <p:nvPicPr>
            <p:cNvPr id="17" name="Picture 66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5652117" y="1102462"/>
              <a:ext cx="1232357" cy="1854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Rectangle 3"/>
          <p:cNvSpPr txBox="1">
            <a:spLocks noChangeArrowheads="1"/>
          </p:cNvSpPr>
          <p:nvPr/>
        </p:nvSpPr>
        <p:spPr bwMode="auto">
          <a:xfrm>
            <a:off x="1993131" y="2636912"/>
            <a:ext cx="828707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b="1" dirty="0" smtClean="0">
                <a:solidFill>
                  <a:schemeClr val="bg1">
                    <a:lumMod val="50000"/>
                  </a:schemeClr>
                </a:solidFill>
                <a:latin typeface="微软雅黑" panose="020B0503020204020204" pitchFamily="34" charset="-122"/>
                <a:ea typeface="微软雅黑" panose="020B0503020204020204" pitchFamily="34" charset="-122"/>
              </a:rPr>
              <a:t>商务通用</a:t>
            </a:r>
            <a:r>
              <a:rPr lang="en-US" altLang="zh-CN" sz="44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4400" b="1" dirty="0" smtClean="0">
                <a:solidFill>
                  <a:srgbClr val="0070C0"/>
                </a:solidFill>
                <a:latin typeface="微软雅黑" panose="020B0503020204020204" pitchFamily="34" charset="-122"/>
                <a:ea typeface="微软雅黑" panose="020B0503020204020204" pitchFamily="34" charset="-122"/>
              </a:rPr>
              <a:t>动态</a:t>
            </a:r>
            <a:r>
              <a:rPr lang="en-US" altLang="zh-CN" sz="4400" b="1" dirty="0" smtClean="0">
                <a:solidFill>
                  <a:srgbClr val="0070C0"/>
                </a:solidFill>
                <a:latin typeface="微软雅黑" panose="020B0503020204020204" pitchFamily="34" charset="-122"/>
                <a:ea typeface="微软雅黑" panose="020B0503020204020204" pitchFamily="34" charset="-122"/>
              </a:rPr>
              <a:t>PPT</a:t>
            </a:r>
            <a:r>
              <a:rPr lang="zh-CN" altLang="en-US" sz="4400" b="1" dirty="0" smtClean="0">
                <a:solidFill>
                  <a:srgbClr val="0070C0"/>
                </a:solidFill>
                <a:latin typeface="微软雅黑" panose="020B0503020204020204" pitchFamily="34" charset="-122"/>
                <a:ea typeface="微软雅黑" panose="020B0503020204020204" pitchFamily="34" charset="-122"/>
              </a:rPr>
              <a:t>模板</a:t>
            </a:r>
            <a:endParaRPr lang="zh-CN" sz="4400" b="1" dirty="0">
              <a:solidFill>
                <a:srgbClr val="0070C0"/>
              </a:solidFill>
              <a:latin typeface="微软雅黑" panose="020B0503020204020204" pitchFamily="34" charset="-122"/>
              <a:ea typeface="微软雅黑" panose="020B0503020204020204" pitchFamily="34" charset="-122"/>
            </a:endParaRPr>
          </a:p>
        </p:txBody>
      </p:sp>
      <p:sp>
        <p:nvSpPr>
          <p:cNvPr id="19" name="Rectangle 4"/>
          <p:cNvSpPr txBox="1">
            <a:spLocks noChangeArrowheads="1"/>
          </p:cNvSpPr>
          <p:nvPr/>
        </p:nvSpPr>
        <p:spPr bwMode="auto">
          <a:xfrm>
            <a:off x="3577307" y="3501008"/>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年终总结</a:t>
            </a:r>
            <a:r>
              <a:rPr lang="en-US" altLang="zh-CN" sz="18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工作汇报</a:t>
            </a:r>
            <a:r>
              <a:rPr lang="en-US" altLang="zh-CN" sz="18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企业</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宣传</a:t>
            </a:r>
            <a:r>
              <a:rPr lang="en-US" altLang="zh-CN" sz="18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企业形象</a:t>
            </a:r>
            <a:r>
              <a:rPr lang="en-US" altLang="zh-CN" sz="18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产品介绍</a:t>
            </a:r>
            <a:endParaRPr 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弦形 19"/>
          <p:cNvSpPr/>
          <p:nvPr/>
        </p:nvSpPr>
        <p:spPr>
          <a:xfrm rot="15477066">
            <a:off x="5589466" y="3387156"/>
            <a:ext cx="1094404" cy="1094404"/>
          </a:xfrm>
          <a:prstGeom prst="chord">
            <a:avLst>
              <a:gd name="adj1" fmla="val 6851624"/>
              <a:gd name="adj2" fmla="val 16200000"/>
            </a:avLst>
          </a:prstGeom>
          <a:solidFill>
            <a:schemeClr val="tx1">
              <a:lumMod val="75000"/>
              <a:lumOff val="25000"/>
            </a:schemeClr>
          </a:solidFill>
          <a:ln>
            <a:noFill/>
          </a:ln>
          <a:effectLst>
            <a:outerShdw blurRad="1016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4"/>
          <p:cNvSpPr txBox="1">
            <a:spLocks noChangeArrowheads="1"/>
          </p:cNvSpPr>
          <p:nvPr/>
        </p:nvSpPr>
        <p:spPr bwMode="auto">
          <a:xfrm>
            <a:off x="5593531" y="4079765"/>
            <a:ext cx="1080120"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600" dirty="0" smtClean="0">
                <a:latin typeface="微软雅黑" panose="020B0503020204020204" pitchFamily="34" charset="-122"/>
                <a:ea typeface="微软雅黑" panose="020B0503020204020204" pitchFamily="34" charset="-122"/>
              </a:rPr>
              <a:t>START</a:t>
            </a:r>
            <a:endParaRPr lang="zh-CN" sz="1600" dirty="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008487" y="5531453"/>
            <a:ext cx="558637" cy="561843"/>
            <a:chOff x="1721162" y="4373847"/>
            <a:chExt cx="715716" cy="719823"/>
          </a:xfrm>
        </p:grpSpPr>
        <p:sp>
          <p:nvSpPr>
            <p:cNvPr id="23" name="Oval 28"/>
            <p:cNvSpPr/>
            <p:nvPr/>
          </p:nvSpPr>
          <p:spPr>
            <a:xfrm>
              <a:off x="1721162" y="4373847"/>
              <a:ext cx="715716" cy="719823"/>
            </a:xfrm>
            <a:prstGeom prst="ellipse">
              <a:avLst/>
            </a:prstGeom>
            <a:solidFill>
              <a:schemeClr val="tx1">
                <a:lumMod val="50000"/>
                <a:lumOff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24" name="Freeform 7"/>
            <p:cNvSpPr>
              <a:spLocks/>
            </p:cNvSpPr>
            <p:nvPr/>
          </p:nvSpPr>
          <p:spPr bwMode="auto">
            <a:xfrm>
              <a:off x="1900092" y="4721918"/>
              <a:ext cx="357856" cy="207410"/>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8"/>
            <p:cNvSpPr>
              <a:spLocks/>
            </p:cNvSpPr>
            <p:nvPr/>
          </p:nvSpPr>
          <p:spPr bwMode="auto">
            <a:xfrm>
              <a:off x="1998517" y="4531827"/>
              <a:ext cx="162560" cy="190091"/>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矩形 3"/>
          <p:cNvSpPr>
            <a:spLocks noChangeArrowheads="1"/>
          </p:cNvSpPr>
          <p:nvPr/>
        </p:nvSpPr>
        <p:spPr bwMode="auto">
          <a:xfrm>
            <a:off x="3609176" y="5570747"/>
            <a:ext cx="1754312"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人：张三丰</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矩形 26"/>
          <p:cNvSpPr/>
          <p:nvPr/>
        </p:nvSpPr>
        <p:spPr>
          <a:xfrm>
            <a:off x="3668299" y="5943802"/>
            <a:ext cx="599800" cy="40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4283149" y="5943802"/>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858189" y="5531453"/>
            <a:ext cx="558509" cy="561714"/>
            <a:chOff x="8262191" y="4797280"/>
            <a:chExt cx="715716" cy="719823"/>
          </a:xfrm>
        </p:grpSpPr>
        <p:sp>
          <p:nvSpPr>
            <p:cNvPr id="38" name="Oval 28"/>
            <p:cNvSpPr/>
            <p:nvPr/>
          </p:nvSpPr>
          <p:spPr>
            <a:xfrm>
              <a:off x="8262191" y="4797280"/>
              <a:ext cx="715716" cy="719823"/>
            </a:xfrm>
            <a:prstGeom prst="ellipse">
              <a:avLst/>
            </a:prstGeom>
            <a:solidFill>
              <a:schemeClr val="tx1">
                <a:lumMod val="50000"/>
                <a:lumOff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39" name="Freeform 145"/>
            <p:cNvSpPr>
              <a:spLocks noEditPoints="1"/>
            </p:cNvSpPr>
            <p:nvPr/>
          </p:nvSpPr>
          <p:spPr bwMode="auto">
            <a:xfrm>
              <a:off x="8509295" y="4988605"/>
              <a:ext cx="265683" cy="40070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矩形 3"/>
          <p:cNvSpPr>
            <a:spLocks noChangeArrowheads="1"/>
          </p:cNvSpPr>
          <p:nvPr/>
        </p:nvSpPr>
        <p:spPr bwMode="auto">
          <a:xfrm>
            <a:off x="6416698" y="5570747"/>
            <a:ext cx="198514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部门</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销售</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部主管</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矩形 40"/>
          <p:cNvSpPr/>
          <p:nvPr/>
        </p:nvSpPr>
        <p:spPr>
          <a:xfrm>
            <a:off x="6475821" y="5943802"/>
            <a:ext cx="599800" cy="40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7090671" y="5943802"/>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266720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 presetClass="entr" presetSubtype="2" fill="hold" nodeType="withEffect" p14:presetBounceEnd="60000">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14:bounceEnd="60000">
                                          <p:cBhvr additive="base">
                                            <p:cTn id="21"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by="(-#ppt_w*2)" calcmode="lin" valueType="num">
                                          <p:cBhvr rctx="PPT">
                                            <p:cTn id="26" dur="500" autoRev="1" fill="hold">
                                              <p:stCondLst>
                                                <p:cond delay="0"/>
                                              </p:stCondLst>
                                            </p:cTn>
                                            <p:tgtEl>
                                              <p:spTgt spid="18"/>
                                            </p:tgtEl>
                                            <p:attrNameLst>
                                              <p:attrName>ppt_w</p:attrName>
                                            </p:attrNameLst>
                                          </p:cBhvr>
                                        </p:anim>
                                        <p:anim by="(#ppt_w*0.50)" calcmode="lin" valueType="num">
                                          <p:cBhvr>
                                            <p:cTn id="27" dur="500" decel="50000" autoRev="1" fill="hold">
                                              <p:stCondLst>
                                                <p:cond delay="0"/>
                                              </p:stCondLst>
                                            </p:cTn>
                                            <p:tgtEl>
                                              <p:spTgt spid="18"/>
                                            </p:tgtEl>
                                            <p:attrNameLst>
                                              <p:attrName>ppt_x</p:attrName>
                                            </p:attrNameLst>
                                          </p:cBhvr>
                                        </p:anim>
                                        <p:anim from="(-#ppt_h/2)" to="(#ppt_y)" calcmode="lin" valueType="num">
                                          <p:cBhvr>
                                            <p:cTn id="28" dur="1000" fill="hold">
                                              <p:stCondLst>
                                                <p:cond delay="0"/>
                                              </p:stCondLst>
                                            </p:cTn>
                                            <p:tgtEl>
                                              <p:spTgt spid="18"/>
                                            </p:tgtEl>
                                            <p:attrNameLst>
                                              <p:attrName>ppt_y</p:attrName>
                                            </p:attrNameLst>
                                          </p:cBhvr>
                                        </p:anim>
                                        <p:animRot by="21600000">
                                          <p:cBhvr>
                                            <p:cTn id="29" dur="1000" fill="hold">
                                              <p:stCondLst>
                                                <p:cond delay="0"/>
                                              </p:stCondLst>
                                            </p:cTn>
                                            <p:tgtEl>
                                              <p:spTgt spid="18"/>
                                            </p:tgtEl>
                                            <p:attrNameLst>
                                              <p:attrName>r</p:attrName>
                                            </p:attrNameLst>
                                          </p:cBhvr>
                                        </p:animRot>
                                      </p:childTnLst>
                                    </p:cTn>
                                  </p:par>
                                </p:childTnLst>
                              </p:cTn>
                            </p:par>
                            <p:par>
                              <p:cTn id="30" fill="hold">
                                <p:stCondLst>
                                  <p:cond delay="36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4100"/>
                                </p:stCondLst>
                                <p:childTnLst>
                                  <p:par>
                                    <p:cTn id="35" presetID="42"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51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600"/>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6100"/>
                                </p:stCondLst>
                                <p:childTnLst>
                                  <p:par>
                                    <p:cTn id="51" presetID="2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66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750"/>
                                            <p:tgtEl>
                                              <p:spTgt spid="29"/>
                                            </p:tgtEl>
                                          </p:cBhvr>
                                        </p:animEffect>
                                      </p:childTnLst>
                                    </p:cTn>
                                  </p:par>
                                </p:childTnLst>
                              </p:cTn>
                            </p:par>
                            <p:par>
                              <p:cTn id="62" fill="hold">
                                <p:stCondLst>
                                  <p:cond delay="7850"/>
                                </p:stCondLst>
                                <p:childTnLst>
                                  <p:par>
                                    <p:cTn id="63" presetID="53" presetClass="entr" presetSubtype="16"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835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885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9350"/>
                                </p:stCondLst>
                                <p:childTnLst>
                                  <p:par>
                                    <p:cTn id="77" presetID="2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remove" display="0">
                      <p:stCondLst>
                        <p:cond delay="indefinite"/>
                      </p:stCondLst>
                      <p:endCondLst>
                        <p:cond evt="onStopAudio" delay="0">
                          <p:tgtEl>
                            <p:sldTgt/>
                          </p:tgtEl>
                        </p:cond>
                      </p:endCondLst>
                    </p:cTn>
                    <p:tgtEl>
                      <p:spTgt spid="33"/>
                    </p:tgtEl>
                  </p:cMediaNode>
                </p:audio>
              </p:childTnLst>
            </p:cTn>
          </p:par>
        </p:tnLst>
        <p:bldLst>
          <p:bldP spid="4" grpId="0" animBg="1"/>
          <p:bldP spid="6" grpId="0" animBg="1"/>
          <p:bldP spid="2" grpId="0" animBg="1"/>
          <p:bldP spid="3" grpId="0" animBg="1"/>
          <p:bldP spid="18" grpId="0"/>
          <p:bldP spid="19" grpId="0"/>
          <p:bldP spid="20" grpId="0" animBg="1"/>
          <p:bldP spid="21" grpId="0"/>
          <p:bldP spid="26" grpId="0"/>
          <p:bldP spid="27" grpId="0" animBg="1"/>
          <p:bldP spid="29" grpId="0" animBg="1"/>
          <p:bldP spid="40" grpId="0"/>
          <p:bldP spid="41" grpId="0" animBg="1"/>
          <p:bldP spid="4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 presetClass="entr" presetSubtype="2" fill="hold" nodeType="withEffect">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by="(-#ppt_w*2)" calcmode="lin" valueType="num">
                                          <p:cBhvr rctx="PPT">
                                            <p:cTn id="26" dur="500" autoRev="1" fill="hold">
                                              <p:stCondLst>
                                                <p:cond delay="0"/>
                                              </p:stCondLst>
                                            </p:cTn>
                                            <p:tgtEl>
                                              <p:spTgt spid="18"/>
                                            </p:tgtEl>
                                            <p:attrNameLst>
                                              <p:attrName>ppt_w</p:attrName>
                                            </p:attrNameLst>
                                          </p:cBhvr>
                                        </p:anim>
                                        <p:anim by="(#ppt_w*0.50)" calcmode="lin" valueType="num">
                                          <p:cBhvr>
                                            <p:cTn id="27" dur="500" decel="50000" autoRev="1" fill="hold">
                                              <p:stCondLst>
                                                <p:cond delay="0"/>
                                              </p:stCondLst>
                                            </p:cTn>
                                            <p:tgtEl>
                                              <p:spTgt spid="18"/>
                                            </p:tgtEl>
                                            <p:attrNameLst>
                                              <p:attrName>ppt_x</p:attrName>
                                            </p:attrNameLst>
                                          </p:cBhvr>
                                        </p:anim>
                                        <p:anim from="(-#ppt_h/2)" to="(#ppt_y)" calcmode="lin" valueType="num">
                                          <p:cBhvr>
                                            <p:cTn id="28" dur="1000" fill="hold">
                                              <p:stCondLst>
                                                <p:cond delay="0"/>
                                              </p:stCondLst>
                                            </p:cTn>
                                            <p:tgtEl>
                                              <p:spTgt spid="18"/>
                                            </p:tgtEl>
                                            <p:attrNameLst>
                                              <p:attrName>ppt_y</p:attrName>
                                            </p:attrNameLst>
                                          </p:cBhvr>
                                        </p:anim>
                                        <p:animRot by="21600000">
                                          <p:cBhvr>
                                            <p:cTn id="29" dur="1000" fill="hold">
                                              <p:stCondLst>
                                                <p:cond delay="0"/>
                                              </p:stCondLst>
                                            </p:cTn>
                                            <p:tgtEl>
                                              <p:spTgt spid="18"/>
                                            </p:tgtEl>
                                            <p:attrNameLst>
                                              <p:attrName>r</p:attrName>
                                            </p:attrNameLst>
                                          </p:cBhvr>
                                        </p:animRot>
                                      </p:childTnLst>
                                    </p:cTn>
                                  </p:par>
                                </p:childTnLst>
                              </p:cTn>
                            </p:par>
                            <p:par>
                              <p:cTn id="30" fill="hold">
                                <p:stCondLst>
                                  <p:cond delay="36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4100"/>
                                </p:stCondLst>
                                <p:childTnLst>
                                  <p:par>
                                    <p:cTn id="35" presetID="42"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51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600"/>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6100"/>
                                </p:stCondLst>
                                <p:childTnLst>
                                  <p:par>
                                    <p:cTn id="51" presetID="2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66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750"/>
                                            <p:tgtEl>
                                              <p:spTgt spid="29"/>
                                            </p:tgtEl>
                                          </p:cBhvr>
                                        </p:animEffect>
                                      </p:childTnLst>
                                    </p:cTn>
                                  </p:par>
                                </p:childTnLst>
                              </p:cTn>
                            </p:par>
                            <p:par>
                              <p:cTn id="62" fill="hold">
                                <p:stCondLst>
                                  <p:cond delay="7850"/>
                                </p:stCondLst>
                                <p:childTnLst>
                                  <p:par>
                                    <p:cTn id="63" presetID="53" presetClass="entr" presetSubtype="16"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835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885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9350"/>
                                </p:stCondLst>
                                <p:childTnLst>
                                  <p:par>
                                    <p:cTn id="77" presetID="2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remove" display="0">
                      <p:stCondLst>
                        <p:cond delay="indefinite"/>
                      </p:stCondLst>
                      <p:endCondLst>
                        <p:cond evt="onStopAudio" delay="0">
                          <p:tgtEl>
                            <p:sldTgt/>
                          </p:tgtEl>
                        </p:cond>
                      </p:endCondLst>
                    </p:cTn>
                    <p:tgtEl>
                      <p:spTgt spid="33"/>
                    </p:tgtEl>
                  </p:cMediaNode>
                </p:audio>
              </p:childTnLst>
            </p:cTn>
          </p:par>
        </p:tnLst>
        <p:bldLst>
          <p:bldP spid="4" grpId="0" animBg="1"/>
          <p:bldP spid="6" grpId="0" animBg="1"/>
          <p:bldP spid="2" grpId="0" animBg="1"/>
          <p:bldP spid="3" grpId="0" animBg="1"/>
          <p:bldP spid="18" grpId="0"/>
          <p:bldP spid="19" grpId="0"/>
          <p:bldP spid="20" grpId="0" animBg="1"/>
          <p:bldP spid="21" grpId="0"/>
          <p:bldP spid="26" grpId="0"/>
          <p:bldP spid="27" grpId="0" animBg="1"/>
          <p:bldP spid="29" grpId="0" animBg="1"/>
          <p:bldP spid="40" grpId="0"/>
          <p:bldP spid="41" grpId="0" animBg="1"/>
          <p:bldP spid="4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企业理念</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10</a:t>
            </a:r>
            <a:endParaRPr lang="en-US" altLang="zh-CN" sz="1400" b="1" dirty="0">
              <a:solidFill>
                <a:srgbClr val="34495E"/>
              </a:solidFill>
              <a:latin typeface="Impact MT Std" pitchFamily="34" charset="0"/>
              <a:ea typeface="微软雅黑" pitchFamily="34" charset="-122"/>
            </a:endParaRPr>
          </a:p>
        </p:txBody>
      </p:sp>
      <p:sp>
        <p:nvSpPr>
          <p:cNvPr id="13" name="Rectangle 2"/>
          <p:cNvSpPr/>
          <p:nvPr/>
        </p:nvSpPr>
        <p:spPr>
          <a:xfrm>
            <a:off x="1652834" y="162880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5" name="Rectangle 3"/>
          <p:cNvSpPr/>
          <p:nvPr/>
        </p:nvSpPr>
        <p:spPr>
          <a:xfrm>
            <a:off x="5705027" y="1844824"/>
            <a:ext cx="1996480" cy="432048"/>
          </a:xfrm>
          <a:prstGeom prst="rect">
            <a:avLst/>
          </a:prstGeom>
          <a:solidFill>
            <a:srgbClr val="0070C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矩形 15"/>
          <p:cNvSpPr/>
          <p:nvPr/>
        </p:nvSpPr>
        <p:spPr>
          <a:xfrm>
            <a:off x="5705028" y="1887162"/>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以人为本</a:t>
            </a:r>
            <a:endParaRPr lang="en-US" altLang="zh-CN" b="1" dirty="0">
              <a:solidFill>
                <a:schemeClr val="bg1"/>
              </a:solidFill>
              <a:latin typeface="微软雅黑" pitchFamily="34" charset="-122"/>
              <a:ea typeface="微软雅黑" pitchFamily="34" charset="-122"/>
            </a:endParaRPr>
          </a:p>
        </p:txBody>
      </p:sp>
      <p:sp>
        <p:nvSpPr>
          <p:cNvPr id="17" name="矩形 16"/>
          <p:cNvSpPr/>
          <p:nvPr/>
        </p:nvSpPr>
        <p:spPr>
          <a:xfrm>
            <a:off x="8062234" y="180014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8061547" y="210138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9" name="Rectangle 3"/>
          <p:cNvSpPr/>
          <p:nvPr/>
        </p:nvSpPr>
        <p:spPr>
          <a:xfrm>
            <a:off x="5705027" y="2780928"/>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矩形 19"/>
          <p:cNvSpPr/>
          <p:nvPr/>
        </p:nvSpPr>
        <p:spPr>
          <a:xfrm>
            <a:off x="5705028" y="2823266"/>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创新发展</a:t>
            </a:r>
            <a:endParaRPr lang="en-US" altLang="zh-CN" b="1" dirty="0">
              <a:solidFill>
                <a:schemeClr val="bg1"/>
              </a:solidFill>
              <a:latin typeface="微软雅黑" pitchFamily="34" charset="-122"/>
              <a:ea typeface="微软雅黑" pitchFamily="34" charset="-122"/>
            </a:endParaRPr>
          </a:p>
        </p:txBody>
      </p:sp>
      <p:sp>
        <p:nvSpPr>
          <p:cNvPr id="21" name="矩形 20"/>
          <p:cNvSpPr/>
          <p:nvPr/>
        </p:nvSpPr>
        <p:spPr>
          <a:xfrm>
            <a:off x="8062234" y="2736252"/>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8061547" y="303749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3" name="Rectangle 3"/>
          <p:cNvSpPr/>
          <p:nvPr/>
        </p:nvSpPr>
        <p:spPr>
          <a:xfrm>
            <a:off x="5757291" y="3717032"/>
            <a:ext cx="1996480" cy="432048"/>
          </a:xfrm>
          <a:prstGeom prst="rect">
            <a:avLst/>
          </a:prstGeom>
          <a:solidFill>
            <a:srgbClr val="0070C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4" name="矩形 23"/>
          <p:cNvSpPr/>
          <p:nvPr/>
        </p:nvSpPr>
        <p:spPr>
          <a:xfrm>
            <a:off x="5757292" y="375937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先进力量</a:t>
            </a:r>
            <a:endParaRPr lang="en-US" altLang="zh-CN" b="1" dirty="0">
              <a:solidFill>
                <a:schemeClr val="bg1"/>
              </a:solidFill>
              <a:latin typeface="微软雅黑" pitchFamily="34" charset="-122"/>
              <a:ea typeface="微软雅黑" pitchFamily="34" charset="-122"/>
            </a:endParaRPr>
          </a:p>
        </p:txBody>
      </p:sp>
      <p:sp>
        <p:nvSpPr>
          <p:cNvPr id="25" name="矩形 24"/>
          <p:cNvSpPr/>
          <p:nvPr/>
        </p:nvSpPr>
        <p:spPr>
          <a:xfrm>
            <a:off x="8114498" y="367235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8113811" y="397359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7" name="Freeform 12"/>
          <p:cNvSpPr>
            <a:spLocks/>
          </p:cNvSpPr>
          <p:nvPr/>
        </p:nvSpPr>
        <p:spPr bwMode="auto">
          <a:xfrm>
            <a:off x="1608509" y="46728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28" name="Freeform 12"/>
          <p:cNvSpPr>
            <a:spLocks/>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29" name="TextBox 28"/>
          <p:cNvSpPr txBox="1"/>
          <p:nvPr/>
        </p:nvSpPr>
        <p:spPr>
          <a:xfrm>
            <a:off x="1968549" y="498700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4310995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400"/>
                                        <p:tgtEl>
                                          <p:spTgt spid="16"/>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400"/>
                                        <p:tgtEl>
                                          <p:spTgt spid="17"/>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400"/>
                                        <p:tgtEl>
                                          <p:spTgt spid="18"/>
                                        </p:tgtEl>
                                      </p:cBhvr>
                                    </p:animEffect>
                                  </p:childTnLst>
                                </p:cTn>
                              </p:par>
                            </p:childTnLst>
                          </p:cTn>
                        </p:par>
                        <p:par>
                          <p:cTn id="35" fill="hold">
                            <p:stCondLst>
                              <p:cond delay="1900"/>
                            </p:stCondLst>
                            <p:childTnLst>
                              <p:par>
                                <p:cTn id="36" presetID="2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400"/>
                                        <p:tgtEl>
                                          <p:spTgt spid="20"/>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400"/>
                                        <p:tgtEl>
                                          <p:spTgt spid="21"/>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400"/>
                                        <p:tgtEl>
                                          <p:spTgt spid="22"/>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par>
                                <p:cTn id="52" presetID="14" presetClass="entr" presetSubtype="10"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400"/>
                                        <p:tgtEl>
                                          <p:spTgt spid="24"/>
                                        </p:tgtEl>
                                      </p:cBhvr>
                                    </p:animEffect>
                                  </p:childTnLst>
                                </p:cTn>
                              </p:par>
                              <p:par>
                                <p:cTn id="55" presetID="14" presetClass="entr" presetSubtype="10" fill="hold" grpId="0"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randombar(horizontal)">
                                      <p:cBhvr>
                                        <p:cTn id="57" dur="400"/>
                                        <p:tgtEl>
                                          <p:spTgt spid="25"/>
                                        </p:tgtEl>
                                      </p:cBhvr>
                                    </p:animEffect>
                                  </p:childTnLst>
                                </p:cTn>
                              </p:par>
                              <p:par>
                                <p:cTn id="58" presetID="14" presetClass="entr" presetSubtype="10" fill="hold" grpId="0" nodeType="withEffect">
                                  <p:stCondLst>
                                    <p:cond delay="50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400"/>
                                        <p:tgtEl>
                                          <p:spTgt spid="26"/>
                                        </p:tgtEl>
                                      </p:cBhvr>
                                    </p:animEffect>
                                  </p:childTnLst>
                                </p:cTn>
                              </p:par>
                            </p:childTnLst>
                          </p:cTn>
                        </p:par>
                        <p:par>
                          <p:cTn id="61" fill="hold">
                            <p:stCondLst>
                              <p:cond delay="3700"/>
                            </p:stCondLst>
                            <p:childTnLst>
                              <p:par>
                                <p:cTn id="62" presetID="1"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3.56836E-6 -3.7037E-7 L 0.36686 0.15278 " pathEditMode="relative" rAng="0" ptsTypes="AA">
                                      <p:cBhvr>
                                        <p:cTn id="65" dur="500" spd="-99900" fill="hold"/>
                                        <p:tgtEl>
                                          <p:spTgt spid="27"/>
                                        </p:tgtEl>
                                        <p:attrNameLst>
                                          <p:attrName>ppt_x,ppt_y</p:attrName>
                                        </p:attrNameLst>
                                      </p:cBhvr>
                                      <p:rCtr x="18343" y="7639"/>
                                    </p:animMotion>
                                  </p:childTnLst>
                                </p:cTn>
                              </p:par>
                              <p:par>
                                <p:cTn id="66" presetID="1"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7.85742E-7 -3.33333E-6 L -0.39495 -0.11018 " pathEditMode="relative" rAng="0" ptsTypes="AA">
                                      <p:cBhvr>
                                        <p:cTn id="69" dur="500" spd="-99900" fill="hold"/>
                                        <p:tgtEl>
                                          <p:spTgt spid="28"/>
                                        </p:tgtEl>
                                        <p:attrNameLst>
                                          <p:attrName>ppt_x,ppt_y</p:attrName>
                                        </p:attrNameLst>
                                      </p:cBhvr>
                                      <p:rCtr x="-19748" y="-5509"/>
                                    </p:animMotion>
                                  </p:childTnLst>
                                </p:cTn>
                              </p:par>
                            </p:childTnLst>
                          </p:cTn>
                        </p:par>
                        <p:par>
                          <p:cTn id="70" fill="hold">
                            <p:stCondLst>
                              <p:cond delay="4200"/>
                            </p:stCondLst>
                            <p:childTnLst>
                              <p:par>
                                <p:cTn id="71" presetID="18" presetClass="entr" presetSubtype="3"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strips(upRight)">
                                      <p:cBhvr>
                                        <p:cTn id="7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3" grpId="0" animBg="1"/>
      <p:bldP spid="15" grpId="0" animBg="1"/>
      <p:bldP spid="16" grpId="0"/>
      <p:bldP spid="17" grpId="0"/>
      <p:bldP spid="18" grpId="0"/>
      <p:bldP spid="19" grpId="0" animBg="1"/>
      <p:bldP spid="20" grpId="0"/>
      <p:bldP spid="21" grpId="0"/>
      <p:bldP spid="22" grpId="0"/>
      <p:bldP spid="23" grpId="0" animBg="1"/>
      <p:bldP spid="24" grpId="0"/>
      <p:bldP spid="25" grpId="0"/>
      <p:bldP spid="26" grpId="0"/>
      <p:bldP spid="27" grpId="0" animBg="1"/>
      <p:bldP spid="27" grpId="1" animBg="1"/>
      <p:bldP spid="28" grpId="0" animBg="1"/>
      <p:bldP spid="28" grpId="1"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63" name="圆角矩形 62"/>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圆角矩形 66"/>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2</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项目介绍</a:t>
            </a:r>
            <a:endParaRPr lang="zh-CN" altLang="en-US" sz="2800" dirty="0">
              <a:solidFill>
                <a:schemeClr val="bg1"/>
              </a:solidFill>
              <a:latin typeface="微软雅黑" pitchFamily="34" charset="-122"/>
              <a:ea typeface="微软雅黑"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需要解决的问题</a:t>
              </a:r>
              <a:endParaRPr lang="zh-CN" altLang="en-US" sz="1400" dirty="0">
                <a:solidFill>
                  <a:schemeClr val="bg1"/>
                </a:solidFill>
                <a:latin typeface="微软雅黑" pitchFamily="34" charset="-122"/>
                <a:ea typeface="微软雅黑"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竞争对手分析</a:t>
              </a:r>
              <a:endParaRPr lang="zh-CN" altLang="en-US" sz="1400" dirty="0">
                <a:solidFill>
                  <a:schemeClr val="bg1"/>
                </a:solidFill>
                <a:latin typeface="微软雅黑" pitchFamily="34" charset="-122"/>
                <a:ea typeface="微软雅黑"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可行性分析</a:t>
              </a:r>
              <a:endParaRPr lang="zh-CN" altLang="en-US" sz="1400" dirty="0">
                <a:solidFill>
                  <a:schemeClr val="bg1"/>
                </a:solidFill>
                <a:latin typeface="微软雅黑" pitchFamily="34" charset="-122"/>
                <a:ea typeface="微软雅黑"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第二章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0" name="KSO_Shape"/>
          <p:cNvSpPr>
            <a:spLocks/>
          </p:cNvSpPr>
          <p:nvPr/>
        </p:nvSpPr>
        <p:spPr bwMode="auto">
          <a:xfrm>
            <a:off x="192931" y="207853"/>
            <a:ext cx="526486" cy="44838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1" name="KSO_Shape"/>
          <p:cNvSpPr>
            <a:spLocks/>
          </p:cNvSpPr>
          <p:nvPr/>
        </p:nvSpPr>
        <p:spPr bwMode="auto">
          <a:xfrm>
            <a:off x="2703368" y="2917276"/>
            <a:ext cx="1379367" cy="117475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8940119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0-#ppt_w/2"/>
                                          </p:val>
                                        </p:tav>
                                        <p:tav tm="100000">
                                          <p:val>
                                            <p:strVal val="#ppt_x"/>
                                          </p:val>
                                        </p:tav>
                                      </p:tavLst>
                                    </p:anim>
                                    <p:anim calcmode="lin" valueType="num">
                                      <p:cBhvr additive="base">
                                        <p:cTn id="8" dur="500" fill="hold"/>
                                        <p:tgtEl>
                                          <p:spTgt spid="1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fade">
                                      <p:cBhvr>
                                        <p:cTn id="15" dur="1000"/>
                                        <p:tgtEl>
                                          <p:spTgt spid="120"/>
                                        </p:tgtEl>
                                      </p:cBhvr>
                                    </p:animEffect>
                                    <p:anim calcmode="lin" valueType="num">
                                      <p:cBhvr>
                                        <p:cTn id="16" dur="1000" fill="hold"/>
                                        <p:tgtEl>
                                          <p:spTgt spid="120"/>
                                        </p:tgtEl>
                                        <p:attrNameLst>
                                          <p:attrName>ppt_x</p:attrName>
                                        </p:attrNameLst>
                                      </p:cBhvr>
                                      <p:tavLst>
                                        <p:tav tm="0">
                                          <p:val>
                                            <p:strVal val="#ppt_x"/>
                                          </p:val>
                                        </p:tav>
                                        <p:tav tm="100000">
                                          <p:val>
                                            <p:strVal val="#ppt_x"/>
                                          </p:val>
                                        </p:tav>
                                      </p:tavLst>
                                    </p:anim>
                                    <p:anim calcmode="lin" valueType="num">
                                      <p:cBhvr>
                                        <p:cTn id="17" dur="1000" fill="hold"/>
                                        <p:tgtEl>
                                          <p:spTgt spid="120"/>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750" fill="hold"/>
                                        <p:tgtEl>
                                          <p:spTgt spid="64"/>
                                        </p:tgtEl>
                                        <p:attrNameLst>
                                          <p:attrName>ppt_w</p:attrName>
                                        </p:attrNameLst>
                                      </p:cBhvr>
                                      <p:tavLst>
                                        <p:tav tm="0">
                                          <p:val>
                                            <p:fltVal val="0"/>
                                          </p:val>
                                        </p:tav>
                                        <p:tav tm="100000">
                                          <p:val>
                                            <p:strVal val="#ppt_w"/>
                                          </p:val>
                                        </p:tav>
                                      </p:tavLst>
                                    </p:anim>
                                    <p:anim calcmode="lin" valueType="num">
                                      <p:cBhvr>
                                        <p:cTn id="27" dur="750" fill="hold"/>
                                        <p:tgtEl>
                                          <p:spTgt spid="64"/>
                                        </p:tgtEl>
                                        <p:attrNameLst>
                                          <p:attrName>ppt_h</p:attrName>
                                        </p:attrNameLst>
                                      </p:cBhvr>
                                      <p:tavLst>
                                        <p:tav tm="0">
                                          <p:val>
                                            <p:fltVal val="0"/>
                                          </p:val>
                                        </p:tav>
                                        <p:tav tm="100000">
                                          <p:val>
                                            <p:strVal val="#ppt_h"/>
                                          </p:val>
                                        </p:tav>
                                      </p:tavLst>
                                    </p:anim>
                                    <p:anim calcmode="lin" valueType="num">
                                      <p:cBhvr>
                                        <p:cTn id="28" dur="750" fill="hold"/>
                                        <p:tgtEl>
                                          <p:spTgt spid="64"/>
                                        </p:tgtEl>
                                        <p:attrNameLst>
                                          <p:attrName>style.rotation</p:attrName>
                                        </p:attrNameLst>
                                      </p:cBhvr>
                                      <p:tavLst>
                                        <p:tav tm="0">
                                          <p:val>
                                            <p:fltVal val="90"/>
                                          </p:val>
                                        </p:tav>
                                        <p:tav tm="100000">
                                          <p:val>
                                            <p:fltVal val="0"/>
                                          </p:val>
                                        </p:tav>
                                      </p:tavLst>
                                    </p:anim>
                                    <p:animEffect transition="in" filter="fade">
                                      <p:cBhvr>
                                        <p:cTn id="29" dur="750"/>
                                        <p:tgtEl>
                                          <p:spTgt spid="64"/>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1"/>
                                        </p:tgtEl>
                                        <p:attrNameLst>
                                          <p:attrName>style.visibility</p:attrName>
                                        </p:attrNameLst>
                                      </p:cBhvr>
                                      <p:to>
                                        <p:strVal val="visible"/>
                                      </p:to>
                                    </p:set>
                                    <p:animEffect transition="in" filter="fade">
                                      <p:cBhvr>
                                        <p:cTn id="32" dur="1000"/>
                                        <p:tgtEl>
                                          <p:spTgt spid="121"/>
                                        </p:tgtEl>
                                      </p:cBhvr>
                                    </p:animEffect>
                                    <p:anim calcmode="lin" valueType="num">
                                      <p:cBhvr>
                                        <p:cTn id="33" dur="1000" fill="hold"/>
                                        <p:tgtEl>
                                          <p:spTgt spid="121"/>
                                        </p:tgtEl>
                                        <p:attrNameLst>
                                          <p:attrName>ppt_x</p:attrName>
                                        </p:attrNameLst>
                                      </p:cBhvr>
                                      <p:tavLst>
                                        <p:tav tm="0">
                                          <p:val>
                                            <p:strVal val="#ppt_x"/>
                                          </p:val>
                                        </p:tav>
                                        <p:tav tm="100000">
                                          <p:val>
                                            <p:strVal val="#ppt_x"/>
                                          </p:val>
                                        </p:tav>
                                      </p:tavLst>
                                    </p:anim>
                                    <p:anim calcmode="lin" valueType="num">
                                      <p:cBhvr>
                                        <p:cTn id="34" dur="1000" fill="hold"/>
                                        <p:tgtEl>
                                          <p:spTgt spid="121"/>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7" grpId="0" animBg="1"/>
      <p:bldP spid="68" grpId="0" animBg="1"/>
      <p:bldP spid="69" grpId="0"/>
      <p:bldP spid="70" grpId="0"/>
      <p:bldP spid="117" grpId="0" animBg="1"/>
      <p:bldP spid="119" grpId="0"/>
      <p:bldP spid="120" grpId="0" animBg="1"/>
      <p:bldP spid="1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项目来源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12</a:t>
            </a:r>
            <a:endParaRPr lang="en-US" altLang="zh-CN" sz="1400" b="1" dirty="0">
              <a:solidFill>
                <a:srgbClr val="34495E"/>
              </a:solidFill>
              <a:latin typeface="Impact MT Std" pitchFamily="34" charset="0"/>
              <a:ea typeface="微软雅黑" pitchFamily="34" charset="-122"/>
            </a:endParaRPr>
          </a:p>
        </p:txBody>
      </p:sp>
      <p:sp>
        <p:nvSpPr>
          <p:cNvPr id="143" name="矩形 47"/>
          <p:cNvSpPr>
            <a:spLocks noChangeArrowheads="1"/>
          </p:cNvSpPr>
          <p:nvPr/>
        </p:nvSpPr>
        <p:spPr bwMode="auto">
          <a:xfrm>
            <a:off x="1494274" y="533989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itchFamily="34" charset="-122"/>
            </a:endParaRPr>
          </a:p>
        </p:txBody>
      </p:sp>
      <p:grpSp>
        <p:nvGrpSpPr>
          <p:cNvPr id="144" name="组合 143"/>
          <p:cNvGrpSpPr/>
          <p:nvPr/>
        </p:nvGrpSpPr>
        <p:grpSpPr>
          <a:xfrm>
            <a:off x="1808962" y="1522299"/>
            <a:ext cx="4082454" cy="136082"/>
            <a:chOff x="1507396" y="1628800"/>
            <a:chExt cx="4320480" cy="144016"/>
          </a:xfrm>
        </p:grpSpPr>
        <p:cxnSp>
          <p:nvCxnSpPr>
            <p:cNvPr id="145" name="直接连接符 14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a:off x="6416181" y="1522299"/>
            <a:ext cx="4082454" cy="136082"/>
            <a:chOff x="1507396" y="1628800"/>
            <a:chExt cx="4320480" cy="144016"/>
          </a:xfrm>
        </p:grpSpPr>
        <p:cxnSp>
          <p:nvCxnSpPr>
            <p:cNvPr id="157" name="直接连接符 15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68" name="TextBox 132"/>
          <p:cNvSpPr txBox="1"/>
          <p:nvPr/>
        </p:nvSpPr>
        <p:spPr>
          <a:xfrm>
            <a:off x="5712147" y="1260563"/>
            <a:ext cx="31931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69" name="TextBox 133"/>
          <p:cNvSpPr txBox="1"/>
          <p:nvPr/>
        </p:nvSpPr>
        <p:spPr>
          <a:xfrm>
            <a:off x="5265739" y="1260563"/>
            <a:ext cx="33695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20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0" name="TextBox 134"/>
          <p:cNvSpPr txBox="1"/>
          <p:nvPr/>
        </p:nvSpPr>
        <p:spPr>
          <a:xfrm>
            <a:off x="4812133" y="1260563"/>
            <a:ext cx="34015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30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1" name="TextBox 135"/>
          <p:cNvSpPr txBox="1"/>
          <p:nvPr/>
        </p:nvSpPr>
        <p:spPr>
          <a:xfrm>
            <a:off x="4358528" y="1260563"/>
            <a:ext cx="33534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40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2" name="TextBox 136"/>
          <p:cNvSpPr txBox="1"/>
          <p:nvPr/>
        </p:nvSpPr>
        <p:spPr>
          <a:xfrm>
            <a:off x="3904922"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50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3" name="TextBox 137"/>
          <p:cNvSpPr txBox="1"/>
          <p:nvPr/>
        </p:nvSpPr>
        <p:spPr>
          <a:xfrm>
            <a:off x="3451316"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60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4" name="TextBox 138"/>
          <p:cNvSpPr txBox="1"/>
          <p:nvPr/>
        </p:nvSpPr>
        <p:spPr>
          <a:xfrm>
            <a:off x="2997711" y="1260563"/>
            <a:ext cx="32092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70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5" name="TextBox 139"/>
          <p:cNvSpPr txBox="1"/>
          <p:nvPr/>
        </p:nvSpPr>
        <p:spPr>
          <a:xfrm>
            <a:off x="2544105"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80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6" name="TextBox 140"/>
          <p:cNvSpPr txBox="1"/>
          <p:nvPr/>
        </p:nvSpPr>
        <p:spPr>
          <a:xfrm>
            <a:off x="2090499"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90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7" name="TextBox 141"/>
          <p:cNvSpPr txBox="1"/>
          <p:nvPr/>
        </p:nvSpPr>
        <p:spPr>
          <a:xfrm>
            <a:off x="1594482" y="1260563"/>
            <a:ext cx="397866"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8" name="TextBox 142"/>
          <p:cNvSpPr txBox="1"/>
          <p:nvPr/>
        </p:nvSpPr>
        <p:spPr>
          <a:xfrm>
            <a:off x="6246124" y="1260563"/>
            <a:ext cx="31931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9" name="TextBox 143"/>
          <p:cNvSpPr txBox="1"/>
          <p:nvPr/>
        </p:nvSpPr>
        <p:spPr>
          <a:xfrm>
            <a:off x="6697719" y="1260563"/>
            <a:ext cx="33695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20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0" name="TextBox 144"/>
          <p:cNvSpPr txBox="1"/>
          <p:nvPr/>
        </p:nvSpPr>
        <p:spPr>
          <a:xfrm>
            <a:off x="7151324" y="1260563"/>
            <a:ext cx="34015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30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1" name="TextBox 145"/>
          <p:cNvSpPr txBox="1"/>
          <p:nvPr/>
        </p:nvSpPr>
        <p:spPr>
          <a:xfrm>
            <a:off x="7604930" y="1260563"/>
            <a:ext cx="33534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40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2" name="TextBox 146"/>
          <p:cNvSpPr txBox="1"/>
          <p:nvPr/>
        </p:nvSpPr>
        <p:spPr>
          <a:xfrm>
            <a:off x="8058536"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50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3" name="TextBox 147"/>
          <p:cNvSpPr txBox="1"/>
          <p:nvPr/>
        </p:nvSpPr>
        <p:spPr>
          <a:xfrm>
            <a:off x="8512141"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60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4" name="TextBox 148"/>
          <p:cNvSpPr txBox="1"/>
          <p:nvPr/>
        </p:nvSpPr>
        <p:spPr>
          <a:xfrm>
            <a:off x="8965747" y="1260563"/>
            <a:ext cx="32092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70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5" name="TextBox 149"/>
          <p:cNvSpPr txBox="1"/>
          <p:nvPr/>
        </p:nvSpPr>
        <p:spPr>
          <a:xfrm>
            <a:off x="9419352"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80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6" name="TextBox 150"/>
          <p:cNvSpPr txBox="1"/>
          <p:nvPr/>
        </p:nvSpPr>
        <p:spPr>
          <a:xfrm>
            <a:off x="9872958"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90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7" name="TextBox 151"/>
          <p:cNvSpPr txBox="1"/>
          <p:nvPr/>
        </p:nvSpPr>
        <p:spPr>
          <a:xfrm>
            <a:off x="10284155" y="1260563"/>
            <a:ext cx="397866" cy="266868"/>
          </a:xfrm>
          <a:prstGeom prst="rect">
            <a:avLst/>
          </a:prstGeom>
          <a:noFill/>
        </p:spPr>
        <p:txBody>
          <a:bodyPr wrap="none" rtlCol="0">
            <a:spAutoFit/>
          </a:bodyPr>
          <a:lstStyle/>
          <a:p>
            <a:r>
              <a:rPr lang="en-US" altLang="zh-CN" sz="1134" dirty="0">
                <a:solidFill>
                  <a:schemeClr val="tx1">
                    <a:lumMod val="65000"/>
                    <a:lumOff val="35000"/>
                  </a:schemeClr>
                </a:solidFill>
                <a:latin typeface="Impact MT Std" pitchFamily="34" charset="0"/>
                <a:ea typeface="微软雅黑" pitchFamily="34" charset="-122"/>
              </a:rPr>
              <a:t>100</a:t>
            </a:r>
            <a:endParaRPr lang="zh-CN" altLang="en-US" sz="1134" dirty="0">
              <a:solidFill>
                <a:schemeClr val="tx1">
                  <a:lumMod val="65000"/>
                  <a:lumOff val="35000"/>
                </a:schemeClr>
              </a:solidFill>
              <a:latin typeface="Impact MT Std" pitchFamily="34" charset="0"/>
              <a:ea typeface="微软雅黑" pitchFamily="34" charset="-122"/>
            </a:endParaRPr>
          </a:p>
        </p:txBody>
      </p:sp>
      <p:sp>
        <p:nvSpPr>
          <p:cNvPr id="188" name="五边形 187"/>
          <p:cNvSpPr/>
          <p:nvPr/>
        </p:nvSpPr>
        <p:spPr>
          <a:xfrm flipH="1">
            <a:off x="2997710" y="1900324"/>
            <a:ext cx="2893705"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latin typeface="Impact MT Std" pitchFamily="34" charset="0"/>
            </a:endParaRPr>
          </a:p>
        </p:txBody>
      </p:sp>
      <p:sp>
        <p:nvSpPr>
          <p:cNvPr id="189" name="五边形 188"/>
          <p:cNvSpPr/>
          <p:nvPr/>
        </p:nvSpPr>
        <p:spPr>
          <a:xfrm flipH="1">
            <a:off x="4044470" y="2385969"/>
            <a:ext cx="1846947"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0" name="五边形 189"/>
          <p:cNvSpPr/>
          <p:nvPr/>
        </p:nvSpPr>
        <p:spPr>
          <a:xfrm flipH="1">
            <a:off x="3341848" y="2871615"/>
            <a:ext cx="2549568"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1" name="五边形 190"/>
          <p:cNvSpPr/>
          <p:nvPr/>
        </p:nvSpPr>
        <p:spPr>
          <a:xfrm flipH="1">
            <a:off x="1838307" y="3357260"/>
            <a:ext cx="405311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2" name="五边形 191"/>
          <p:cNvSpPr/>
          <p:nvPr/>
        </p:nvSpPr>
        <p:spPr>
          <a:xfrm flipH="1">
            <a:off x="2544107" y="3842906"/>
            <a:ext cx="334731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3" name="五边形 192"/>
          <p:cNvSpPr/>
          <p:nvPr/>
        </p:nvSpPr>
        <p:spPr>
          <a:xfrm flipH="1">
            <a:off x="3623385" y="4328551"/>
            <a:ext cx="226803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4" name="五边形 193"/>
          <p:cNvSpPr/>
          <p:nvPr/>
        </p:nvSpPr>
        <p:spPr>
          <a:xfrm flipH="1">
            <a:off x="4530596" y="4814644"/>
            <a:ext cx="1360820"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5" name="TextBox 159"/>
          <p:cNvSpPr txBox="1"/>
          <p:nvPr/>
        </p:nvSpPr>
        <p:spPr>
          <a:xfrm>
            <a:off x="2352798" y="1907990"/>
            <a:ext cx="524503" cy="295915"/>
          </a:xfrm>
          <a:prstGeom prst="rect">
            <a:avLst/>
          </a:prstGeom>
          <a:noFill/>
        </p:spPr>
        <p:txBody>
          <a:bodyPr wrap="none" rtlCol="0">
            <a:spAutoFit/>
          </a:bodyPr>
          <a:lstStyle/>
          <a:p>
            <a:r>
              <a:rPr lang="zh-CN" altLang="en-US" sz="1323" dirty="0">
                <a:solidFill>
                  <a:schemeClr val="tx1">
                    <a:lumMod val="65000"/>
                    <a:lumOff val="35000"/>
                  </a:schemeClr>
                </a:solidFill>
                <a:latin typeface="Impact MT Std" pitchFamily="34" charset="0"/>
                <a:ea typeface="微软雅黑" pitchFamily="34" charset="-122"/>
              </a:rPr>
              <a:t>文字</a:t>
            </a:r>
          </a:p>
        </p:txBody>
      </p:sp>
      <p:sp>
        <p:nvSpPr>
          <p:cNvPr id="196" name="TextBox 160"/>
          <p:cNvSpPr txBox="1"/>
          <p:nvPr/>
        </p:nvSpPr>
        <p:spPr>
          <a:xfrm>
            <a:off x="3420859" y="2394226"/>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197" name="TextBox 161"/>
          <p:cNvSpPr txBox="1"/>
          <p:nvPr/>
        </p:nvSpPr>
        <p:spPr>
          <a:xfrm>
            <a:off x="2744635" y="2879504"/>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198" name="TextBox 162"/>
          <p:cNvSpPr txBox="1"/>
          <p:nvPr/>
        </p:nvSpPr>
        <p:spPr>
          <a:xfrm>
            <a:off x="1295182" y="3357263"/>
            <a:ext cx="524503" cy="295915"/>
          </a:xfrm>
          <a:prstGeom prst="rect">
            <a:avLst/>
          </a:prstGeom>
          <a:noFill/>
        </p:spPr>
        <p:txBody>
          <a:bodyPr wrap="none" rtlCol="0">
            <a:spAutoFit/>
          </a:bodyPr>
          <a:lstStyle/>
          <a:p>
            <a:r>
              <a:rPr lang="zh-CN" altLang="en-US" sz="1323" dirty="0">
                <a:solidFill>
                  <a:schemeClr val="tx1">
                    <a:lumMod val="65000"/>
                    <a:lumOff val="35000"/>
                  </a:schemeClr>
                </a:solidFill>
                <a:latin typeface="微软雅黑" pitchFamily="34" charset="-122"/>
                <a:ea typeface="微软雅黑" pitchFamily="34" charset="-122"/>
              </a:rPr>
              <a:t>文字</a:t>
            </a:r>
          </a:p>
        </p:txBody>
      </p:sp>
      <p:sp>
        <p:nvSpPr>
          <p:cNvPr id="199" name="TextBox 163"/>
          <p:cNvSpPr txBox="1"/>
          <p:nvPr/>
        </p:nvSpPr>
        <p:spPr>
          <a:xfrm>
            <a:off x="2005463" y="385057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0" name="TextBox 164"/>
          <p:cNvSpPr txBox="1"/>
          <p:nvPr/>
        </p:nvSpPr>
        <p:spPr>
          <a:xfrm>
            <a:off x="2997713" y="4336809"/>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1" name="TextBox 165"/>
          <p:cNvSpPr txBox="1"/>
          <p:nvPr/>
        </p:nvSpPr>
        <p:spPr>
          <a:xfrm>
            <a:off x="3897305" y="4822087"/>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2" name="五边形 201"/>
          <p:cNvSpPr/>
          <p:nvPr/>
        </p:nvSpPr>
        <p:spPr>
          <a:xfrm>
            <a:off x="6416182" y="1900324"/>
            <a:ext cx="1532885"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latin typeface="Impact MT Std" pitchFamily="34" charset="0"/>
            </a:endParaRPr>
          </a:p>
        </p:txBody>
      </p:sp>
      <p:sp>
        <p:nvSpPr>
          <p:cNvPr id="203" name="五边形 202"/>
          <p:cNvSpPr/>
          <p:nvPr/>
        </p:nvSpPr>
        <p:spPr>
          <a:xfrm>
            <a:off x="6416184" y="2385969"/>
            <a:ext cx="2893702"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4" name="五边形 203"/>
          <p:cNvSpPr/>
          <p:nvPr/>
        </p:nvSpPr>
        <p:spPr>
          <a:xfrm>
            <a:off x="6416181" y="2871615"/>
            <a:ext cx="1814423"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5" name="五边形 204"/>
          <p:cNvSpPr/>
          <p:nvPr/>
        </p:nvSpPr>
        <p:spPr>
          <a:xfrm>
            <a:off x="6416183" y="3357260"/>
            <a:ext cx="3867974"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6" name="五边形 205"/>
          <p:cNvSpPr/>
          <p:nvPr/>
        </p:nvSpPr>
        <p:spPr>
          <a:xfrm>
            <a:off x="6416184" y="3842906"/>
            <a:ext cx="2799457"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7" name="五边形 206"/>
          <p:cNvSpPr/>
          <p:nvPr/>
        </p:nvSpPr>
        <p:spPr>
          <a:xfrm>
            <a:off x="6416184" y="4328551"/>
            <a:ext cx="3244692"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8" name="五边形 207"/>
          <p:cNvSpPr/>
          <p:nvPr/>
        </p:nvSpPr>
        <p:spPr>
          <a:xfrm>
            <a:off x="6416184" y="4814646"/>
            <a:ext cx="2391212" cy="298261"/>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9" name="TextBox 173"/>
          <p:cNvSpPr txBox="1"/>
          <p:nvPr/>
        </p:nvSpPr>
        <p:spPr>
          <a:xfrm>
            <a:off x="8028818" y="1907990"/>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Impact MT Std" pitchFamily="34" charset="0"/>
                <a:ea typeface="微软雅黑" pitchFamily="34" charset="-122"/>
              </a:rPr>
              <a:t>文字</a:t>
            </a:r>
          </a:p>
        </p:txBody>
      </p:sp>
      <p:sp>
        <p:nvSpPr>
          <p:cNvPr id="210" name="TextBox 174"/>
          <p:cNvSpPr txBox="1"/>
          <p:nvPr/>
        </p:nvSpPr>
        <p:spPr>
          <a:xfrm>
            <a:off x="9382267" y="2394226"/>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1" name="TextBox 175"/>
          <p:cNvSpPr txBox="1"/>
          <p:nvPr/>
        </p:nvSpPr>
        <p:spPr>
          <a:xfrm>
            <a:off x="8293613" y="2879504"/>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2" name="TextBox 176"/>
          <p:cNvSpPr txBox="1"/>
          <p:nvPr/>
        </p:nvSpPr>
        <p:spPr>
          <a:xfrm>
            <a:off x="10284158" y="335726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3" name="TextBox 177"/>
          <p:cNvSpPr txBox="1"/>
          <p:nvPr/>
        </p:nvSpPr>
        <p:spPr>
          <a:xfrm>
            <a:off x="9334531" y="385057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4" name="TextBox 178"/>
          <p:cNvSpPr txBox="1"/>
          <p:nvPr/>
        </p:nvSpPr>
        <p:spPr>
          <a:xfrm>
            <a:off x="9719809" y="4336809"/>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5" name="TextBox 179"/>
          <p:cNvSpPr txBox="1"/>
          <p:nvPr/>
        </p:nvSpPr>
        <p:spPr>
          <a:xfrm>
            <a:off x="8886350" y="4822087"/>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6" name="TextBox 180"/>
          <p:cNvSpPr txBox="1"/>
          <p:nvPr/>
        </p:nvSpPr>
        <p:spPr>
          <a:xfrm>
            <a:off x="5980972" y="1864365"/>
            <a:ext cx="30809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A</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7" name="TextBox 181"/>
          <p:cNvSpPr txBox="1"/>
          <p:nvPr/>
        </p:nvSpPr>
        <p:spPr>
          <a:xfrm>
            <a:off x="5980972" y="2350011"/>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B</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8" name="TextBox 182"/>
          <p:cNvSpPr txBox="1"/>
          <p:nvPr/>
        </p:nvSpPr>
        <p:spPr>
          <a:xfrm>
            <a:off x="5980972" y="2835656"/>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C</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9" name="TextBox 183"/>
          <p:cNvSpPr txBox="1"/>
          <p:nvPr/>
        </p:nvSpPr>
        <p:spPr>
          <a:xfrm>
            <a:off x="5980972" y="3321302"/>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D</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0" name="TextBox 184"/>
          <p:cNvSpPr txBox="1"/>
          <p:nvPr/>
        </p:nvSpPr>
        <p:spPr>
          <a:xfrm>
            <a:off x="5980972" y="3806947"/>
            <a:ext cx="28565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E</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1" name="TextBox 185"/>
          <p:cNvSpPr txBox="1"/>
          <p:nvPr/>
        </p:nvSpPr>
        <p:spPr>
          <a:xfrm>
            <a:off x="5980972" y="4292593"/>
            <a:ext cx="28084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F</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2" name="TextBox 186"/>
          <p:cNvSpPr txBox="1"/>
          <p:nvPr/>
        </p:nvSpPr>
        <p:spPr>
          <a:xfrm>
            <a:off x="5980972" y="4778240"/>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G</a:t>
            </a:r>
            <a:endParaRPr lang="zh-CN" altLang="en-US" sz="1890">
              <a:solidFill>
                <a:schemeClr val="tx1">
                  <a:lumMod val="65000"/>
                  <a:lumOff val="3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417129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Effect transition="in" filter="barn(outVertical)">
                                      <p:cBhvr>
                                        <p:cTn id="20" dur="500"/>
                                        <p:tgtEl>
                                          <p:spTgt spid="143"/>
                                        </p:tgtEl>
                                      </p:cBhvr>
                                    </p:animEffect>
                                  </p:childTnLst>
                                </p:cTn>
                              </p:par>
                            </p:childTnLst>
                          </p:cTn>
                        </p:par>
                        <p:par>
                          <p:cTn id="21" fill="hold">
                            <p:stCondLst>
                              <p:cond delay="1000"/>
                            </p:stCondLst>
                            <p:childTnLst>
                              <p:par>
                                <p:cTn id="22" presetID="2" presetClass="entr" presetSubtype="4" decel="100000" fill="hold" grpId="0" nodeType="afterEffect">
                                  <p:stCondLst>
                                    <p:cond delay="0"/>
                                  </p:stCondLst>
                                  <p:childTnLst>
                                    <p:set>
                                      <p:cBhvr>
                                        <p:cTn id="23" dur="1" fill="hold">
                                          <p:stCondLst>
                                            <p:cond delay="0"/>
                                          </p:stCondLst>
                                        </p:cTn>
                                        <p:tgtEl>
                                          <p:spTgt spid="216"/>
                                        </p:tgtEl>
                                        <p:attrNameLst>
                                          <p:attrName>style.visibility</p:attrName>
                                        </p:attrNameLst>
                                      </p:cBhvr>
                                      <p:to>
                                        <p:strVal val="visible"/>
                                      </p:to>
                                    </p:set>
                                    <p:anim calcmode="lin" valueType="num">
                                      <p:cBhvr additive="base">
                                        <p:cTn id="24" dur="500" fill="hold"/>
                                        <p:tgtEl>
                                          <p:spTgt spid="216"/>
                                        </p:tgtEl>
                                        <p:attrNameLst>
                                          <p:attrName>ppt_x</p:attrName>
                                        </p:attrNameLst>
                                      </p:cBhvr>
                                      <p:tavLst>
                                        <p:tav tm="0">
                                          <p:val>
                                            <p:strVal val="#ppt_x"/>
                                          </p:val>
                                        </p:tav>
                                        <p:tav tm="100000">
                                          <p:val>
                                            <p:strVal val="#ppt_x"/>
                                          </p:val>
                                        </p:tav>
                                      </p:tavLst>
                                    </p:anim>
                                    <p:anim calcmode="lin" valueType="num">
                                      <p:cBhvr additive="base">
                                        <p:cTn id="25" dur="500" fill="hold"/>
                                        <p:tgtEl>
                                          <p:spTgt spid="216"/>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217"/>
                                        </p:tgtEl>
                                        <p:attrNameLst>
                                          <p:attrName>style.visibility</p:attrName>
                                        </p:attrNameLst>
                                      </p:cBhvr>
                                      <p:to>
                                        <p:strVal val="visible"/>
                                      </p:to>
                                    </p:set>
                                    <p:anim calcmode="lin" valueType="num">
                                      <p:cBhvr additive="base">
                                        <p:cTn id="28" dur="500" fill="hold"/>
                                        <p:tgtEl>
                                          <p:spTgt spid="217"/>
                                        </p:tgtEl>
                                        <p:attrNameLst>
                                          <p:attrName>ppt_x</p:attrName>
                                        </p:attrNameLst>
                                      </p:cBhvr>
                                      <p:tavLst>
                                        <p:tav tm="0">
                                          <p:val>
                                            <p:strVal val="#ppt_x"/>
                                          </p:val>
                                        </p:tav>
                                        <p:tav tm="100000">
                                          <p:val>
                                            <p:strVal val="#ppt_x"/>
                                          </p:val>
                                        </p:tav>
                                      </p:tavLst>
                                    </p:anim>
                                    <p:anim calcmode="lin" valueType="num">
                                      <p:cBhvr additive="base">
                                        <p:cTn id="29" dur="500" fill="hold"/>
                                        <p:tgtEl>
                                          <p:spTgt spid="2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 calcmode="lin" valueType="num">
                                      <p:cBhvr additive="base">
                                        <p:cTn id="32" dur="500" fill="hold"/>
                                        <p:tgtEl>
                                          <p:spTgt spid="218"/>
                                        </p:tgtEl>
                                        <p:attrNameLst>
                                          <p:attrName>ppt_x</p:attrName>
                                        </p:attrNameLst>
                                      </p:cBhvr>
                                      <p:tavLst>
                                        <p:tav tm="0">
                                          <p:val>
                                            <p:strVal val="#ppt_x"/>
                                          </p:val>
                                        </p:tav>
                                        <p:tav tm="100000">
                                          <p:val>
                                            <p:strVal val="#ppt_x"/>
                                          </p:val>
                                        </p:tav>
                                      </p:tavLst>
                                    </p:anim>
                                    <p:anim calcmode="lin" valueType="num">
                                      <p:cBhvr additive="base">
                                        <p:cTn id="33" dur="500" fill="hold"/>
                                        <p:tgtEl>
                                          <p:spTgt spid="2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219"/>
                                        </p:tgtEl>
                                        <p:attrNameLst>
                                          <p:attrName>style.visibility</p:attrName>
                                        </p:attrNameLst>
                                      </p:cBhvr>
                                      <p:to>
                                        <p:strVal val="visible"/>
                                      </p:to>
                                    </p:set>
                                    <p:anim calcmode="lin" valueType="num">
                                      <p:cBhvr additive="base">
                                        <p:cTn id="36" dur="500" fill="hold"/>
                                        <p:tgtEl>
                                          <p:spTgt spid="219"/>
                                        </p:tgtEl>
                                        <p:attrNameLst>
                                          <p:attrName>ppt_x</p:attrName>
                                        </p:attrNameLst>
                                      </p:cBhvr>
                                      <p:tavLst>
                                        <p:tav tm="0">
                                          <p:val>
                                            <p:strVal val="#ppt_x"/>
                                          </p:val>
                                        </p:tav>
                                        <p:tav tm="100000">
                                          <p:val>
                                            <p:strVal val="#ppt_x"/>
                                          </p:val>
                                        </p:tav>
                                      </p:tavLst>
                                    </p:anim>
                                    <p:anim calcmode="lin" valueType="num">
                                      <p:cBhvr additive="base">
                                        <p:cTn id="37" dur="500" fill="hold"/>
                                        <p:tgtEl>
                                          <p:spTgt spid="219"/>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0"/>
                                  </p:stCondLst>
                                  <p:childTnLst>
                                    <p:set>
                                      <p:cBhvr>
                                        <p:cTn id="39" dur="1" fill="hold">
                                          <p:stCondLst>
                                            <p:cond delay="0"/>
                                          </p:stCondLst>
                                        </p:cTn>
                                        <p:tgtEl>
                                          <p:spTgt spid="220"/>
                                        </p:tgtEl>
                                        <p:attrNameLst>
                                          <p:attrName>style.visibility</p:attrName>
                                        </p:attrNameLst>
                                      </p:cBhvr>
                                      <p:to>
                                        <p:strVal val="visible"/>
                                      </p:to>
                                    </p:set>
                                    <p:anim calcmode="lin" valueType="num">
                                      <p:cBhvr additive="base">
                                        <p:cTn id="40" dur="500" fill="hold"/>
                                        <p:tgtEl>
                                          <p:spTgt spid="220"/>
                                        </p:tgtEl>
                                        <p:attrNameLst>
                                          <p:attrName>ppt_x</p:attrName>
                                        </p:attrNameLst>
                                      </p:cBhvr>
                                      <p:tavLst>
                                        <p:tav tm="0">
                                          <p:val>
                                            <p:strVal val="#ppt_x"/>
                                          </p:val>
                                        </p:tav>
                                        <p:tav tm="100000">
                                          <p:val>
                                            <p:strVal val="#ppt_x"/>
                                          </p:val>
                                        </p:tav>
                                      </p:tavLst>
                                    </p:anim>
                                    <p:anim calcmode="lin" valueType="num">
                                      <p:cBhvr additive="base">
                                        <p:cTn id="41" dur="500" fill="hold"/>
                                        <p:tgtEl>
                                          <p:spTgt spid="220"/>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221"/>
                                        </p:tgtEl>
                                        <p:attrNameLst>
                                          <p:attrName>style.visibility</p:attrName>
                                        </p:attrNameLst>
                                      </p:cBhvr>
                                      <p:to>
                                        <p:strVal val="visible"/>
                                      </p:to>
                                    </p:set>
                                    <p:anim calcmode="lin" valueType="num">
                                      <p:cBhvr additive="base">
                                        <p:cTn id="44" dur="500" fill="hold"/>
                                        <p:tgtEl>
                                          <p:spTgt spid="221"/>
                                        </p:tgtEl>
                                        <p:attrNameLst>
                                          <p:attrName>ppt_x</p:attrName>
                                        </p:attrNameLst>
                                      </p:cBhvr>
                                      <p:tavLst>
                                        <p:tav tm="0">
                                          <p:val>
                                            <p:strVal val="#ppt_x"/>
                                          </p:val>
                                        </p:tav>
                                        <p:tav tm="100000">
                                          <p:val>
                                            <p:strVal val="#ppt_x"/>
                                          </p:val>
                                        </p:tav>
                                      </p:tavLst>
                                    </p:anim>
                                    <p:anim calcmode="lin" valueType="num">
                                      <p:cBhvr additive="base">
                                        <p:cTn id="45" dur="500" fill="hold"/>
                                        <p:tgtEl>
                                          <p:spTgt spid="221"/>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22"/>
                                        </p:tgtEl>
                                        <p:attrNameLst>
                                          <p:attrName>style.visibility</p:attrName>
                                        </p:attrNameLst>
                                      </p:cBhvr>
                                      <p:to>
                                        <p:strVal val="visible"/>
                                      </p:to>
                                    </p:set>
                                    <p:anim calcmode="lin" valueType="num">
                                      <p:cBhvr additive="base">
                                        <p:cTn id="48" dur="500" fill="hold"/>
                                        <p:tgtEl>
                                          <p:spTgt spid="222"/>
                                        </p:tgtEl>
                                        <p:attrNameLst>
                                          <p:attrName>ppt_x</p:attrName>
                                        </p:attrNameLst>
                                      </p:cBhvr>
                                      <p:tavLst>
                                        <p:tav tm="0">
                                          <p:val>
                                            <p:strVal val="#ppt_x"/>
                                          </p:val>
                                        </p:tav>
                                        <p:tav tm="100000">
                                          <p:val>
                                            <p:strVal val="#ppt_x"/>
                                          </p:val>
                                        </p:tav>
                                      </p:tavLst>
                                    </p:anim>
                                    <p:anim calcmode="lin" valueType="num">
                                      <p:cBhvr additive="base">
                                        <p:cTn id="49" dur="500" fill="hold"/>
                                        <p:tgtEl>
                                          <p:spTgt spid="222"/>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02"/>
                                        </p:tgtEl>
                                        <p:attrNameLst>
                                          <p:attrName>style.visibility</p:attrName>
                                        </p:attrNameLst>
                                      </p:cBhvr>
                                      <p:to>
                                        <p:strVal val="visible"/>
                                      </p:to>
                                    </p:set>
                                    <p:animEffect transition="in" filter="wipe(left)">
                                      <p:cBhvr>
                                        <p:cTn id="53" dur="500"/>
                                        <p:tgtEl>
                                          <p:spTgt spid="202"/>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03"/>
                                        </p:tgtEl>
                                        <p:attrNameLst>
                                          <p:attrName>style.visibility</p:attrName>
                                        </p:attrNameLst>
                                      </p:cBhvr>
                                      <p:to>
                                        <p:strVal val="visible"/>
                                      </p:to>
                                    </p:set>
                                    <p:animEffect transition="in" filter="wipe(left)">
                                      <p:cBhvr>
                                        <p:cTn id="56" dur="500"/>
                                        <p:tgtEl>
                                          <p:spTgt spid="203"/>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04"/>
                                        </p:tgtEl>
                                        <p:attrNameLst>
                                          <p:attrName>style.visibility</p:attrName>
                                        </p:attrNameLst>
                                      </p:cBhvr>
                                      <p:to>
                                        <p:strVal val="visible"/>
                                      </p:to>
                                    </p:set>
                                    <p:animEffect transition="in" filter="wipe(left)">
                                      <p:cBhvr>
                                        <p:cTn id="59" dur="500"/>
                                        <p:tgtEl>
                                          <p:spTgt spid="204"/>
                                        </p:tgtEl>
                                      </p:cBhvr>
                                    </p:animEffect>
                                  </p:childTnLst>
                                </p:cTn>
                              </p:par>
                              <p:par>
                                <p:cTn id="60" presetID="22" presetClass="entr" presetSubtype="8" fill="hold" grpId="0" nodeType="withEffect">
                                  <p:stCondLst>
                                    <p:cond delay="300"/>
                                  </p:stCondLst>
                                  <p:childTnLst>
                                    <p:set>
                                      <p:cBhvr>
                                        <p:cTn id="61" dur="1" fill="hold">
                                          <p:stCondLst>
                                            <p:cond delay="0"/>
                                          </p:stCondLst>
                                        </p:cTn>
                                        <p:tgtEl>
                                          <p:spTgt spid="205"/>
                                        </p:tgtEl>
                                        <p:attrNameLst>
                                          <p:attrName>style.visibility</p:attrName>
                                        </p:attrNameLst>
                                      </p:cBhvr>
                                      <p:to>
                                        <p:strVal val="visible"/>
                                      </p:to>
                                    </p:set>
                                    <p:animEffect transition="in" filter="wipe(left)">
                                      <p:cBhvr>
                                        <p:cTn id="62" dur="500"/>
                                        <p:tgtEl>
                                          <p:spTgt spid="205"/>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206"/>
                                        </p:tgtEl>
                                        <p:attrNameLst>
                                          <p:attrName>style.visibility</p:attrName>
                                        </p:attrNameLst>
                                      </p:cBhvr>
                                      <p:to>
                                        <p:strVal val="visible"/>
                                      </p:to>
                                    </p:set>
                                    <p:animEffect transition="in" filter="wipe(left)">
                                      <p:cBhvr>
                                        <p:cTn id="65" dur="500"/>
                                        <p:tgtEl>
                                          <p:spTgt spid="206"/>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207"/>
                                        </p:tgtEl>
                                        <p:attrNameLst>
                                          <p:attrName>style.visibility</p:attrName>
                                        </p:attrNameLst>
                                      </p:cBhvr>
                                      <p:to>
                                        <p:strVal val="visible"/>
                                      </p:to>
                                    </p:set>
                                    <p:animEffect transition="in" filter="wipe(left)">
                                      <p:cBhvr>
                                        <p:cTn id="68" dur="500"/>
                                        <p:tgtEl>
                                          <p:spTgt spid="207"/>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08"/>
                                        </p:tgtEl>
                                        <p:attrNameLst>
                                          <p:attrName>style.visibility</p:attrName>
                                        </p:attrNameLst>
                                      </p:cBhvr>
                                      <p:to>
                                        <p:strVal val="visible"/>
                                      </p:to>
                                    </p:set>
                                    <p:animEffect transition="in" filter="wipe(left)">
                                      <p:cBhvr>
                                        <p:cTn id="71" dur="500"/>
                                        <p:tgtEl>
                                          <p:spTgt spid="208"/>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88"/>
                                        </p:tgtEl>
                                        <p:attrNameLst>
                                          <p:attrName>style.visibility</p:attrName>
                                        </p:attrNameLst>
                                      </p:cBhvr>
                                      <p:to>
                                        <p:strVal val="visible"/>
                                      </p:to>
                                    </p:set>
                                    <p:animEffect transition="in" filter="wipe(right)">
                                      <p:cBhvr>
                                        <p:cTn id="74" dur="500"/>
                                        <p:tgtEl>
                                          <p:spTgt spid="188"/>
                                        </p:tgtEl>
                                      </p:cBhvr>
                                    </p:animEffect>
                                  </p:childTnLst>
                                </p:cTn>
                              </p:par>
                              <p:par>
                                <p:cTn id="75" presetID="22" presetClass="entr" presetSubtype="2" fill="hold" grpId="0" nodeType="withEffect">
                                  <p:stCondLst>
                                    <p:cond delay="100"/>
                                  </p:stCondLst>
                                  <p:childTnLst>
                                    <p:set>
                                      <p:cBhvr>
                                        <p:cTn id="76" dur="1" fill="hold">
                                          <p:stCondLst>
                                            <p:cond delay="0"/>
                                          </p:stCondLst>
                                        </p:cTn>
                                        <p:tgtEl>
                                          <p:spTgt spid="189"/>
                                        </p:tgtEl>
                                        <p:attrNameLst>
                                          <p:attrName>style.visibility</p:attrName>
                                        </p:attrNameLst>
                                      </p:cBhvr>
                                      <p:to>
                                        <p:strVal val="visible"/>
                                      </p:to>
                                    </p:set>
                                    <p:animEffect transition="in" filter="wipe(right)">
                                      <p:cBhvr>
                                        <p:cTn id="77" dur="500"/>
                                        <p:tgtEl>
                                          <p:spTgt spid="189"/>
                                        </p:tgtEl>
                                      </p:cBhvr>
                                    </p:animEffect>
                                  </p:childTnLst>
                                </p:cTn>
                              </p:par>
                              <p:par>
                                <p:cTn id="78" presetID="22" presetClass="entr" presetSubtype="2" fill="hold" grpId="0" nodeType="withEffect">
                                  <p:stCondLst>
                                    <p:cond delay="200"/>
                                  </p:stCondLst>
                                  <p:childTnLst>
                                    <p:set>
                                      <p:cBhvr>
                                        <p:cTn id="79" dur="1" fill="hold">
                                          <p:stCondLst>
                                            <p:cond delay="0"/>
                                          </p:stCondLst>
                                        </p:cTn>
                                        <p:tgtEl>
                                          <p:spTgt spid="190"/>
                                        </p:tgtEl>
                                        <p:attrNameLst>
                                          <p:attrName>style.visibility</p:attrName>
                                        </p:attrNameLst>
                                      </p:cBhvr>
                                      <p:to>
                                        <p:strVal val="visible"/>
                                      </p:to>
                                    </p:set>
                                    <p:animEffect transition="in" filter="wipe(right)">
                                      <p:cBhvr>
                                        <p:cTn id="80" dur="500"/>
                                        <p:tgtEl>
                                          <p:spTgt spid="190"/>
                                        </p:tgtEl>
                                      </p:cBhvr>
                                    </p:animEffect>
                                  </p:childTnLst>
                                </p:cTn>
                              </p:par>
                              <p:par>
                                <p:cTn id="81" presetID="22" presetClass="entr" presetSubtype="2" fill="hold" grpId="0" nodeType="withEffect">
                                  <p:stCondLst>
                                    <p:cond delay="300"/>
                                  </p:stCondLst>
                                  <p:childTnLst>
                                    <p:set>
                                      <p:cBhvr>
                                        <p:cTn id="82" dur="1" fill="hold">
                                          <p:stCondLst>
                                            <p:cond delay="0"/>
                                          </p:stCondLst>
                                        </p:cTn>
                                        <p:tgtEl>
                                          <p:spTgt spid="191"/>
                                        </p:tgtEl>
                                        <p:attrNameLst>
                                          <p:attrName>style.visibility</p:attrName>
                                        </p:attrNameLst>
                                      </p:cBhvr>
                                      <p:to>
                                        <p:strVal val="visible"/>
                                      </p:to>
                                    </p:set>
                                    <p:animEffect transition="in" filter="wipe(right)">
                                      <p:cBhvr>
                                        <p:cTn id="83" dur="500"/>
                                        <p:tgtEl>
                                          <p:spTgt spid="191"/>
                                        </p:tgtEl>
                                      </p:cBhvr>
                                    </p:animEffect>
                                  </p:childTnLst>
                                </p:cTn>
                              </p:par>
                              <p:par>
                                <p:cTn id="84" presetID="22" presetClass="entr" presetSubtype="2" fill="hold" grpId="0" nodeType="withEffect">
                                  <p:stCondLst>
                                    <p:cond delay="400"/>
                                  </p:stCondLst>
                                  <p:childTnLst>
                                    <p:set>
                                      <p:cBhvr>
                                        <p:cTn id="85" dur="1" fill="hold">
                                          <p:stCondLst>
                                            <p:cond delay="0"/>
                                          </p:stCondLst>
                                        </p:cTn>
                                        <p:tgtEl>
                                          <p:spTgt spid="192"/>
                                        </p:tgtEl>
                                        <p:attrNameLst>
                                          <p:attrName>style.visibility</p:attrName>
                                        </p:attrNameLst>
                                      </p:cBhvr>
                                      <p:to>
                                        <p:strVal val="visible"/>
                                      </p:to>
                                    </p:set>
                                    <p:animEffect transition="in" filter="wipe(right)">
                                      <p:cBhvr>
                                        <p:cTn id="86" dur="500"/>
                                        <p:tgtEl>
                                          <p:spTgt spid="192"/>
                                        </p:tgtEl>
                                      </p:cBhvr>
                                    </p:animEffect>
                                  </p:childTnLst>
                                </p:cTn>
                              </p:par>
                              <p:par>
                                <p:cTn id="87" presetID="22" presetClass="entr" presetSubtype="2" fill="hold" grpId="0" nodeType="withEffect">
                                  <p:stCondLst>
                                    <p:cond delay="500"/>
                                  </p:stCondLst>
                                  <p:childTnLst>
                                    <p:set>
                                      <p:cBhvr>
                                        <p:cTn id="88" dur="1" fill="hold">
                                          <p:stCondLst>
                                            <p:cond delay="0"/>
                                          </p:stCondLst>
                                        </p:cTn>
                                        <p:tgtEl>
                                          <p:spTgt spid="193"/>
                                        </p:tgtEl>
                                        <p:attrNameLst>
                                          <p:attrName>style.visibility</p:attrName>
                                        </p:attrNameLst>
                                      </p:cBhvr>
                                      <p:to>
                                        <p:strVal val="visible"/>
                                      </p:to>
                                    </p:set>
                                    <p:animEffect transition="in" filter="wipe(right)">
                                      <p:cBhvr>
                                        <p:cTn id="89" dur="500"/>
                                        <p:tgtEl>
                                          <p:spTgt spid="193"/>
                                        </p:tgtEl>
                                      </p:cBhvr>
                                    </p:animEffect>
                                  </p:childTnLst>
                                </p:cTn>
                              </p:par>
                              <p:par>
                                <p:cTn id="90" presetID="22" presetClass="entr" presetSubtype="2" fill="hold" grpId="0" nodeType="withEffect">
                                  <p:stCondLst>
                                    <p:cond delay="600"/>
                                  </p:stCondLst>
                                  <p:childTnLst>
                                    <p:set>
                                      <p:cBhvr>
                                        <p:cTn id="91" dur="1" fill="hold">
                                          <p:stCondLst>
                                            <p:cond delay="0"/>
                                          </p:stCondLst>
                                        </p:cTn>
                                        <p:tgtEl>
                                          <p:spTgt spid="194"/>
                                        </p:tgtEl>
                                        <p:attrNameLst>
                                          <p:attrName>style.visibility</p:attrName>
                                        </p:attrNameLst>
                                      </p:cBhvr>
                                      <p:to>
                                        <p:strVal val="visible"/>
                                      </p:to>
                                    </p:set>
                                    <p:animEffect transition="in" filter="wipe(right)">
                                      <p:cBhvr>
                                        <p:cTn id="92" dur="500"/>
                                        <p:tgtEl>
                                          <p:spTgt spid="194"/>
                                        </p:tgtEl>
                                      </p:cBhvr>
                                    </p:animEffect>
                                  </p:childTnLst>
                                </p:cTn>
                              </p:par>
                            </p:childTnLst>
                          </p:cTn>
                        </p:par>
                        <p:par>
                          <p:cTn id="93" fill="hold">
                            <p:stCondLst>
                              <p:cond delay="2600"/>
                            </p:stCondLst>
                            <p:childTnLst>
                              <p:par>
                                <p:cTn id="94" presetID="22" presetClass="entr" presetSubtype="8" fill="hold" grpId="0" nodeType="afterEffect">
                                  <p:stCondLst>
                                    <p:cond delay="0"/>
                                  </p:stCondLst>
                                  <p:childTnLst>
                                    <p:set>
                                      <p:cBhvr>
                                        <p:cTn id="95" dur="1" fill="hold">
                                          <p:stCondLst>
                                            <p:cond delay="0"/>
                                          </p:stCondLst>
                                        </p:cTn>
                                        <p:tgtEl>
                                          <p:spTgt spid="209"/>
                                        </p:tgtEl>
                                        <p:attrNameLst>
                                          <p:attrName>style.visibility</p:attrName>
                                        </p:attrNameLst>
                                      </p:cBhvr>
                                      <p:to>
                                        <p:strVal val="visible"/>
                                      </p:to>
                                    </p:set>
                                    <p:animEffect transition="in" filter="wipe(left)">
                                      <p:cBhvr>
                                        <p:cTn id="96" dur="500"/>
                                        <p:tgtEl>
                                          <p:spTgt spid="20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10"/>
                                        </p:tgtEl>
                                        <p:attrNameLst>
                                          <p:attrName>style.visibility</p:attrName>
                                        </p:attrNameLst>
                                      </p:cBhvr>
                                      <p:to>
                                        <p:strVal val="visible"/>
                                      </p:to>
                                    </p:set>
                                    <p:animEffect transition="in" filter="wipe(left)">
                                      <p:cBhvr>
                                        <p:cTn id="99" dur="500"/>
                                        <p:tgtEl>
                                          <p:spTgt spid="21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11"/>
                                        </p:tgtEl>
                                        <p:attrNameLst>
                                          <p:attrName>style.visibility</p:attrName>
                                        </p:attrNameLst>
                                      </p:cBhvr>
                                      <p:to>
                                        <p:strVal val="visible"/>
                                      </p:to>
                                    </p:set>
                                    <p:animEffect transition="in" filter="wipe(left)">
                                      <p:cBhvr>
                                        <p:cTn id="102" dur="500"/>
                                        <p:tgtEl>
                                          <p:spTgt spid="21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12"/>
                                        </p:tgtEl>
                                        <p:attrNameLst>
                                          <p:attrName>style.visibility</p:attrName>
                                        </p:attrNameLst>
                                      </p:cBhvr>
                                      <p:to>
                                        <p:strVal val="visible"/>
                                      </p:to>
                                    </p:set>
                                    <p:animEffect transition="in" filter="wipe(left)">
                                      <p:cBhvr>
                                        <p:cTn id="105" dur="500"/>
                                        <p:tgtEl>
                                          <p:spTgt spid="212"/>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13"/>
                                        </p:tgtEl>
                                        <p:attrNameLst>
                                          <p:attrName>style.visibility</p:attrName>
                                        </p:attrNameLst>
                                      </p:cBhvr>
                                      <p:to>
                                        <p:strVal val="visible"/>
                                      </p:to>
                                    </p:set>
                                    <p:animEffect transition="in" filter="wipe(left)">
                                      <p:cBhvr>
                                        <p:cTn id="108" dur="500"/>
                                        <p:tgtEl>
                                          <p:spTgt spid="213"/>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14"/>
                                        </p:tgtEl>
                                        <p:attrNameLst>
                                          <p:attrName>style.visibility</p:attrName>
                                        </p:attrNameLst>
                                      </p:cBhvr>
                                      <p:to>
                                        <p:strVal val="visible"/>
                                      </p:to>
                                    </p:set>
                                    <p:animEffect transition="in" filter="wipe(left)">
                                      <p:cBhvr>
                                        <p:cTn id="111" dur="500"/>
                                        <p:tgtEl>
                                          <p:spTgt spid="21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15"/>
                                        </p:tgtEl>
                                        <p:attrNameLst>
                                          <p:attrName>style.visibility</p:attrName>
                                        </p:attrNameLst>
                                      </p:cBhvr>
                                      <p:to>
                                        <p:strVal val="visible"/>
                                      </p:to>
                                    </p:set>
                                    <p:animEffect transition="in" filter="wipe(left)">
                                      <p:cBhvr>
                                        <p:cTn id="114" dur="500"/>
                                        <p:tgtEl>
                                          <p:spTgt spid="215"/>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195"/>
                                        </p:tgtEl>
                                        <p:attrNameLst>
                                          <p:attrName>style.visibility</p:attrName>
                                        </p:attrNameLst>
                                      </p:cBhvr>
                                      <p:to>
                                        <p:strVal val="visible"/>
                                      </p:to>
                                    </p:set>
                                    <p:animEffect transition="in" filter="wipe(right)">
                                      <p:cBhvr>
                                        <p:cTn id="117" dur="500"/>
                                        <p:tgtEl>
                                          <p:spTgt spid="1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96"/>
                                        </p:tgtEl>
                                        <p:attrNameLst>
                                          <p:attrName>style.visibility</p:attrName>
                                        </p:attrNameLst>
                                      </p:cBhvr>
                                      <p:to>
                                        <p:strVal val="visible"/>
                                      </p:to>
                                    </p:set>
                                    <p:animEffect transition="in" filter="wipe(right)">
                                      <p:cBhvr>
                                        <p:cTn id="120" dur="500"/>
                                        <p:tgtEl>
                                          <p:spTgt spid="196"/>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197"/>
                                        </p:tgtEl>
                                        <p:attrNameLst>
                                          <p:attrName>style.visibility</p:attrName>
                                        </p:attrNameLst>
                                      </p:cBhvr>
                                      <p:to>
                                        <p:strVal val="visible"/>
                                      </p:to>
                                    </p:set>
                                    <p:animEffect transition="in" filter="wipe(right)">
                                      <p:cBhvr>
                                        <p:cTn id="123" dur="500"/>
                                        <p:tgtEl>
                                          <p:spTgt spid="197"/>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198"/>
                                        </p:tgtEl>
                                        <p:attrNameLst>
                                          <p:attrName>style.visibility</p:attrName>
                                        </p:attrNameLst>
                                      </p:cBhvr>
                                      <p:to>
                                        <p:strVal val="visible"/>
                                      </p:to>
                                    </p:set>
                                    <p:animEffect transition="in" filter="wipe(right)">
                                      <p:cBhvr>
                                        <p:cTn id="126" dur="500"/>
                                        <p:tgtEl>
                                          <p:spTgt spid="198"/>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199"/>
                                        </p:tgtEl>
                                        <p:attrNameLst>
                                          <p:attrName>style.visibility</p:attrName>
                                        </p:attrNameLst>
                                      </p:cBhvr>
                                      <p:to>
                                        <p:strVal val="visible"/>
                                      </p:to>
                                    </p:set>
                                    <p:animEffect transition="in" filter="wipe(right)">
                                      <p:cBhvr>
                                        <p:cTn id="129" dur="500"/>
                                        <p:tgtEl>
                                          <p:spTgt spid="19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00"/>
                                        </p:tgtEl>
                                        <p:attrNameLst>
                                          <p:attrName>style.visibility</p:attrName>
                                        </p:attrNameLst>
                                      </p:cBhvr>
                                      <p:to>
                                        <p:strVal val="visible"/>
                                      </p:to>
                                    </p:set>
                                    <p:animEffect transition="in" filter="wipe(right)">
                                      <p:cBhvr>
                                        <p:cTn id="132" dur="500"/>
                                        <p:tgtEl>
                                          <p:spTgt spid="200"/>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201"/>
                                        </p:tgtEl>
                                        <p:attrNameLst>
                                          <p:attrName>style.visibility</p:attrName>
                                        </p:attrNameLst>
                                      </p:cBhvr>
                                      <p:to>
                                        <p:strVal val="visible"/>
                                      </p:to>
                                    </p:set>
                                    <p:animEffect transition="in" filter="wipe(right)">
                                      <p:cBhvr>
                                        <p:cTn id="135" dur="500"/>
                                        <p:tgtEl>
                                          <p:spTgt spid="201"/>
                                        </p:tgtEl>
                                      </p:cBhvr>
                                    </p:animEffect>
                                  </p:childTnLst>
                                </p:cTn>
                              </p:par>
                            </p:childTnLst>
                          </p:cTn>
                        </p:par>
                        <p:par>
                          <p:cTn id="136" fill="hold">
                            <p:stCondLst>
                              <p:cond delay="3100"/>
                            </p:stCondLst>
                            <p:childTnLst>
                              <p:par>
                                <p:cTn id="137" presetID="10" presetClass="entr" presetSubtype="0" fill="hold" nodeType="afterEffect">
                                  <p:stCondLst>
                                    <p:cond delay="0"/>
                                  </p:stCondLst>
                                  <p:childTnLst>
                                    <p:set>
                                      <p:cBhvr>
                                        <p:cTn id="138" dur="1" fill="hold">
                                          <p:stCondLst>
                                            <p:cond delay="0"/>
                                          </p:stCondLst>
                                        </p:cTn>
                                        <p:tgtEl>
                                          <p:spTgt spid="144"/>
                                        </p:tgtEl>
                                        <p:attrNameLst>
                                          <p:attrName>style.visibility</p:attrName>
                                        </p:attrNameLst>
                                      </p:cBhvr>
                                      <p:to>
                                        <p:strVal val="visible"/>
                                      </p:to>
                                    </p:set>
                                    <p:animEffect transition="in" filter="fade">
                                      <p:cBhvr>
                                        <p:cTn id="139" dur="500"/>
                                        <p:tgtEl>
                                          <p:spTgt spid="144"/>
                                        </p:tgtEl>
                                      </p:cBhvr>
                                    </p:animEffect>
                                  </p:childTnLst>
                                </p:cTn>
                              </p:par>
                              <p:par>
                                <p:cTn id="140" presetID="10" presetClass="entr" presetSubtype="0" fill="hold" nodeType="withEffect">
                                  <p:stCondLst>
                                    <p:cond delay="0"/>
                                  </p:stCondLst>
                                  <p:childTnLst>
                                    <p:set>
                                      <p:cBhvr>
                                        <p:cTn id="141" dur="1" fill="hold">
                                          <p:stCondLst>
                                            <p:cond delay="0"/>
                                          </p:stCondLst>
                                        </p:cTn>
                                        <p:tgtEl>
                                          <p:spTgt spid="156"/>
                                        </p:tgtEl>
                                        <p:attrNameLst>
                                          <p:attrName>style.visibility</p:attrName>
                                        </p:attrNameLst>
                                      </p:cBhvr>
                                      <p:to>
                                        <p:strVal val="visible"/>
                                      </p:to>
                                    </p:set>
                                    <p:animEffect transition="in" filter="fade">
                                      <p:cBhvr>
                                        <p:cTn id="142" dur="500"/>
                                        <p:tgtEl>
                                          <p:spTgt spid="156"/>
                                        </p:tgtEl>
                                      </p:cBhvr>
                                    </p:animEffect>
                                  </p:childTnLst>
                                </p:cTn>
                              </p:par>
                            </p:childTnLst>
                          </p:cTn>
                        </p:par>
                        <p:par>
                          <p:cTn id="143" fill="hold">
                            <p:stCondLst>
                              <p:cond delay="3600"/>
                            </p:stCondLst>
                            <p:childTnLst>
                              <p:par>
                                <p:cTn id="144" presetID="12" presetClass="entr" presetSubtype="4" fill="hold" grpId="0" nodeType="afterEffect">
                                  <p:stCondLst>
                                    <p:cond delay="0"/>
                                  </p:stCondLst>
                                  <p:childTnLst>
                                    <p:set>
                                      <p:cBhvr>
                                        <p:cTn id="145" dur="1" fill="hold">
                                          <p:stCondLst>
                                            <p:cond delay="0"/>
                                          </p:stCondLst>
                                        </p:cTn>
                                        <p:tgtEl>
                                          <p:spTgt spid="168"/>
                                        </p:tgtEl>
                                        <p:attrNameLst>
                                          <p:attrName>style.visibility</p:attrName>
                                        </p:attrNameLst>
                                      </p:cBhvr>
                                      <p:to>
                                        <p:strVal val="visible"/>
                                      </p:to>
                                    </p:set>
                                    <p:anim calcmode="lin" valueType="num">
                                      <p:cBhvr additive="base">
                                        <p:cTn id="146" dur="500"/>
                                        <p:tgtEl>
                                          <p:spTgt spid="168"/>
                                        </p:tgtEl>
                                        <p:attrNameLst>
                                          <p:attrName>ppt_y</p:attrName>
                                        </p:attrNameLst>
                                      </p:cBhvr>
                                      <p:tavLst>
                                        <p:tav tm="0">
                                          <p:val>
                                            <p:strVal val="#ppt_y+#ppt_h*1.125000"/>
                                          </p:val>
                                        </p:tav>
                                        <p:tav tm="100000">
                                          <p:val>
                                            <p:strVal val="#ppt_y"/>
                                          </p:val>
                                        </p:tav>
                                      </p:tavLst>
                                    </p:anim>
                                    <p:animEffect transition="in" filter="wipe(up)">
                                      <p:cBhvr>
                                        <p:cTn id="147" dur="500"/>
                                        <p:tgtEl>
                                          <p:spTgt spid="168"/>
                                        </p:tgtEl>
                                      </p:cBhvr>
                                    </p:animEffect>
                                  </p:childTnLst>
                                </p:cTn>
                              </p:par>
                              <p:par>
                                <p:cTn id="148" presetID="12" presetClass="entr" presetSubtype="4" fill="hold" grpId="0" nodeType="withEffect">
                                  <p:stCondLst>
                                    <p:cond delay="100"/>
                                  </p:stCondLst>
                                  <p:childTnLst>
                                    <p:set>
                                      <p:cBhvr>
                                        <p:cTn id="149" dur="1" fill="hold">
                                          <p:stCondLst>
                                            <p:cond delay="0"/>
                                          </p:stCondLst>
                                        </p:cTn>
                                        <p:tgtEl>
                                          <p:spTgt spid="169"/>
                                        </p:tgtEl>
                                        <p:attrNameLst>
                                          <p:attrName>style.visibility</p:attrName>
                                        </p:attrNameLst>
                                      </p:cBhvr>
                                      <p:to>
                                        <p:strVal val="visible"/>
                                      </p:to>
                                    </p:set>
                                    <p:anim calcmode="lin" valueType="num">
                                      <p:cBhvr additive="base">
                                        <p:cTn id="150" dur="500"/>
                                        <p:tgtEl>
                                          <p:spTgt spid="169"/>
                                        </p:tgtEl>
                                        <p:attrNameLst>
                                          <p:attrName>ppt_y</p:attrName>
                                        </p:attrNameLst>
                                      </p:cBhvr>
                                      <p:tavLst>
                                        <p:tav tm="0">
                                          <p:val>
                                            <p:strVal val="#ppt_y+#ppt_h*1.125000"/>
                                          </p:val>
                                        </p:tav>
                                        <p:tav tm="100000">
                                          <p:val>
                                            <p:strVal val="#ppt_y"/>
                                          </p:val>
                                        </p:tav>
                                      </p:tavLst>
                                    </p:anim>
                                    <p:animEffect transition="in" filter="wipe(up)">
                                      <p:cBhvr>
                                        <p:cTn id="151" dur="500"/>
                                        <p:tgtEl>
                                          <p:spTgt spid="169"/>
                                        </p:tgtEl>
                                      </p:cBhvr>
                                    </p:animEffect>
                                  </p:childTnLst>
                                </p:cTn>
                              </p:par>
                              <p:par>
                                <p:cTn id="152" presetID="12" presetClass="entr" presetSubtype="4" fill="hold" grpId="0" nodeType="withEffect">
                                  <p:stCondLst>
                                    <p:cond delay="200"/>
                                  </p:stCondLst>
                                  <p:childTnLst>
                                    <p:set>
                                      <p:cBhvr>
                                        <p:cTn id="153" dur="1" fill="hold">
                                          <p:stCondLst>
                                            <p:cond delay="0"/>
                                          </p:stCondLst>
                                        </p:cTn>
                                        <p:tgtEl>
                                          <p:spTgt spid="170"/>
                                        </p:tgtEl>
                                        <p:attrNameLst>
                                          <p:attrName>style.visibility</p:attrName>
                                        </p:attrNameLst>
                                      </p:cBhvr>
                                      <p:to>
                                        <p:strVal val="visible"/>
                                      </p:to>
                                    </p:set>
                                    <p:anim calcmode="lin" valueType="num">
                                      <p:cBhvr additive="base">
                                        <p:cTn id="154" dur="500"/>
                                        <p:tgtEl>
                                          <p:spTgt spid="170"/>
                                        </p:tgtEl>
                                        <p:attrNameLst>
                                          <p:attrName>ppt_y</p:attrName>
                                        </p:attrNameLst>
                                      </p:cBhvr>
                                      <p:tavLst>
                                        <p:tav tm="0">
                                          <p:val>
                                            <p:strVal val="#ppt_y+#ppt_h*1.125000"/>
                                          </p:val>
                                        </p:tav>
                                        <p:tav tm="100000">
                                          <p:val>
                                            <p:strVal val="#ppt_y"/>
                                          </p:val>
                                        </p:tav>
                                      </p:tavLst>
                                    </p:anim>
                                    <p:animEffect transition="in" filter="wipe(up)">
                                      <p:cBhvr>
                                        <p:cTn id="155" dur="500"/>
                                        <p:tgtEl>
                                          <p:spTgt spid="170"/>
                                        </p:tgtEl>
                                      </p:cBhvr>
                                    </p:animEffect>
                                  </p:childTnLst>
                                </p:cTn>
                              </p:par>
                              <p:par>
                                <p:cTn id="156" presetID="12" presetClass="entr" presetSubtype="4" fill="hold" grpId="0" nodeType="withEffect">
                                  <p:stCondLst>
                                    <p:cond delay="300"/>
                                  </p:stCondLst>
                                  <p:childTnLst>
                                    <p:set>
                                      <p:cBhvr>
                                        <p:cTn id="157" dur="1" fill="hold">
                                          <p:stCondLst>
                                            <p:cond delay="0"/>
                                          </p:stCondLst>
                                        </p:cTn>
                                        <p:tgtEl>
                                          <p:spTgt spid="171"/>
                                        </p:tgtEl>
                                        <p:attrNameLst>
                                          <p:attrName>style.visibility</p:attrName>
                                        </p:attrNameLst>
                                      </p:cBhvr>
                                      <p:to>
                                        <p:strVal val="visible"/>
                                      </p:to>
                                    </p:set>
                                    <p:anim calcmode="lin" valueType="num">
                                      <p:cBhvr additive="base">
                                        <p:cTn id="158" dur="500"/>
                                        <p:tgtEl>
                                          <p:spTgt spid="171"/>
                                        </p:tgtEl>
                                        <p:attrNameLst>
                                          <p:attrName>ppt_y</p:attrName>
                                        </p:attrNameLst>
                                      </p:cBhvr>
                                      <p:tavLst>
                                        <p:tav tm="0">
                                          <p:val>
                                            <p:strVal val="#ppt_y+#ppt_h*1.125000"/>
                                          </p:val>
                                        </p:tav>
                                        <p:tav tm="100000">
                                          <p:val>
                                            <p:strVal val="#ppt_y"/>
                                          </p:val>
                                        </p:tav>
                                      </p:tavLst>
                                    </p:anim>
                                    <p:animEffect transition="in" filter="wipe(up)">
                                      <p:cBhvr>
                                        <p:cTn id="159" dur="500"/>
                                        <p:tgtEl>
                                          <p:spTgt spid="171"/>
                                        </p:tgtEl>
                                      </p:cBhvr>
                                    </p:animEffect>
                                  </p:childTnLst>
                                </p:cTn>
                              </p:par>
                              <p:par>
                                <p:cTn id="160" presetID="12" presetClass="entr" presetSubtype="4" fill="hold" grpId="0" nodeType="withEffect">
                                  <p:stCondLst>
                                    <p:cond delay="400"/>
                                  </p:stCondLst>
                                  <p:childTnLst>
                                    <p:set>
                                      <p:cBhvr>
                                        <p:cTn id="161" dur="1" fill="hold">
                                          <p:stCondLst>
                                            <p:cond delay="0"/>
                                          </p:stCondLst>
                                        </p:cTn>
                                        <p:tgtEl>
                                          <p:spTgt spid="172"/>
                                        </p:tgtEl>
                                        <p:attrNameLst>
                                          <p:attrName>style.visibility</p:attrName>
                                        </p:attrNameLst>
                                      </p:cBhvr>
                                      <p:to>
                                        <p:strVal val="visible"/>
                                      </p:to>
                                    </p:set>
                                    <p:anim calcmode="lin" valueType="num">
                                      <p:cBhvr additive="base">
                                        <p:cTn id="162" dur="500"/>
                                        <p:tgtEl>
                                          <p:spTgt spid="172"/>
                                        </p:tgtEl>
                                        <p:attrNameLst>
                                          <p:attrName>ppt_y</p:attrName>
                                        </p:attrNameLst>
                                      </p:cBhvr>
                                      <p:tavLst>
                                        <p:tav tm="0">
                                          <p:val>
                                            <p:strVal val="#ppt_y+#ppt_h*1.125000"/>
                                          </p:val>
                                        </p:tav>
                                        <p:tav tm="100000">
                                          <p:val>
                                            <p:strVal val="#ppt_y"/>
                                          </p:val>
                                        </p:tav>
                                      </p:tavLst>
                                    </p:anim>
                                    <p:animEffect transition="in" filter="wipe(up)">
                                      <p:cBhvr>
                                        <p:cTn id="163" dur="500"/>
                                        <p:tgtEl>
                                          <p:spTgt spid="172"/>
                                        </p:tgtEl>
                                      </p:cBhvr>
                                    </p:animEffect>
                                  </p:childTnLst>
                                </p:cTn>
                              </p:par>
                              <p:par>
                                <p:cTn id="164" presetID="12" presetClass="entr" presetSubtype="4" fill="hold" grpId="0" nodeType="withEffect">
                                  <p:stCondLst>
                                    <p:cond delay="500"/>
                                  </p:stCondLst>
                                  <p:childTnLst>
                                    <p:set>
                                      <p:cBhvr>
                                        <p:cTn id="165" dur="1" fill="hold">
                                          <p:stCondLst>
                                            <p:cond delay="0"/>
                                          </p:stCondLst>
                                        </p:cTn>
                                        <p:tgtEl>
                                          <p:spTgt spid="173"/>
                                        </p:tgtEl>
                                        <p:attrNameLst>
                                          <p:attrName>style.visibility</p:attrName>
                                        </p:attrNameLst>
                                      </p:cBhvr>
                                      <p:to>
                                        <p:strVal val="visible"/>
                                      </p:to>
                                    </p:set>
                                    <p:anim calcmode="lin" valueType="num">
                                      <p:cBhvr additive="base">
                                        <p:cTn id="166" dur="500"/>
                                        <p:tgtEl>
                                          <p:spTgt spid="173"/>
                                        </p:tgtEl>
                                        <p:attrNameLst>
                                          <p:attrName>ppt_y</p:attrName>
                                        </p:attrNameLst>
                                      </p:cBhvr>
                                      <p:tavLst>
                                        <p:tav tm="0">
                                          <p:val>
                                            <p:strVal val="#ppt_y+#ppt_h*1.125000"/>
                                          </p:val>
                                        </p:tav>
                                        <p:tav tm="100000">
                                          <p:val>
                                            <p:strVal val="#ppt_y"/>
                                          </p:val>
                                        </p:tav>
                                      </p:tavLst>
                                    </p:anim>
                                    <p:animEffect transition="in" filter="wipe(up)">
                                      <p:cBhvr>
                                        <p:cTn id="167" dur="500"/>
                                        <p:tgtEl>
                                          <p:spTgt spid="173"/>
                                        </p:tgtEl>
                                      </p:cBhvr>
                                    </p:animEffect>
                                  </p:childTnLst>
                                </p:cTn>
                              </p:par>
                              <p:par>
                                <p:cTn id="168" presetID="12" presetClass="entr" presetSubtype="4" fill="hold" grpId="0" nodeType="withEffect">
                                  <p:stCondLst>
                                    <p:cond delay="600"/>
                                  </p:stCondLst>
                                  <p:childTnLst>
                                    <p:set>
                                      <p:cBhvr>
                                        <p:cTn id="169" dur="1" fill="hold">
                                          <p:stCondLst>
                                            <p:cond delay="0"/>
                                          </p:stCondLst>
                                        </p:cTn>
                                        <p:tgtEl>
                                          <p:spTgt spid="174"/>
                                        </p:tgtEl>
                                        <p:attrNameLst>
                                          <p:attrName>style.visibility</p:attrName>
                                        </p:attrNameLst>
                                      </p:cBhvr>
                                      <p:to>
                                        <p:strVal val="visible"/>
                                      </p:to>
                                    </p:set>
                                    <p:anim calcmode="lin" valueType="num">
                                      <p:cBhvr additive="base">
                                        <p:cTn id="170" dur="500"/>
                                        <p:tgtEl>
                                          <p:spTgt spid="174"/>
                                        </p:tgtEl>
                                        <p:attrNameLst>
                                          <p:attrName>ppt_y</p:attrName>
                                        </p:attrNameLst>
                                      </p:cBhvr>
                                      <p:tavLst>
                                        <p:tav tm="0">
                                          <p:val>
                                            <p:strVal val="#ppt_y+#ppt_h*1.125000"/>
                                          </p:val>
                                        </p:tav>
                                        <p:tav tm="100000">
                                          <p:val>
                                            <p:strVal val="#ppt_y"/>
                                          </p:val>
                                        </p:tav>
                                      </p:tavLst>
                                    </p:anim>
                                    <p:animEffect transition="in" filter="wipe(up)">
                                      <p:cBhvr>
                                        <p:cTn id="171" dur="500"/>
                                        <p:tgtEl>
                                          <p:spTgt spid="174"/>
                                        </p:tgtEl>
                                      </p:cBhvr>
                                    </p:animEffect>
                                  </p:childTnLst>
                                </p:cTn>
                              </p:par>
                              <p:par>
                                <p:cTn id="172" presetID="12" presetClass="entr" presetSubtype="4" fill="hold" grpId="0" nodeType="withEffect">
                                  <p:stCondLst>
                                    <p:cond delay="700"/>
                                  </p:stCondLst>
                                  <p:childTnLst>
                                    <p:set>
                                      <p:cBhvr>
                                        <p:cTn id="173" dur="1" fill="hold">
                                          <p:stCondLst>
                                            <p:cond delay="0"/>
                                          </p:stCondLst>
                                        </p:cTn>
                                        <p:tgtEl>
                                          <p:spTgt spid="175"/>
                                        </p:tgtEl>
                                        <p:attrNameLst>
                                          <p:attrName>style.visibility</p:attrName>
                                        </p:attrNameLst>
                                      </p:cBhvr>
                                      <p:to>
                                        <p:strVal val="visible"/>
                                      </p:to>
                                    </p:set>
                                    <p:anim calcmode="lin" valueType="num">
                                      <p:cBhvr additive="base">
                                        <p:cTn id="174" dur="500"/>
                                        <p:tgtEl>
                                          <p:spTgt spid="175"/>
                                        </p:tgtEl>
                                        <p:attrNameLst>
                                          <p:attrName>ppt_y</p:attrName>
                                        </p:attrNameLst>
                                      </p:cBhvr>
                                      <p:tavLst>
                                        <p:tav tm="0">
                                          <p:val>
                                            <p:strVal val="#ppt_y+#ppt_h*1.125000"/>
                                          </p:val>
                                        </p:tav>
                                        <p:tav tm="100000">
                                          <p:val>
                                            <p:strVal val="#ppt_y"/>
                                          </p:val>
                                        </p:tav>
                                      </p:tavLst>
                                    </p:anim>
                                    <p:animEffect transition="in" filter="wipe(up)">
                                      <p:cBhvr>
                                        <p:cTn id="175" dur="500"/>
                                        <p:tgtEl>
                                          <p:spTgt spid="175"/>
                                        </p:tgtEl>
                                      </p:cBhvr>
                                    </p:animEffect>
                                  </p:childTnLst>
                                </p:cTn>
                              </p:par>
                              <p:par>
                                <p:cTn id="176" presetID="12" presetClass="entr" presetSubtype="4" fill="hold" grpId="0" nodeType="withEffect">
                                  <p:stCondLst>
                                    <p:cond delay="800"/>
                                  </p:stCondLst>
                                  <p:childTnLst>
                                    <p:set>
                                      <p:cBhvr>
                                        <p:cTn id="177" dur="1" fill="hold">
                                          <p:stCondLst>
                                            <p:cond delay="0"/>
                                          </p:stCondLst>
                                        </p:cTn>
                                        <p:tgtEl>
                                          <p:spTgt spid="176"/>
                                        </p:tgtEl>
                                        <p:attrNameLst>
                                          <p:attrName>style.visibility</p:attrName>
                                        </p:attrNameLst>
                                      </p:cBhvr>
                                      <p:to>
                                        <p:strVal val="visible"/>
                                      </p:to>
                                    </p:set>
                                    <p:anim calcmode="lin" valueType="num">
                                      <p:cBhvr additive="base">
                                        <p:cTn id="178" dur="500"/>
                                        <p:tgtEl>
                                          <p:spTgt spid="176"/>
                                        </p:tgtEl>
                                        <p:attrNameLst>
                                          <p:attrName>ppt_y</p:attrName>
                                        </p:attrNameLst>
                                      </p:cBhvr>
                                      <p:tavLst>
                                        <p:tav tm="0">
                                          <p:val>
                                            <p:strVal val="#ppt_y+#ppt_h*1.125000"/>
                                          </p:val>
                                        </p:tav>
                                        <p:tav tm="100000">
                                          <p:val>
                                            <p:strVal val="#ppt_y"/>
                                          </p:val>
                                        </p:tav>
                                      </p:tavLst>
                                    </p:anim>
                                    <p:animEffect transition="in" filter="wipe(up)">
                                      <p:cBhvr>
                                        <p:cTn id="179" dur="500"/>
                                        <p:tgtEl>
                                          <p:spTgt spid="176"/>
                                        </p:tgtEl>
                                      </p:cBhvr>
                                    </p:animEffect>
                                  </p:childTnLst>
                                </p:cTn>
                              </p:par>
                              <p:par>
                                <p:cTn id="180" presetID="12" presetClass="entr" presetSubtype="4" fill="hold" grpId="0" nodeType="withEffect">
                                  <p:stCondLst>
                                    <p:cond delay="900"/>
                                  </p:stCondLst>
                                  <p:childTnLst>
                                    <p:set>
                                      <p:cBhvr>
                                        <p:cTn id="181" dur="1" fill="hold">
                                          <p:stCondLst>
                                            <p:cond delay="0"/>
                                          </p:stCondLst>
                                        </p:cTn>
                                        <p:tgtEl>
                                          <p:spTgt spid="177"/>
                                        </p:tgtEl>
                                        <p:attrNameLst>
                                          <p:attrName>style.visibility</p:attrName>
                                        </p:attrNameLst>
                                      </p:cBhvr>
                                      <p:to>
                                        <p:strVal val="visible"/>
                                      </p:to>
                                    </p:set>
                                    <p:anim calcmode="lin" valueType="num">
                                      <p:cBhvr additive="base">
                                        <p:cTn id="182" dur="500"/>
                                        <p:tgtEl>
                                          <p:spTgt spid="177"/>
                                        </p:tgtEl>
                                        <p:attrNameLst>
                                          <p:attrName>ppt_y</p:attrName>
                                        </p:attrNameLst>
                                      </p:cBhvr>
                                      <p:tavLst>
                                        <p:tav tm="0">
                                          <p:val>
                                            <p:strVal val="#ppt_y+#ppt_h*1.125000"/>
                                          </p:val>
                                        </p:tav>
                                        <p:tav tm="100000">
                                          <p:val>
                                            <p:strVal val="#ppt_y"/>
                                          </p:val>
                                        </p:tav>
                                      </p:tavLst>
                                    </p:anim>
                                    <p:animEffect transition="in" filter="wipe(up)">
                                      <p:cBhvr>
                                        <p:cTn id="183" dur="500"/>
                                        <p:tgtEl>
                                          <p:spTgt spid="177"/>
                                        </p:tgtEl>
                                      </p:cBhvr>
                                    </p:animEffect>
                                  </p:childTnLst>
                                </p:cTn>
                              </p:par>
                              <p:par>
                                <p:cTn id="184" presetID="12" presetClass="entr" presetSubtype="4" fill="hold" grpId="0" nodeType="withEffect">
                                  <p:stCondLst>
                                    <p:cond delay="0"/>
                                  </p:stCondLst>
                                  <p:childTnLst>
                                    <p:set>
                                      <p:cBhvr>
                                        <p:cTn id="185" dur="1" fill="hold">
                                          <p:stCondLst>
                                            <p:cond delay="0"/>
                                          </p:stCondLst>
                                        </p:cTn>
                                        <p:tgtEl>
                                          <p:spTgt spid="178"/>
                                        </p:tgtEl>
                                        <p:attrNameLst>
                                          <p:attrName>style.visibility</p:attrName>
                                        </p:attrNameLst>
                                      </p:cBhvr>
                                      <p:to>
                                        <p:strVal val="visible"/>
                                      </p:to>
                                    </p:set>
                                    <p:anim calcmode="lin" valueType="num">
                                      <p:cBhvr additive="base">
                                        <p:cTn id="186" dur="500"/>
                                        <p:tgtEl>
                                          <p:spTgt spid="178"/>
                                        </p:tgtEl>
                                        <p:attrNameLst>
                                          <p:attrName>ppt_y</p:attrName>
                                        </p:attrNameLst>
                                      </p:cBhvr>
                                      <p:tavLst>
                                        <p:tav tm="0">
                                          <p:val>
                                            <p:strVal val="#ppt_y+#ppt_h*1.125000"/>
                                          </p:val>
                                        </p:tav>
                                        <p:tav tm="100000">
                                          <p:val>
                                            <p:strVal val="#ppt_y"/>
                                          </p:val>
                                        </p:tav>
                                      </p:tavLst>
                                    </p:anim>
                                    <p:animEffect transition="in" filter="wipe(up)">
                                      <p:cBhvr>
                                        <p:cTn id="187" dur="500"/>
                                        <p:tgtEl>
                                          <p:spTgt spid="178"/>
                                        </p:tgtEl>
                                      </p:cBhvr>
                                    </p:animEffect>
                                  </p:childTnLst>
                                </p:cTn>
                              </p:par>
                              <p:par>
                                <p:cTn id="188" presetID="12" presetClass="entr" presetSubtype="4" fill="hold" grpId="0" nodeType="withEffect">
                                  <p:stCondLst>
                                    <p:cond delay="100"/>
                                  </p:stCondLst>
                                  <p:childTnLst>
                                    <p:set>
                                      <p:cBhvr>
                                        <p:cTn id="189" dur="1" fill="hold">
                                          <p:stCondLst>
                                            <p:cond delay="0"/>
                                          </p:stCondLst>
                                        </p:cTn>
                                        <p:tgtEl>
                                          <p:spTgt spid="179"/>
                                        </p:tgtEl>
                                        <p:attrNameLst>
                                          <p:attrName>style.visibility</p:attrName>
                                        </p:attrNameLst>
                                      </p:cBhvr>
                                      <p:to>
                                        <p:strVal val="visible"/>
                                      </p:to>
                                    </p:set>
                                    <p:anim calcmode="lin" valueType="num">
                                      <p:cBhvr additive="base">
                                        <p:cTn id="190" dur="500"/>
                                        <p:tgtEl>
                                          <p:spTgt spid="179"/>
                                        </p:tgtEl>
                                        <p:attrNameLst>
                                          <p:attrName>ppt_y</p:attrName>
                                        </p:attrNameLst>
                                      </p:cBhvr>
                                      <p:tavLst>
                                        <p:tav tm="0">
                                          <p:val>
                                            <p:strVal val="#ppt_y+#ppt_h*1.125000"/>
                                          </p:val>
                                        </p:tav>
                                        <p:tav tm="100000">
                                          <p:val>
                                            <p:strVal val="#ppt_y"/>
                                          </p:val>
                                        </p:tav>
                                      </p:tavLst>
                                    </p:anim>
                                    <p:animEffect transition="in" filter="wipe(up)">
                                      <p:cBhvr>
                                        <p:cTn id="191" dur="500"/>
                                        <p:tgtEl>
                                          <p:spTgt spid="179"/>
                                        </p:tgtEl>
                                      </p:cBhvr>
                                    </p:animEffect>
                                  </p:childTnLst>
                                </p:cTn>
                              </p:par>
                              <p:par>
                                <p:cTn id="192" presetID="12" presetClass="entr" presetSubtype="4" fill="hold" grpId="0" nodeType="withEffect">
                                  <p:stCondLst>
                                    <p:cond delay="200"/>
                                  </p:stCondLst>
                                  <p:childTnLst>
                                    <p:set>
                                      <p:cBhvr>
                                        <p:cTn id="193" dur="1" fill="hold">
                                          <p:stCondLst>
                                            <p:cond delay="0"/>
                                          </p:stCondLst>
                                        </p:cTn>
                                        <p:tgtEl>
                                          <p:spTgt spid="180"/>
                                        </p:tgtEl>
                                        <p:attrNameLst>
                                          <p:attrName>style.visibility</p:attrName>
                                        </p:attrNameLst>
                                      </p:cBhvr>
                                      <p:to>
                                        <p:strVal val="visible"/>
                                      </p:to>
                                    </p:set>
                                    <p:anim calcmode="lin" valueType="num">
                                      <p:cBhvr additive="base">
                                        <p:cTn id="194" dur="500"/>
                                        <p:tgtEl>
                                          <p:spTgt spid="180"/>
                                        </p:tgtEl>
                                        <p:attrNameLst>
                                          <p:attrName>ppt_y</p:attrName>
                                        </p:attrNameLst>
                                      </p:cBhvr>
                                      <p:tavLst>
                                        <p:tav tm="0">
                                          <p:val>
                                            <p:strVal val="#ppt_y+#ppt_h*1.125000"/>
                                          </p:val>
                                        </p:tav>
                                        <p:tav tm="100000">
                                          <p:val>
                                            <p:strVal val="#ppt_y"/>
                                          </p:val>
                                        </p:tav>
                                      </p:tavLst>
                                    </p:anim>
                                    <p:animEffect transition="in" filter="wipe(up)">
                                      <p:cBhvr>
                                        <p:cTn id="195" dur="500"/>
                                        <p:tgtEl>
                                          <p:spTgt spid="180"/>
                                        </p:tgtEl>
                                      </p:cBhvr>
                                    </p:animEffect>
                                  </p:childTnLst>
                                </p:cTn>
                              </p:par>
                              <p:par>
                                <p:cTn id="196" presetID="12" presetClass="entr" presetSubtype="4" fill="hold" grpId="0" nodeType="withEffect">
                                  <p:stCondLst>
                                    <p:cond delay="300"/>
                                  </p:stCondLst>
                                  <p:childTnLst>
                                    <p:set>
                                      <p:cBhvr>
                                        <p:cTn id="197" dur="1" fill="hold">
                                          <p:stCondLst>
                                            <p:cond delay="0"/>
                                          </p:stCondLst>
                                        </p:cTn>
                                        <p:tgtEl>
                                          <p:spTgt spid="181"/>
                                        </p:tgtEl>
                                        <p:attrNameLst>
                                          <p:attrName>style.visibility</p:attrName>
                                        </p:attrNameLst>
                                      </p:cBhvr>
                                      <p:to>
                                        <p:strVal val="visible"/>
                                      </p:to>
                                    </p:set>
                                    <p:anim calcmode="lin" valueType="num">
                                      <p:cBhvr additive="base">
                                        <p:cTn id="198" dur="500"/>
                                        <p:tgtEl>
                                          <p:spTgt spid="181"/>
                                        </p:tgtEl>
                                        <p:attrNameLst>
                                          <p:attrName>ppt_y</p:attrName>
                                        </p:attrNameLst>
                                      </p:cBhvr>
                                      <p:tavLst>
                                        <p:tav tm="0">
                                          <p:val>
                                            <p:strVal val="#ppt_y+#ppt_h*1.125000"/>
                                          </p:val>
                                        </p:tav>
                                        <p:tav tm="100000">
                                          <p:val>
                                            <p:strVal val="#ppt_y"/>
                                          </p:val>
                                        </p:tav>
                                      </p:tavLst>
                                    </p:anim>
                                    <p:animEffect transition="in" filter="wipe(up)">
                                      <p:cBhvr>
                                        <p:cTn id="199" dur="500"/>
                                        <p:tgtEl>
                                          <p:spTgt spid="181"/>
                                        </p:tgtEl>
                                      </p:cBhvr>
                                    </p:animEffect>
                                  </p:childTnLst>
                                </p:cTn>
                              </p:par>
                              <p:par>
                                <p:cTn id="200" presetID="12" presetClass="entr" presetSubtype="4" fill="hold" grpId="0" nodeType="withEffect">
                                  <p:stCondLst>
                                    <p:cond delay="400"/>
                                  </p:stCondLst>
                                  <p:childTnLst>
                                    <p:set>
                                      <p:cBhvr>
                                        <p:cTn id="201" dur="1" fill="hold">
                                          <p:stCondLst>
                                            <p:cond delay="0"/>
                                          </p:stCondLst>
                                        </p:cTn>
                                        <p:tgtEl>
                                          <p:spTgt spid="182"/>
                                        </p:tgtEl>
                                        <p:attrNameLst>
                                          <p:attrName>style.visibility</p:attrName>
                                        </p:attrNameLst>
                                      </p:cBhvr>
                                      <p:to>
                                        <p:strVal val="visible"/>
                                      </p:to>
                                    </p:set>
                                    <p:anim calcmode="lin" valueType="num">
                                      <p:cBhvr additive="base">
                                        <p:cTn id="202" dur="500"/>
                                        <p:tgtEl>
                                          <p:spTgt spid="182"/>
                                        </p:tgtEl>
                                        <p:attrNameLst>
                                          <p:attrName>ppt_y</p:attrName>
                                        </p:attrNameLst>
                                      </p:cBhvr>
                                      <p:tavLst>
                                        <p:tav tm="0">
                                          <p:val>
                                            <p:strVal val="#ppt_y+#ppt_h*1.125000"/>
                                          </p:val>
                                        </p:tav>
                                        <p:tav tm="100000">
                                          <p:val>
                                            <p:strVal val="#ppt_y"/>
                                          </p:val>
                                        </p:tav>
                                      </p:tavLst>
                                    </p:anim>
                                    <p:animEffect transition="in" filter="wipe(up)">
                                      <p:cBhvr>
                                        <p:cTn id="203" dur="500"/>
                                        <p:tgtEl>
                                          <p:spTgt spid="182"/>
                                        </p:tgtEl>
                                      </p:cBhvr>
                                    </p:animEffect>
                                  </p:childTnLst>
                                </p:cTn>
                              </p:par>
                              <p:par>
                                <p:cTn id="204" presetID="12" presetClass="entr" presetSubtype="4" fill="hold" grpId="0" nodeType="withEffect">
                                  <p:stCondLst>
                                    <p:cond delay="500"/>
                                  </p:stCondLst>
                                  <p:childTnLst>
                                    <p:set>
                                      <p:cBhvr>
                                        <p:cTn id="205" dur="1" fill="hold">
                                          <p:stCondLst>
                                            <p:cond delay="0"/>
                                          </p:stCondLst>
                                        </p:cTn>
                                        <p:tgtEl>
                                          <p:spTgt spid="183"/>
                                        </p:tgtEl>
                                        <p:attrNameLst>
                                          <p:attrName>style.visibility</p:attrName>
                                        </p:attrNameLst>
                                      </p:cBhvr>
                                      <p:to>
                                        <p:strVal val="visible"/>
                                      </p:to>
                                    </p:set>
                                    <p:anim calcmode="lin" valueType="num">
                                      <p:cBhvr additive="base">
                                        <p:cTn id="206" dur="500"/>
                                        <p:tgtEl>
                                          <p:spTgt spid="183"/>
                                        </p:tgtEl>
                                        <p:attrNameLst>
                                          <p:attrName>ppt_y</p:attrName>
                                        </p:attrNameLst>
                                      </p:cBhvr>
                                      <p:tavLst>
                                        <p:tav tm="0">
                                          <p:val>
                                            <p:strVal val="#ppt_y+#ppt_h*1.125000"/>
                                          </p:val>
                                        </p:tav>
                                        <p:tav tm="100000">
                                          <p:val>
                                            <p:strVal val="#ppt_y"/>
                                          </p:val>
                                        </p:tav>
                                      </p:tavLst>
                                    </p:anim>
                                    <p:animEffect transition="in" filter="wipe(up)">
                                      <p:cBhvr>
                                        <p:cTn id="207" dur="500"/>
                                        <p:tgtEl>
                                          <p:spTgt spid="183"/>
                                        </p:tgtEl>
                                      </p:cBhvr>
                                    </p:animEffect>
                                  </p:childTnLst>
                                </p:cTn>
                              </p:par>
                              <p:par>
                                <p:cTn id="208" presetID="12" presetClass="entr" presetSubtype="4" fill="hold" grpId="0" nodeType="withEffect">
                                  <p:stCondLst>
                                    <p:cond delay="600"/>
                                  </p:stCondLst>
                                  <p:childTnLst>
                                    <p:set>
                                      <p:cBhvr>
                                        <p:cTn id="209" dur="1" fill="hold">
                                          <p:stCondLst>
                                            <p:cond delay="0"/>
                                          </p:stCondLst>
                                        </p:cTn>
                                        <p:tgtEl>
                                          <p:spTgt spid="184"/>
                                        </p:tgtEl>
                                        <p:attrNameLst>
                                          <p:attrName>style.visibility</p:attrName>
                                        </p:attrNameLst>
                                      </p:cBhvr>
                                      <p:to>
                                        <p:strVal val="visible"/>
                                      </p:to>
                                    </p:set>
                                    <p:anim calcmode="lin" valueType="num">
                                      <p:cBhvr additive="base">
                                        <p:cTn id="210" dur="500"/>
                                        <p:tgtEl>
                                          <p:spTgt spid="184"/>
                                        </p:tgtEl>
                                        <p:attrNameLst>
                                          <p:attrName>ppt_y</p:attrName>
                                        </p:attrNameLst>
                                      </p:cBhvr>
                                      <p:tavLst>
                                        <p:tav tm="0">
                                          <p:val>
                                            <p:strVal val="#ppt_y+#ppt_h*1.125000"/>
                                          </p:val>
                                        </p:tav>
                                        <p:tav tm="100000">
                                          <p:val>
                                            <p:strVal val="#ppt_y"/>
                                          </p:val>
                                        </p:tav>
                                      </p:tavLst>
                                    </p:anim>
                                    <p:animEffect transition="in" filter="wipe(up)">
                                      <p:cBhvr>
                                        <p:cTn id="211" dur="500"/>
                                        <p:tgtEl>
                                          <p:spTgt spid="184"/>
                                        </p:tgtEl>
                                      </p:cBhvr>
                                    </p:animEffect>
                                  </p:childTnLst>
                                </p:cTn>
                              </p:par>
                              <p:par>
                                <p:cTn id="212" presetID="12" presetClass="entr" presetSubtype="4" fill="hold" grpId="0" nodeType="withEffect">
                                  <p:stCondLst>
                                    <p:cond delay="700"/>
                                  </p:stCondLst>
                                  <p:childTnLst>
                                    <p:set>
                                      <p:cBhvr>
                                        <p:cTn id="213" dur="1" fill="hold">
                                          <p:stCondLst>
                                            <p:cond delay="0"/>
                                          </p:stCondLst>
                                        </p:cTn>
                                        <p:tgtEl>
                                          <p:spTgt spid="185"/>
                                        </p:tgtEl>
                                        <p:attrNameLst>
                                          <p:attrName>style.visibility</p:attrName>
                                        </p:attrNameLst>
                                      </p:cBhvr>
                                      <p:to>
                                        <p:strVal val="visible"/>
                                      </p:to>
                                    </p:set>
                                    <p:anim calcmode="lin" valueType="num">
                                      <p:cBhvr additive="base">
                                        <p:cTn id="214" dur="500"/>
                                        <p:tgtEl>
                                          <p:spTgt spid="185"/>
                                        </p:tgtEl>
                                        <p:attrNameLst>
                                          <p:attrName>ppt_y</p:attrName>
                                        </p:attrNameLst>
                                      </p:cBhvr>
                                      <p:tavLst>
                                        <p:tav tm="0">
                                          <p:val>
                                            <p:strVal val="#ppt_y+#ppt_h*1.125000"/>
                                          </p:val>
                                        </p:tav>
                                        <p:tav tm="100000">
                                          <p:val>
                                            <p:strVal val="#ppt_y"/>
                                          </p:val>
                                        </p:tav>
                                      </p:tavLst>
                                    </p:anim>
                                    <p:animEffect transition="in" filter="wipe(up)">
                                      <p:cBhvr>
                                        <p:cTn id="215" dur="500"/>
                                        <p:tgtEl>
                                          <p:spTgt spid="185"/>
                                        </p:tgtEl>
                                      </p:cBhvr>
                                    </p:animEffect>
                                  </p:childTnLst>
                                </p:cTn>
                              </p:par>
                              <p:par>
                                <p:cTn id="216" presetID="12" presetClass="entr" presetSubtype="4" fill="hold" grpId="0" nodeType="withEffect">
                                  <p:stCondLst>
                                    <p:cond delay="800"/>
                                  </p:stCondLst>
                                  <p:childTnLst>
                                    <p:set>
                                      <p:cBhvr>
                                        <p:cTn id="217" dur="1" fill="hold">
                                          <p:stCondLst>
                                            <p:cond delay="0"/>
                                          </p:stCondLst>
                                        </p:cTn>
                                        <p:tgtEl>
                                          <p:spTgt spid="186"/>
                                        </p:tgtEl>
                                        <p:attrNameLst>
                                          <p:attrName>style.visibility</p:attrName>
                                        </p:attrNameLst>
                                      </p:cBhvr>
                                      <p:to>
                                        <p:strVal val="visible"/>
                                      </p:to>
                                    </p:set>
                                    <p:anim calcmode="lin" valueType="num">
                                      <p:cBhvr additive="base">
                                        <p:cTn id="218" dur="500"/>
                                        <p:tgtEl>
                                          <p:spTgt spid="186"/>
                                        </p:tgtEl>
                                        <p:attrNameLst>
                                          <p:attrName>ppt_y</p:attrName>
                                        </p:attrNameLst>
                                      </p:cBhvr>
                                      <p:tavLst>
                                        <p:tav tm="0">
                                          <p:val>
                                            <p:strVal val="#ppt_y+#ppt_h*1.125000"/>
                                          </p:val>
                                        </p:tav>
                                        <p:tav tm="100000">
                                          <p:val>
                                            <p:strVal val="#ppt_y"/>
                                          </p:val>
                                        </p:tav>
                                      </p:tavLst>
                                    </p:anim>
                                    <p:animEffect transition="in" filter="wipe(up)">
                                      <p:cBhvr>
                                        <p:cTn id="219" dur="500"/>
                                        <p:tgtEl>
                                          <p:spTgt spid="186"/>
                                        </p:tgtEl>
                                      </p:cBhvr>
                                    </p:animEffect>
                                  </p:childTnLst>
                                </p:cTn>
                              </p:par>
                              <p:par>
                                <p:cTn id="220" presetID="12" presetClass="entr" presetSubtype="4" fill="hold" grpId="0" nodeType="withEffect">
                                  <p:stCondLst>
                                    <p:cond delay="900"/>
                                  </p:stCondLst>
                                  <p:childTnLst>
                                    <p:set>
                                      <p:cBhvr>
                                        <p:cTn id="221" dur="1" fill="hold">
                                          <p:stCondLst>
                                            <p:cond delay="0"/>
                                          </p:stCondLst>
                                        </p:cTn>
                                        <p:tgtEl>
                                          <p:spTgt spid="187"/>
                                        </p:tgtEl>
                                        <p:attrNameLst>
                                          <p:attrName>style.visibility</p:attrName>
                                        </p:attrNameLst>
                                      </p:cBhvr>
                                      <p:to>
                                        <p:strVal val="visible"/>
                                      </p:to>
                                    </p:set>
                                    <p:anim calcmode="lin" valueType="num">
                                      <p:cBhvr additive="base">
                                        <p:cTn id="222" dur="500"/>
                                        <p:tgtEl>
                                          <p:spTgt spid="187"/>
                                        </p:tgtEl>
                                        <p:attrNameLst>
                                          <p:attrName>ppt_y</p:attrName>
                                        </p:attrNameLst>
                                      </p:cBhvr>
                                      <p:tavLst>
                                        <p:tav tm="0">
                                          <p:val>
                                            <p:strVal val="#ppt_y+#ppt_h*1.125000"/>
                                          </p:val>
                                        </p:tav>
                                        <p:tav tm="100000">
                                          <p:val>
                                            <p:strVal val="#ppt_y"/>
                                          </p:val>
                                        </p:tav>
                                      </p:tavLst>
                                    </p:anim>
                                    <p:animEffect transition="in" filter="wipe(up)">
                                      <p:cBhvr>
                                        <p:cTn id="22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43"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P spid="182" grpId="0"/>
      <p:bldP spid="183" grpId="0"/>
      <p:bldP spid="184" grpId="0"/>
      <p:bldP spid="185" grpId="0"/>
      <p:bldP spid="186" grpId="0"/>
      <p:bldP spid="187" grpId="0"/>
      <p:bldP spid="188" grpId="0" animBg="1"/>
      <p:bldP spid="189" grpId="0" animBg="1"/>
      <p:bldP spid="190" grpId="0" animBg="1"/>
      <p:bldP spid="191" grpId="0" animBg="1"/>
      <p:bldP spid="192" grpId="0" animBg="1"/>
      <p:bldP spid="193" grpId="0" animBg="1"/>
      <p:bldP spid="194" grpId="0" animBg="1"/>
      <p:bldP spid="195" grpId="0"/>
      <p:bldP spid="196" grpId="0"/>
      <p:bldP spid="197" grpId="0"/>
      <p:bldP spid="198" grpId="0"/>
      <p:bldP spid="199" grpId="0"/>
      <p:bldP spid="200" grpId="0"/>
      <p:bldP spid="201" grpId="0"/>
      <p:bldP spid="202" grpId="0" animBg="1"/>
      <p:bldP spid="203" grpId="0" animBg="1"/>
      <p:bldP spid="204" grpId="0" animBg="1"/>
      <p:bldP spid="205" grpId="0" animBg="1"/>
      <p:bldP spid="206" grpId="0" animBg="1"/>
      <p:bldP spid="207" grpId="0" animBg="1"/>
      <p:bldP spid="208" grpId="0" animBg="1"/>
      <p:bldP spid="209" grpId="0"/>
      <p:bldP spid="210" grpId="0"/>
      <p:bldP spid="211" grpId="0"/>
      <p:bldP spid="212" grpId="0"/>
      <p:bldP spid="213" grpId="0"/>
      <p:bldP spid="214" grpId="0"/>
      <p:bldP spid="215" grpId="0"/>
      <p:bldP spid="216" grpId="0"/>
      <p:bldP spid="217" grpId="0"/>
      <p:bldP spid="218" grpId="0"/>
      <p:bldP spid="219" grpId="0"/>
      <p:bldP spid="220" grpId="0"/>
      <p:bldP spid="221" grpId="0"/>
      <p:bldP spid="2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需求分析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13</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组合 12"/>
          <p:cNvGrpSpPr/>
          <p:nvPr/>
        </p:nvGrpSpPr>
        <p:grpSpPr>
          <a:xfrm>
            <a:off x="3598155" y="2030473"/>
            <a:ext cx="2877871" cy="338962"/>
            <a:chOff x="3249264" y="1751685"/>
            <a:chExt cx="2994025" cy="338961"/>
          </a:xfrm>
        </p:grpSpPr>
        <p:grpSp>
          <p:nvGrpSpPr>
            <p:cNvPr id="14" name="组合 13"/>
            <p:cNvGrpSpPr/>
            <p:nvPr/>
          </p:nvGrpSpPr>
          <p:grpSpPr>
            <a:xfrm>
              <a:off x="3249264" y="1776444"/>
              <a:ext cx="2994025" cy="314202"/>
              <a:chOff x="2940050" y="2132898"/>
              <a:chExt cx="2994025" cy="314202"/>
            </a:xfrm>
          </p:grpSpPr>
          <p:sp>
            <p:nvSpPr>
              <p:cNvPr id="16" name="圆角矩形 1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5"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598155" y="2441539"/>
            <a:ext cx="2877871" cy="333296"/>
            <a:chOff x="3249264" y="2162753"/>
            <a:chExt cx="2994025" cy="333296"/>
          </a:xfrm>
        </p:grpSpPr>
        <p:grpSp>
          <p:nvGrpSpPr>
            <p:cNvPr id="19" name="组合 18"/>
            <p:cNvGrpSpPr/>
            <p:nvPr/>
          </p:nvGrpSpPr>
          <p:grpSpPr>
            <a:xfrm>
              <a:off x="3249264" y="2178703"/>
              <a:ext cx="2994025" cy="314618"/>
              <a:chOff x="2940050" y="2519659"/>
              <a:chExt cx="2994025" cy="314618"/>
            </a:xfrm>
          </p:grpSpPr>
          <p:sp>
            <p:nvSpPr>
              <p:cNvPr id="21" name="圆角矩形 2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20"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3577307" y="3904913"/>
            <a:ext cx="2894725" cy="352594"/>
            <a:chOff x="3244272" y="3932941"/>
            <a:chExt cx="3011560" cy="352593"/>
          </a:xfrm>
        </p:grpSpPr>
        <p:sp>
          <p:nvSpPr>
            <p:cNvPr id="24" name="圆角矩形 23"/>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5" name="圆角矩形 24"/>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6"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3591266" y="4306261"/>
            <a:ext cx="2877871" cy="351887"/>
            <a:chOff x="3258789" y="4324968"/>
            <a:chExt cx="2994025" cy="351885"/>
          </a:xfrm>
        </p:grpSpPr>
        <p:sp>
          <p:nvSpPr>
            <p:cNvPr id="28" name="圆角矩形 2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9" name="圆角矩形 28"/>
            <p:cNvSpPr/>
            <p:nvPr/>
          </p:nvSpPr>
          <p:spPr>
            <a:xfrm>
              <a:off x="330858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30"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1632822" y="1726464"/>
            <a:ext cx="2158455" cy="2196000"/>
            <a:chOff x="471707" y="1675770"/>
            <a:chExt cx="2158455" cy="2196000"/>
          </a:xfrm>
          <a:solidFill>
            <a:srgbClr val="0070C0"/>
          </a:solidFill>
        </p:grpSpPr>
        <p:grpSp>
          <p:nvGrpSpPr>
            <p:cNvPr id="32" name="组合 31"/>
            <p:cNvGrpSpPr>
              <a:grpSpLocks noChangeAspect="1"/>
            </p:cNvGrpSpPr>
            <p:nvPr/>
          </p:nvGrpSpPr>
          <p:grpSpPr>
            <a:xfrm>
              <a:off x="471707" y="1675770"/>
              <a:ext cx="2158455" cy="2196000"/>
              <a:chOff x="5397500" y="5734050"/>
              <a:chExt cx="365125" cy="371476"/>
            </a:xfrm>
            <a:grpFill/>
          </p:grpSpPr>
          <p:sp>
            <p:nvSpPr>
              <p:cNvPr id="3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1735995" y="2108076"/>
              <a:ext cx="462003" cy="468000"/>
              <a:chOff x="2665061" y="4979202"/>
              <a:chExt cx="284308" cy="288000"/>
            </a:xfrm>
            <a:grpFill/>
          </p:grpSpPr>
          <p:sp>
            <p:nvSpPr>
              <p:cNvPr id="3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1642897" y="3733756"/>
            <a:ext cx="2158455" cy="2196000"/>
            <a:chOff x="478903" y="4355475"/>
            <a:chExt cx="2158455" cy="2196000"/>
          </a:xfrm>
          <a:solidFill>
            <a:srgbClr val="00B0F0"/>
          </a:solidFill>
        </p:grpSpPr>
        <p:grpSp>
          <p:nvGrpSpPr>
            <p:cNvPr id="40" name="组合 39"/>
            <p:cNvGrpSpPr>
              <a:grpSpLocks noChangeAspect="1"/>
            </p:cNvGrpSpPr>
            <p:nvPr/>
          </p:nvGrpSpPr>
          <p:grpSpPr>
            <a:xfrm>
              <a:off x="1795203" y="4733013"/>
              <a:ext cx="366333" cy="576000"/>
              <a:chOff x="2257888" y="5547128"/>
              <a:chExt cx="137373" cy="216000"/>
            </a:xfrm>
            <a:grpFill/>
          </p:grpSpPr>
          <p:sp>
            <p:nvSpPr>
              <p:cNvPr id="4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 name="组合 40"/>
            <p:cNvGrpSpPr>
              <a:grpSpLocks noChangeAspect="1"/>
            </p:cNvGrpSpPr>
            <p:nvPr/>
          </p:nvGrpSpPr>
          <p:grpSpPr>
            <a:xfrm>
              <a:off x="478903" y="4355475"/>
              <a:ext cx="2158455" cy="2196000"/>
              <a:chOff x="5397500" y="5734050"/>
              <a:chExt cx="365125" cy="371476"/>
            </a:xfrm>
            <a:grpFill/>
          </p:grpSpPr>
          <p:sp>
            <p:nvSpPr>
              <p:cNvPr id="4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7" name="矩形 46"/>
          <p:cNvSpPr/>
          <p:nvPr/>
        </p:nvSpPr>
        <p:spPr>
          <a:xfrm>
            <a:off x="7084548" y="162880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7084548" y="2017099"/>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296814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0" name="矩形 47"/>
          <p:cNvSpPr>
            <a:spLocks noChangeArrowheads="1"/>
          </p:cNvSpPr>
          <p:nvPr/>
        </p:nvSpPr>
        <p:spPr bwMode="auto">
          <a:xfrm>
            <a:off x="7084548" y="3356442"/>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7084548" y="426428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7084548" y="465258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3" name="矩形 52"/>
          <p:cNvSpPr/>
          <p:nvPr/>
        </p:nvSpPr>
        <p:spPr>
          <a:xfrm>
            <a:off x="3690988" y="16463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47"/>
          <p:cNvSpPr>
            <a:spLocks noChangeArrowheads="1"/>
          </p:cNvSpPr>
          <p:nvPr/>
        </p:nvSpPr>
        <p:spPr bwMode="auto">
          <a:xfrm>
            <a:off x="3675225" y="281087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5" name="矩形 54"/>
          <p:cNvSpPr/>
          <p:nvPr/>
        </p:nvSpPr>
        <p:spPr>
          <a:xfrm>
            <a:off x="3675135" y="354495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3659372" y="470299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6210763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p:cTn id="20" dur="350" fill="hold"/>
                                        <p:tgtEl>
                                          <p:spTgt spid="31"/>
                                        </p:tgtEl>
                                        <p:attrNameLst>
                                          <p:attrName>ppt_w</p:attrName>
                                        </p:attrNameLst>
                                      </p:cBhvr>
                                      <p:tavLst>
                                        <p:tav tm="0">
                                          <p:val>
                                            <p:fltVal val="0"/>
                                          </p:val>
                                        </p:tav>
                                        <p:tav tm="100000">
                                          <p:val>
                                            <p:strVal val="#ppt_w"/>
                                          </p:val>
                                        </p:tav>
                                      </p:tavLst>
                                    </p:anim>
                                    <p:anim calcmode="lin" valueType="num">
                                      <p:cBhvr>
                                        <p:cTn id="21" dur="350" fill="hold"/>
                                        <p:tgtEl>
                                          <p:spTgt spid="31"/>
                                        </p:tgtEl>
                                        <p:attrNameLst>
                                          <p:attrName>ppt_h</p:attrName>
                                        </p:attrNameLst>
                                      </p:cBhvr>
                                      <p:tavLst>
                                        <p:tav tm="0">
                                          <p:val>
                                            <p:fltVal val="0"/>
                                          </p:val>
                                        </p:tav>
                                        <p:tav tm="100000">
                                          <p:val>
                                            <p:strVal val="#ppt_h"/>
                                          </p:val>
                                        </p:tav>
                                      </p:tavLst>
                                    </p:anim>
                                    <p:animEffect transition="in" filter="fade">
                                      <p:cBhvr>
                                        <p:cTn id="22" dur="350"/>
                                        <p:tgtEl>
                                          <p:spTgt spid="31"/>
                                        </p:tgtEl>
                                      </p:cBhvr>
                                    </p:animEffect>
                                  </p:childTnLst>
                                </p:cTn>
                              </p:par>
                              <p:par>
                                <p:cTn id="23" presetID="22" presetClass="entr" presetSubtype="8" fill="hold"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19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4" fill="hold" grpId="0" nodeType="withEffect">
                                  <p:stCondLst>
                                    <p:cond delay="2750"/>
                                  </p:stCondLst>
                                  <p:childTnLst>
                                    <p:set>
                                      <p:cBhvr>
                                        <p:cTn id="30" dur="1" fill="hold">
                                          <p:stCondLst>
                                            <p:cond delay="0"/>
                                          </p:stCondLst>
                                        </p:cTn>
                                        <p:tgtEl>
                                          <p:spTgt spid="53"/>
                                        </p:tgtEl>
                                        <p:attrNameLst>
                                          <p:attrName>style.visibility</p:attrName>
                                        </p:attrNameLst>
                                      </p:cBhvr>
                                      <p:to>
                                        <p:strVal val="visible"/>
                                      </p:to>
                                    </p:set>
                                    <p:animEffect transition="in" filter="wipe(down)">
                                      <p:cBhvr>
                                        <p:cTn id="31" dur="500"/>
                                        <p:tgtEl>
                                          <p:spTgt spid="53"/>
                                        </p:tgtEl>
                                      </p:cBhvr>
                                    </p:animEffect>
                                  </p:childTnLst>
                                </p:cTn>
                              </p:par>
                              <p:par>
                                <p:cTn id="32" presetID="22" presetClass="entr" presetSubtype="1" fill="hold" grpId="0" nodeType="withEffect">
                                  <p:stCondLst>
                                    <p:cond delay="2750"/>
                                  </p:stCondLst>
                                  <p:childTnLst>
                                    <p:set>
                                      <p:cBhvr>
                                        <p:cTn id="33" dur="1" fill="hold">
                                          <p:stCondLst>
                                            <p:cond delay="0"/>
                                          </p:stCondLst>
                                        </p:cTn>
                                        <p:tgtEl>
                                          <p:spTgt spid="54"/>
                                        </p:tgtEl>
                                        <p:attrNameLst>
                                          <p:attrName>style.visibility</p:attrName>
                                        </p:attrNameLst>
                                      </p:cBhvr>
                                      <p:to>
                                        <p:strVal val="visible"/>
                                      </p:to>
                                    </p:set>
                                    <p:animEffect transition="in" filter="wipe(up)">
                                      <p:cBhvr>
                                        <p:cTn id="34" dur="500"/>
                                        <p:tgtEl>
                                          <p:spTgt spid="54"/>
                                        </p:tgtEl>
                                      </p:cBhvr>
                                    </p:animEffect>
                                  </p:childTnLst>
                                </p:cTn>
                              </p:par>
                              <p:par>
                                <p:cTn id="35" presetID="53" presetClass="entr" presetSubtype="16" fill="hold" nodeType="withEffect">
                                  <p:stCondLst>
                                    <p:cond delay="35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350" fill="hold"/>
                                        <p:tgtEl>
                                          <p:spTgt spid="39"/>
                                        </p:tgtEl>
                                        <p:attrNameLst>
                                          <p:attrName>ppt_w</p:attrName>
                                        </p:attrNameLst>
                                      </p:cBhvr>
                                      <p:tavLst>
                                        <p:tav tm="0">
                                          <p:val>
                                            <p:fltVal val="0"/>
                                          </p:val>
                                        </p:tav>
                                        <p:tav tm="100000">
                                          <p:val>
                                            <p:strVal val="#ppt_w"/>
                                          </p:val>
                                        </p:tav>
                                      </p:tavLst>
                                    </p:anim>
                                    <p:anim calcmode="lin" valueType="num">
                                      <p:cBhvr>
                                        <p:cTn id="38" dur="350" fill="hold"/>
                                        <p:tgtEl>
                                          <p:spTgt spid="39"/>
                                        </p:tgtEl>
                                        <p:attrNameLst>
                                          <p:attrName>ppt_h</p:attrName>
                                        </p:attrNameLst>
                                      </p:cBhvr>
                                      <p:tavLst>
                                        <p:tav tm="0">
                                          <p:val>
                                            <p:fltVal val="0"/>
                                          </p:val>
                                        </p:tav>
                                        <p:tav tm="100000">
                                          <p:val>
                                            <p:strVal val="#ppt_h"/>
                                          </p:val>
                                        </p:tav>
                                      </p:tavLst>
                                    </p:anim>
                                    <p:animEffect transition="in" filter="fade">
                                      <p:cBhvr>
                                        <p:cTn id="39" dur="350"/>
                                        <p:tgtEl>
                                          <p:spTgt spid="39"/>
                                        </p:tgtEl>
                                      </p:cBhvr>
                                    </p:animEffect>
                                  </p:childTnLst>
                                </p:cTn>
                              </p:par>
                              <p:par>
                                <p:cTn id="40" presetID="22" presetClass="entr" presetSubtype="8" fill="hold" nodeType="withEffect">
                                  <p:stCondLst>
                                    <p:cond delay="420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22" presetClass="entr" presetSubtype="8" fill="hold" nodeType="withEffect">
                                  <p:stCondLst>
                                    <p:cond delay="510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4" fill="hold" grpId="0" nodeType="withEffect">
                                  <p:stCondLst>
                                    <p:cond delay="600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1" fill="hold" grpId="0" nodeType="withEffect">
                                  <p:stCondLst>
                                    <p:cond delay="600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par>
                          <p:cTn id="59" fill="hold">
                            <p:stCondLst>
                              <p:cond delay="7500"/>
                            </p:stCondLst>
                            <p:childTnLst>
                              <p:par>
                                <p:cTn id="60" presetID="10" presetClass="entr" presetSubtype="0" fill="hold" grpId="0" nodeType="afterEffect">
                                  <p:stCondLst>
                                    <p:cond delay="50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childTnLst>
                          </p:cTn>
                        </p:par>
                        <p:par>
                          <p:cTn id="66" fill="hold">
                            <p:stCondLst>
                              <p:cond delay="8500"/>
                            </p:stCondLst>
                            <p:childTnLst>
                              <p:par>
                                <p:cTn id="67" presetID="10" presetClass="entr" presetSubtype="0" fill="hold" grpId="0" nodeType="afterEffect">
                                  <p:stCondLst>
                                    <p:cond delay="50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47" grpId="0"/>
      <p:bldP spid="48" grpId="0"/>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54006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微软雅黑" panose="020B0503020204020204" pitchFamily="34" charset="-122"/>
                <a:ea typeface="微软雅黑" panose="020B0503020204020204" pitchFamily="34" charset="-122"/>
              </a:rPr>
              <a:t>需要解决的问题</a:t>
            </a:r>
            <a:endParaRPr lang="zh-CN" altLang="en-US" sz="1200" b="1" dirty="0">
              <a:solidFill>
                <a:srgbClr val="0070C0"/>
              </a:solidFill>
              <a:latin typeface="微软雅黑" panose="020B0503020204020204" pitchFamily="34" charset="-122"/>
              <a:ea typeface="微软雅黑" panose="020B0503020204020204" pitchFamily="34" charset="-122"/>
            </a:endParaRPr>
          </a:p>
          <a:p>
            <a:pPr algn="l"/>
            <a:endParaRPr lang="zh-CN" altLang="en-US" sz="2000" b="1" dirty="0" smtClean="0">
              <a:solidFill>
                <a:srgbClr val="0070C0"/>
              </a:solidFill>
              <a:latin typeface="微软雅黑" panose="020B0503020204020204" pitchFamily="34" charset="-122"/>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微软雅黑" pitchFamily="34" charset="-122"/>
                <a:ea typeface="微软雅黑" pitchFamily="34" charset="-122"/>
              </a:rPr>
              <a:t>14</a:t>
            </a:r>
            <a:endParaRPr lang="en-US" altLang="zh-CN" sz="1400" b="1" dirty="0">
              <a:solidFill>
                <a:srgbClr val="34495E"/>
              </a:solidFill>
              <a:latin typeface="微软雅黑" pitchFamily="34" charset="-122"/>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51" name="任意多边形 50"/>
          <p:cNvSpPr/>
          <p:nvPr/>
        </p:nvSpPr>
        <p:spPr>
          <a:xfrm rot="5400000">
            <a:off x="3741636" y="3130824"/>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2" name="任意多边形 51"/>
          <p:cNvSpPr/>
          <p:nvPr/>
        </p:nvSpPr>
        <p:spPr>
          <a:xfrm rot="18900000">
            <a:off x="2202848" y="2950553"/>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3" name="任意多边形 52"/>
          <p:cNvSpPr/>
          <p:nvPr/>
        </p:nvSpPr>
        <p:spPr>
          <a:xfrm rot="18900000" flipV="1">
            <a:off x="3029613" y="3776434"/>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4" name="任意多边形 53"/>
          <p:cNvSpPr/>
          <p:nvPr/>
        </p:nvSpPr>
        <p:spPr>
          <a:xfrm rot="2700000">
            <a:off x="3010562" y="2121606"/>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5" name="心形 54"/>
          <p:cNvSpPr/>
          <p:nvPr/>
        </p:nvSpPr>
        <p:spPr>
          <a:xfrm>
            <a:off x="3388742" y="1777847"/>
            <a:ext cx="351692" cy="293077"/>
          </a:xfrm>
          <a:prstGeom prst="hear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56" name="组合 55"/>
          <p:cNvGrpSpPr/>
          <p:nvPr/>
        </p:nvGrpSpPr>
        <p:grpSpPr>
          <a:xfrm>
            <a:off x="5019453" y="3244749"/>
            <a:ext cx="224872" cy="564609"/>
            <a:chOff x="3114596" y="2996938"/>
            <a:chExt cx="224872" cy="564609"/>
          </a:xfrm>
          <a:solidFill>
            <a:srgbClr val="00B0F0"/>
          </a:solidFill>
        </p:grpSpPr>
        <p:sp>
          <p:nvSpPr>
            <p:cNvPr id="57" name="椭圆 56"/>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同侧圆角矩形 57"/>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5" name="矩形 104"/>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6" name="同侧圆角矩形 105"/>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同侧圆角矩形 106"/>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8" name="同侧圆角矩形 107"/>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9" name="同侧圆角矩形 108"/>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0" name="组合 109"/>
          <p:cNvGrpSpPr/>
          <p:nvPr/>
        </p:nvGrpSpPr>
        <p:grpSpPr>
          <a:xfrm>
            <a:off x="1710983" y="3332352"/>
            <a:ext cx="439857" cy="311768"/>
            <a:chOff x="4979939" y="3638125"/>
            <a:chExt cx="439857" cy="311768"/>
          </a:xfrm>
          <a:solidFill>
            <a:srgbClr val="00B0F0"/>
          </a:solidFill>
        </p:grpSpPr>
        <p:grpSp>
          <p:nvGrpSpPr>
            <p:cNvPr id="111" name="组合 110"/>
            <p:cNvGrpSpPr/>
            <p:nvPr/>
          </p:nvGrpSpPr>
          <p:grpSpPr>
            <a:xfrm>
              <a:off x="4979939" y="3681386"/>
              <a:ext cx="439857" cy="268507"/>
              <a:chOff x="4975778" y="3669385"/>
              <a:chExt cx="439857" cy="268507"/>
            </a:xfrm>
            <a:grpFill/>
          </p:grpSpPr>
          <p:grpSp>
            <p:nvGrpSpPr>
              <p:cNvPr id="113" name="组合 112"/>
              <p:cNvGrpSpPr/>
              <p:nvPr/>
            </p:nvGrpSpPr>
            <p:grpSpPr>
              <a:xfrm>
                <a:off x="4975778" y="3689944"/>
                <a:ext cx="439857" cy="24689"/>
                <a:chOff x="4902784" y="3688900"/>
                <a:chExt cx="439857" cy="24689"/>
              </a:xfrm>
              <a:grpFill/>
            </p:grpSpPr>
            <p:sp>
              <p:nvSpPr>
                <p:cNvPr id="117" name="矩形 116"/>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8" name="矩形 117"/>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等腰三角形 113"/>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5" name="矩形 114"/>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矩形 115"/>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2" name="剪去单角的矩形 111"/>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9" name="组合 118"/>
          <p:cNvGrpSpPr/>
          <p:nvPr/>
        </p:nvGrpSpPr>
        <p:grpSpPr>
          <a:xfrm>
            <a:off x="3330653" y="4917812"/>
            <a:ext cx="465358" cy="418456"/>
            <a:chOff x="2928203" y="5369694"/>
            <a:chExt cx="465358" cy="418456"/>
          </a:xfrm>
          <a:solidFill>
            <a:srgbClr val="0070C0"/>
          </a:solidFill>
        </p:grpSpPr>
        <p:grpSp>
          <p:nvGrpSpPr>
            <p:cNvPr id="120" name="组合 119"/>
            <p:cNvGrpSpPr/>
            <p:nvPr/>
          </p:nvGrpSpPr>
          <p:grpSpPr>
            <a:xfrm>
              <a:off x="2928203" y="5369694"/>
              <a:ext cx="460390" cy="418456"/>
              <a:chOff x="10760386" y="4041158"/>
              <a:chExt cx="460390" cy="418456"/>
            </a:xfrm>
            <a:grpFill/>
          </p:grpSpPr>
          <p:sp>
            <p:nvSpPr>
              <p:cNvPr id="123" name="任意多边形 122"/>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4" name="任意多边形 123"/>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1" name="任意多边形 120"/>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任意多边形 121"/>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矩形 124"/>
          <p:cNvSpPr/>
          <p:nvPr/>
        </p:nvSpPr>
        <p:spPr>
          <a:xfrm>
            <a:off x="5845675"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26" name="矩形 47"/>
          <p:cNvSpPr>
            <a:spLocks noChangeArrowheads="1"/>
          </p:cNvSpPr>
          <p:nvPr/>
        </p:nvSpPr>
        <p:spPr bwMode="auto">
          <a:xfrm>
            <a:off x="5845675" y="2276872"/>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27" name="矩形 126"/>
          <p:cNvSpPr/>
          <p:nvPr/>
        </p:nvSpPr>
        <p:spPr>
          <a:xfrm>
            <a:off x="8410493"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28" name="矩形 47"/>
          <p:cNvSpPr>
            <a:spLocks noChangeArrowheads="1"/>
          </p:cNvSpPr>
          <p:nvPr/>
        </p:nvSpPr>
        <p:spPr bwMode="auto">
          <a:xfrm>
            <a:off x="8410492" y="2276872"/>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29" name="矩形 128"/>
          <p:cNvSpPr/>
          <p:nvPr/>
        </p:nvSpPr>
        <p:spPr>
          <a:xfrm>
            <a:off x="5845675"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30" name="矩形 47"/>
          <p:cNvSpPr>
            <a:spLocks noChangeArrowheads="1"/>
          </p:cNvSpPr>
          <p:nvPr/>
        </p:nvSpPr>
        <p:spPr bwMode="auto">
          <a:xfrm>
            <a:off x="5845675" y="4335908"/>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31" name="矩形 130"/>
          <p:cNvSpPr/>
          <p:nvPr/>
        </p:nvSpPr>
        <p:spPr>
          <a:xfrm>
            <a:off x="8410493"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32" name="矩形 47"/>
          <p:cNvSpPr>
            <a:spLocks noChangeArrowheads="1"/>
          </p:cNvSpPr>
          <p:nvPr/>
        </p:nvSpPr>
        <p:spPr bwMode="auto">
          <a:xfrm>
            <a:off x="8410492" y="4335908"/>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376713033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par>
                                <p:cTn id="44" presetID="53" presetClass="entr" presetSubtype="16"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par>
                                <p:cTn id="49" presetID="53" presetClass="entr" presetSubtype="16" fill="hold" nodeType="with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p:cTn id="51" dur="500" fill="hold"/>
                                        <p:tgtEl>
                                          <p:spTgt spid="110"/>
                                        </p:tgtEl>
                                        <p:attrNameLst>
                                          <p:attrName>ppt_w</p:attrName>
                                        </p:attrNameLst>
                                      </p:cBhvr>
                                      <p:tavLst>
                                        <p:tav tm="0">
                                          <p:val>
                                            <p:fltVal val="0"/>
                                          </p:val>
                                        </p:tav>
                                        <p:tav tm="100000">
                                          <p:val>
                                            <p:strVal val="#ppt_w"/>
                                          </p:val>
                                        </p:tav>
                                      </p:tavLst>
                                    </p:anim>
                                    <p:anim calcmode="lin" valueType="num">
                                      <p:cBhvr>
                                        <p:cTn id="52" dur="500" fill="hold"/>
                                        <p:tgtEl>
                                          <p:spTgt spid="110"/>
                                        </p:tgtEl>
                                        <p:attrNameLst>
                                          <p:attrName>ppt_h</p:attrName>
                                        </p:attrNameLst>
                                      </p:cBhvr>
                                      <p:tavLst>
                                        <p:tav tm="0">
                                          <p:val>
                                            <p:fltVal val="0"/>
                                          </p:val>
                                        </p:tav>
                                        <p:tav tm="100000">
                                          <p:val>
                                            <p:strVal val="#ppt_h"/>
                                          </p:val>
                                        </p:tav>
                                      </p:tavLst>
                                    </p:anim>
                                    <p:animEffect transition="in" filter="fade">
                                      <p:cBhvr>
                                        <p:cTn id="53" dur="500"/>
                                        <p:tgtEl>
                                          <p:spTgt spid="110"/>
                                        </p:tgtEl>
                                      </p:cBhvr>
                                    </p:animEffect>
                                  </p:childTnLst>
                                </p:cTn>
                              </p:par>
                              <p:par>
                                <p:cTn id="54" presetID="53" presetClass="entr" presetSubtype="16" fill="hold" nodeType="withEffect">
                                  <p:stCondLst>
                                    <p:cond delay="0"/>
                                  </p:stCondLst>
                                  <p:childTnLst>
                                    <p:set>
                                      <p:cBhvr>
                                        <p:cTn id="55" dur="1" fill="hold">
                                          <p:stCondLst>
                                            <p:cond delay="0"/>
                                          </p:stCondLst>
                                        </p:cTn>
                                        <p:tgtEl>
                                          <p:spTgt spid="119"/>
                                        </p:tgtEl>
                                        <p:attrNameLst>
                                          <p:attrName>style.visibility</p:attrName>
                                        </p:attrNameLst>
                                      </p:cBhvr>
                                      <p:to>
                                        <p:strVal val="visible"/>
                                      </p:to>
                                    </p:set>
                                    <p:anim calcmode="lin" valueType="num">
                                      <p:cBhvr>
                                        <p:cTn id="56" dur="500" fill="hold"/>
                                        <p:tgtEl>
                                          <p:spTgt spid="119"/>
                                        </p:tgtEl>
                                        <p:attrNameLst>
                                          <p:attrName>ppt_w</p:attrName>
                                        </p:attrNameLst>
                                      </p:cBhvr>
                                      <p:tavLst>
                                        <p:tav tm="0">
                                          <p:val>
                                            <p:fltVal val="0"/>
                                          </p:val>
                                        </p:tav>
                                        <p:tav tm="100000">
                                          <p:val>
                                            <p:strVal val="#ppt_w"/>
                                          </p:val>
                                        </p:tav>
                                      </p:tavLst>
                                    </p:anim>
                                    <p:anim calcmode="lin" valueType="num">
                                      <p:cBhvr>
                                        <p:cTn id="57" dur="500" fill="hold"/>
                                        <p:tgtEl>
                                          <p:spTgt spid="119"/>
                                        </p:tgtEl>
                                        <p:attrNameLst>
                                          <p:attrName>ppt_h</p:attrName>
                                        </p:attrNameLst>
                                      </p:cBhvr>
                                      <p:tavLst>
                                        <p:tav tm="0">
                                          <p:val>
                                            <p:fltVal val="0"/>
                                          </p:val>
                                        </p:tav>
                                        <p:tav tm="100000">
                                          <p:val>
                                            <p:strVal val="#ppt_h"/>
                                          </p:val>
                                        </p:tav>
                                      </p:tavLst>
                                    </p:anim>
                                    <p:animEffect transition="in" filter="fade">
                                      <p:cBhvr>
                                        <p:cTn id="58" dur="500"/>
                                        <p:tgtEl>
                                          <p:spTgt spid="119"/>
                                        </p:tgtEl>
                                      </p:cBhvr>
                                    </p:animEffect>
                                  </p:childTnLst>
                                </p:cTn>
                              </p:par>
                            </p:childTnLst>
                          </p:cTn>
                        </p:par>
                        <p:par>
                          <p:cTn id="59" fill="hold">
                            <p:stCondLst>
                              <p:cond delay="1500"/>
                            </p:stCondLst>
                            <p:childTnLst>
                              <p:par>
                                <p:cTn id="60" presetID="14" presetClass="entr" presetSubtype="10" fill="hold" grpId="0" nodeType="afterEffect">
                                  <p:stCondLst>
                                    <p:cond delay="0"/>
                                  </p:stCondLst>
                                  <p:childTnLst>
                                    <p:set>
                                      <p:cBhvr>
                                        <p:cTn id="61" dur="1" fill="hold">
                                          <p:stCondLst>
                                            <p:cond delay="0"/>
                                          </p:stCondLst>
                                        </p:cTn>
                                        <p:tgtEl>
                                          <p:spTgt spid="125"/>
                                        </p:tgtEl>
                                        <p:attrNameLst>
                                          <p:attrName>style.visibility</p:attrName>
                                        </p:attrNameLst>
                                      </p:cBhvr>
                                      <p:to>
                                        <p:strVal val="visible"/>
                                      </p:to>
                                    </p:set>
                                    <p:animEffect transition="in" filter="randombar(horizontal)">
                                      <p:cBhvr>
                                        <p:cTn id="62" dur="400"/>
                                        <p:tgtEl>
                                          <p:spTgt spid="12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randombar(horizontal)">
                                      <p:cBhvr>
                                        <p:cTn id="65" dur="400"/>
                                        <p:tgtEl>
                                          <p:spTgt spid="126"/>
                                        </p:tgtEl>
                                      </p:cBhvr>
                                    </p:animEffect>
                                  </p:childTnLst>
                                </p:cTn>
                              </p:par>
                            </p:childTnLst>
                          </p:cTn>
                        </p:par>
                        <p:par>
                          <p:cTn id="66" fill="hold">
                            <p:stCondLst>
                              <p:cond delay="1900"/>
                            </p:stCondLst>
                            <p:childTnLst>
                              <p:par>
                                <p:cTn id="67" presetID="14" presetClass="entr" presetSubtype="10" fill="hold" grpId="0" nodeType="afterEffect">
                                  <p:stCondLst>
                                    <p:cond delay="100"/>
                                  </p:stCondLst>
                                  <p:childTnLst>
                                    <p:set>
                                      <p:cBhvr>
                                        <p:cTn id="68" dur="1" fill="hold">
                                          <p:stCondLst>
                                            <p:cond delay="0"/>
                                          </p:stCondLst>
                                        </p:cTn>
                                        <p:tgtEl>
                                          <p:spTgt spid="127"/>
                                        </p:tgtEl>
                                        <p:attrNameLst>
                                          <p:attrName>style.visibility</p:attrName>
                                        </p:attrNameLst>
                                      </p:cBhvr>
                                      <p:to>
                                        <p:strVal val="visible"/>
                                      </p:to>
                                    </p:set>
                                    <p:animEffect transition="in" filter="randombar(horizontal)">
                                      <p:cBhvr>
                                        <p:cTn id="69" dur="400"/>
                                        <p:tgtEl>
                                          <p:spTgt spid="127"/>
                                        </p:tgtEl>
                                      </p:cBhvr>
                                    </p:animEffect>
                                  </p:childTnLst>
                                </p:cTn>
                              </p:par>
                              <p:par>
                                <p:cTn id="70" presetID="14" presetClass="entr" presetSubtype="10" fill="hold" grpId="0" nodeType="withEffect">
                                  <p:stCondLst>
                                    <p:cond delay="100"/>
                                  </p:stCondLst>
                                  <p:childTnLst>
                                    <p:set>
                                      <p:cBhvr>
                                        <p:cTn id="71" dur="1" fill="hold">
                                          <p:stCondLst>
                                            <p:cond delay="0"/>
                                          </p:stCondLst>
                                        </p:cTn>
                                        <p:tgtEl>
                                          <p:spTgt spid="128"/>
                                        </p:tgtEl>
                                        <p:attrNameLst>
                                          <p:attrName>style.visibility</p:attrName>
                                        </p:attrNameLst>
                                      </p:cBhvr>
                                      <p:to>
                                        <p:strVal val="visible"/>
                                      </p:to>
                                    </p:set>
                                    <p:animEffect transition="in" filter="randombar(horizontal)">
                                      <p:cBhvr>
                                        <p:cTn id="72" dur="400"/>
                                        <p:tgtEl>
                                          <p:spTgt spid="128"/>
                                        </p:tgtEl>
                                      </p:cBhvr>
                                    </p:animEffect>
                                  </p:childTnLst>
                                </p:cTn>
                              </p:par>
                            </p:childTnLst>
                          </p:cTn>
                        </p:par>
                        <p:par>
                          <p:cTn id="73" fill="hold">
                            <p:stCondLst>
                              <p:cond delay="2400"/>
                            </p:stCondLst>
                            <p:childTnLst>
                              <p:par>
                                <p:cTn id="74" presetID="14" presetClass="entr" presetSubtype="10" fill="hold" grpId="0" nodeType="afterEffect">
                                  <p:stCondLst>
                                    <p:cond delay="100"/>
                                  </p:stCondLst>
                                  <p:childTnLst>
                                    <p:set>
                                      <p:cBhvr>
                                        <p:cTn id="75" dur="1" fill="hold">
                                          <p:stCondLst>
                                            <p:cond delay="0"/>
                                          </p:stCondLst>
                                        </p:cTn>
                                        <p:tgtEl>
                                          <p:spTgt spid="129"/>
                                        </p:tgtEl>
                                        <p:attrNameLst>
                                          <p:attrName>style.visibility</p:attrName>
                                        </p:attrNameLst>
                                      </p:cBhvr>
                                      <p:to>
                                        <p:strVal val="visible"/>
                                      </p:to>
                                    </p:set>
                                    <p:animEffect transition="in" filter="randombar(horizontal)">
                                      <p:cBhvr>
                                        <p:cTn id="76" dur="400"/>
                                        <p:tgtEl>
                                          <p:spTgt spid="129"/>
                                        </p:tgtEl>
                                      </p:cBhvr>
                                    </p:animEffect>
                                  </p:childTnLst>
                                </p:cTn>
                              </p:par>
                              <p:par>
                                <p:cTn id="77" presetID="14" presetClass="entr" presetSubtype="10" fill="hold" grpId="0" nodeType="withEffect">
                                  <p:stCondLst>
                                    <p:cond delay="100"/>
                                  </p:stCondLst>
                                  <p:childTnLst>
                                    <p:set>
                                      <p:cBhvr>
                                        <p:cTn id="78" dur="1" fill="hold">
                                          <p:stCondLst>
                                            <p:cond delay="0"/>
                                          </p:stCondLst>
                                        </p:cTn>
                                        <p:tgtEl>
                                          <p:spTgt spid="130"/>
                                        </p:tgtEl>
                                        <p:attrNameLst>
                                          <p:attrName>style.visibility</p:attrName>
                                        </p:attrNameLst>
                                      </p:cBhvr>
                                      <p:to>
                                        <p:strVal val="visible"/>
                                      </p:to>
                                    </p:set>
                                    <p:animEffect transition="in" filter="randombar(horizontal)">
                                      <p:cBhvr>
                                        <p:cTn id="79" dur="400"/>
                                        <p:tgtEl>
                                          <p:spTgt spid="130"/>
                                        </p:tgtEl>
                                      </p:cBhvr>
                                    </p:animEffect>
                                  </p:childTnLst>
                                </p:cTn>
                              </p:par>
                            </p:childTnLst>
                          </p:cTn>
                        </p:par>
                        <p:par>
                          <p:cTn id="80" fill="hold">
                            <p:stCondLst>
                              <p:cond delay="2900"/>
                            </p:stCondLst>
                            <p:childTnLst>
                              <p:par>
                                <p:cTn id="81" presetID="14" presetClass="entr" presetSubtype="10" fill="hold" grpId="0" nodeType="afterEffect">
                                  <p:stCondLst>
                                    <p:cond delay="100"/>
                                  </p:stCondLst>
                                  <p:childTnLst>
                                    <p:set>
                                      <p:cBhvr>
                                        <p:cTn id="82" dur="1" fill="hold">
                                          <p:stCondLst>
                                            <p:cond delay="0"/>
                                          </p:stCondLst>
                                        </p:cTn>
                                        <p:tgtEl>
                                          <p:spTgt spid="131"/>
                                        </p:tgtEl>
                                        <p:attrNameLst>
                                          <p:attrName>style.visibility</p:attrName>
                                        </p:attrNameLst>
                                      </p:cBhvr>
                                      <p:to>
                                        <p:strVal val="visible"/>
                                      </p:to>
                                    </p:set>
                                    <p:animEffect transition="in" filter="randombar(horizontal)">
                                      <p:cBhvr>
                                        <p:cTn id="83" dur="400"/>
                                        <p:tgtEl>
                                          <p:spTgt spid="131"/>
                                        </p:tgtEl>
                                      </p:cBhvr>
                                    </p:animEffect>
                                  </p:childTnLst>
                                </p:cTn>
                              </p:par>
                              <p:par>
                                <p:cTn id="84" presetID="14" presetClass="entr" presetSubtype="10" fill="hold" grpId="0" nodeType="withEffect">
                                  <p:stCondLst>
                                    <p:cond delay="100"/>
                                  </p:stCondLst>
                                  <p:childTnLst>
                                    <p:set>
                                      <p:cBhvr>
                                        <p:cTn id="85" dur="1" fill="hold">
                                          <p:stCondLst>
                                            <p:cond delay="0"/>
                                          </p:stCondLst>
                                        </p:cTn>
                                        <p:tgtEl>
                                          <p:spTgt spid="132"/>
                                        </p:tgtEl>
                                        <p:attrNameLst>
                                          <p:attrName>style.visibility</p:attrName>
                                        </p:attrNameLst>
                                      </p:cBhvr>
                                      <p:to>
                                        <p:strVal val="visible"/>
                                      </p:to>
                                    </p:set>
                                    <p:animEffect transition="in" filter="randombar(horizontal)">
                                      <p:cBhvr>
                                        <p:cTn id="86" dur="4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51" grpId="0" animBg="1"/>
      <p:bldP spid="52" grpId="0" animBg="1"/>
      <p:bldP spid="53" grpId="0" animBg="1"/>
      <p:bldP spid="54" grpId="0" animBg="1"/>
      <p:bldP spid="55" grpId="0" animBg="1"/>
      <p:bldP spid="125" grpId="0"/>
      <p:bldP spid="126" grpId="0"/>
      <p:bldP spid="127" grpId="0"/>
      <p:bldP spid="128" grpId="0"/>
      <p:bldP spid="129" grpId="0"/>
      <p:bldP spid="130" grpId="0"/>
      <p:bldP spid="131" grpId="0"/>
      <p:bldP spid="1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行业前景</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15</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cxnSp>
        <p:nvCxnSpPr>
          <p:cNvPr id="13" name="肘形连接符 12"/>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630771" y="1774613"/>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6"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17" name="肘形连接符 16"/>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350852" y="2782725"/>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0"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6558764" y="3689700"/>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2"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23" name="椭圆 22"/>
          <p:cNvSpPr/>
          <p:nvPr/>
        </p:nvSpPr>
        <p:spPr>
          <a:xfrm>
            <a:off x="7278844" y="4697812"/>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4"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25"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0070C0"/>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28" name="矩形 27"/>
          <p:cNvSpPr/>
          <p:nvPr/>
        </p:nvSpPr>
        <p:spPr>
          <a:xfrm>
            <a:off x="2497874" y="4365104"/>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0" name="矩形 29"/>
          <p:cNvSpPr/>
          <p:nvPr/>
        </p:nvSpPr>
        <p:spPr>
          <a:xfrm>
            <a:off x="7394418" y="162880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2" name="矩形 31"/>
          <p:cNvSpPr/>
          <p:nvPr/>
        </p:nvSpPr>
        <p:spPr>
          <a:xfrm>
            <a:off x="8186506" y="270892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4" name="矩形 33"/>
          <p:cNvSpPr/>
          <p:nvPr/>
        </p:nvSpPr>
        <p:spPr>
          <a:xfrm>
            <a:off x="7394418" y="357301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6" name="矩形 35"/>
          <p:cNvSpPr/>
          <p:nvPr/>
        </p:nvSpPr>
        <p:spPr>
          <a:xfrm>
            <a:off x="8114498" y="45811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Tree>
    <p:extLst>
      <p:ext uri="{BB962C8B-B14F-4D97-AF65-F5344CB8AC3E}">
        <p14:creationId xmlns:p14="http://schemas.microsoft.com/office/powerpoint/2010/main" val="4569708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32" presetClass="emph" presetSubtype="0" fill="hold" grpId="1" nodeType="afterEffect">
                                  <p:stCondLst>
                                    <p:cond delay="0"/>
                                  </p:stCondLst>
                                  <p:childTnLst>
                                    <p:animRot by="120000">
                                      <p:cBhvr>
                                        <p:cTn id="25" dur="100" fill="hold">
                                          <p:stCondLst>
                                            <p:cond delay="0"/>
                                          </p:stCondLst>
                                        </p:cTn>
                                        <p:tgtEl>
                                          <p:spTgt spid="25"/>
                                        </p:tgtEl>
                                        <p:attrNameLst>
                                          <p:attrName>r</p:attrName>
                                        </p:attrNameLst>
                                      </p:cBhvr>
                                    </p:animRot>
                                    <p:animRot by="-240000">
                                      <p:cBhvr>
                                        <p:cTn id="26" dur="200" fill="hold">
                                          <p:stCondLst>
                                            <p:cond delay="200"/>
                                          </p:stCondLst>
                                        </p:cTn>
                                        <p:tgtEl>
                                          <p:spTgt spid="25"/>
                                        </p:tgtEl>
                                        <p:attrNameLst>
                                          <p:attrName>r</p:attrName>
                                        </p:attrNameLst>
                                      </p:cBhvr>
                                    </p:animRot>
                                    <p:animRot by="240000">
                                      <p:cBhvr>
                                        <p:cTn id="27" dur="200" fill="hold">
                                          <p:stCondLst>
                                            <p:cond delay="400"/>
                                          </p:stCondLst>
                                        </p:cTn>
                                        <p:tgtEl>
                                          <p:spTgt spid="25"/>
                                        </p:tgtEl>
                                        <p:attrNameLst>
                                          <p:attrName>r</p:attrName>
                                        </p:attrNameLst>
                                      </p:cBhvr>
                                    </p:animRot>
                                    <p:animRot by="-240000">
                                      <p:cBhvr>
                                        <p:cTn id="28" dur="200" fill="hold">
                                          <p:stCondLst>
                                            <p:cond delay="600"/>
                                          </p:stCondLst>
                                        </p:cTn>
                                        <p:tgtEl>
                                          <p:spTgt spid="25"/>
                                        </p:tgtEl>
                                        <p:attrNameLst>
                                          <p:attrName>r</p:attrName>
                                        </p:attrNameLst>
                                      </p:cBhvr>
                                    </p:animRot>
                                    <p:animRot by="120000">
                                      <p:cBhvr>
                                        <p:cTn id="29" dur="200" fill="hold">
                                          <p:stCondLst>
                                            <p:cond delay="800"/>
                                          </p:stCondLst>
                                        </p:cTn>
                                        <p:tgtEl>
                                          <p:spTgt spid="25"/>
                                        </p:tgtEl>
                                        <p:attrNameLst>
                                          <p:attrName>r</p:attrName>
                                        </p:attrNameLst>
                                      </p:cBhvr>
                                    </p:animRo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2" presetClass="entr" presetSubtype="4" fill="hold" grpId="0"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5000"/>
                            </p:stCondLst>
                            <p:childTnLst>
                              <p:par>
                                <p:cTn id="75" presetID="22" presetClass="entr" presetSubtype="4"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par>
                                <p:cTn id="78" presetID="53" presetClass="entr" presetSubtype="16" fill="hold" grpId="0" nodeType="withEffect">
                                  <p:stCondLst>
                                    <p:cond delay="50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animEffect transition="in" filter="fade">
                                      <p:cBhvr>
                                        <p:cTn id="97" dur="500"/>
                                        <p:tgtEl>
                                          <p:spTgt spid="33"/>
                                        </p:tgtEl>
                                      </p:cBhvr>
                                    </p:animEffect>
                                  </p:childTnLst>
                                </p:cTn>
                              </p:par>
                            </p:childTnLst>
                          </p:cTn>
                        </p:par>
                        <p:par>
                          <p:cTn id="98" fill="hold">
                            <p:stCondLst>
                              <p:cond delay="6000"/>
                            </p:stCondLst>
                            <p:childTnLst>
                              <p:par>
                                <p:cTn id="99" presetID="22" presetClass="entr" presetSubtype="8" fill="hold"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left)">
                                      <p:cBhvr>
                                        <p:cTn id="101" dur="500"/>
                                        <p:tgtEl>
                                          <p:spTgt spid="14"/>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4"/>
                                        </p:tgtEl>
                                        <p:attrNameLst>
                                          <p:attrName>style.visibility</p:attrName>
                                        </p:attrNameLst>
                                      </p:cBhvr>
                                      <p:to>
                                        <p:strVal val="visible"/>
                                      </p:to>
                                    </p:set>
                                    <p:anim calcmode="lin" valueType="num">
                                      <p:cBhvr>
                                        <p:cTn id="114" dur="500" fill="hold"/>
                                        <p:tgtEl>
                                          <p:spTgt spid="34"/>
                                        </p:tgtEl>
                                        <p:attrNameLst>
                                          <p:attrName>ppt_w</p:attrName>
                                        </p:attrNameLst>
                                      </p:cBhvr>
                                      <p:tavLst>
                                        <p:tav tm="0">
                                          <p:val>
                                            <p:fltVal val="0"/>
                                          </p:val>
                                        </p:tav>
                                        <p:tav tm="100000">
                                          <p:val>
                                            <p:strVal val="#ppt_w"/>
                                          </p:val>
                                        </p:tav>
                                      </p:tavLst>
                                    </p:anim>
                                    <p:anim calcmode="lin" valueType="num">
                                      <p:cBhvr>
                                        <p:cTn id="115" dur="500" fill="hold"/>
                                        <p:tgtEl>
                                          <p:spTgt spid="34"/>
                                        </p:tgtEl>
                                        <p:attrNameLst>
                                          <p:attrName>ppt_h</p:attrName>
                                        </p:attrNameLst>
                                      </p:cBhvr>
                                      <p:tavLst>
                                        <p:tav tm="0">
                                          <p:val>
                                            <p:fltVal val="0"/>
                                          </p:val>
                                        </p:tav>
                                        <p:tav tm="100000">
                                          <p:val>
                                            <p:strVal val="#ppt_h"/>
                                          </p:val>
                                        </p:tav>
                                      </p:tavLst>
                                    </p:anim>
                                    <p:animEffect transition="in" filter="fade">
                                      <p:cBhvr>
                                        <p:cTn id="116" dur="500"/>
                                        <p:tgtEl>
                                          <p:spTgt spid="34"/>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childTnLst>
                                </p:cTn>
                              </p:par>
                            </p:childTnLst>
                          </p:cTn>
                        </p:par>
                        <p:par>
                          <p:cTn id="122" fill="hold">
                            <p:stCondLst>
                              <p:cond delay="7000"/>
                            </p:stCondLst>
                            <p:childTnLst>
                              <p:par>
                                <p:cTn id="123" presetID="22" presetClass="entr" presetSubtype="8" fill="hold" nodeType="after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left)">
                                      <p:cBhvr>
                                        <p:cTn id="125" dur="500"/>
                                        <p:tgtEl>
                                          <p:spTgt spid="18"/>
                                        </p:tgtEl>
                                      </p:cBhvr>
                                    </p:animEffect>
                                  </p:childTnLst>
                                </p:cTn>
                              </p:par>
                              <p:par>
                                <p:cTn id="126" presetID="53" presetClass="entr" presetSubtype="16" fill="hold" grpId="0" nodeType="withEffect">
                                  <p:stCondLst>
                                    <p:cond delay="500"/>
                                  </p:stCondLst>
                                  <p:childTnLst>
                                    <p:set>
                                      <p:cBhvr>
                                        <p:cTn id="127" dur="1" fill="hold">
                                          <p:stCondLst>
                                            <p:cond delay="0"/>
                                          </p:stCondLst>
                                        </p:cTn>
                                        <p:tgtEl>
                                          <p:spTgt spid="23"/>
                                        </p:tgtEl>
                                        <p:attrNameLst>
                                          <p:attrName>style.visibility</p:attrName>
                                        </p:attrNameLst>
                                      </p:cBhvr>
                                      <p:to>
                                        <p:strVal val="visible"/>
                                      </p:to>
                                    </p:set>
                                    <p:anim calcmode="lin" valueType="num">
                                      <p:cBhvr>
                                        <p:cTn id="128" dur="500" fill="hold"/>
                                        <p:tgtEl>
                                          <p:spTgt spid="23"/>
                                        </p:tgtEl>
                                        <p:attrNameLst>
                                          <p:attrName>ppt_w</p:attrName>
                                        </p:attrNameLst>
                                      </p:cBhvr>
                                      <p:tavLst>
                                        <p:tav tm="0">
                                          <p:val>
                                            <p:fltVal val="0"/>
                                          </p:val>
                                        </p:tav>
                                        <p:tav tm="100000">
                                          <p:val>
                                            <p:strVal val="#ppt_w"/>
                                          </p:val>
                                        </p:tav>
                                      </p:tavLst>
                                    </p:anim>
                                    <p:anim calcmode="lin" valueType="num">
                                      <p:cBhvr>
                                        <p:cTn id="129" dur="500" fill="hold"/>
                                        <p:tgtEl>
                                          <p:spTgt spid="23"/>
                                        </p:tgtEl>
                                        <p:attrNameLst>
                                          <p:attrName>ppt_h</p:attrName>
                                        </p:attrNameLst>
                                      </p:cBhvr>
                                      <p:tavLst>
                                        <p:tav tm="0">
                                          <p:val>
                                            <p:fltVal val="0"/>
                                          </p:val>
                                        </p:tav>
                                        <p:tav tm="100000">
                                          <p:val>
                                            <p:strVal val="#ppt_h"/>
                                          </p:val>
                                        </p:tav>
                                      </p:tavLst>
                                    </p:anim>
                                    <p:animEffect transition="in" filter="fade">
                                      <p:cBhvr>
                                        <p:cTn id="130" dur="500"/>
                                        <p:tgtEl>
                                          <p:spTgt spid="23"/>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500" fill="hold"/>
                                        <p:tgtEl>
                                          <p:spTgt spid="24"/>
                                        </p:tgtEl>
                                        <p:attrNameLst>
                                          <p:attrName>ppt_w</p:attrName>
                                        </p:attrNameLst>
                                      </p:cBhvr>
                                      <p:tavLst>
                                        <p:tav tm="0">
                                          <p:val>
                                            <p:fltVal val="0"/>
                                          </p:val>
                                        </p:tav>
                                        <p:tav tm="100000">
                                          <p:val>
                                            <p:strVal val="#ppt_w"/>
                                          </p:val>
                                        </p:tav>
                                      </p:tavLst>
                                    </p:anim>
                                    <p:anim calcmode="lin" valueType="num">
                                      <p:cBhvr>
                                        <p:cTn id="134" dur="500" fill="hold"/>
                                        <p:tgtEl>
                                          <p:spTgt spid="24"/>
                                        </p:tgtEl>
                                        <p:attrNameLst>
                                          <p:attrName>ppt_h</p:attrName>
                                        </p:attrNameLst>
                                      </p:cBhvr>
                                      <p:tavLst>
                                        <p:tav tm="0">
                                          <p:val>
                                            <p:fltVal val="0"/>
                                          </p:val>
                                        </p:tav>
                                        <p:tav tm="100000">
                                          <p:val>
                                            <p:strVal val="#ppt_h"/>
                                          </p:val>
                                        </p:tav>
                                      </p:tavLst>
                                    </p:anim>
                                    <p:animEffect transition="in" filter="fade">
                                      <p:cBhvr>
                                        <p:cTn id="135" dur="500"/>
                                        <p:tgtEl>
                                          <p:spTgt spid="24"/>
                                        </p:tgtEl>
                                      </p:cBhvr>
                                    </p:animEffect>
                                  </p:childTnLst>
                                </p:cTn>
                              </p:par>
                              <p:par>
                                <p:cTn id="136" presetID="53" presetClass="entr" presetSubtype="16" fill="hold" grpId="0" nodeType="withEffect">
                                  <p:stCondLst>
                                    <p:cond delay="500"/>
                                  </p:stCondLst>
                                  <p:childTnLst>
                                    <p:set>
                                      <p:cBhvr>
                                        <p:cTn id="137" dur="1" fill="hold">
                                          <p:stCondLst>
                                            <p:cond delay="0"/>
                                          </p:stCondLst>
                                        </p:cTn>
                                        <p:tgtEl>
                                          <p:spTgt spid="36"/>
                                        </p:tgtEl>
                                        <p:attrNameLst>
                                          <p:attrName>style.visibility</p:attrName>
                                        </p:attrNameLst>
                                      </p:cBhvr>
                                      <p:to>
                                        <p:strVal val="visible"/>
                                      </p:to>
                                    </p:set>
                                    <p:anim calcmode="lin" valueType="num">
                                      <p:cBhvr>
                                        <p:cTn id="138" dur="500" fill="hold"/>
                                        <p:tgtEl>
                                          <p:spTgt spid="36"/>
                                        </p:tgtEl>
                                        <p:attrNameLst>
                                          <p:attrName>ppt_w</p:attrName>
                                        </p:attrNameLst>
                                      </p:cBhvr>
                                      <p:tavLst>
                                        <p:tav tm="0">
                                          <p:val>
                                            <p:fltVal val="0"/>
                                          </p:val>
                                        </p:tav>
                                        <p:tav tm="100000">
                                          <p:val>
                                            <p:strVal val="#ppt_w"/>
                                          </p:val>
                                        </p:tav>
                                      </p:tavLst>
                                    </p:anim>
                                    <p:anim calcmode="lin" valueType="num">
                                      <p:cBhvr>
                                        <p:cTn id="139" dur="500" fill="hold"/>
                                        <p:tgtEl>
                                          <p:spTgt spid="36"/>
                                        </p:tgtEl>
                                        <p:attrNameLst>
                                          <p:attrName>ppt_h</p:attrName>
                                        </p:attrNameLst>
                                      </p:cBhvr>
                                      <p:tavLst>
                                        <p:tav tm="0">
                                          <p:val>
                                            <p:fltVal val="0"/>
                                          </p:val>
                                        </p:tav>
                                        <p:tav tm="100000">
                                          <p:val>
                                            <p:strVal val="#ppt_h"/>
                                          </p:val>
                                        </p:tav>
                                      </p:tavLst>
                                    </p:anim>
                                    <p:animEffect transition="in" filter="fade">
                                      <p:cBhvr>
                                        <p:cTn id="140" dur="500"/>
                                        <p:tgtEl>
                                          <p:spTgt spid="36"/>
                                        </p:tgtEl>
                                      </p:cBhvr>
                                    </p:animEffect>
                                  </p:childTnLst>
                                </p:cTn>
                              </p:par>
                              <p:par>
                                <p:cTn id="141" presetID="53" presetClass="entr" presetSubtype="16" fill="hold" grpId="0" nodeType="withEffect">
                                  <p:stCondLst>
                                    <p:cond delay="500"/>
                                  </p:stCondLst>
                                  <p:childTnLst>
                                    <p:set>
                                      <p:cBhvr>
                                        <p:cTn id="142" dur="1" fill="hold">
                                          <p:stCondLst>
                                            <p:cond delay="0"/>
                                          </p:stCondLst>
                                        </p:cTn>
                                        <p:tgtEl>
                                          <p:spTgt spid="37"/>
                                        </p:tgtEl>
                                        <p:attrNameLst>
                                          <p:attrName>style.visibility</p:attrName>
                                        </p:attrNameLst>
                                      </p:cBhvr>
                                      <p:to>
                                        <p:strVal val="visible"/>
                                      </p:to>
                                    </p:set>
                                    <p:anim calcmode="lin" valueType="num">
                                      <p:cBhvr>
                                        <p:cTn id="143" dur="500" fill="hold"/>
                                        <p:tgtEl>
                                          <p:spTgt spid="37"/>
                                        </p:tgtEl>
                                        <p:attrNameLst>
                                          <p:attrName>ppt_w</p:attrName>
                                        </p:attrNameLst>
                                      </p:cBhvr>
                                      <p:tavLst>
                                        <p:tav tm="0">
                                          <p:val>
                                            <p:fltVal val="0"/>
                                          </p:val>
                                        </p:tav>
                                        <p:tav tm="100000">
                                          <p:val>
                                            <p:strVal val="#ppt_w"/>
                                          </p:val>
                                        </p:tav>
                                      </p:tavLst>
                                    </p:anim>
                                    <p:anim calcmode="lin" valueType="num">
                                      <p:cBhvr>
                                        <p:cTn id="144" dur="500" fill="hold"/>
                                        <p:tgtEl>
                                          <p:spTgt spid="37"/>
                                        </p:tgtEl>
                                        <p:attrNameLst>
                                          <p:attrName>ppt_h</p:attrName>
                                        </p:attrNameLst>
                                      </p:cBhvr>
                                      <p:tavLst>
                                        <p:tav tm="0">
                                          <p:val>
                                            <p:fltVal val="0"/>
                                          </p:val>
                                        </p:tav>
                                        <p:tav tm="100000">
                                          <p:val>
                                            <p:strVal val="#ppt_h"/>
                                          </p:val>
                                        </p:tav>
                                      </p:tavLst>
                                    </p:anim>
                                    <p:animEffect transition="in" filter="fade">
                                      <p:cBhvr>
                                        <p:cTn id="1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5" grpId="0" animBg="1"/>
      <p:bldP spid="16" grpId="0"/>
      <p:bldP spid="19" grpId="0" animBg="1"/>
      <p:bldP spid="20" grpId="0"/>
      <p:bldP spid="21" grpId="0" animBg="1"/>
      <p:bldP spid="22" grpId="0"/>
      <p:bldP spid="23" grpId="0" animBg="1"/>
      <p:bldP spid="24" grpId="0"/>
      <p:bldP spid="25" grpId="0" animBg="1"/>
      <p:bldP spid="25" grpId="1" animBg="1"/>
      <p:bldP spid="26" grpId="0" animBg="1"/>
      <p:bldP spid="27" grpId="0"/>
      <p:bldP spid="28" grpId="0"/>
      <p:bldP spid="29" grpId="0"/>
      <p:bldP spid="30" grpId="0"/>
      <p:bldP spid="31" grpId="0"/>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竞争对手分析</a:t>
            </a:r>
            <a:r>
              <a:rPr lang="en-US" altLang="zh-CN" sz="1200" b="1" dirty="0" smtClean="0">
                <a:solidFill>
                  <a:srgbClr val="0070C0"/>
                </a:solidFill>
                <a:latin typeface="Impact MT Std" pitchFamily="34" charset="0"/>
                <a:ea typeface="微软雅黑" panose="020B0503020204020204" pitchFamily="34" charset="-122"/>
              </a:rPr>
              <a:t> </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16</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Oval 90"/>
          <p:cNvSpPr/>
          <p:nvPr/>
        </p:nvSpPr>
        <p:spPr>
          <a:xfrm>
            <a:off x="4606925" y="1196752"/>
            <a:ext cx="2978150" cy="297656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endParaRPr>
          </a:p>
        </p:txBody>
      </p:sp>
      <p:sp>
        <p:nvSpPr>
          <p:cNvPr id="14" name="Oval 91"/>
          <p:cNvSpPr/>
          <p:nvPr/>
        </p:nvSpPr>
        <p:spPr>
          <a:xfrm>
            <a:off x="4789488" y="1379315"/>
            <a:ext cx="2613025" cy="261143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Oval 92"/>
          <p:cNvSpPr/>
          <p:nvPr/>
        </p:nvSpPr>
        <p:spPr>
          <a:xfrm>
            <a:off x="4972050" y="1560290"/>
            <a:ext cx="2247900" cy="224948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Oval 93"/>
          <p:cNvSpPr/>
          <p:nvPr/>
        </p:nvSpPr>
        <p:spPr>
          <a:xfrm>
            <a:off x="5154613" y="1742852"/>
            <a:ext cx="1882775" cy="1884363"/>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Arc 94"/>
          <p:cNvSpPr/>
          <p:nvPr/>
        </p:nvSpPr>
        <p:spPr>
          <a:xfrm>
            <a:off x="4606925" y="1196752"/>
            <a:ext cx="2978150" cy="2976563"/>
          </a:xfrm>
          <a:prstGeom prst="arc">
            <a:avLst>
              <a:gd name="adj1" fmla="val 16200000"/>
              <a:gd name="adj2" fmla="val 20886546"/>
            </a:avLst>
          </a:prstGeom>
          <a:noFill/>
          <a:ln w="1270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endParaRPr>
          </a:p>
        </p:txBody>
      </p:sp>
      <p:sp>
        <p:nvSpPr>
          <p:cNvPr id="18" name="Arc 95"/>
          <p:cNvSpPr/>
          <p:nvPr/>
        </p:nvSpPr>
        <p:spPr>
          <a:xfrm>
            <a:off x="4789488" y="1379315"/>
            <a:ext cx="2613025" cy="2611437"/>
          </a:xfrm>
          <a:prstGeom prst="arc">
            <a:avLst>
              <a:gd name="adj1" fmla="val 12350273"/>
              <a:gd name="adj2" fmla="val 15240146"/>
            </a:avLst>
          </a:prstGeom>
          <a:noFill/>
          <a:ln w="127000" cap="rnd">
            <a:solidFill>
              <a:srgbClr val="00B0F0">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Arc 96"/>
          <p:cNvSpPr/>
          <p:nvPr/>
        </p:nvSpPr>
        <p:spPr>
          <a:xfrm>
            <a:off x="4972050" y="1560290"/>
            <a:ext cx="2247900" cy="2249487"/>
          </a:xfrm>
          <a:prstGeom prst="arc">
            <a:avLst>
              <a:gd name="adj1" fmla="val 3842578"/>
              <a:gd name="adj2" fmla="val 9752989"/>
            </a:avLst>
          </a:prstGeom>
          <a:noFill/>
          <a:ln w="1270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Arc 97"/>
          <p:cNvSpPr/>
          <p:nvPr/>
        </p:nvSpPr>
        <p:spPr>
          <a:xfrm>
            <a:off x="5154613" y="1742852"/>
            <a:ext cx="1882775" cy="1884363"/>
          </a:xfrm>
          <a:prstGeom prst="arc">
            <a:avLst>
              <a:gd name="adj1" fmla="val 21482739"/>
              <a:gd name="adj2" fmla="val 2573572"/>
            </a:avLst>
          </a:prstGeom>
          <a:noFill/>
          <a:ln w="127000" cap="rnd">
            <a:solidFill>
              <a:srgbClr val="00B0F0">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34000" y="2487176"/>
            <a:ext cx="1524000" cy="707886"/>
          </a:xfrm>
          <a:prstGeom prst="rect">
            <a:avLst/>
          </a:prstGeom>
          <a:noFill/>
        </p:spPr>
        <p:txBody>
          <a:bodyPr>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竞争对手</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占</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比</a:t>
            </a:r>
            <a:r>
              <a:rPr lang="en-US" sz="2000"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 </a:t>
            </a:r>
            <a:endPar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2" name="Straight Connector 100"/>
          <p:cNvCxnSpPr/>
          <p:nvPr/>
        </p:nvCxnSpPr>
        <p:spPr>
          <a:xfrm>
            <a:off x="7686675" y="2398490"/>
            <a:ext cx="9144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01"/>
          <p:cNvCxnSpPr/>
          <p:nvPr/>
        </p:nvCxnSpPr>
        <p:spPr>
          <a:xfrm>
            <a:off x="6784975" y="3397027"/>
            <a:ext cx="13716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704263" y="2198465"/>
            <a:ext cx="638316"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55%</a:t>
            </a:r>
          </a:p>
        </p:txBody>
      </p:sp>
      <p:sp>
        <p:nvSpPr>
          <p:cNvPr id="25" name="TextBox 24"/>
          <p:cNvSpPr txBox="1"/>
          <p:nvPr/>
        </p:nvSpPr>
        <p:spPr>
          <a:xfrm>
            <a:off x="9409113" y="2132856"/>
            <a:ext cx="2439182"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240713" y="3227165"/>
            <a:ext cx="598241"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15%</a:t>
            </a:r>
          </a:p>
        </p:txBody>
      </p:sp>
      <p:sp>
        <p:nvSpPr>
          <p:cNvPr id="27" name="TextBox 26"/>
          <p:cNvSpPr txBox="1"/>
          <p:nvPr/>
        </p:nvSpPr>
        <p:spPr>
          <a:xfrm>
            <a:off x="8948738" y="3152552"/>
            <a:ext cx="2323493"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8" name="Straight Connector 107"/>
          <p:cNvCxnSpPr/>
          <p:nvPr/>
        </p:nvCxnSpPr>
        <p:spPr>
          <a:xfrm>
            <a:off x="3960813" y="2198465"/>
            <a:ext cx="914400" cy="0"/>
          </a:xfrm>
          <a:prstGeom prst="line">
            <a:avLst/>
          </a:prstGeom>
          <a:ln w="3175">
            <a:solidFill>
              <a:srgbClr val="7F8C8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65362" y="1998440"/>
            <a:ext cx="636713" cy="400110"/>
          </a:xfrm>
          <a:prstGeom prst="rect">
            <a:avLst/>
          </a:prstGeom>
          <a:noFill/>
        </p:spPr>
        <p:txBody>
          <a:bodyPr wrap="none">
            <a:spAutoFit/>
          </a:bodyPr>
          <a:lstStyle/>
          <a:p>
            <a:pPr algn="r" eaLnBrk="1" fontAlgn="auto" hangingPunct="1">
              <a:spcBef>
                <a:spcPts val="0"/>
              </a:spcBef>
              <a:spcAft>
                <a:spcPts val="0"/>
              </a:spcAft>
              <a:defRPr/>
            </a:pPr>
            <a:r>
              <a:rPr lang="en-US" sz="2000" b="1" dirty="0">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35%</a:t>
            </a:r>
          </a:p>
        </p:txBody>
      </p:sp>
      <p:sp>
        <p:nvSpPr>
          <p:cNvPr id="30" name="TextBox 29"/>
          <p:cNvSpPr txBox="1"/>
          <p:nvPr/>
        </p:nvSpPr>
        <p:spPr>
          <a:xfrm>
            <a:off x="1021023" y="1920652"/>
            <a:ext cx="2174615" cy="1015663"/>
          </a:xfrm>
          <a:prstGeom prst="rect">
            <a:avLst/>
          </a:prstGeom>
          <a:noFill/>
        </p:spPr>
        <p:txBody>
          <a:bodyPr wrap="square">
            <a:spAutoFit/>
          </a:bodyPr>
          <a:lstStyle/>
          <a:p>
            <a:pPr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Straight Connector 110"/>
          <p:cNvCxnSpPr/>
          <p:nvPr/>
        </p:nvCxnSpPr>
        <p:spPr>
          <a:xfrm>
            <a:off x="4057650" y="2992215"/>
            <a:ext cx="914400" cy="0"/>
          </a:xfrm>
          <a:prstGeom prst="line">
            <a:avLst/>
          </a:prstGeom>
          <a:ln w="3175">
            <a:solidFill>
              <a:srgbClr val="7F8C8D"/>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112"/>
          <p:cNvCxnSpPr/>
          <p:nvPr/>
        </p:nvCxnSpPr>
        <p:spPr>
          <a:xfrm>
            <a:off x="4057650" y="2992215"/>
            <a:ext cx="0" cy="327025"/>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0741" y="3437955"/>
            <a:ext cx="628697" cy="400110"/>
          </a:xfrm>
          <a:prstGeom prst="rect">
            <a:avLst/>
          </a:prstGeom>
          <a:noFill/>
        </p:spPr>
        <p:txBody>
          <a:bodyPr wrap="none">
            <a:spAutoFit/>
          </a:bodyPr>
          <a:lstStyle/>
          <a:p>
            <a:pPr algn="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45%</a:t>
            </a:r>
          </a:p>
        </p:txBody>
      </p:sp>
      <p:sp>
        <p:nvSpPr>
          <p:cNvPr id="34" name="TextBox 33"/>
          <p:cNvSpPr txBox="1"/>
          <p:nvPr/>
        </p:nvSpPr>
        <p:spPr>
          <a:xfrm>
            <a:off x="1489075" y="3356992"/>
            <a:ext cx="2232025"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Freeform 12"/>
          <p:cNvSpPr>
            <a:spLocks/>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36" name="Freeform 12"/>
          <p:cNvSpPr>
            <a:spLocks/>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37" name="TextBox 36"/>
          <p:cNvSpPr txBox="1"/>
          <p:nvPr/>
        </p:nvSpPr>
        <p:spPr>
          <a:xfrm>
            <a:off x="1968549" y="5116040"/>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21805232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500"/>
                                        <p:tgtEl>
                                          <p:spTgt spid="16"/>
                                        </p:tgtEl>
                                      </p:cBhvr>
                                    </p:animEffect>
                                  </p:childTnLst>
                                </p:cTn>
                              </p:par>
                              <p:par>
                                <p:cTn id="20" presetID="21" presetClass="entr" presetSubtype="1"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2" presetClass="entr" presetSubtype="2"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1+#ppt_w/2"/>
                                          </p:val>
                                        </p:tav>
                                        <p:tav tm="100000">
                                          <p:val>
                                            <p:strVal val="#ppt_x"/>
                                          </p:val>
                                        </p:tav>
                                      </p:tavLst>
                                    </p:anim>
                                    <p:anim calcmode="lin" valueType="num">
                                      <p:cBhvr additive="base">
                                        <p:cTn id="62" dur="5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1+#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25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1+#ppt_w/2"/>
                                          </p:val>
                                        </p:tav>
                                        <p:tav tm="100000">
                                          <p:val>
                                            <p:strVal val="#ppt_x"/>
                                          </p:val>
                                        </p:tav>
                                      </p:tavLst>
                                    </p:anim>
                                    <p:anim calcmode="lin" valueType="num">
                                      <p:cBhvr additive="base">
                                        <p:cTn id="70" dur="50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1+#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1+#ppt_w/2"/>
                                          </p:val>
                                        </p:tav>
                                        <p:tav tm="100000">
                                          <p:val>
                                            <p:strVal val="#ppt_x"/>
                                          </p:val>
                                        </p:tav>
                                      </p:tavLst>
                                    </p:anim>
                                    <p:anim calcmode="lin" valueType="num">
                                      <p:cBhvr additive="base">
                                        <p:cTn id="78" dur="500" fill="hold"/>
                                        <p:tgtEl>
                                          <p:spTgt spid="27"/>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750"/>
                                  </p:stCondLst>
                                  <p:childTnLst>
                                    <p:set>
                                      <p:cBhvr>
                                        <p:cTn id="80" dur="1" fill="hold">
                                          <p:stCondLst>
                                            <p:cond delay="0"/>
                                          </p:stCondLst>
                                        </p:cTn>
                                        <p:tgtEl>
                                          <p:spTgt spid="28"/>
                                        </p:tgtEl>
                                        <p:attrNameLst>
                                          <p:attrName>style.visibility</p:attrName>
                                        </p:attrNameLst>
                                      </p:cBhvr>
                                      <p:to>
                                        <p:strVal val="visible"/>
                                      </p:to>
                                    </p:set>
                                    <p:anim calcmode="lin" valueType="num">
                                      <p:cBhvr additive="base">
                                        <p:cTn id="81" dur="500" fill="hold"/>
                                        <p:tgtEl>
                                          <p:spTgt spid="28"/>
                                        </p:tgtEl>
                                        <p:attrNameLst>
                                          <p:attrName>ppt_x</p:attrName>
                                        </p:attrNameLst>
                                      </p:cBhvr>
                                      <p:tavLst>
                                        <p:tav tm="0">
                                          <p:val>
                                            <p:strVal val="0-#ppt_w/2"/>
                                          </p:val>
                                        </p:tav>
                                        <p:tav tm="100000">
                                          <p:val>
                                            <p:strVal val="#ppt_x"/>
                                          </p:val>
                                        </p:tav>
                                      </p:tavLst>
                                    </p:anim>
                                    <p:anim calcmode="lin" valueType="num">
                                      <p:cBhvr additive="base">
                                        <p:cTn id="82" dur="500" fill="hold"/>
                                        <p:tgtEl>
                                          <p:spTgt spid="2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75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0-#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75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1250"/>
                                  </p:stCondLst>
                                  <p:childTnLst>
                                    <p:set>
                                      <p:cBhvr>
                                        <p:cTn id="92" dur="1" fill="hold">
                                          <p:stCondLst>
                                            <p:cond delay="0"/>
                                          </p:stCondLst>
                                        </p:cTn>
                                        <p:tgtEl>
                                          <p:spTgt spid="31"/>
                                        </p:tgtEl>
                                        <p:attrNameLst>
                                          <p:attrName>style.visibility</p:attrName>
                                        </p:attrNameLst>
                                      </p:cBhvr>
                                      <p:to>
                                        <p:strVal val="visible"/>
                                      </p:to>
                                    </p:set>
                                    <p:anim calcmode="lin" valueType="num">
                                      <p:cBhvr additive="base">
                                        <p:cTn id="93" dur="500" fill="hold"/>
                                        <p:tgtEl>
                                          <p:spTgt spid="31"/>
                                        </p:tgtEl>
                                        <p:attrNameLst>
                                          <p:attrName>ppt_x</p:attrName>
                                        </p:attrNameLst>
                                      </p:cBhvr>
                                      <p:tavLst>
                                        <p:tav tm="0">
                                          <p:val>
                                            <p:strVal val="0-#ppt_w/2"/>
                                          </p:val>
                                        </p:tav>
                                        <p:tav tm="100000">
                                          <p:val>
                                            <p:strVal val="#ppt_x"/>
                                          </p:val>
                                        </p:tav>
                                      </p:tavLst>
                                    </p:anim>
                                    <p:anim calcmode="lin" valueType="num">
                                      <p:cBhvr additive="base">
                                        <p:cTn id="94" dur="500" fill="hold"/>
                                        <p:tgtEl>
                                          <p:spTgt spid="3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125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125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0-#ppt_w/2"/>
                                          </p:val>
                                        </p:tav>
                                        <p:tav tm="100000">
                                          <p:val>
                                            <p:strVal val="#ppt_x"/>
                                          </p:val>
                                        </p:tav>
                                      </p:tavLst>
                                    </p:anim>
                                    <p:anim calcmode="lin" valueType="num">
                                      <p:cBhvr additive="base">
                                        <p:cTn id="102" dur="500" fill="hold"/>
                                        <p:tgtEl>
                                          <p:spTgt spid="33"/>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125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fill="hold"/>
                                        <p:tgtEl>
                                          <p:spTgt spid="34"/>
                                        </p:tgtEl>
                                        <p:attrNameLst>
                                          <p:attrName>ppt_x</p:attrName>
                                        </p:attrNameLst>
                                      </p:cBhvr>
                                      <p:tavLst>
                                        <p:tav tm="0">
                                          <p:val>
                                            <p:strVal val="0-#ppt_w/2"/>
                                          </p:val>
                                        </p:tav>
                                        <p:tav tm="100000">
                                          <p:val>
                                            <p:strVal val="#ppt_x"/>
                                          </p:val>
                                        </p:tav>
                                      </p:tavLst>
                                    </p:anim>
                                    <p:anim calcmode="lin" valueType="num">
                                      <p:cBhvr additive="base">
                                        <p:cTn id="106" dur="500" fill="hold"/>
                                        <p:tgtEl>
                                          <p:spTgt spid="34"/>
                                        </p:tgtEl>
                                        <p:attrNameLst>
                                          <p:attrName>ppt_y</p:attrName>
                                        </p:attrNameLst>
                                      </p:cBhvr>
                                      <p:tavLst>
                                        <p:tav tm="0">
                                          <p:val>
                                            <p:strVal val="#ppt_y"/>
                                          </p:val>
                                        </p:tav>
                                        <p:tav tm="100000">
                                          <p:val>
                                            <p:strVal val="#ppt_y"/>
                                          </p:val>
                                        </p:tav>
                                      </p:tavLst>
                                    </p:anim>
                                  </p:childTnLst>
                                </p:cTn>
                              </p:par>
                            </p:childTnLst>
                          </p:cTn>
                        </p:par>
                        <p:par>
                          <p:cTn id="107" fill="hold">
                            <p:stCondLst>
                              <p:cond delay="3250"/>
                            </p:stCondLst>
                            <p:childTnLst>
                              <p:par>
                                <p:cTn id="108" presetID="1"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childTnLst>
                                </p:cTn>
                              </p:par>
                              <p:par>
                                <p:cTn id="110" presetID="35" presetClass="path" presetSubtype="0" accel="50000" decel="50000" fill="hold" grpId="1" nodeType="withEffect">
                                  <p:stCondLst>
                                    <p:cond delay="0"/>
                                  </p:stCondLst>
                                  <p:childTnLst>
                                    <p:animMotion origin="layout" path="M -3.56836E-6 -3.7037E-7 L 0.36686 0.15278 " pathEditMode="relative" rAng="0" ptsTypes="AA">
                                      <p:cBhvr>
                                        <p:cTn id="111" dur="500" spd="-99900" fill="hold"/>
                                        <p:tgtEl>
                                          <p:spTgt spid="35"/>
                                        </p:tgtEl>
                                        <p:attrNameLst>
                                          <p:attrName>ppt_x,ppt_y</p:attrName>
                                        </p:attrNameLst>
                                      </p:cBhvr>
                                      <p:rCtr x="18343" y="7639"/>
                                    </p:animMotion>
                                  </p:childTnLst>
                                </p:cTn>
                              </p:par>
                              <p:par>
                                <p:cTn id="112" presetID="1"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childTnLst>
                                </p:cTn>
                              </p:par>
                              <p:par>
                                <p:cTn id="114" presetID="35" presetClass="path" presetSubtype="0" accel="50000" decel="50000" fill="hold" grpId="1" nodeType="withEffect">
                                  <p:stCondLst>
                                    <p:cond delay="0"/>
                                  </p:stCondLst>
                                  <p:childTnLst>
                                    <p:animMotion origin="layout" path="M 7.85742E-7 -3.33333E-6 L -0.39495 -0.11018 " pathEditMode="relative" rAng="0" ptsTypes="AA">
                                      <p:cBhvr>
                                        <p:cTn id="115" dur="500" spd="-99900" fill="hold"/>
                                        <p:tgtEl>
                                          <p:spTgt spid="36"/>
                                        </p:tgtEl>
                                        <p:attrNameLst>
                                          <p:attrName>ppt_x,ppt_y</p:attrName>
                                        </p:attrNameLst>
                                      </p:cBhvr>
                                      <p:rCtr x="-19748" y="-5509"/>
                                    </p:animMotion>
                                  </p:childTnLst>
                                </p:cTn>
                              </p:par>
                            </p:childTnLst>
                          </p:cTn>
                        </p:par>
                        <p:par>
                          <p:cTn id="116" fill="hold">
                            <p:stCondLst>
                              <p:cond delay="3750"/>
                            </p:stCondLst>
                            <p:childTnLst>
                              <p:par>
                                <p:cTn id="117" presetID="18" presetClass="entr" presetSubtype="3"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strips(upRight)">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4" grpId="0"/>
      <p:bldP spid="25" grpId="0"/>
      <p:bldP spid="26" grpId="0"/>
      <p:bldP spid="27" grpId="0"/>
      <p:bldP spid="29" grpId="0"/>
      <p:bldP spid="30" grpId="0"/>
      <p:bldP spid="33" grpId="0"/>
      <p:bldP spid="34" grpId="0"/>
      <p:bldP spid="35" grpId="0" animBg="1"/>
      <p:bldP spid="35" grpId="1" animBg="1"/>
      <p:bldP spid="36" grpId="0" animBg="1"/>
      <p:bldP spid="36" grpId="1"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我们的优势</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17</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Group 6"/>
          <p:cNvGrpSpPr/>
          <p:nvPr/>
        </p:nvGrpSpPr>
        <p:grpSpPr>
          <a:xfrm>
            <a:off x="2074437" y="1556792"/>
            <a:ext cx="3956033" cy="2532184"/>
            <a:chOff x="1721786" y="2532184"/>
            <a:chExt cx="3956033" cy="2532184"/>
          </a:xfrm>
        </p:grpSpPr>
        <p:sp>
          <p:nvSpPr>
            <p:cNvPr id="14" name="Freeform 7"/>
            <p:cNvSpPr/>
            <p:nvPr/>
          </p:nvSpPr>
          <p:spPr>
            <a:xfrm>
              <a:off x="2672025" y="4105936"/>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5" name="Hexagon 8"/>
            <p:cNvSpPr/>
            <p:nvPr/>
          </p:nvSpPr>
          <p:spPr>
            <a:xfrm>
              <a:off x="1721786" y="3591143"/>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Freeform 9"/>
            <p:cNvSpPr/>
            <p:nvPr/>
          </p:nvSpPr>
          <p:spPr>
            <a:xfrm>
              <a:off x="3619099" y="3579748"/>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716791"/>
                <a:satOff val="-17272"/>
                <a:lumOff val="-10393"/>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7" name="Hexagon 10"/>
            <p:cNvSpPr/>
            <p:nvPr/>
          </p:nvSpPr>
          <p:spPr>
            <a:xfrm>
              <a:off x="4566174" y="4105936"/>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716791"/>
                <a:satOff val="-17272"/>
                <a:lumOff val="-1039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Freeform 11"/>
            <p:cNvSpPr/>
            <p:nvPr/>
          </p:nvSpPr>
          <p:spPr>
            <a:xfrm>
              <a:off x="2672025" y="3055839"/>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1433582"/>
                <a:satOff val="-34544"/>
                <a:lumOff val="-20785"/>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9" name="Hexagon 12"/>
            <p:cNvSpPr/>
            <p:nvPr/>
          </p:nvSpPr>
          <p:spPr>
            <a:xfrm>
              <a:off x="3619099" y="2532184"/>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1433582"/>
                <a:satOff val="-34544"/>
                <a:lumOff val="-2078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20" name="TextBox 19"/>
          <p:cNvSpPr txBox="1"/>
          <p:nvPr/>
        </p:nvSpPr>
        <p:spPr>
          <a:xfrm>
            <a:off x="3024824" y="2396529"/>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021661" y="340864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968586" y="284641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3" name="Group 16"/>
          <p:cNvGrpSpPr/>
          <p:nvPr/>
        </p:nvGrpSpPr>
        <p:grpSpPr>
          <a:xfrm>
            <a:off x="2440050" y="1883351"/>
            <a:ext cx="3272560" cy="1859759"/>
            <a:chOff x="1791978" y="2874150"/>
            <a:chExt cx="3272560" cy="1859759"/>
          </a:xfrm>
        </p:grpSpPr>
        <p:sp>
          <p:nvSpPr>
            <p:cNvPr id="24" name="Freeform 49"/>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5" name="Freeform 36"/>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6" name="Freeform 44"/>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27" name="椭圆 26"/>
          <p:cNvSpPr/>
          <p:nvPr/>
        </p:nvSpPr>
        <p:spPr>
          <a:xfrm>
            <a:off x="6623584" y="189931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sp>
        <p:nvSpPr>
          <p:cNvPr id="28" name="椭圆 27"/>
          <p:cNvSpPr/>
          <p:nvPr/>
        </p:nvSpPr>
        <p:spPr>
          <a:xfrm>
            <a:off x="6623585" y="261939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sp>
        <p:nvSpPr>
          <p:cNvPr id="29" name="椭圆 28"/>
          <p:cNvSpPr/>
          <p:nvPr/>
        </p:nvSpPr>
        <p:spPr>
          <a:xfrm>
            <a:off x="6623585" y="335627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sp>
        <p:nvSpPr>
          <p:cNvPr id="30" name="标题 11"/>
          <p:cNvSpPr txBox="1">
            <a:spLocks/>
          </p:cNvSpPr>
          <p:nvPr/>
        </p:nvSpPr>
        <p:spPr>
          <a:xfrm>
            <a:off x="7200207" y="196747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11"/>
          <p:cNvSpPr txBox="1">
            <a:spLocks/>
          </p:cNvSpPr>
          <p:nvPr/>
        </p:nvSpPr>
        <p:spPr>
          <a:xfrm>
            <a:off x="7200208" y="268755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标题 11"/>
          <p:cNvSpPr txBox="1">
            <a:spLocks/>
          </p:cNvSpPr>
          <p:nvPr/>
        </p:nvSpPr>
        <p:spPr>
          <a:xfrm>
            <a:off x="7200208" y="342443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101142" y="5160094"/>
            <a:ext cx="8359987"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7" name="TextBox 36"/>
          <p:cNvSpPr txBox="1"/>
          <p:nvPr/>
        </p:nvSpPr>
        <p:spPr>
          <a:xfrm>
            <a:off x="5190372" y="4725144"/>
            <a:ext cx="2106482"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itchFamily="34" charset="-122"/>
              </a:rPr>
              <a:t>点击输入标题文本</a:t>
            </a:r>
            <a:endParaRPr lang="zh-CN" altLang="en-US" b="1" dirty="0">
              <a:solidFill>
                <a:schemeClr val="tx1">
                  <a:lumMod val="65000"/>
                  <a:lumOff val="3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83169077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2" presetClass="entr" presetSubtype="4"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2" presetClass="entr" presetSubtype="4" fill="hold"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childTnLst>
                          </p:cTn>
                        </p:par>
                        <p:par>
                          <p:cTn id="62" fill="hold">
                            <p:stCondLst>
                              <p:cond delay="4000"/>
                            </p:stCondLst>
                            <p:childTnLst>
                              <p:par>
                                <p:cTn id="63" presetID="2" presetClass="entr" presetSubtype="2"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300" fill="hold"/>
                                        <p:tgtEl>
                                          <p:spTgt spid="37"/>
                                        </p:tgtEl>
                                        <p:attrNameLst>
                                          <p:attrName>ppt_x</p:attrName>
                                        </p:attrNameLst>
                                      </p:cBhvr>
                                      <p:tavLst>
                                        <p:tav tm="0">
                                          <p:val>
                                            <p:strVal val="1+#ppt_w/2"/>
                                          </p:val>
                                        </p:tav>
                                        <p:tav tm="100000">
                                          <p:val>
                                            <p:strVal val="#ppt_x"/>
                                          </p:val>
                                        </p:tav>
                                      </p:tavLst>
                                    </p:anim>
                                    <p:anim calcmode="lin" valueType="num">
                                      <p:cBhvr additive="base">
                                        <p:cTn id="66" dur="30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4300"/>
                            </p:stCondLst>
                            <p:childTnLst>
                              <p:par>
                                <p:cTn id="68" presetID="2" presetClass="entr" presetSubtype="2"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300" fill="hold"/>
                                        <p:tgtEl>
                                          <p:spTgt spid="36"/>
                                        </p:tgtEl>
                                        <p:attrNameLst>
                                          <p:attrName>ppt_x</p:attrName>
                                        </p:attrNameLst>
                                      </p:cBhvr>
                                      <p:tavLst>
                                        <p:tav tm="0">
                                          <p:val>
                                            <p:strVal val="1+#ppt_w/2"/>
                                          </p:val>
                                        </p:tav>
                                        <p:tav tm="100000">
                                          <p:val>
                                            <p:strVal val="#ppt_x"/>
                                          </p:val>
                                        </p:tav>
                                      </p:tavLst>
                                    </p:anim>
                                    <p:anim calcmode="lin" valueType="num">
                                      <p:cBhvr additive="base">
                                        <p:cTn id="71"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0" grpId="0"/>
      <p:bldP spid="21" grpId="0"/>
      <p:bldP spid="22" grpId="0"/>
      <p:bldP spid="27" grpId="0" animBg="1"/>
      <p:bldP spid="28" grpId="0" animBg="1"/>
      <p:bldP spid="29" grpId="0" animBg="1"/>
      <p:bldP spid="30" grpId="0"/>
      <p:bldP spid="31" grpId="0"/>
      <p:bldP spid="32"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可行性分析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18</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圆角矩形 12"/>
          <p:cNvSpPr/>
          <p:nvPr/>
        </p:nvSpPr>
        <p:spPr>
          <a:xfrm>
            <a:off x="6050884" y="4149080"/>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3426604" y="2553514"/>
            <a:ext cx="5513168"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345059" y="2104118"/>
            <a:ext cx="1230525" cy="1688231"/>
            <a:chOff x="1032992" y="2432634"/>
            <a:chExt cx="1230525" cy="1688231"/>
          </a:xfrm>
        </p:grpSpPr>
        <p:sp>
          <p:nvSpPr>
            <p:cNvPr id="16" name="任意多边形 15"/>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 name="文本框 6"/>
            <p:cNvSpPr txBox="1"/>
            <p:nvPr/>
          </p:nvSpPr>
          <p:spPr>
            <a:xfrm>
              <a:off x="1032992" y="3398149"/>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567303" y="2676142"/>
            <a:ext cx="1238805" cy="1688231"/>
            <a:chOff x="2255236" y="3004658"/>
            <a:chExt cx="1238805" cy="1688231"/>
          </a:xfrm>
        </p:grpSpPr>
        <p:sp>
          <p:nvSpPr>
            <p:cNvPr id="20" name="任意多边形 19"/>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1"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22" name="文本框 85"/>
            <p:cNvSpPr txBox="1"/>
            <p:nvPr/>
          </p:nvSpPr>
          <p:spPr>
            <a:xfrm>
              <a:off x="2255236" y="3965724"/>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23" name="直接连接符 22"/>
          <p:cNvCxnSpPr/>
          <p:nvPr/>
        </p:nvCxnSpPr>
        <p:spPr>
          <a:xfrm>
            <a:off x="2696456" y="2123368"/>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40902" y="2914492"/>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091072" y="3637208"/>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4814073" y="3344526"/>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84510" y="1760350"/>
            <a:ext cx="5157145"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8" name="文本框 13"/>
          <p:cNvSpPr txBox="1"/>
          <p:nvPr/>
        </p:nvSpPr>
        <p:spPr>
          <a:xfrm>
            <a:off x="3853532" y="1927864"/>
            <a:ext cx="3770583" cy="609398"/>
          </a:xfrm>
          <a:prstGeom prst="rect">
            <a:avLst/>
          </a:prstGeom>
          <a:noFill/>
        </p:spPr>
        <p:txBody>
          <a:bodyPr wrap="square" rtlCol="0">
            <a:spAutoFit/>
          </a:bodyPr>
          <a:lstStyle/>
          <a:p>
            <a:pP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89"/>
          <p:cNvSpPr txBox="1"/>
          <p:nvPr/>
        </p:nvSpPr>
        <p:spPr>
          <a:xfrm>
            <a:off x="4946371" y="2678645"/>
            <a:ext cx="3770583" cy="609398"/>
          </a:xfrm>
          <a:prstGeom prst="rect">
            <a:avLst/>
          </a:prstGeom>
          <a:noFill/>
        </p:spPr>
        <p:txBody>
          <a:bodyPr wrap="square"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30" name="文本框 91"/>
          <p:cNvSpPr txBox="1"/>
          <p:nvPr/>
        </p:nvSpPr>
        <p:spPr>
          <a:xfrm>
            <a:off x="6183188" y="3388516"/>
            <a:ext cx="3770583" cy="86793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30142" y="3901009"/>
            <a:ext cx="1230525" cy="1688231"/>
            <a:chOff x="3494041" y="3716886"/>
            <a:chExt cx="1230525" cy="1688231"/>
          </a:xfrm>
        </p:grpSpPr>
        <p:sp>
          <p:nvSpPr>
            <p:cNvPr id="32" name="任意多边形 31"/>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33" name="KSO_Shape"/>
            <p:cNvSpPr>
              <a:spLocks/>
            </p:cNvSpPr>
            <p:nvPr/>
          </p:nvSpPr>
          <p:spPr bwMode="auto">
            <a:xfrm>
              <a:off x="3899886" y="4107374"/>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34"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35" name="直接连接符 34"/>
          <p:cNvCxnSpPr/>
          <p:nvPr/>
        </p:nvCxnSpPr>
        <p:spPr>
          <a:xfrm>
            <a:off x="6289219" y="4437112"/>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6" name="文本框 91"/>
          <p:cNvSpPr txBox="1"/>
          <p:nvPr/>
        </p:nvSpPr>
        <p:spPr>
          <a:xfrm>
            <a:off x="7452247" y="4193070"/>
            <a:ext cx="3770583" cy="846001"/>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806108" y="3388370"/>
            <a:ext cx="1230525" cy="1688231"/>
            <a:chOff x="3937449" y="3388370"/>
            <a:chExt cx="1230525" cy="1688231"/>
          </a:xfrm>
        </p:grpSpPr>
        <p:grpSp>
          <p:nvGrpSpPr>
            <p:cNvPr id="38" name="组合 37"/>
            <p:cNvGrpSpPr/>
            <p:nvPr/>
          </p:nvGrpSpPr>
          <p:grpSpPr>
            <a:xfrm>
              <a:off x="3937449" y="3388370"/>
              <a:ext cx="1230525" cy="1688231"/>
              <a:chOff x="3494041" y="3716886"/>
              <a:chExt cx="1230525" cy="1688231"/>
            </a:xfrm>
            <a:solidFill>
              <a:srgbClr val="FC4B41"/>
            </a:solidFill>
          </p:grpSpPr>
          <p:sp>
            <p:nvSpPr>
              <p:cNvPr id="40" name="任意多边形 39"/>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41"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 </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9" name="Freeform 126"/>
            <p:cNvSpPr>
              <a:spLocks noChangeAspect="1" noEditPoints="1"/>
            </p:cNvSpPr>
            <p:nvPr/>
          </p:nvSpPr>
          <p:spPr bwMode="auto">
            <a:xfrm>
              <a:off x="4385843" y="3856787"/>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6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9545105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anim calcmode="lin" valueType="num">
                                      <p:cBhvr>
                                        <p:cTn id="21" dur="750" fill="hold"/>
                                        <p:tgtEl>
                                          <p:spTgt spid="15"/>
                                        </p:tgtEl>
                                        <p:attrNameLst>
                                          <p:attrName>ppt_x</p:attrName>
                                        </p:attrNameLst>
                                      </p:cBhvr>
                                      <p:tavLst>
                                        <p:tav tm="0">
                                          <p:val>
                                            <p:strVal val="#ppt_x"/>
                                          </p:val>
                                        </p:tav>
                                        <p:tav tm="100000">
                                          <p:val>
                                            <p:strVal val="#ppt_x"/>
                                          </p:val>
                                        </p:tav>
                                      </p:tavLst>
                                    </p:anim>
                                    <p:anim calcmode="lin" valueType="num">
                                      <p:cBhvr>
                                        <p:cTn id="22" dur="75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gtEl>
                                      </p:cBhvr>
                                    </p:animEffect>
                                  </p:childTnLst>
                                </p:cTn>
                              </p:par>
                            </p:childTnLst>
                          </p:cTn>
                        </p:par>
                        <p:par>
                          <p:cTn id="39" fill="hold">
                            <p:stCondLst>
                              <p:cond delay="4100"/>
                            </p:stCondLst>
                            <p:childTnLst>
                              <p:par>
                                <p:cTn id="40" presetID="42"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51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56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61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9"/>
                                        </p:tgtEl>
                                      </p:cBhvr>
                                    </p:animEffect>
                                  </p:childTnLst>
                                </p:cTn>
                              </p:par>
                            </p:childTnLst>
                          </p:cTn>
                        </p:par>
                        <p:par>
                          <p:cTn id="61" fill="hold">
                            <p:stCondLst>
                              <p:cond delay="7950"/>
                            </p:stCondLst>
                            <p:childTnLst>
                              <p:par>
                                <p:cTn id="62" presetID="42" presetClass="entr" presetSubtype="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childTnLst>
                          </p:cTn>
                        </p:par>
                        <p:par>
                          <p:cTn id="67" fill="hold">
                            <p:stCondLst>
                              <p:cond delay="8950"/>
                            </p:stCondLst>
                            <p:childTnLst>
                              <p:par>
                                <p:cTn id="68" presetID="22" presetClass="entr" presetSubtype="8"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childTnLst>
                          </p:cTn>
                        </p:par>
                        <p:par>
                          <p:cTn id="71" fill="hold">
                            <p:stCondLst>
                              <p:cond delay="945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par>
                          <p:cTn id="75" fill="hold">
                            <p:stCondLst>
                              <p:cond delay="99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30"/>
                                        </p:tgtEl>
                                        <p:attrNameLst>
                                          <p:attrName>ppt_y</p:attrName>
                                        </p:attrNameLst>
                                      </p:cBhvr>
                                      <p:tavLst>
                                        <p:tav tm="0">
                                          <p:val>
                                            <p:strVal val="#ppt_y"/>
                                          </p:val>
                                        </p:tav>
                                        <p:tav tm="100000">
                                          <p:val>
                                            <p:strVal val="#ppt_y"/>
                                          </p:val>
                                        </p:tav>
                                      </p:tavLst>
                                    </p:anim>
                                    <p:anim calcmode="lin" valueType="num">
                                      <p:cBhvr>
                                        <p:cTn id="8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30"/>
                                        </p:tgtEl>
                                      </p:cBhvr>
                                    </p:animEffect>
                                  </p:childTnLst>
                                </p:cTn>
                              </p:par>
                            </p:childTnLst>
                          </p:cTn>
                        </p:par>
                        <p:par>
                          <p:cTn id="83" fill="hold">
                            <p:stCondLst>
                              <p:cond delay="11800"/>
                            </p:stCondLst>
                            <p:childTnLst>
                              <p:par>
                                <p:cTn id="84" presetID="42" presetClass="entr" presetSubtype="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1000" fill="hold"/>
                                        <p:tgtEl>
                                          <p:spTgt spid="31"/>
                                        </p:tgtEl>
                                        <p:attrNameLst>
                                          <p:attrName>ppt_y</p:attrName>
                                        </p:attrNameLst>
                                      </p:cBhvr>
                                      <p:tavLst>
                                        <p:tav tm="0">
                                          <p:val>
                                            <p:strVal val="#ppt_y+.1"/>
                                          </p:val>
                                        </p:tav>
                                        <p:tav tm="100000">
                                          <p:val>
                                            <p:strVal val="#ppt_y"/>
                                          </p:val>
                                        </p:tav>
                                      </p:tavLst>
                                    </p:anim>
                                  </p:childTnLst>
                                </p:cTn>
                              </p:par>
                            </p:childTnLst>
                          </p:cTn>
                        </p:par>
                        <p:par>
                          <p:cTn id="89" fill="hold">
                            <p:stCondLst>
                              <p:cond delay="12800"/>
                            </p:stCondLst>
                            <p:childTnLst>
                              <p:par>
                                <p:cTn id="90" presetID="22" presetClass="entr" presetSubtype="8"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childTnLst>
                          </p:cTn>
                        </p:par>
                        <p:par>
                          <p:cTn id="93" fill="hold">
                            <p:stCondLst>
                              <p:cond delay="13300"/>
                            </p:stCondLst>
                            <p:childTnLst>
                              <p:par>
                                <p:cTn id="94" presetID="10" presetClass="entr" presetSubtype="0"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500"/>
                                        <p:tgtEl>
                                          <p:spTgt spid="13"/>
                                        </p:tgtEl>
                                      </p:cBhvr>
                                    </p:animEffect>
                                  </p:childTnLst>
                                </p:cTn>
                              </p:par>
                            </p:childTnLst>
                          </p:cTn>
                        </p:par>
                        <p:par>
                          <p:cTn id="97" fill="hold">
                            <p:stCondLst>
                              <p:cond delay="138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6"/>
                                        </p:tgtEl>
                                        <p:attrNameLst>
                                          <p:attrName>ppt_y</p:attrName>
                                        </p:attrNameLst>
                                      </p:cBhvr>
                                      <p:tavLst>
                                        <p:tav tm="0">
                                          <p:val>
                                            <p:strVal val="#ppt_y"/>
                                          </p:val>
                                        </p:tav>
                                        <p:tav tm="100000">
                                          <p:val>
                                            <p:strVal val="#ppt_y"/>
                                          </p:val>
                                        </p:tav>
                                      </p:tavLst>
                                    </p:anim>
                                    <p:anim calcmode="lin" valueType="num">
                                      <p:cBhvr>
                                        <p:cTn id="10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26" grpId="0" animBg="1"/>
      <p:bldP spid="27" grpId="0" animBg="1"/>
      <p:bldP spid="28" grpId="0"/>
      <p:bldP spid="29" grpId="0"/>
      <p:bldP spid="30"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64" name="圆角矩形 63"/>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圆角矩形 66"/>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3</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产品与运营</a:t>
            </a:r>
            <a:endParaRPr lang="zh-CN" altLang="en-US" sz="2800" dirty="0">
              <a:solidFill>
                <a:schemeClr val="bg1"/>
              </a:solidFill>
              <a:latin typeface="微软雅黑" pitchFamily="34" charset="-122"/>
              <a:ea typeface="微软雅黑"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网络营销方案</a:t>
              </a:r>
              <a:endParaRPr lang="zh-CN" altLang="en-US" sz="1400" dirty="0">
                <a:solidFill>
                  <a:schemeClr val="bg1"/>
                </a:solidFill>
                <a:latin typeface="微软雅黑" pitchFamily="34" charset="-122"/>
                <a:ea typeface="微软雅黑"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线</a:t>
              </a:r>
              <a:r>
                <a:rPr lang="zh-CN" altLang="en-US" sz="1400" dirty="0" smtClean="0">
                  <a:solidFill>
                    <a:schemeClr val="bg1"/>
                  </a:solidFill>
                  <a:latin typeface="微软雅黑" pitchFamily="34" charset="-122"/>
                  <a:ea typeface="微软雅黑" pitchFamily="34" charset="-122"/>
                </a:rPr>
                <a:t>下推广方案</a:t>
              </a:r>
              <a:endParaRPr lang="zh-CN" altLang="en-US" sz="1400" dirty="0">
                <a:solidFill>
                  <a:schemeClr val="bg1"/>
                </a:solidFill>
                <a:latin typeface="微软雅黑" pitchFamily="34" charset="-122"/>
                <a:ea typeface="微软雅黑"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执行方式</a:t>
              </a:r>
              <a:endParaRPr lang="zh-CN" altLang="en-US" sz="1400" dirty="0">
                <a:solidFill>
                  <a:schemeClr val="bg1"/>
                </a:solidFill>
                <a:latin typeface="微软雅黑" pitchFamily="34" charset="-122"/>
                <a:ea typeface="微软雅黑"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第三章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1" name="KSO_Shape"/>
          <p:cNvSpPr>
            <a:spLocks/>
          </p:cNvSpPr>
          <p:nvPr/>
        </p:nvSpPr>
        <p:spPr bwMode="auto">
          <a:xfrm>
            <a:off x="199208" y="188640"/>
            <a:ext cx="514299" cy="50915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3" name="KSO_Shape"/>
          <p:cNvSpPr>
            <a:spLocks/>
          </p:cNvSpPr>
          <p:nvPr/>
        </p:nvSpPr>
        <p:spPr bwMode="auto">
          <a:xfrm>
            <a:off x="2569195" y="2544267"/>
            <a:ext cx="1656184" cy="163962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35687404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500" fill="hold"/>
                                        <p:tgtEl>
                                          <p:spTgt spid="118"/>
                                        </p:tgtEl>
                                        <p:attrNameLst>
                                          <p:attrName>ppt_x</p:attrName>
                                        </p:attrNameLst>
                                      </p:cBhvr>
                                      <p:tavLst>
                                        <p:tav tm="0">
                                          <p:val>
                                            <p:strVal val="0-#ppt_w/2"/>
                                          </p:val>
                                        </p:tav>
                                        <p:tav tm="100000">
                                          <p:val>
                                            <p:strVal val="#ppt_x"/>
                                          </p:val>
                                        </p:tav>
                                      </p:tavLst>
                                    </p:anim>
                                    <p:anim calcmode="lin" valueType="num">
                                      <p:cBhvr additive="base">
                                        <p:cTn id="8" dur="500" fill="hold"/>
                                        <p:tgtEl>
                                          <p:spTgt spid="1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anim calcmode="lin" valueType="num">
                                      <p:cBhvr>
                                        <p:cTn id="16" dur="1000" fill="hold"/>
                                        <p:tgtEl>
                                          <p:spTgt spid="121"/>
                                        </p:tgtEl>
                                        <p:attrNameLst>
                                          <p:attrName>ppt_x</p:attrName>
                                        </p:attrNameLst>
                                      </p:cBhvr>
                                      <p:tavLst>
                                        <p:tav tm="0">
                                          <p:val>
                                            <p:strVal val="#ppt_x"/>
                                          </p:val>
                                        </p:tav>
                                        <p:tav tm="100000">
                                          <p:val>
                                            <p:strVal val="#ppt_x"/>
                                          </p:val>
                                        </p:tav>
                                      </p:tavLst>
                                    </p:anim>
                                    <p:anim calcmode="lin" valueType="num">
                                      <p:cBhvr>
                                        <p:cTn id="17" dur="1000" fill="hold"/>
                                        <p:tgtEl>
                                          <p:spTgt spid="12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0-#ppt_w/2"/>
                                          </p:val>
                                        </p:tav>
                                        <p:tav tm="100000">
                                          <p:val>
                                            <p:strVal val="#ppt_x"/>
                                          </p:val>
                                        </p:tav>
                                      </p:tavLst>
                                    </p:anim>
                                    <p:anim calcmode="lin" valueType="num">
                                      <p:cBhvr additive="base">
                                        <p:cTn id="22" dur="500" fill="hold"/>
                                        <p:tgtEl>
                                          <p:spTgt spid="6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 calcmode="lin" valueType="num">
                                      <p:cBhvr>
                                        <p:cTn id="28" dur="750" fill="hold"/>
                                        <p:tgtEl>
                                          <p:spTgt spid="65"/>
                                        </p:tgtEl>
                                        <p:attrNameLst>
                                          <p:attrName>style.rotation</p:attrName>
                                        </p:attrNameLst>
                                      </p:cBhvr>
                                      <p:tavLst>
                                        <p:tav tm="0">
                                          <p:val>
                                            <p:fltVal val="90"/>
                                          </p:val>
                                        </p:tav>
                                        <p:tav tm="100000">
                                          <p:val>
                                            <p:fltVal val="0"/>
                                          </p:val>
                                        </p:tav>
                                      </p:tavLst>
                                    </p:anim>
                                    <p:animEffect transition="in" filter="fade">
                                      <p:cBhvr>
                                        <p:cTn id="29" dur="750"/>
                                        <p:tgtEl>
                                          <p:spTgt spid="6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7" grpId="0" animBg="1"/>
      <p:bldP spid="68" grpId="0" animBg="1"/>
      <p:bldP spid="69" grpId="0"/>
      <p:bldP spid="70" grpId="0"/>
      <p:bldP spid="117" grpId="0" animBg="1"/>
      <p:bldP spid="118" grpId="0"/>
      <p:bldP spid="121" grpId="0" animBg="1"/>
      <p:bldP spid="1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77" name="圆角矩形 76"/>
          <p:cNvSpPr/>
          <p:nvPr/>
        </p:nvSpPr>
        <p:spPr>
          <a:xfrm>
            <a:off x="-167109" y="1700808"/>
            <a:ext cx="576064"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5"/>
          <p:cNvSpPr>
            <a:spLocks/>
          </p:cNvSpPr>
          <p:nvPr/>
        </p:nvSpPr>
        <p:spPr bwMode="auto">
          <a:xfrm>
            <a:off x="1705099"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9" name="TextBox 78"/>
          <p:cNvSpPr txBox="1"/>
          <p:nvPr/>
        </p:nvSpPr>
        <p:spPr>
          <a:xfrm>
            <a:off x="2391771" y="3625279"/>
            <a:ext cx="1842171" cy="584775"/>
          </a:xfrm>
          <a:prstGeom prst="rect">
            <a:avLst/>
          </a:prstGeom>
          <a:noFill/>
        </p:spPr>
        <p:txBody>
          <a:bodyPr wrap="none" rtlCol="0">
            <a:spAutoFit/>
          </a:bodyPr>
          <a:lstStyle/>
          <a:p>
            <a:r>
              <a:rPr lang="en-US" altLang="zh-CN" sz="3200" b="1" dirty="0" smtClean="0">
                <a:solidFill>
                  <a:srgbClr val="0070C0"/>
                </a:solidFill>
                <a:latin typeface="Impact MT Std" pitchFamily="34" charset="0"/>
                <a:ea typeface="微软雅黑" pitchFamily="34" charset="-122"/>
              </a:rPr>
              <a:t>CONTENTS</a:t>
            </a:r>
            <a:endParaRPr lang="zh-CN" altLang="en-US" sz="3200" b="1" dirty="0">
              <a:solidFill>
                <a:srgbClr val="0070C0"/>
              </a:solidFill>
              <a:latin typeface="Impact MT Std" pitchFamily="34" charset="0"/>
              <a:ea typeface="微软雅黑" pitchFamily="34" charset="-122"/>
            </a:endParaRPr>
          </a:p>
        </p:txBody>
      </p:sp>
      <p:sp>
        <p:nvSpPr>
          <p:cNvPr id="80" name="TextBox 79"/>
          <p:cNvSpPr txBox="1"/>
          <p:nvPr/>
        </p:nvSpPr>
        <p:spPr>
          <a:xfrm>
            <a:off x="2353171" y="2708920"/>
            <a:ext cx="1952779" cy="1015663"/>
          </a:xfrm>
          <a:prstGeom prst="rect">
            <a:avLst/>
          </a:prstGeom>
          <a:noFill/>
        </p:spPr>
        <p:txBody>
          <a:bodyPr wrap="none" rtlCol="0">
            <a:spAutoFit/>
          </a:bodyPr>
          <a:lstStyle/>
          <a:p>
            <a:pPr algn="ctr"/>
            <a:r>
              <a:rPr lang="zh-CN" altLang="en-US" sz="6000" b="1" dirty="0" smtClean="0">
                <a:solidFill>
                  <a:srgbClr val="0070C0"/>
                </a:solidFill>
                <a:latin typeface="微软雅黑" pitchFamily="34" charset="-122"/>
                <a:ea typeface="微软雅黑" pitchFamily="34" charset="-122"/>
              </a:rPr>
              <a:t>目 录</a:t>
            </a:r>
            <a:endParaRPr lang="zh-CN" altLang="en-US" sz="6000" b="1" dirty="0">
              <a:solidFill>
                <a:srgbClr val="0070C0"/>
              </a:solidFill>
              <a:latin typeface="微软雅黑" pitchFamily="34" charset="-122"/>
              <a:ea typeface="微软雅黑" pitchFamily="34" charset="-122"/>
            </a:endParaRPr>
          </a:p>
        </p:txBody>
      </p:sp>
      <p:sp>
        <p:nvSpPr>
          <p:cNvPr id="81" name="圆角矩形 80"/>
          <p:cNvSpPr/>
          <p:nvPr/>
        </p:nvSpPr>
        <p:spPr>
          <a:xfrm>
            <a:off x="5449515" y="170080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7588" y="170080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82"/>
          <p:cNvSpPr txBox="1"/>
          <p:nvPr/>
        </p:nvSpPr>
        <p:spPr>
          <a:xfrm flipH="1">
            <a:off x="5593531" y="1727230"/>
            <a:ext cx="360040" cy="523220"/>
          </a:xfrm>
          <a:prstGeom prst="rect">
            <a:avLst/>
          </a:prstGeom>
          <a:noFill/>
        </p:spPr>
        <p:txBody>
          <a:bodyPr wrap="square" rtlCol="0">
            <a:spAutoFit/>
          </a:bodyPr>
          <a:lstStyle/>
          <a:p>
            <a:pPr algn="ctr"/>
            <a:r>
              <a:rPr lang="id-ID" sz="2800" b="1" dirty="0" smtClean="0">
                <a:solidFill>
                  <a:schemeClr val="bg1"/>
                </a:solidFill>
                <a:latin typeface="Impact MT Std" pitchFamily="34" charset="0"/>
              </a:rPr>
              <a:t>1</a:t>
            </a:r>
            <a:endParaRPr lang="id-ID" sz="2800" b="1" dirty="0">
              <a:solidFill>
                <a:schemeClr val="bg1"/>
              </a:solidFill>
              <a:latin typeface="Impact MT Std" pitchFamily="34" charset="0"/>
            </a:endParaRPr>
          </a:p>
        </p:txBody>
      </p:sp>
      <p:sp>
        <p:nvSpPr>
          <p:cNvPr id="84" name="文本框 9"/>
          <p:cNvSpPr txBox="1"/>
          <p:nvPr/>
        </p:nvSpPr>
        <p:spPr>
          <a:xfrm>
            <a:off x="6514827" y="176954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公司与团队</a:t>
            </a:r>
            <a:endParaRPr lang="zh-CN" altLang="en-US" sz="2400" dirty="0">
              <a:solidFill>
                <a:schemeClr val="bg1"/>
              </a:solidFill>
              <a:latin typeface="微软雅黑" pitchFamily="34" charset="-122"/>
              <a:ea typeface="微软雅黑" pitchFamily="34" charset="-122"/>
            </a:endParaRPr>
          </a:p>
        </p:txBody>
      </p:sp>
      <p:sp>
        <p:nvSpPr>
          <p:cNvPr id="85" name="圆角矩形 84"/>
          <p:cNvSpPr/>
          <p:nvPr/>
        </p:nvSpPr>
        <p:spPr>
          <a:xfrm>
            <a:off x="5449515" y="242088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097588" y="242088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flipH="1">
            <a:off x="5593531" y="244731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2</a:t>
            </a:r>
            <a:endParaRPr lang="id-ID" sz="2800" b="1" dirty="0">
              <a:solidFill>
                <a:schemeClr val="bg1"/>
              </a:solidFill>
              <a:latin typeface="Impact MT Std" pitchFamily="34" charset="0"/>
            </a:endParaRPr>
          </a:p>
        </p:txBody>
      </p:sp>
      <p:sp>
        <p:nvSpPr>
          <p:cNvPr id="88" name="文本框 9"/>
          <p:cNvSpPr txBox="1"/>
          <p:nvPr/>
        </p:nvSpPr>
        <p:spPr>
          <a:xfrm>
            <a:off x="6514827" y="248962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项目</a:t>
            </a:r>
            <a:r>
              <a:rPr lang="zh-CN" altLang="en-US" sz="2400" dirty="0">
                <a:solidFill>
                  <a:schemeClr val="bg1"/>
                </a:solidFill>
                <a:latin typeface="微软雅黑" pitchFamily="34" charset="-122"/>
                <a:ea typeface="微软雅黑" pitchFamily="34" charset="-122"/>
              </a:rPr>
              <a:t>介绍</a:t>
            </a:r>
          </a:p>
        </p:txBody>
      </p:sp>
      <p:sp>
        <p:nvSpPr>
          <p:cNvPr id="89" name="圆角矩形 88"/>
          <p:cNvSpPr/>
          <p:nvPr/>
        </p:nvSpPr>
        <p:spPr>
          <a:xfrm>
            <a:off x="5449515" y="314096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6097588" y="314096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flipH="1">
            <a:off x="5593531" y="316739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3</a:t>
            </a:r>
            <a:endParaRPr lang="id-ID" sz="2800" b="1" dirty="0">
              <a:solidFill>
                <a:schemeClr val="bg1"/>
              </a:solidFill>
              <a:latin typeface="Impact MT Std" pitchFamily="34" charset="0"/>
            </a:endParaRPr>
          </a:p>
        </p:txBody>
      </p:sp>
      <p:sp>
        <p:nvSpPr>
          <p:cNvPr id="92" name="文本框 9"/>
          <p:cNvSpPr txBox="1"/>
          <p:nvPr/>
        </p:nvSpPr>
        <p:spPr>
          <a:xfrm>
            <a:off x="6514827" y="320970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产品与运营</a:t>
            </a:r>
            <a:endParaRPr lang="zh-CN" altLang="en-US" sz="2400" dirty="0">
              <a:solidFill>
                <a:schemeClr val="bg1"/>
              </a:solidFill>
              <a:latin typeface="微软雅黑" pitchFamily="34" charset="-122"/>
              <a:ea typeface="微软雅黑" pitchFamily="34" charset="-122"/>
            </a:endParaRPr>
          </a:p>
        </p:txBody>
      </p:sp>
      <p:sp>
        <p:nvSpPr>
          <p:cNvPr id="93" name="圆角矩形 92"/>
          <p:cNvSpPr/>
          <p:nvPr/>
        </p:nvSpPr>
        <p:spPr>
          <a:xfrm>
            <a:off x="5449515" y="386104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6097588" y="386104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flipH="1">
            <a:off x="5593531" y="388747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4</a:t>
            </a:r>
            <a:endParaRPr lang="id-ID" sz="2800" b="1" dirty="0">
              <a:solidFill>
                <a:schemeClr val="bg1"/>
              </a:solidFill>
              <a:latin typeface="Impact MT Std" pitchFamily="34" charset="0"/>
            </a:endParaRPr>
          </a:p>
        </p:txBody>
      </p:sp>
      <p:sp>
        <p:nvSpPr>
          <p:cNvPr id="96" name="文本框 9"/>
          <p:cNvSpPr txBox="1"/>
          <p:nvPr/>
        </p:nvSpPr>
        <p:spPr>
          <a:xfrm>
            <a:off x="6514827" y="392978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发展前景</a:t>
            </a:r>
            <a:endParaRPr lang="zh-CN" altLang="en-US" sz="2400" dirty="0">
              <a:solidFill>
                <a:schemeClr val="bg1"/>
              </a:solidFill>
              <a:latin typeface="微软雅黑" pitchFamily="34" charset="-122"/>
              <a:ea typeface="微软雅黑" pitchFamily="34" charset="-122"/>
            </a:endParaRPr>
          </a:p>
        </p:txBody>
      </p:sp>
      <p:sp>
        <p:nvSpPr>
          <p:cNvPr id="97" name="圆角矩形 96"/>
          <p:cNvSpPr/>
          <p:nvPr/>
        </p:nvSpPr>
        <p:spPr>
          <a:xfrm>
            <a:off x="5449515" y="458112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097588" y="458112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flipH="1">
            <a:off x="5593531" y="460755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5</a:t>
            </a:r>
            <a:endParaRPr lang="id-ID" sz="2800" b="1" dirty="0">
              <a:solidFill>
                <a:schemeClr val="bg1"/>
              </a:solidFill>
              <a:latin typeface="Impact MT Std" pitchFamily="34" charset="0"/>
            </a:endParaRPr>
          </a:p>
        </p:txBody>
      </p:sp>
      <p:sp>
        <p:nvSpPr>
          <p:cNvPr id="100" name="文本框 9"/>
          <p:cNvSpPr txBox="1"/>
          <p:nvPr/>
        </p:nvSpPr>
        <p:spPr>
          <a:xfrm>
            <a:off x="6514827" y="464986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财务与融资</a:t>
            </a:r>
            <a:endParaRPr lang="zh-CN" altLang="en-US" sz="2400" dirty="0">
              <a:solidFill>
                <a:schemeClr val="bg1"/>
              </a:solidFill>
              <a:latin typeface="微软雅黑" pitchFamily="34" charset="-122"/>
              <a:ea typeface="微软雅黑" pitchFamily="34" charset="-122"/>
            </a:endParaRPr>
          </a:p>
        </p:txBody>
      </p:sp>
      <p:sp>
        <p:nvSpPr>
          <p:cNvPr id="101" name="圆角矩形 100"/>
          <p:cNvSpPr/>
          <p:nvPr/>
        </p:nvSpPr>
        <p:spPr>
          <a:xfrm>
            <a:off x="11426179" y="1700808"/>
            <a:ext cx="1080120" cy="345638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482193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p:cTn id="12" dur="750" fill="hold"/>
                                        <p:tgtEl>
                                          <p:spTgt spid="78"/>
                                        </p:tgtEl>
                                        <p:attrNameLst>
                                          <p:attrName>ppt_w</p:attrName>
                                        </p:attrNameLst>
                                      </p:cBhvr>
                                      <p:tavLst>
                                        <p:tav tm="0">
                                          <p:val>
                                            <p:fltVal val="0"/>
                                          </p:val>
                                        </p:tav>
                                        <p:tav tm="100000">
                                          <p:val>
                                            <p:strVal val="#ppt_w"/>
                                          </p:val>
                                        </p:tav>
                                      </p:tavLst>
                                    </p:anim>
                                    <p:anim calcmode="lin" valueType="num">
                                      <p:cBhvr>
                                        <p:cTn id="13" dur="750" fill="hold"/>
                                        <p:tgtEl>
                                          <p:spTgt spid="78"/>
                                        </p:tgtEl>
                                        <p:attrNameLst>
                                          <p:attrName>ppt_h</p:attrName>
                                        </p:attrNameLst>
                                      </p:cBhvr>
                                      <p:tavLst>
                                        <p:tav tm="0">
                                          <p:val>
                                            <p:fltVal val="0"/>
                                          </p:val>
                                        </p:tav>
                                        <p:tav tm="100000">
                                          <p:val>
                                            <p:strVal val="#ppt_h"/>
                                          </p:val>
                                        </p:tav>
                                      </p:tavLst>
                                    </p:anim>
                                    <p:anim calcmode="lin" valueType="num">
                                      <p:cBhvr>
                                        <p:cTn id="14" dur="750" fill="hold"/>
                                        <p:tgtEl>
                                          <p:spTgt spid="78"/>
                                        </p:tgtEl>
                                        <p:attrNameLst>
                                          <p:attrName>style.rotation</p:attrName>
                                        </p:attrNameLst>
                                      </p:cBhvr>
                                      <p:tavLst>
                                        <p:tav tm="0">
                                          <p:val>
                                            <p:fltVal val="90"/>
                                          </p:val>
                                        </p:tav>
                                        <p:tav tm="100000">
                                          <p:val>
                                            <p:fltVal val="0"/>
                                          </p:val>
                                        </p:tav>
                                      </p:tavLst>
                                    </p:anim>
                                    <p:animEffect transition="in" filter="fade">
                                      <p:cBhvr>
                                        <p:cTn id="15" dur="750"/>
                                        <p:tgtEl>
                                          <p:spTgt spid="78"/>
                                        </p:tgtEl>
                                      </p:cBhvr>
                                    </p:animEffect>
                                  </p:childTnLst>
                                </p:cTn>
                              </p:par>
                            </p:childTnLst>
                          </p:cTn>
                        </p:par>
                        <p:par>
                          <p:cTn id="16" fill="hold">
                            <p:stCondLst>
                              <p:cond delay="1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0"/>
                                        </p:tgtEl>
                                      </p:cBhvr>
                                    </p:animEffect>
                                  </p:childTnLst>
                                </p:cTn>
                              </p:par>
                            </p:childTnLst>
                          </p:cTn>
                        </p:par>
                        <p:par>
                          <p:cTn id="24" fill="hold">
                            <p:stCondLst>
                              <p:cond delay="18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9"/>
                                        </p:tgtEl>
                                        <p:attrNameLst>
                                          <p:attrName>ppt_y</p:attrName>
                                        </p:attrNameLst>
                                      </p:cBhvr>
                                      <p:tavLst>
                                        <p:tav tm="0">
                                          <p:val>
                                            <p:strVal val="#ppt_y"/>
                                          </p:val>
                                        </p:tav>
                                        <p:tav tm="100000">
                                          <p:val>
                                            <p:strVal val="#ppt_y"/>
                                          </p:val>
                                        </p:tav>
                                      </p:tavLst>
                                    </p:anim>
                                    <p:anim calcmode="lin" valueType="num">
                                      <p:cBhvr>
                                        <p:cTn id="29"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9"/>
                                        </p:tgtEl>
                                      </p:cBhvr>
                                    </p:animEffect>
                                  </p:childTnLst>
                                </p:cTn>
                              </p:par>
                              <p:par>
                                <p:cTn id="32" presetID="2" presetClass="entr" presetSubtype="8" fill="hold" grpId="0" nodeType="withEffect">
                                  <p:stCondLst>
                                    <p:cond delay="50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5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0-#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fill="hold"/>
                                        <p:tgtEl>
                                          <p:spTgt spid="83"/>
                                        </p:tgtEl>
                                        <p:attrNameLst>
                                          <p:attrName>ppt_x</p:attrName>
                                        </p:attrNameLst>
                                      </p:cBhvr>
                                      <p:tavLst>
                                        <p:tav tm="0">
                                          <p:val>
                                            <p:strVal val="0-#ppt_w/2"/>
                                          </p:val>
                                        </p:tav>
                                        <p:tav tm="100000">
                                          <p:val>
                                            <p:strVal val="#ppt_x"/>
                                          </p:val>
                                        </p:tav>
                                      </p:tavLst>
                                    </p:anim>
                                    <p:anim calcmode="lin" valueType="num">
                                      <p:cBhvr additive="base">
                                        <p:cTn id="43" dur="500" fill="hold"/>
                                        <p:tgtEl>
                                          <p:spTgt spid="8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0-#ppt_w/2"/>
                                          </p:val>
                                        </p:tav>
                                        <p:tav tm="100000">
                                          <p:val>
                                            <p:strVal val="#ppt_x"/>
                                          </p:val>
                                        </p:tav>
                                      </p:tavLst>
                                    </p:anim>
                                    <p:anim calcmode="lin" valueType="num">
                                      <p:cBhvr additive="base">
                                        <p:cTn id="47" dur="500" fill="hold"/>
                                        <p:tgtEl>
                                          <p:spTgt spid="8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85"/>
                                        </p:tgtEl>
                                        <p:attrNameLst>
                                          <p:attrName>style.visibility</p:attrName>
                                        </p:attrNameLst>
                                      </p:cBhvr>
                                      <p:to>
                                        <p:strVal val="visible"/>
                                      </p:to>
                                    </p:set>
                                    <p:anim calcmode="lin" valueType="num">
                                      <p:cBhvr additive="base">
                                        <p:cTn id="50" dur="500" fill="hold"/>
                                        <p:tgtEl>
                                          <p:spTgt spid="85"/>
                                        </p:tgtEl>
                                        <p:attrNameLst>
                                          <p:attrName>ppt_x</p:attrName>
                                        </p:attrNameLst>
                                      </p:cBhvr>
                                      <p:tavLst>
                                        <p:tav tm="0">
                                          <p:val>
                                            <p:strVal val="1+#ppt_w/2"/>
                                          </p:val>
                                        </p:tav>
                                        <p:tav tm="100000">
                                          <p:val>
                                            <p:strVal val="#ppt_x"/>
                                          </p:val>
                                        </p:tav>
                                      </p:tavLst>
                                    </p:anim>
                                    <p:anim calcmode="lin" valueType="num">
                                      <p:cBhvr additive="base">
                                        <p:cTn id="51" dur="500" fill="hold"/>
                                        <p:tgtEl>
                                          <p:spTgt spid="8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86"/>
                                        </p:tgtEl>
                                        <p:attrNameLst>
                                          <p:attrName>style.visibility</p:attrName>
                                        </p:attrNameLst>
                                      </p:cBhvr>
                                      <p:to>
                                        <p:strVal val="visible"/>
                                      </p:to>
                                    </p:set>
                                    <p:anim calcmode="lin" valueType="num">
                                      <p:cBhvr additive="base">
                                        <p:cTn id="54" dur="500" fill="hold"/>
                                        <p:tgtEl>
                                          <p:spTgt spid="86"/>
                                        </p:tgtEl>
                                        <p:attrNameLst>
                                          <p:attrName>ppt_x</p:attrName>
                                        </p:attrNameLst>
                                      </p:cBhvr>
                                      <p:tavLst>
                                        <p:tav tm="0">
                                          <p:val>
                                            <p:strVal val="1+#ppt_w/2"/>
                                          </p:val>
                                        </p:tav>
                                        <p:tav tm="100000">
                                          <p:val>
                                            <p:strVal val="#ppt_x"/>
                                          </p:val>
                                        </p:tav>
                                      </p:tavLst>
                                    </p:anim>
                                    <p:anim calcmode="lin" valueType="num">
                                      <p:cBhvr additive="base">
                                        <p:cTn id="55" dur="500" fill="hold"/>
                                        <p:tgtEl>
                                          <p:spTgt spid="8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500" fill="hold"/>
                                        <p:tgtEl>
                                          <p:spTgt spid="87"/>
                                        </p:tgtEl>
                                        <p:attrNameLst>
                                          <p:attrName>ppt_x</p:attrName>
                                        </p:attrNameLst>
                                      </p:cBhvr>
                                      <p:tavLst>
                                        <p:tav tm="0">
                                          <p:val>
                                            <p:strVal val="1+#ppt_w/2"/>
                                          </p:val>
                                        </p:tav>
                                        <p:tav tm="100000">
                                          <p:val>
                                            <p:strVal val="#ppt_x"/>
                                          </p:val>
                                        </p:tav>
                                      </p:tavLst>
                                    </p:anim>
                                    <p:anim calcmode="lin" valueType="num">
                                      <p:cBhvr additive="base">
                                        <p:cTn id="59" dur="500" fill="hold"/>
                                        <p:tgtEl>
                                          <p:spTgt spid="8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000"/>
                                  </p:stCondLst>
                                  <p:childTnLst>
                                    <p:set>
                                      <p:cBhvr>
                                        <p:cTn id="61" dur="1" fill="hold">
                                          <p:stCondLst>
                                            <p:cond delay="0"/>
                                          </p:stCondLst>
                                        </p:cTn>
                                        <p:tgtEl>
                                          <p:spTgt spid="88"/>
                                        </p:tgtEl>
                                        <p:attrNameLst>
                                          <p:attrName>style.visibility</p:attrName>
                                        </p:attrNameLst>
                                      </p:cBhvr>
                                      <p:to>
                                        <p:strVal val="visible"/>
                                      </p:to>
                                    </p:set>
                                    <p:anim calcmode="lin" valueType="num">
                                      <p:cBhvr additive="base">
                                        <p:cTn id="62" dur="500" fill="hold"/>
                                        <p:tgtEl>
                                          <p:spTgt spid="88"/>
                                        </p:tgtEl>
                                        <p:attrNameLst>
                                          <p:attrName>ppt_x</p:attrName>
                                        </p:attrNameLst>
                                      </p:cBhvr>
                                      <p:tavLst>
                                        <p:tav tm="0">
                                          <p:val>
                                            <p:strVal val="1+#ppt_w/2"/>
                                          </p:val>
                                        </p:tav>
                                        <p:tav tm="100000">
                                          <p:val>
                                            <p:strVal val="#ppt_x"/>
                                          </p:val>
                                        </p:tav>
                                      </p:tavLst>
                                    </p:anim>
                                    <p:anim calcmode="lin" valueType="num">
                                      <p:cBhvr additive="base">
                                        <p:cTn id="63" dur="500" fill="hold"/>
                                        <p:tgtEl>
                                          <p:spTgt spid="8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50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500" fill="hold"/>
                                        <p:tgtEl>
                                          <p:spTgt spid="89"/>
                                        </p:tgtEl>
                                        <p:attrNameLst>
                                          <p:attrName>ppt_x</p:attrName>
                                        </p:attrNameLst>
                                      </p:cBhvr>
                                      <p:tavLst>
                                        <p:tav tm="0">
                                          <p:val>
                                            <p:strVal val="0-#ppt_w/2"/>
                                          </p:val>
                                        </p:tav>
                                        <p:tav tm="100000">
                                          <p:val>
                                            <p:strVal val="#ppt_x"/>
                                          </p:val>
                                        </p:tav>
                                      </p:tavLst>
                                    </p:anim>
                                    <p:anim calcmode="lin" valueType="num">
                                      <p:cBhvr additive="base">
                                        <p:cTn id="67" dur="500" fill="hold"/>
                                        <p:tgtEl>
                                          <p:spTgt spid="89"/>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0"/>
                                  </p:stCondLst>
                                  <p:childTnLst>
                                    <p:set>
                                      <p:cBhvr>
                                        <p:cTn id="69" dur="1" fill="hold">
                                          <p:stCondLst>
                                            <p:cond delay="0"/>
                                          </p:stCondLst>
                                        </p:cTn>
                                        <p:tgtEl>
                                          <p:spTgt spid="90"/>
                                        </p:tgtEl>
                                        <p:attrNameLst>
                                          <p:attrName>style.visibility</p:attrName>
                                        </p:attrNameLst>
                                      </p:cBhvr>
                                      <p:to>
                                        <p:strVal val="visible"/>
                                      </p:to>
                                    </p:set>
                                    <p:anim calcmode="lin" valueType="num">
                                      <p:cBhvr additive="base">
                                        <p:cTn id="70" dur="500" fill="hold"/>
                                        <p:tgtEl>
                                          <p:spTgt spid="90"/>
                                        </p:tgtEl>
                                        <p:attrNameLst>
                                          <p:attrName>ppt_x</p:attrName>
                                        </p:attrNameLst>
                                      </p:cBhvr>
                                      <p:tavLst>
                                        <p:tav tm="0">
                                          <p:val>
                                            <p:strVal val="0-#ppt_w/2"/>
                                          </p:val>
                                        </p:tav>
                                        <p:tav tm="100000">
                                          <p:val>
                                            <p:strVal val="#ppt_x"/>
                                          </p:val>
                                        </p:tav>
                                      </p:tavLst>
                                    </p:anim>
                                    <p:anim calcmode="lin" valueType="num">
                                      <p:cBhvr additive="base">
                                        <p:cTn id="71" dur="500" fill="hold"/>
                                        <p:tgtEl>
                                          <p:spTgt spid="90"/>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1500"/>
                                  </p:stCondLst>
                                  <p:childTnLst>
                                    <p:set>
                                      <p:cBhvr>
                                        <p:cTn id="73" dur="1" fill="hold">
                                          <p:stCondLst>
                                            <p:cond delay="0"/>
                                          </p:stCondLst>
                                        </p:cTn>
                                        <p:tgtEl>
                                          <p:spTgt spid="91"/>
                                        </p:tgtEl>
                                        <p:attrNameLst>
                                          <p:attrName>style.visibility</p:attrName>
                                        </p:attrNameLst>
                                      </p:cBhvr>
                                      <p:to>
                                        <p:strVal val="visible"/>
                                      </p:to>
                                    </p:set>
                                    <p:anim calcmode="lin" valueType="num">
                                      <p:cBhvr additive="base">
                                        <p:cTn id="74" dur="500" fill="hold"/>
                                        <p:tgtEl>
                                          <p:spTgt spid="91"/>
                                        </p:tgtEl>
                                        <p:attrNameLst>
                                          <p:attrName>ppt_x</p:attrName>
                                        </p:attrNameLst>
                                      </p:cBhvr>
                                      <p:tavLst>
                                        <p:tav tm="0">
                                          <p:val>
                                            <p:strVal val="0-#ppt_w/2"/>
                                          </p:val>
                                        </p:tav>
                                        <p:tav tm="100000">
                                          <p:val>
                                            <p:strVal val="#ppt_x"/>
                                          </p:val>
                                        </p:tav>
                                      </p:tavLst>
                                    </p:anim>
                                    <p:anim calcmode="lin" valueType="num">
                                      <p:cBhvr additive="base">
                                        <p:cTn id="75" dur="500" fill="hold"/>
                                        <p:tgtEl>
                                          <p:spTgt spid="91"/>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150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500" fill="hold"/>
                                        <p:tgtEl>
                                          <p:spTgt spid="92"/>
                                        </p:tgtEl>
                                        <p:attrNameLst>
                                          <p:attrName>ppt_x</p:attrName>
                                        </p:attrNameLst>
                                      </p:cBhvr>
                                      <p:tavLst>
                                        <p:tav tm="0">
                                          <p:val>
                                            <p:strVal val="0-#ppt_w/2"/>
                                          </p:val>
                                        </p:tav>
                                        <p:tav tm="100000">
                                          <p:val>
                                            <p:strVal val="#ppt_x"/>
                                          </p:val>
                                        </p:tav>
                                      </p:tavLst>
                                    </p:anim>
                                    <p:anim calcmode="lin" valueType="num">
                                      <p:cBhvr additive="base">
                                        <p:cTn id="79" dur="500" fill="hold"/>
                                        <p:tgtEl>
                                          <p:spTgt spid="9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000"/>
                                  </p:stCondLst>
                                  <p:childTnLst>
                                    <p:set>
                                      <p:cBhvr>
                                        <p:cTn id="81" dur="1" fill="hold">
                                          <p:stCondLst>
                                            <p:cond delay="0"/>
                                          </p:stCondLst>
                                        </p:cTn>
                                        <p:tgtEl>
                                          <p:spTgt spid="93"/>
                                        </p:tgtEl>
                                        <p:attrNameLst>
                                          <p:attrName>style.visibility</p:attrName>
                                        </p:attrNameLst>
                                      </p:cBhvr>
                                      <p:to>
                                        <p:strVal val="visible"/>
                                      </p:to>
                                    </p:set>
                                    <p:anim calcmode="lin" valueType="num">
                                      <p:cBhvr additive="base">
                                        <p:cTn id="82" dur="500" fill="hold"/>
                                        <p:tgtEl>
                                          <p:spTgt spid="93"/>
                                        </p:tgtEl>
                                        <p:attrNameLst>
                                          <p:attrName>ppt_x</p:attrName>
                                        </p:attrNameLst>
                                      </p:cBhvr>
                                      <p:tavLst>
                                        <p:tav tm="0">
                                          <p:val>
                                            <p:strVal val="1+#ppt_w/2"/>
                                          </p:val>
                                        </p:tav>
                                        <p:tav tm="100000">
                                          <p:val>
                                            <p:strVal val="#ppt_x"/>
                                          </p:val>
                                        </p:tav>
                                      </p:tavLst>
                                    </p:anim>
                                    <p:anim calcmode="lin" valueType="num">
                                      <p:cBhvr additive="base">
                                        <p:cTn id="83" dur="500" fill="hold"/>
                                        <p:tgtEl>
                                          <p:spTgt spid="9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500" fill="hold"/>
                                        <p:tgtEl>
                                          <p:spTgt spid="94"/>
                                        </p:tgtEl>
                                        <p:attrNameLst>
                                          <p:attrName>ppt_x</p:attrName>
                                        </p:attrNameLst>
                                      </p:cBhvr>
                                      <p:tavLst>
                                        <p:tav tm="0">
                                          <p:val>
                                            <p:strVal val="1+#ppt_w/2"/>
                                          </p:val>
                                        </p:tav>
                                        <p:tav tm="100000">
                                          <p:val>
                                            <p:strVal val="#ppt_x"/>
                                          </p:val>
                                        </p:tav>
                                      </p:tavLst>
                                    </p:anim>
                                    <p:anim calcmode="lin" valueType="num">
                                      <p:cBhvr additive="base">
                                        <p:cTn id="87" dur="500" fill="hold"/>
                                        <p:tgtEl>
                                          <p:spTgt spid="9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1+#ppt_w/2"/>
                                          </p:val>
                                        </p:tav>
                                        <p:tav tm="100000">
                                          <p:val>
                                            <p:strVal val="#ppt_x"/>
                                          </p:val>
                                        </p:tav>
                                      </p:tavLst>
                                    </p:anim>
                                    <p:anim calcmode="lin" valueType="num">
                                      <p:cBhvr additive="base">
                                        <p:cTn id="91" dur="500" fill="hold"/>
                                        <p:tgtEl>
                                          <p:spTgt spid="9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200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1+#ppt_w/2"/>
                                          </p:val>
                                        </p:tav>
                                        <p:tav tm="100000">
                                          <p:val>
                                            <p:strVal val="#ppt_x"/>
                                          </p:val>
                                        </p:tav>
                                      </p:tavLst>
                                    </p:anim>
                                    <p:anim calcmode="lin" valueType="num">
                                      <p:cBhvr additive="base">
                                        <p:cTn id="95" dur="500" fill="hold"/>
                                        <p:tgtEl>
                                          <p:spTgt spid="96"/>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2500"/>
                                  </p:stCondLst>
                                  <p:childTnLst>
                                    <p:set>
                                      <p:cBhvr>
                                        <p:cTn id="97" dur="1" fill="hold">
                                          <p:stCondLst>
                                            <p:cond delay="0"/>
                                          </p:stCondLst>
                                        </p:cTn>
                                        <p:tgtEl>
                                          <p:spTgt spid="97"/>
                                        </p:tgtEl>
                                        <p:attrNameLst>
                                          <p:attrName>style.visibility</p:attrName>
                                        </p:attrNameLst>
                                      </p:cBhvr>
                                      <p:to>
                                        <p:strVal val="visible"/>
                                      </p:to>
                                    </p:set>
                                    <p:anim calcmode="lin" valueType="num">
                                      <p:cBhvr additive="base">
                                        <p:cTn id="98" dur="500" fill="hold"/>
                                        <p:tgtEl>
                                          <p:spTgt spid="97"/>
                                        </p:tgtEl>
                                        <p:attrNameLst>
                                          <p:attrName>ppt_x</p:attrName>
                                        </p:attrNameLst>
                                      </p:cBhvr>
                                      <p:tavLst>
                                        <p:tav tm="0">
                                          <p:val>
                                            <p:strVal val="0-#ppt_w/2"/>
                                          </p:val>
                                        </p:tav>
                                        <p:tav tm="100000">
                                          <p:val>
                                            <p:strVal val="#ppt_x"/>
                                          </p:val>
                                        </p:tav>
                                      </p:tavLst>
                                    </p:anim>
                                    <p:anim calcmode="lin" valueType="num">
                                      <p:cBhvr additive="base">
                                        <p:cTn id="99" dur="500" fill="hold"/>
                                        <p:tgtEl>
                                          <p:spTgt spid="97"/>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2500"/>
                                  </p:stCondLst>
                                  <p:childTnLst>
                                    <p:set>
                                      <p:cBhvr>
                                        <p:cTn id="101" dur="1" fill="hold">
                                          <p:stCondLst>
                                            <p:cond delay="0"/>
                                          </p:stCondLst>
                                        </p:cTn>
                                        <p:tgtEl>
                                          <p:spTgt spid="98"/>
                                        </p:tgtEl>
                                        <p:attrNameLst>
                                          <p:attrName>style.visibility</p:attrName>
                                        </p:attrNameLst>
                                      </p:cBhvr>
                                      <p:to>
                                        <p:strVal val="visible"/>
                                      </p:to>
                                    </p:set>
                                    <p:anim calcmode="lin" valueType="num">
                                      <p:cBhvr additive="base">
                                        <p:cTn id="102" dur="500" fill="hold"/>
                                        <p:tgtEl>
                                          <p:spTgt spid="98"/>
                                        </p:tgtEl>
                                        <p:attrNameLst>
                                          <p:attrName>ppt_x</p:attrName>
                                        </p:attrNameLst>
                                      </p:cBhvr>
                                      <p:tavLst>
                                        <p:tav tm="0">
                                          <p:val>
                                            <p:strVal val="0-#ppt_w/2"/>
                                          </p:val>
                                        </p:tav>
                                        <p:tav tm="100000">
                                          <p:val>
                                            <p:strVal val="#ppt_x"/>
                                          </p:val>
                                        </p:tav>
                                      </p:tavLst>
                                    </p:anim>
                                    <p:anim calcmode="lin" valueType="num">
                                      <p:cBhvr additive="base">
                                        <p:cTn id="103" dur="500" fill="hold"/>
                                        <p:tgtEl>
                                          <p:spTgt spid="98"/>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250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fill="hold"/>
                                        <p:tgtEl>
                                          <p:spTgt spid="99"/>
                                        </p:tgtEl>
                                        <p:attrNameLst>
                                          <p:attrName>ppt_x</p:attrName>
                                        </p:attrNameLst>
                                      </p:cBhvr>
                                      <p:tavLst>
                                        <p:tav tm="0">
                                          <p:val>
                                            <p:strVal val="0-#ppt_w/2"/>
                                          </p:val>
                                        </p:tav>
                                        <p:tav tm="100000">
                                          <p:val>
                                            <p:strVal val="#ppt_x"/>
                                          </p:val>
                                        </p:tav>
                                      </p:tavLst>
                                    </p:anim>
                                    <p:anim calcmode="lin" valueType="num">
                                      <p:cBhvr additive="base">
                                        <p:cTn id="107" dur="500" fill="hold"/>
                                        <p:tgtEl>
                                          <p:spTgt spid="99"/>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2500"/>
                                  </p:stCondLst>
                                  <p:childTnLst>
                                    <p:set>
                                      <p:cBhvr>
                                        <p:cTn id="109" dur="1" fill="hold">
                                          <p:stCondLst>
                                            <p:cond delay="0"/>
                                          </p:stCondLst>
                                        </p:cTn>
                                        <p:tgtEl>
                                          <p:spTgt spid="100"/>
                                        </p:tgtEl>
                                        <p:attrNameLst>
                                          <p:attrName>style.visibility</p:attrName>
                                        </p:attrNameLst>
                                      </p:cBhvr>
                                      <p:to>
                                        <p:strVal val="visible"/>
                                      </p:to>
                                    </p:set>
                                    <p:anim calcmode="lin" valueType="num">
                                      <p:cBhvr additive="base">
                                        <p:cTn id="110" dur="500" fill="hold"/>
                                        <p:tgtEl>
                                          <p:spTgt spid="100"/>
                                        </p:tgtEl>
                                        <p:attrNameLst>
                                          <p:attrName>ppt_x</p:attrName>
                                        </p:attrNameLst>
                                      </p:cBhvr>
                                      <p:tavLst>
                                        <p:tav tm="0">
                                          <p:val>
                                            <p:strVal val="0-#ppt_w/2"/>
                                          </p:val>
                                        </p:tav>
                                        <p:tav tm="100000">
                                          <p:val>
                                            <p:strVal val="#ppt_x"/>
                                          </p:val>
                                        </p:tav>
                                      </p:tavLst>
                                    </p:anim>
                                    <p:anim calcmode="lin" valueType="num">
                                      <p:cBhvr additive="base">
                                        <p:cTn id="111" dur="500" fill="hold"/>
                                        <p:tgtEl>
                                          <p:spTgt spid="100"/>
                                        </p:tgtEl>
                                        <p:attrNameLst>
                                          <p:attrName>ppt_y</p:attrName>
                                        </p:attrNameLst>
                                      </p:cBhvr>
                                      <p:tavLst>
                                        <p:tav tm="0">
                                          <p:val>
                                            <p:strVal val="#ppt_y"/>
                                          </p:val>
                                        </p:tav>
                                        <p:tav tm="100000">
                                          <p:val>
                                            <p:strVal val="#ppt_y"/>
                                          </p:val>
                                        </p:tav>
                                      </p:tavLst>
                                    </p:anim>
                                  </p:childTnLst>
                                </p:cTn>
                              </p:par>
                            </p:childTnLst>
                          </p:cTn>
                        </p:par>
                        <p:par>
                          <p:cTn id="112" fill="hold">
                            <p:stCondLst>
                              <p:cond delay="4800"/>
                            </p:stCondLst>
                            <p:childTnLst>
                              <p:par>
                                <p:cTn id="113" presetID="2" presetClass="entr" presetSubtype="2" fill="hold" grpId="0" nodeType="afterEffect">
                                  <p:stCondLst>
                                    <p:cond delay="0"/>
                                  </p:stCondLst>
                                  <p:childTnLst>
                                    <p:set>
                                      <p:cBhvr>
                                        <p:cTn id="114" dur="1" fill="hold">
                                          <p:stCondLst>
                                            <p:cond delay="0"/>
                                          </p:stCondLst>
                                        </p:cTn>
                                        <p:tgtEl>
                                          <p:spTgt spid="101"/>
                                        </p:tgtEl>
                                        <p:attrNameLst>
                                          <p:attrName>style.visibility</p:attrName>
                                        </p:attrNameLst>
                                      </p:cBhvr>
                                      <p:to>
                                        <p:strVal val="visible"/>
                                      </p:to>
                                    </p:set>
                                    <p:anim calcmode="lin" valueType="num">
                                      <p:cBhvr additive="base">
                                        <p:cTn id="115" dur="500" fill="hold"/>
                                        <p:tgtEl>
                                          <p:spTgt spid="101"/>
                                        </p:tgtEl>
                                        <p:attrNameLst>
                                          <p:attrName>ppt_x</p:attrName>
                                        </p:attrNameLst>
                                      </p:cBhvr>
                                      <p:tavLst>
                                        <p:tav tm="0">
                                          <p:val>
                                            <p:strVal val="1+#ppt_w/2"/>
                                          </p:val>
                                        </p:tav>
                                        <p:tav tm="100000">
                                          <p:val>
                                            <p:strVal val="#ppt_x"/>
                                          </p:val>
                                        </p:tav>
                                      </p:tavLst>
                                    </p:anim>
                                    <p:anim calcmode="lin" valueType="num">
                                      <p:cBhvr additive="base">
                                        <p:cTn id="116"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p:bldP spid="80" grpId="0"/>
      <p:bldP spid="81" grpId="0" animBg="1"/>
      <p:bldP spid="82" grpId="0" animBg="1"/>
      <p:bldP spid="83" grpId="0"/>
      <p:bldP spid="84" grpId="0"/>
      <p:bldP spid="85" grpId="0" animBg="1"/>
      <p:bldP spid="86" grpId="0" animBg="1"/>
      <p:bldP spid="87" grpId="0"/>
      <p:bldP spid="88" grpId="0"/>
      <p:bldP spid="89" grpId="0" animBg="1"/>
      <p:bldP spid="90" grpId="0" animBg="1"/>
      <p:bldP spid="91" grpId="0"/>
      <p:bldP spid="92" grpId="0"/>
      <p:bldP spid="93" grpId="0" animBg="1"/>
      <p:bldP spid="94" grpId="0" animBg="1"/>
      <p:bldP spid="95" grpId="0"/>
      <p:bldP spid="96" grpId="0"/>
      <p:bldP spid="97" grpId="0" animBg="1"/>
      <p:bldP spid="98" grpId="0" animBg="1"/>
      <p:bldP spid="99" grpId="0"/>
      <p:bldP spid="100" grpId="0"/>
      <p:bldP spid="10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23093" y="2880320"/>
            <a:ext cx="12203671" cy="3963998"/>
          </a:xfrm>
          <a:prstGeom prst="rect">
            <a:avLst/>
          </a:prstGeom>
          <a:blipFill dpi="0" rotWithShape="1">
            <a:blip r:embed="rId3"/>
            <a:srcRect/>
            <a:stretch>
              <a:fillRect l="-2000" t="-37500" b="-8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3093" y="2880320"/>
            <a:ext cx="12241360" cy="3963998"/>
          </a:xfrm>
          <a:prstGeom prst="rect">
            <a:avLst/>
          </a:prstGeom>
          <a:solidFill>
            <a:srgbClr val="0070C0">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产品概述</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20</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58" name="组合 57"/>
          <p:cNvGrpSpPr/>
          <p:nvPr/>
        </p:nvGrpSpPr>
        <p:grpSpPr>
          <a:xfrm>
            <a:off x="3073251" y="908720"/>
            <a:ext cx="6120680" cy="3682533"/>
            <a:chOff x="3022028" y="1587732"/>
            <a:chExt cx="6120680" cy="3682533"/>
          </a:xfrm>
        </p:grpSpPr>
        <p:pic>
          <p:nvPicPr>
            <p:cNvPr id="59" name="Picture 2" descr="C:\Users\Administrator\Desktop\ppt展示模板-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3937348" y="2060861"/>
              <a:ext cx="4320480" cy="2376251"/>
            </a:xfrm>
            <a:prstGeom prst="rect">
              <a:avLst/>
            </a:prstGeom>
            <a:blipFill>
              <a:blip r:embed="rId5">
                <a:extLst>
                  <a:ext uri="{BEBA8EAE-BF5A-486C-A8C5-ECC9F3942E4B}">
                    <a14:imgProps xmlns:a14="http://schemas.microsoft.com/office/drawing/2010/main">
                      <a14:imgLayer r:embed="rId6">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Oval 4"/>
          <p:cNvSpPr/>
          <p:nvPr/>
        </p:nvSpPr>
        <p:spPr>
          <a:xfrm>
            <a:off x="1766711" y="2420888"/>
            <a:ext cx="802484" cy="806035"/>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69" name="Group 20"/>
          <p:cNvGrpSpPr/>
          <p:nvPr/>
        </p:nvGrpSpPr>
        <p:grpSpPr>
          <a:xfrm>
            <a:off x="1943261" y="2597818"/>
            <a:ext cx="449384" cy="452174"/>
            <a:chOff x="7971783" y="2080670"/>
            <a:chExt cx="401822" cy="404317"/>
          </a:xfrm>
          <a:solidFill>
            <a:schemeClr val="bg1"/>
          </a:solidFill>
        </p:grpSpPr>
        <p:sp>
          <p:nvSpPr>
            <p:cNvPr id="7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1"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2" name="矩形 71"/>
          <p:cNvSpPr/>
          <p:nvPr/>
        </p:nvSpPr>
        <p:spPr>
          <a:xfrm>
            <a:off x="1410854" y="3429000"/>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73" name="矩形 47"/>
          <p:cNvSpPr>
            <a:spLocks noChangeArrowheads="1"/>
          </p:cNvSpPr>
          <p:nvPr/>
        </p:nvSpPr>
        <p:spPr bwMode="auto">
          <a:xfrm>
            <a:off x="1201043" y="38493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74" name="Oval 14"/>
          <p:cNvSpPr/>
          <p:nvPr/>
        </p:nvSpPr>
        <p:spPr>
          <a:xfrm>
            <a:off x="9676202" y="2420888"/>
            <a:ext cx="813873" cy="819287"/>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75" name="Group 54"/>
          <p:cNvGrpSpPr/>
          <p:nvPr/>
        </p:nvGrpSpPr>
        <p:grpSpPr>
          <a:xfrm>
            <a:off x="9912913" y="2609238"/>
            <a:ext cx="340451" cy="442587"/>
            <a:chOff x="6421904" y="4798576"/>
            <a:chExt cx="299494" cy="389342"/>
          </a:xfrm>
          <a:solidFill>
            <a:schemeClr val="bg1"/>
          </a:solidFill>
        </p:grpSpPr>
        <p:sp>
          <p:nvSpPr>
            <p:cNvPr id="76"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7"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8" name="矩形 77"/>
          <p:cNvSpPr/>
          <p:nvPr/>
        </p:nvSpPr>
        <p:spPr>
          <a:xfrm>
            <a:off x="9304561" y="3442252"/>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79" name="矩形 47"/>
          <p:cNvSpPr>
            <a:spLocks noChangeArrowheads="1"/>
          </p:cNvSpPr>
          <p:nvPr/>
        </p:nvSpPr>
        <p:spPr bwMode="auto">
          <a:xfrm>
            <a:off x="9094750" y="386263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80" name="标题 11"/>
          <p:cNvSpPr txBox="1">
            <a:spLocks/>
          </p:cNvSpPr>
          <p:nvPr/>
        </p:nvSpPr>
        <p:spPr>
          <a:xfrm>
            <a:off x="1849115" y="5323216"/>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1" name="标题 11"/>
          <p:cNvSpPr txBox="1">
            <a:spLocks/>
          </p:cNvSpPr>
          <p:nvPr/>
        </p:nvSpPr>
        <p:spPr>
          <a:xfrm>
            <a:off x="5225107" y="4941168"/>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输入文字</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4712524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heel(1)">
                                      <p:cBhvr>
                                        <p:cTn id="26" dur="400"/>
                                        <p:tgtEl>
                                          <p:spTgt spid="61"/>
                                        </p:tgtEl>
                                      </p:cBhvr>
                                    </p:animEffect>
                                  </p:childTnLst>
                                </p:cTn>
                              </p:par>
                            </p:childTnLst>
                          </p:cTn>
                        </p:par>
                        <p:par>
                          <p:cTn id="27" fill="hold">
                            <p:stCondLst>
                              <p:cond delay="1900"/>
                            </p:stCondLst>
                            <p:childTnLst>
                              <p:par>
                                <p:cTn id="28" presetID="10" presetClass="entr" presetSubtype="0" fill="hold"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250"/>
                                        <p:tgtEl>
                                          <p:spTgt spid="6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72"/>
                                        </p:tgtEl>
                                        <p:attrNameLst>
                                          <p:attrName>style.visibility</p:attrName>
                                        </p:attrNameLst>
                                      </p:cBhvr>
                                      <p:to>
                                        <p:strVal val="visible"/>
                                      </p:to>
                                    </p:set>
                                    <p:animEffect transition="in" filter="randombar(horizontal)">
                                      <p:cBhvr>
                                        <p:cTn id="33" dur="400"/>
                                        <p:tgtEl>
                                          <p:spTgt spid="7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73"/>
                                        </p:tgtEl>
                                        <p:attrNameLst>
                                          <p:attrName>style.visibility</p:attrName>
                                        </p:attrNameLst>
                                      </p:cBhvr>
                                      <p:to>
                                        <p:strVal val="visible"/>
                                      </p:to>
                                    </p:set>
                                    <p:animEffect transition="in" filter="randombar(horizontal)">
                                      <p:cBhvr>
                                        <p:cTn id="36" dur="400"/>
                                        <p:tgtEl>
                                          <p:spTgt spid="73"/>
                                        </p:tgtEl>
                                      </p:cBhvr>
                                    </p:animEffect>
                                  </p:childTnLst>
                                </p:cTn>
                              </p:par>
                            </p:childTnLst>
                          </p:cTn>
                        </p:par>
                        <p:par>
                          <p:cTn id="37" fill="hold">
                            <p:stCondLst>
                              <p:cond delay="2550"/>
                            </p:stCondLst>
                            <p:childTnLst>
                              <p:par>
                                <p:cTn id="38" presetID="21" presetClass="entr" presetSubtype="1"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heel(1)">
                                      <p:cBhvr>
                                        <p:cTn id="40" dur="400"/>
                                        <p:tgtEl>
                                          <p:spTgt spid="74"/>
                                        </p:tgtEl>
                                      </p:cBhvr>
                                    </p:animEffect>
                                  </p:childTnLst>
                                </p:cTn>
                              </p:par>
                              <p:par>
                                <p:cTn id="41" presetID="10" presetClass="entr" presetSubtype="0"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250"/>
                                        <p:tgtEl>
                                          <p:spTgt spid="75"/>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8"/>
                                        </p:tgtEl>
                                        <p:attrNameLst>
                                          <p:attrName>style.visibility</p:attrName>
                                        </p:attrNameLst>
                                      </p:cBhvr>
                                      <p:to>
                                        <p:strVal val="visible"/>
                                      </p:to>
                                    </p:set>
                                    <p:animEffect transition="in" filter="randombar(horizontal)">
                                      <p:cBhvr>
                                        <p:cTn id="46" dur="400"/>
                                        <p:tgtEl>
                                          <p:spTgt spid="78"/>
                                        </p:tgtEl>
                                      </p:cBhvr>
                                    </p:animEffect>
                                  </p:childTnLst>
                                </p:cTn>
                              </p:par>
                              <p:par>
                                <p:cTn id="47" presetID="14" presetClass="entr" presetSubtype="10" fill="hold" grpId="0" nodeType="withEffect">
                                  <p:stCondLst>
                                    <p:cond delay="250"/>
                                  </p:stCondLst>
                                  <p:childTnLst>
                                    <p:set>
                                      <p:cBhvr>
                                        <p:cTn id="48" dur="1" fill="hold">
                                          <p:stCondLst>
                                            <p:cond delay="0"/>
                                          </p:stCondLst>
                                        </p:cTn>
                                        <p:tgtEl>
                                          <p:spTgt spid="79"/>
                                        </p:tgtEl>
                                        <p:attrNameLst>
                                          <p:attrName>style.visibility</p:attrName>
                                        </p:attrNameLst>
                                      </p:cBhvr>
                                      <p:to>
                                        <p:strVal val="visible"/>
                                      </p:to>
                                    </p:set>
                                    <p:animEffect transition="in" filter="randombar(horizontal)">
                                      <p:cBhvr>
                                        <p:cTn id="49" dur="400"/>
                                        <p:tgtEl>
                                          <p:spTgt spid="79"/>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1" grpId="0" animBg="1"/>
      <p:bldP spid="72" grpId="0"/>
      <p:bldP spid="73" grpId="0"/>
      <p:bldP spid="74" grpId="0" animBg="1"/>
      <p:bldP spid="78" grpId="0"/>
      <p:bldP spid="79" grpId="0"/>
      <p:bldP spid="80" grpId="0"/>
      <p:bldP spid="8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产品形式</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21</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椭圆 11"/>
          <p:cNvSpPr/>
          <p:nvPr/>
        </p:nvSpPr>
        <p:spPr>
          <a:xfrm>
            <a:off x="2425179" y="1738070"/>
            <a:ext cx="2016224" cy="20162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81615"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538051" y="1738070"/>
            <a:ext cx="2016224" cy="20162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7" name="TextBox 16"/>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8" name="TextBox 17"/>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9"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0"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1"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2" name="组合 21"/>
          <p:cNvGrpSpPr/>
          <p:nvPr/>
        </p:nvGrpSpPr>
        <p:grpSpPr>
          <a:xfrm>
            <a:off x="4556306" y="2590979"/>
            <a:ext cx="310406" cy="310406"/>
            <a:chOff x="3264324" y="1749600"/>
            <a:chExt cx="348156" cy="348156"/>
          </a:xfrm>
          <a:solidFill>
            <a:srgbClr val="34495E"/>
          </a:solidFill>
        </p:grpSpPr>
        <p:sp>
          <p:nvSpPr>
            <p:cNvPr id="23" name="矩形 22"/>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112742" y="2590979"/>
            <a:ext cx="310406" cy="310406"/>
            <a:chOff x="3264324" y="1749600"/>
            <a:chExt cx="348156" cy="348156"/>
          </a:xfrm>
          <a:solidFill>
            <a:srgbClr val="34495E"/>
          </a:solidFill>
        </p:grpSpPr>
        <p:sp>
          <p:nvSpPr>
            <p:cNvPr id="26" name="矩形 25"/>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9" name="TextBox 28"/>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30" name="TextBox 29"/>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31"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33" name="TextBox 32"/>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2626645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6"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290">
                                          <p:stCondLst>
                                            <p:cond delay="0"/>
                                          </p:stCondLst>
                                        </p:cTn>
                                        <p:tgtEl>
                                          <p:spTgt spid="16"/>
                                        </p:tgtEl>
                                      </p:cBhvr>
                                    </p:animEffect>
                                    <p:anim calcmode="lin" valueType="num">
                                      <p:cBhvr>
                                        <p:cTn id="20"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5" dur="13">
                                          <p:stCondLst>
                                            <p:cond delay="325"/>
                                          </p:stCondLst>
                                        </p:cTn>
                                        <p:tgtEl>
                                          <p:spTgt spid="16"/>
                                        </p:tgtEl>
                                      </p:cBhvr>
                                      <p:to x="100000" y="60000"/>
                                    </p:animScale>
                                    <p:animScale>
                                      <p:cBhvr>
                                        <p:cTn id="26" dur="83" decel="50000">
                                          <p:stCondLst>
                                            <p:cond delay="338"/>
                                          </p:stCondLst>
                                        </p:cTn>
                                        <p:tgtEl>
                                          <p:spTgt spid="16"/>
                                        </p:tgtEl>
                                      </p:cBhvr>
                                      <p:to x="100000" y="100000"/>
                                    </p:animScale>
                                    <p:animScale>
                                      <p:cBhvr>
                                        <p:cTn id="27" dur="13">
                                          <p:stCondLst>
                                            <p:cond delay="656"/>
                                          </p:stCondLst>
                                        </p:cTn>
                                        <p:tgtEl>
                                          <p:spTgt spid="16"/>
                                        </p:tgtEl>
                                      </p:cBhvr>
                                      <p:to x="100000" y="80000"/>
                                    </p:animScale>
                                    <p:animScale>
                                      <p:cBhvr>
                                        <p:cTn id="28" dur="83" decel="50000">
                                          <p:stCondLst>
                                            <p:cond delay="669"/>
                                          </p:stCondLst>
                                        </p:cTn>
                                        <p:tgtEl>
                                          <p:spTgt spid="16"/>
                                        </p:tgtEl>
                                      </p:cBhvr>
                                      <p:to x="100000" y="100000"/>
                                    </p:animScale>
                                    <p:animScale>
                                      <p:cBhvr>
                                        <p:cTn id="29" dur="13">
                                          <p:stCondLst>
                                            <p:cond delay="821"/>
                                          </p:stCondLst>
                                        </p:cTn>
                                        <p:tgtEl>
                                          <p:spTgt spid="16"/>
                                        </p:tgtEl>
                                      </p:cBhvr>
                                      <p:to x="100000" y="90000"/>
                                    </p:animScale>
                                    <p:animScale>
                                      <p:cBhvr>
                                        <p:cTn id="30" dur="83" decel="50000">
                                          <p:stCondLst>
                                            <p:cond delay="834"/>
                                          </p:stCondLst>
                                        </p:cTn>
                                        <p:tgtEl>
                                          <p:spTgt spid="16"/>
                                        </p:tgtEl>
                                      </p:cBhvr>
                                      <p:to x="100000" y="100000"/>
                                    </p:animScale>
                                    <p:animScale>
                                      <p:cBhvr>
                                        <p:cTn id="31" dur="13">
                                          <p:stCondLst>
                                            <p:cond delay="904"/>
                                          </p:stCondLst>
                                        </p:cTn>
                                        <p:tgtEl>
                                          <p:spTgt spid="16"/>
                                        </p:tgtEl>
                                      </p:cBhvr>
                                      <p:to x="100000" y="95000"/>
                                    </p:animScale>
                                    <p:animScale>
                                      <p:cBhvr>
                                        <p:cTn id="32" dur="83" decel="50000">
                                          <p:stCondLst>
                                            <p:cond delay="917"/>
                                          </p:stCondLst>
                                        </p:cTn>
                                        <p:tgtEl>
                                          <p:spTgt spid="16"/>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290">
                                          <p:stCondLst>
                                            <p:cond delay="0"/>
                                          </p:stCondLst>
                                        </p:cTn>
                                        <p:tgtEl>
                                          <p:spTgt spid="28"/>
                                        </p:tgtEl>
                                      </p:cBhvr>
                                    </p:animEffect>
                                    <p:anim calcmode="lin" valueType="num">
                                      <p:cBhvr>
                                        <p:cTn id="3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1" dur="13">
                                          <p:stCondLst>
                                            <p:cond delay="325"/>
                                          </p:stCondLst>
                                        </p:cTn>
                                        <p:tgtEl>
                                          <p:spTgt spid="28"/>
                                        </p:tgtEl>
                                      </p:cBhvr>
                                      <p:to x="100000" y="60000"/>
                                    </p:animScale>
                                    <p:animScale>
                                      <p:cBhvr>
                                        <p:cTn id="42" dur="83" decel="50000">
                                          <p:stCondLst>
                                            <p:cond delay="338"/>
                                          </p:stCondLst>
                                        </p:cTn>
                                        <p:tgtEl>
                                          <p:spTgt spid="28"/>
                                        </p:tgtEl>
                                      </p:cBhvr>
                                      <p:to x="100000" y="100000"/>
                                    </p:animScale>
                                    <p:animScale>
                                      <p:cBhvr>
                                        <p:cTn id="43" dur="13">
                                          <p:stCondLst>
                                            <p:cond delay="656"/>
                                          </p:stCondLst>
                                        </p:cTn>
                                        <p:tgtEl>
                                          <p:spTgt spid="28"/>
                                        </p:tgtEl>
                                      </p:cBhvr>
                                      <p:to x="100000" y="80000"/>
                                    </p:animScale>
                                    <p:animScale>
                                      <p:cBhvr>
                                        <p:cTn id="44" dur="83" decel="50000">
                                          <p:stCondLst>
                                            <p:cond delay="669"/>
                                          </p:stCondLst>
                                        </p:cTn>
                                        <p:tgtEl>
                                          <p:spTgt spid="28"/>
                                        </p:tgtEl>
                                      </p:cBhvr>
                                      <p:to x="100000" y="100000"/>
                                    </p:animScale>
                                    <p:animScale>
                                      <p:cBhvr>
                                        <p:cTn id="45" dur="13">
                                          <p:stCondLst>
                                            <p:cond delay="821"/>
                                          </p:stCondLst>
                                        </p:cTn>
                                        <p:tgtEl>
                                          <p:spTgt spid="28"/>
                                        </p:tgtEl>
                                      </p:cBhvr>
                                      <p:to x="100000" y="90000"/>
                                    </p:animScale>
                                    <p:animScale>
                                      <p:cBhvr>
                                        <p:cTn id="46" dur="83" decel="50000">
                                          <p:stCondLst>
                                            <p:cond delay="834"/>
                                          </p:stCondLst>
                                        </p:cTn>
                                        <p:tgtEl>
                                          <p:spTgt spid="28"/>
                                        </p:tgtEl>
                                      </p:cBhvr>
                                      <p:to x="100000" y="100000"/>
                                    </p:animScale>
                                    <p:animScale>
                                      <p:cBhvr>
                                        <p:cTn id="47" dur="13">
                                          <p:stCondLst>
                                            <p:cond delay="904"/>
                                          </p:stCondLst>
                                        </p:cTn>
                                        <p:tgtEl>
                                          <p:spTgt spid="28"/>
                                        </p:tgtEl>
                                      </p:cBhvr>
                                      <p:to x="100000" y="95000"/>
                                    </p:animScale>
                                    <p:animScale>
                                      <p:cBhvr>
                                        <p:cTn id="48" dur="83" decel="50000">
                                          <p:stCondLst>
                                            <p:cond delay="917"/>
                                          </p:stCondLst>
                                        </p:cTn>
                                        <p:tgtEl>
                                          <p:spTgt spid="28"/>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290">
                                          <p:stCondLst>
                                            <p:cond delay="0"/>
                                          </p:stCondLst>
                                        </p:cTn>
                                        <p:tgtEl>
                                          <p:spTgt spid="12"/>
                                        </p:tgtEl>
                                      </p:cBhvr>
                                    </p:animEffect>
                                    <p:anim calcmode="lin" valueType="num">
                                      <p:cBhvr>
                                        <p:cTn id="52"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57" dur="13">
                                          <p:stCondLst>
                                            <p:cond delay="325"/>
                                          </p:stCondLst>
                                        </p:cTn>
                                        <p:tgtEl>
                                          <p:spTgt spid="12"/>
                                        </p:tgtEl>
                                      </p:cBhvr>
                                      <p:to x="100000" y="60000"/>
                                    </p:animScale>
                                    <p:animScale>
                                      <p:cBhvr>
                                        <p:cTn id="58" dur="83" decel="50000">
                                          <p:stCondLst>
                                            <p:cond delay="338"/>
                                          </p:stCondLst>
                                        </p:cTn>
                                        <p:tgtEl>
                                          <p:spTgt spid="12"/>
                                        </p:tgtEl>
                                      </p:cBhvr>
                                      <p:to x="100000" y="100000"/>
                                    </p:animScale>
                                    <p:animScale>
                                      <p:cBhvr>
                                        <p:cTn id="59" dur="13">
                                          <p:stCondLst>
                                            <p:cond delay="656"/>
                                          </p:stCondLst>
                                        </p:cTn>
                                        <p:tgtEl>
                                          <p:spTgt spid="12"/>
                                        </p:tgtEl>
                                      </p:cBhvr>
                                      <p:to x="100000" y="80000"/>
                                    </p:animScale>
                                    <p:animScale>
                                      <p:cBhvr>
                                        <p:cTn id="60" dur="83" decel="50000">
                                          <p:stCondLst>
                                            <p:cond delay="669"/>
                                          </p:stCondLst>
                                        </p:cTn>
                                        <p:tgtEl>
                                          <p:spTgt spid="12"/>
                                        </p:tgtEl>
                                      </p:cBhvr>
                                      <p:to x="100000" y="100000"/>
                                    </p:animScale>
                                    <p:animScale>
                                      <p:cBhvr>
                                        <p:cTn id="61" dur="13">
                                          <p:stCondLst>
                                            <p:cond delay="821"/>
                                          </p:stCondLst>
                                        </p:cTn>
                                        <p:tgtEl>
                                          <p:spTgt spid="12"/>
                                        </p:tgtEl>
                                      </p:cBhvr>
                                      <p:to x="100000" y="90000"/>
                                    </p:animScale>
                                    <p:animScale>
                                      <p:cBhvr>
                                        <p:cTn id="62" dur="83" decel="50000">
                                          <p:stCondLst>
                                            <p:cond delay="834"/>
                                          </p:stCondLst>
                                        </p:cTn>
                                        <p:tgtEl>
                                          <p:spTgt spid="12"/>
                                        </p:tgtEl>
                                      </p:cBhvr>
                                      <p:to x="100000" y="100000"/>
                                    </p:animScale>
                                    <p:animScale>
                                      <p:cBhvr>
                                        <p:cTn id="63" dur="13">
                                          <p:stCondLst>
                                            <p:cond delay="904"/>
                                          </p:stCondLst>
                                        </p:cTn>
                                        <p:tgtEl>
                                          <p:spTgt spid="12"/>
                                        </p:tgtEl>
                                      </p:cBhvr>
                                      <p:to x="100000" y="95000"/>
                                    </p:animScale>
                                    <p:animScale>
                                      <p:cBhvr>
                                        <p:cTn id="64" dur="83" decel="50000">
                                          <p:stCondLst>
                                            <p:cond delay="917"/>
                                          </p:stCondLst>
                                        </p:cTn>
                                        <p:tgtEl>
                                          <p:spTgt spid="12"/>
                                        </p:tgtEl>
                                      </p:cBhvr>
                                      <p:to x="100000" y="100000"/>
                                    </p:animScale>
                                  </p:childTnLst>
                                </p:cTn>
                              </p:par>
                              <p:par>
                                <p:cTn id="65" presetID="26"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290">
                                          <p:stCondLst>
                                            <p:cond delay="0"/>
                                          </p:stCondLst>
                                        </p:cTn>
                                        <p:tgtEl>
                                          <p:spTgt spid="21"/>
                                        </p:tgtEl>
                                      </p:cBhvr>
                                    </p:animEffect>
                                    <p:anim calcmode="lin" valueType="num">
                                      <p:cBhvr>
                                        <p:cTn id="6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73" dur="13">
                                          <p:stCondLst>
                                            <p:cond delay="325"/>
                                          </p:stCondLst>
                                        </p:cTn>
                                        <p:tgtEl>
                                          <p:spTgt spid="21"/>
                                        </p:tgtEl>
                                      </p:cBhvr>
                                      <p:to x="100000" y="60000"/>
                                    </p:animScale>
                                    <p:animScale>
                                      <p:cBhvr>
                                        <p:cTn id="74" dur="83" decel="50000">
                                          <p:stCondLst>
                                            <p:cond delay="338"/>
                                          </p:stCondLst>
                                        </p:cTn>
                                        <p:tgtEl>
                                          <p:spTgt spid="21"/>
                                        </p:tgtEl>
                                      </p:cBhvr>
                                      <p:to x="100000" y="100000"/>
                                    </p:animScale>
                                    <p:animScale>
                                      <p:cBhvr>
                                        <p:cTn id="75" dur="13">
                                          <p:stCondLst>
                                            <p:cond delay="656"/>
                                          </p:stCondLst>
                                        </p:cTn>
                                        <p:tgtEl>
                                          <p:spTgt spid="21"/>
                                        </p:tgtEl>
                                      </p:cBhvr>
                                      <p:to x="100000" y="80000"/>
                                    </p:animScale>
                                    <p:animScale>
                                      <p:cBhvr>
                                        <p:cTn id="76" dur="83" decel="50000">
                                          <p:stCondLst>
                                            <p:cond delay="669"/>
                                          </p:stCondLst>
                                        </p:cTn>
                                        <p:tgtEl>
                                          <p:spTgt spid="21"/>
                                        </p:tgtEl>
                                      </p:cBhvr>
                                      <p:to x="100000" y="100000"/>
                                    </p:animScale>
                                    <p:animScale>
                                      <p:cBhvr>
                                        <p:cTn id="77" dur="13">
                                          <p:stCondLst>
                                            <p:cond delay="821"/>
                                          </p:stCondLst>
                                        </p:cTn>
                                        <p:tgtEl>
                                          <p:spTgt spid="21"/>
                                        </p:tgtEl>
                                      </p:cBhvr>
                                      <p:to x="100000" y="90000"/>
                                    </p:animScale>
                                    <p:animScale>
                                      <p:cBhvr>
                                        <p:cTn id="78" dur="83" decel="50000">
                                          <p:stCondLst>
                                            <p:cond delay="834"/>
                                          </p:stCondLst>
                                        </p:cTn>
                                        <p:tgtEl>
                                          <p:spTgt spid="21"/>
                                        </p:tgtEl>
                                      </p:cBhvr>
                                      <p:to x="100000" y="100000"/>
                                    </p:animScale>
                                    <p:animScale>
                                      <p:cBhvr>
                                        <p:cTn id="79" dur="13">
                                          <p:stCondLst>
                                            <p:cond delay="904"/>
                                          </p:stCondLst>
                                        </p:cTn>
                                        <p:tgtEl>
                                          <p:spTgt spid="21"/>
                                        </p:tgtEl>
                                      </p:cBhvr>
                                      <p:to x="100000" y="95000"/>
                                    </p:animScale>
                                    <p:animScale>
                                      <p:cBhvr>
                                        <p:cTn id="80" dur="83" decel="50000">
                                          <p:stCondLst>
                                            <p:cond delay="917"/>
                                          </p:stCondLst>
                                        </p:cTn>
                                        <p:tgtEl>
                                          <p:spTgt spid="21"/>
                                        </p:tgtEl>
                                      </p:cBhvr>
                                      <p:to x="100000" y="100000"/>
                                    </p:animScale>
                                  </p:childTnLst>
                                </p:cTn>
                              </p:par>
                            </p:childTnLst>
                          </p:cTn>
                        </p:par>
                        <p:par>
                          <p:cTn id="81" fill="hold">
                            <p:stCondLst>
                              <p:cond delay="1000"/>
                            </p:stCondLst>
                            <p:childTnLst>
                              <p:par>
                                <p:cTn id="82" presetID="31" presetClass="entr" presetSubtype="0"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700" fill="hold"/>
                                        <p:tgtEl>
                                          <p:spTgt spid="22"/>
                                        </p:tgtEl>
                                        <p:attrNameLst>
                                          <p:attrName>ppt_w</p:attrName>
                                        </p:attrNameLst>
                                      </p:cBhvr>
                                      <p:tavLst>
                                        <p:tav tm="0">
                                          <p:val>
                                            <p:fltVal val="0"/>
                                          </p:val>
                                        </p:tav>
                                        <p:tav tm="100000">
                                          <p:val>
                                            <p:strVal val="#ppt_w"/>
                                          </p:val>
                                        </p:tav>
                                      </p:tavLst>
                                    </p:anim>
                                    <p:anim calcmode="lin" valueType="num">
                                      <p:cBhvr>
                                        <p:cTn id="85" dur="700" fill="hold"/>
                                        <p:tgtEl>
                                          <p:spTgt spid="22"/>
                                        </p:tgtEl>
                                        <p:attrNameLst>
                                          <p:attrName>ppt_h</p:attrName>
                                        </p:attrNameLst>
                                      </p:cBhvr>
                                      <p:tavLst>
                                        <p:tav tm="0">
                                          <p:val>
                                            <p:fltVal val="0"/>
                                          </p:val>
                                        </p:tav>
                                        <p:tav tm="100000">
                                          <p:val>
                                            <p:strVal val="#ppt_h"/>
                                          </p:val>
                                        </p:tav>
                                      </p:tavLst>
                                    </p:anim>
                                    <p:anim calcmode="lin" valueType="num">
                                      <p:cBhvr>
                                        <p:cTn id="86" dur="700" fill="hold"/>
                                        <p:tgtEl>
                                          <p:spTgt spid="22"/>
                                        </p:tgtEl>
                                        <p:attrNameLst>
                                          <p:attrName>style.rotation</p:attrName>
                                        </p:attrNameLst>
                                      </p:cBhvr>
                                      <p:tavLst>
                                        <p:tav tm="0">
                                          <p:val>
                                            <p:fltVal val="90"/>
                                          </p:val>
                                        </p:tav>
                                        <p:tav tm="100000">
                                          <p:val>
                                            <p:fltVal val="0"/>
                                          </p:val>
                                        </p:tav>
                                      </p:tavLst>
                                    </p:anim>
                                    <p:animEffect transition="in" filter="fade">
                                      <p:cBhvr>
                                        <p:cTn id="87" dur="700"/>
                                        <p:tgtEl>
                                          <p:spTgt spid="22"/>
                                        </p:tgtEl>
                                      </p:cBhvr>
                                    </p:animEffect>
                                  </p:childTnLst>
                                </p:cTn>
                              </p:par>
                            </p:childTnLst>
                          </p:cTn>
                        </p:par>
                        <p:par>
                          <p:cTn id="88" fill="hold">
                            <p:stCondLst>
                              <p:cond delay="1700"/>
                            </p:stCondLst>
                            <p:childTnLst>
                              <p:par>
                                <p:cTn id="89" presetID="26"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down)">
                                      <p:cBhvr>
                                        <p:cTn id="91" dur="290">
                                          <p:stCondLst>
                                            <p:cond delay="0"/>
                                          </p:stCondLst>
                                        </p:cTn>
                                        <p:tgtEl>
                                          <p:spTgt spid="14"/>
                                        </p:tgtEl>
                                      </p:cBhvr>
                                    </p:animEffect>
                                    <p:anim calcmode="lin" valueType="num">
                                      <p:cBhvr>
                                        <p:cTn id="9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97" dur="13">
                                          <p:stCondLst>
                                            <p:cond delay="325"/>
                                          </p:stCondLst>
                                        </p:cTn>
                                        <p:tgtEl>
                                          <p:spTgt spid="14"/>
                                        </p:tgtEl>
                                      </p:cBhvr>
                                      <p:to x="100000" y="60000"/>
                                    </p:animScale>
                                    <p:animScale>
                                      <p:cBhvr>
                                        <p:cTn id="98" dur="83" decel="50000">
                                          <p:stCondLst>
                                            <p:cond delay="338"/>
                                          </p:stCondLst>
                                        </p:cTn>
                                        <p:tgtEl>
                                          <p:spTgt spid="14"/>
                                        </p:tgtEl>
                                      </p:cBhvr>
                                      <p:to x="100000" y="100000"/>
                                    </p:animScale>
                                    <p:animScale>
                                      <p:cBhvr>
                                        <p:cTn id="99" dur="13">
                                          <p:stCondLst>
                                            <p:cond delay="656"/>
                                          </p:stCondLst>
                                        </p:cTn>
                                        <p:tgtEl>
                                          <p:spTgt spid="14"/>
                                        </p:tgtEl>
                                      </p:cBhvr>
                                      <p:to x="100000" y="80000"/>
                                    </p:animScale>
                                    <p:animScale>
                                      <p:cBhvr>
                                        <p:cTn id="100" dur="83" decel="50000">
                                          <p:stCondLst>
                                            <p:cond delay="669"/>
                                          </p:stCondLst>
                                        </p:cTn>
                                        <p:tgtEl>
                                          <p:spTgt spid="14"/>
                                        </p:tgtEl>
                                      </p:cBhvr>
                                      <p:to x="100000" y="100000"/>
                                    </p:animScale>
                                    <p:animScale>
                                      <p:cBhvr>
                                        <p:cTn id="101" dur="13">
                                          <p:stCondLst>
                                            <p:cond delay="821"/>
                                          </p:stCondLst>
                                        </p:cTn>
                                        <p:tgtEl>
                                          <p:spTgt spid="14"/>
                                        </p:tgtEl>
                                      </p:cBhvr>
                                      <p:to x="100000" y="90000"/>
                                    </p:animScale>
                                    <p:animScale>
                                      <p:cBhvr>
                                        <p:cTn id="102" dur="83" decel="50000">
                                          <p:stCondLst>
                                            <p:cond delay="834"/>
                                          </p:stCondLst>
                                        </p:cTn>
                                        <p:tgtEl>
                                          <p:spTgt spid="14"/>
                                        </p:tgtEl>
                                      </p:cBhvr>
                                      <p:to x="100000" y="100000"/>
                                    </p:animScale>
                                    <p:animScale>
                                      <p:cBhvr>
                                        <p:cTn id="103" dur="13">
                                          <p:stCondLst>
                                            <p:cond delay="904"/>
                                          </p:stCondLst>
                                        </p:cTn>
                                        <p:tgtEl>
                                          <p:spTgt spid="14"/>
                                        </p:tgtEl>
                                      </p:cBhvr>
                                      <p:to x="100000" y="95000"/>
                                    </p:animScale>
                                    <p:animScale>
                                      <p:cBhvr>
                                        <p:cTn id="104" dur="83" decel="50000">
                                          <p:stCondLst>
                                            <p:cond delay="917"/>
                                          </p:stCondLst>
                                        </p:cTn>
                                        <p:tgtEl>
                                          <p:spTgt spid="14"/>
                                        </p:tgtEl>
                                      </p:cBhvr>
                                      <p:to x="100000" y="100000"/>
                                    </p:animScale>
                                  </p:childTnLst>
                                </p:cTn>
                              </p:par>
                              <p:par>
                                <p:cTn id="105" presetID="26"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wipe(down)">
                                      <p:cBhvr>
                                        <p:cTn id="107" dur="290">
                                          <p:stCondLst>
                                            <p:cond delay="0"/>
                                          </p:stCondLst>
                                        </p:cTn>
                                        <p:tgtEl>
                                          <p:spTgt spid="17"/>
                                        </p:tgtEl>
                                      </p:cBhvr>
                                    </p:animEffect>
                                    <p:anim calcmode="lin" valueType="num">
                                      <p:cBhvr>
                                        <p:cTn id="10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13" dur="13">
                                          <p:stCondLst>
                                            <p:cond delay="325"/>
                                          </p:stCondLst>
                                        </p:cTn>
                                        <p:tgtEl>
                                          <p:spTgt spid="17"/>
                                        </p:tgtEl>
                                      </p:cBhvr>
                                      <p:to x="100000" y="60000"/>
                                    </p:animScale>
                                    <p:animScale>
                                      <p:cBhvr>
                                        <p:cTn id="114" dur="83" decel="50000">
                                          <p:stCondLst>
                                            <p:cond delay="338"/>
                                          </p:stCondLst>
                                        </p:cTn>
                                        <p:tgtEl>
                                          <p:spTgt spid="17"/>
                                        </p:tgtEl>
                                      </p:cBhvr>
                                      <p:to x="100000" y="100000"/>
                                    </p:animScale>
                                    <p:animScale>
                                      <p:cBhvr>
                                        <p:cTn id="115" dur="13">
                                          <p:stCondLst>
                                            <p:cond delay="656"/>
                                          </p:stCondLst>
                                        </p:cTn>
                                        <p:tgtEl>
                                          <p:spTgt spid="17"/>
                                        </p:tgtEl>
                                      </p:cBhvr>
                                      <p:to x="100000" y="80000"/>
                                    </p:animScale>
                                    <p:animScale>
                                      <p:cBhvr>
                                        <p:cTn id="116" dur="83" decel="50000">
                                          <p:stCondLst>
                                            <p:cond delay="669"/>
                                          </p:stCondLst>
                                        </p:cTn>
                                        <p:tgtEl>
                                          <p:spTgt spid="17"/>
                                        </p:tgtEl>
                                      </p:cBhvr>
                                      <p:to x="100000" y="100000"/>
                                    </p:animScale>
                                    <p:animScale>
                                      <p:cBhvr>
                                        <p:cTn id="117" dur="13">
                                          <p:stCondLst>
                                            <p:cond delay="821"/>
                                          </p:stCondLst>
                                        </p:cTn>
                                        <p:tgtEl>
                                          <p:spTgt spid="17"/>
                                        </p:tgtEl>
                                      </p:cBhvr>
                                      <p:to x="100000" y="90000"/>
                                    </p:animScale>
                                    <p:animScale>
                                      <p:cBhvr>
                                        <p:cTn id="118" dur="83" decel="50000">
                                          <p:stCondLst>
                                            <p:cond delay="834"/>
                                          </p:stCondLst>
                                        </p:cTn>
                                        <p:tgtEl>
                                          <p:spTgt spid="17"/>
                                        </p:tgtEl>
                                      </p:cBhvr>
                                      <p:to x="100000" y="100000"/>
                                    </p:animScale>
                                    <p:animScale>
                                      <p:cBhvr>
                                        <p:cTn id="119" dur="13">
                                          <p:stCondLst>
                                            <p:cond delay="904"/>
                                          </p:stCondLst>
                                        </p:cTn>
                                        <p:tgtEl>
                                          <p:spTgt spid="17"/>
                                        </p:tgtEl>
                                      </p:cBhvr>
                                      <p:to x="100000" y="95000"/>
                                    </p:animScale>
                                    <p:animScale>
                                      <p:cBhvr>
                                        <p:cTn id="120" dur="83" decel="50000">
                                          <p:stCondLst>
                                            <p:cond delay="917"/>
                                          </p:stCondLst>
                                        </p:cTn>
                                        <p:tgtEl>
                                          <p:spTgt spid="17"/>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290">
                                          <p:stCondLst>
                                            <p:cond delay="0"/>
                                          </p:stCondLst>
                                        </p:cTn>
                                        <p:tgtEl>
                                          <p:spTgt spid="29"/>
                                        </p:tgtEl>
                                      </p:cBhvr>
                                    </p:animEffect>
                                    <p:anim calcmode="lin" valueType="num">
                                      <p:cBhvr>
                                        <p:cTn id="124"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29" dur="13">
                                          <p:stCondLst>
                                            <p:cond delay="325"/>
                                          </p:stCondLst>
                                        </p:cTn>
                                        <p:tgtEl>
                                          <p:spTgt spid="29"/>
                                        </p:tgtEl>
                                      </p:cBhvr>
                                      <p:to x="100000" y="60000"/>
                                    </p:animScale>
                                    <p:animScale>
                                      <p:cBhvr>
                                        <p:cTn id="130" dur="83" decel="50000">
                                          <p:stCondLst>
                                            <p:cond delay="338"/>
                                          </p:stCondLst>
                                        </p:cTn>
                                        <p:tgtEl>
                                          <p:spTgt spid="29"/>
                                        </p:tgtEl>
                                      </p:cBhvr>
                                      <p:to x="100000" y="100000"/>
                                    </p:animScale>
                                    <p:animScale>
                                      <p:cBhvr>
                                        <p:cTn id="131" dur="13">
                                          <p:stCondLst>
                                            <p:cond delay="656"/>
                                          </p:stCondLst>
                                        </p:cTn>
                                        <p:tgtEl>
                                          <p:spTgt spid="29"/>
                                        </p:tgtEl>
                                      </p:cBhvr>
                                      <p:to x="100000" y="80000"/>
                                    </p:animScale>
                                    <p:animScale>
                                      <p:cBhvr>
                                        <p:cTn id="132" dur="83" decel="50000">
                                          <p:stCondLst>
                                            <p:cond delay="669"/>
                                          </p:stCondLst>
                                        </p:cTn>
                                        <p:tgtEl>
                                          <p:spTgt spid="29"/>
                                        </p:tgtEl>
                                      </p:cBhvr>
                                      <p:to x="100000" y="100000"/>
                                    </p:animScale>
                                    <p:animScale>
                                      <p:cBhvr>
                                        <p:cTn id="133" dur="13">
                                          <p:stCondLst>
                                            <p:cond delay="821"/>
                                          </p:stCondLst>
                                        </p:cTn>
                                        <p:tgtEl>
                                          <p:spTgt spid="29"/>
                                        </p:tgtEl>
                                      </p:cBhvr>
                                      <p:to x="100000" y="90000"/>
                                    </p:animScale>
                                    <p:animScale>
                                      <p:cBhvr>
                                        <p:cTn id="134" dur="83" decel="50000">
                                          <p:stCondLst>
                                            <p:cond delay="834"/>
                                          </p:stCondLst>
                                        </p:cTn>
                                        <p:tgtEl>
                                          <p:spTgt spid="29"/>
                                        </p:tgtEl>
                                      </p:cBhvr>
                                      <p:to x="100000" y="100000"/>
                                    </p:animScale>
                                    <p:animScale>
                                      <p:cBhvr>
                                        <p:cTn id="135" dur="13">
                                          <p:stCondLst>
                                            <p:cond delay="904"/>
                                          </p:stCondLst>
                                        </p:cTn>
                                        <p:tgtEl>
                                          <p:spTgt spid="29"/>
                                        </p:tgtEl>
                                      </p:cBhvr>
                                      <p:to x="100000" y="95000"/>
                                    </p:animScale>
                                    <p:animScale>
                                      <p:cBhvr>
                                        <p:cTn id="136" dur="83" decel="50000">
                                          <p:stCondLst>
                                            <p:cond delay="917"/>
                                          </p:stCondLst>
                                        </p:cTn>
                                        <p:tgtEl>
                                          <p:spTgt spid="29"/>
                                        </p:tgtEl>
                                      </p:cBhvr>
                                      <p:to x="100000" y="100000"/>
                                    </p:animScale>
                                  </p:childTnLst>
                                </p:cTn>
                              </p:par>
                              <p:par>
                                <p:cTn id="137" presetID="26" presetClass="entr" presetSubtype="0" fill="hold" grpId="0"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wipe(down)">
                                      <p:cBhvr>
                                        <p:cTn id="139" dur="290">
                                          <p:stCondLst>
                                            <p:cond delay="0"/>
                                          </p:stCondLst>
                                        </p:cTn>
                                        <p:tgtEl>
                                          <p:spTgt spid="19"/>
                                        </p:tgtEl>
                                      </p:cBhvr>
                                    </p:animEffect>
                                    <p:anim calcmode="lin" valueType="num">
                                      <p:cBhvr>
                                        <p:cTn id="14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45" dur="13">
                                          <p:stCondLst>
                                            <p:cond delay="325"/>
                                          </p:stCondLst>
                                        </p:cTn>
                                        <p:tgtEl>
                                          <p:spTgt spid="19"/>
                                        </p:tgtEl>
                                      </p:cBhvr>
                                      <p:to x="100000" y="60000"/>
                                    </p:animScale>
                                    <p:animScale>
                                      <p:cBhvr>
                                        <p:cTn id="146" dur="83" decel="50000">
                                          <p:stCondLst>
                                            <p:cond delay="338"/>
                                          </p:stCondLst>
                                        </p:cTn>
                                        <p:tgtEl>
                                          <p:spTgt spid="19"/>
                                        </p:tgtEl>
                                      </p:cBhvr>
                                      <p:to x="100000" y="100000"/>
                                    </p:animScale>
                                    <p:animScale>
                                      <p:cBhvr>
                                        <p:cTn id="147" dur="13">
                                          <p:stCondLst>
                                            <p:cond delay="656"/>
                                          </p:stCondLst>
                                        </p:cTn>
                                        <p:tgtEl>
                                          <p:spTgt spid="19"/>
                                        </p:tgtEl>
                                      </p:cBhvr>
                                      <p:to x="100000" y="80000"/>
                                    </p:animScale>
                                    <p:animScale>
                                      <p:cBhvr>
                                        <p:cTn id="148" dur="83" decel="50000">
                                          <p:stCondLst>
                                            <p:cond delay="669"/>
                                          </p:stCondLst>
                                        </p:cTn>
                                        <p:tgtEl>
                                          <p:spTgt spid="19"/>
                                        </p:tgtEl>
                                      </p:cBhvr>
                                      <p:to x="100000" y="100000"/>
                                    </p:animScale>
                                    <p:animScale>
                                      <p:cBhvr>
                                        <p:cTn id="149" dur="13">
                                          <p:stCondLst>
                                            <p:cond delay="821"/>
                                          </p:stCondLst>
                                        </p:cTn>
                                        <p:tgtEl>
                                          <p:spTgt spid="19"/>
                                        </p:tgtEl>
                                      </p:cBhvr>
                                      <p:to x="100000" y="90000"/>
                                    </p:animScale>
                                    <p:animScale>
                                      <p:cBhvr>
                                        <p:cTn id="150" dur="83" decel="50000">
                                          <p:stCondLst>
                                            <p:cond delay="834"/>
                                          </p:stCondLst>
                                        </p:cTn>
                                        <p:tgtEl>
                                          <p:spTgt spid="19"/>
                                        </p:tgtEl>
                                      </p:cBhvr>
                                      <p:to x="100000" y="100000"/>
                                    </p:animScale>
                                    <p:animScale>
                                      <p:cBhvr>
                                        <p:cTn id="151" dur="13">
                                          <p:stCondLst>
                                            <p:cond delay="904"/>
                                          </p:stCondLst>
                                        </p:cTn>
                                        <p:tgtEl>
                                          <p:spTgt spid="19"/>
                                        </p:tgtEl>
                                      </p:cBhvr>
                                      <p:to x="100000" y="95000"/>
                                    </p:animScale>
                                    <p:animScale>
                                      <p:cBhvr>
                                        <p:cTn id="152" dur="83" decel="50000">
                                          <p:stCondLst>
                                            <p:cond delay="917"/>
                                          </p:stCondLst>
                                        </p:cTn>
                                        <p:tgtEl>
                                          <p:spTgt spid="19"/>
                                        </p:tgtEl>
                                      </p:cBhvr>
                                      <p:to x="100000" y="100000"/>
                                    </p:animScale>
                                  </p:childTnLst>
                                </p:cTn>
                              </p:par>
                            </p:childTnLst>
                          </p:cTn>
                        </p:par>
                        <p:par>
                          <p:cTn id="153" fill="hold">
                            <p:stCondLst>
                              <p:cond delay="2700"/>
                            </p:stCondLst>
                            <p:childTnLst>
                              <p:par>
                                <p:cTn id="154" presetID="31" presetClass="entr" presetSubtype="0" fill="hold" nodeType="afterEffect">
                                  <p:stCondLst>
                                    <p:cond delay="0"/>
                                  </p:stCondLst>
                                  <p:childTnLst>
                                    <p:set>
                                      <p:cBhvr>
                                        <p:cTn id="155" dur="1" fill="hold">
                                          <p:stCondLst>
                                            <p:cond delay="0"/>
                                          </p:stCondLst>
                                        </p:cTn>
                                        <p:tgtEl>
                                          <p:spTgt spid="25"/>
                                        </p:tgtEl>
                                        <p:attrNameLst>
                                          <p:attrName>style.visibility</p:attrName>
                                        </p:attrNameLst>
                                      </p:cBhvr>
                                      <p:to>
                                        <p:strVal val="visible"/>
                                      </p:to>
                                    </p:set>
                                    <p:anim calcmode="lin" valueType="num">
                                      <p:cBhvr>
                                        <p:cTn id="156" dur="700" fill="hold"/>
                                        <p:tgtEl>
                                          <p:spTgt spid="25"/>
                                        </p:tgtEl>
                                        <p:attrNameLst>
                                          <p:attrName>ppt_w</p:attrName>
                                        </p:attrNameLst>
                                      </p:cBhvr>
                                      <p:tavLst>
                                        <p:tav tm="0">
                                          <p:val>
                                            <p:fltVal val="0"/>
                                          </p:val>
                                        </p:tav>
                                        <p:tav tm="100000">
                                          <p:val>
                                            <p:strVal val="#ppt_w"/>
                                          </p:val>
                                        </p:tav>
                                      </p:tavLst>
                                    </p:anim>
                                    <p:anim calcmode="lin" valueType="num">
                                      <p:cBhvr>
                                        <p:cTn id="157" dur="700" fill="hold"/>
                                        <p:tgtEl>
                                          <p:spTgt spid="25"/>
                                        </p:tgtEl>
                                        <p:attrNameLst>
                                          <p:attrName>ppt_h</p:attrName>
                                        </p:attrNameLst>
                                      </p:cBhvr>
                                      <p:tavLst>
                                        <p:tav tm="0">
                                          <p:val>
                                            <p:fltVal val="0"/>
                                          </p:val>
                                        </p:tav>
                                        <p:tav tm="100000">
                                          <p:val>
                                            <p:strVal val="#ppt_h"/>
                                          </p:val>
                                        </p:tav>
                                      </p:tavLst>
                                    </p:anim>
                                    <p:anim calcmode="lin" valueType="num">
                                      <p:cBhvr>
                                        <p:cTn id="158" dur="700" fill="hold"/>
                                        <p:tgtEl>
                                          <p:spTgt spid="25"/>
                                        </p:tgtEl>
                                        <p:attrNameLst>
                                          <p:attrName>style.rotation</p:attrName>
                                        </p:attrNameLst>
                                      </p:cBhvr>
                                      <p:tavLst>
                                        <p:tav tm="0">
                                          <p:val>
                                            <p:fltVal val="90"/>
                                          </p:val>
                                        </p:tav>
                                        <p:tav tm="100000">
                                          <p:val>
                                            <p:fltVal val="0"/>
                                          </p:val>
                                        </p:tav>
                                      </p:tavLst>
                                    </p:anim>
                                    <p:animEffect transition="in" filter="fade">
                                      <p:cBhvr>
                                        <p:cTn id="159" dur="700"/>
                                        <p:tgtEl>
                                          <p:spTgt spid="25"/>
                                        </p:tgtEl>
                                      </p:cBhvr>
                                    </p:animEffect>
                                  </p:childTnLst>
                                </p:cTn>
                              </p:par>
                            </p:childTnLst>
                          </p:cTn>
                        </p:par>
                        <p:par>
                          <p:cTn id="160" fill="hold">
                            <p:stCondLst>
                              <p:cond delay="3400"/>
                            </p:stCondLst>
                            <p:childTnLst>
                              <p:par>
                                <p:cTn id="161" presetID="26" presetClass="entr" presetSubtype="0" fill="hold" grpId="0" nodeType="afterEffect">
                                  <p:stCondLst>
                                    <p:cond delay="0"/>
                                  </p:stCondLst>
                                  <p:childTnLst>
                                    <p:set>
                                      <p:cBhvr>
                                        <p:cTn id="162" dur="1" fill="hold">
                                          <p:stCondLst>
                                            <p:cond delay="0"/>
                                          </p:stCondLst>
                                        </p:cTn>
                                        <p:tgtEl>
                                          <p:spTgt spid="15"/>
                                        </p:tgtEl>
                                        <p:attrNameLst>
                                          <p:attrName>style.visibility</p:attrName>
                                        </p:attrNameLst>
                                      </p:cBhvr>
                                      <p:to>
                                        <p:strVal val="visible"/>
                                      </p:to>
                                    </p:set>
                                    <p:animEffect transition="in" filter="wipe(down)">
                                      <p:cBhvr>
                                        <p:cTn id="163" dur="290">
                                          <p:stCondLst>
                                            <p:cond delay="0"/>
                                          </p:stCondLst>
                                        </p:cTn>
                                        <p:tgtEl>
                                          <p:spTgt spid="15"/>
                                        </p:tgtEl>
                                      </p:cBhvr>
                                    </p:animEffect>
                                    <p:anim calcmode="lin" valueType="num">
                                      <p:cBhvr>
                                        <p:cTn id="16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6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6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6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6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69" dur="13">
                                          <p:stCondLst>
                                            <p:cond delay="325"/>
                                          </p:stCondLst>
                                        </p:cTn>
                                        <p:tgtEl>
                                          <p:spTgt spid="15"/>
                                        </p:tgtEl>
                                      </p:cBhvr>
                                      <p:to x="100000" y="60000"/>
                                    </p:animScale>
                                    <p:animScale>
                                      <p:cBhvr>
                                        <p:cTn id="170" dur="83" decel="50000">
                                          <p:stCondLst>
                                            <p:cond delay="338"/>
                                          </p:stCondLst>
                                        </p:cTn>
                                        <p:tgtEl>
                                          <p:spTgt spid="15"/>
                                        </p:tgtEl>
                                      </p:cBhvr>
                                      <p:to x="100000" y="100000"/>
                                    </p:animScale>
                                    <p:animScale>
                                      <p:cBhvr>
                                        <p:cTn id="171" dur="13">
                                          <p:stCondLst>
                                            <p:cond delay="656"/>
                                          </p:stCondLst>
                                        </p:cTn>
                                        <p:tgtEl>
                                          <p:spTgt spid="15"/>
                                        </p:tgtEl>
                                      </p:cBhvr>
                                      <p:to x="100000" y="80000"/>
                                    </p:animScale>
                                    <p:animScale>
                                      <p:cBhvr>
                                        <p:cTn id="172" dur="83" decel="50000">
                                          <p:stCondLst>
                                            <p:cond delay="669"/>
                                          </p:stCondLst>
                                        </p:cTn>
                                        <p:tgtEl>
                                          <p:spTgt spid="15"/>
                                        </p:tgtEl>
                                      </p:cBhvr>
                                      <p:to x="100000" y="100000"/>
                                    </p:animScale>
                                    <p:animScale>
                                      <p:cBhvr>
                                        <p:cTn id="173" dur="13">
                                          <p:stCondLst>
                                            <p:cond delay="821"/>
                                          </p:stCondLst>
                                        </p:cTn>
                                        <p:tgtEl>
                                          <p:spTgt spid="15"/>
                                        </p:tgtEl>
                                      </p:cBhvr>
                                      <p:to x="100000" y="90000"/>
                                    </p:animScale>
                                    <p:animScale>
                                      <p:cBhvr>
                                        <p:cTn id="174" dur="83" decel="50000">
                                          <p:stCondLst>
                                            <p:cond delay="834"/>
                                          </p:stCondLst>
                                        </p:cTn>
                                        <p:tgtEl>
                                          <p:spTgt spid="15"/>
                                        </p:tgtEl>
                                      </p:cBhvr>
                                      <p:to x="100000" y="100000"/>
                                    </p:animScale>
                                    <p:animScale>
                                      <p:cBhvr>
                                        <p:cTn id="175" dur="13">
                                          <p:stCondLst>
                                            <p:cond delay="904"/>
                                          </p:stCondLst>
                                        </p:cTn>
                                        <p:tgtEl>
                                          <p:spTgt spid="15"/>
                                        </p:tgtEl>
                                      </p:cBhvr>
                                      <p:to x="100000" y="95000"/>
                                    </p:animScale>
                                    <p:animScale>
                                      <p:cBhvr>
                                        <p:cTn id="176" dur="83" decel="50000">
                                          <p:stCondLst>
                                            <p:cond delay="917"/>
                                          </p:stCondLst>
                                        </p:cTn>
                                        <p:tgtEl>
                                          <p:spTgt spid="15"/>
                                        </p:tgtEl>
                                      </p:cBhvr>
                                      <p:to x="100000" y="100000"/>
                                    </p:animScale>
                                  </p:childTnLst>
                                </p:cTn>
                              </p:par>
                              <p:par>
                                <p:cTn id="177" presetID="26" presetClass="entr" presetSubtype="0" fill="hold" grpId="0" nodeType="withEffect">
                                  <p:stCondLst>
                                    <p:cond delay="0"/>
                                  </p:stCondLst>
                                  <p:childTnLst>
                                    <p:set>
                                      <p:cBhvr>
                                        <p:cTn id="178" dur="1" fill="hold">
                                          <p:stCondLst>
                                            <p:cond delay="0"/>
                                          </p:stCondLst>
                                        </p:cTn>
                                        <p:tgtEl>
                                          <p:spTgt spid="18"/>
                                        </p:tgtEl>
                                        <p:attrNameLst>
                                          <p:attrName>style.visibility</p:attrName>
                                        </p:attrNameLst>
                                      </p:cBhvr>
                                      <p:to>
                                        <p:strVal val="visible"/>
                                      </p:to>
                                    </p:set>
                                    <p:animEffect transition="in" filter="wipe(down)">
                                      <p:cBhvr>
                                        <p:cTn id="179" dur="290">
                                          <p:stCondLst>
                                            <p:cond delay="0"/>
                                          </p:stCondLst>
                                        </p:cTn>
                                        <p:tgtEl>
                                          <p:spTgt spid="18"/>
                                        </p:tgtEl>
                                      </p:cBhvr>
                                    </p:animEffect>
                                    <p:anim calcmode="lin" valueType="num">
                                      <p:cBhvr>
                                        <p:cTn id="18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8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8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8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8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85" dur="13">
                                          <p:stCondLst>
                                            <p:cond delay="325"/>
                                          </p:stCondLst>
                                        </p:cTn>
                                        <p:tgtEl>
                                          <p:spTgt spid="18"/>
                                        </p:tgtEl>
                                      </p:cBhvr>
                                      <p:to x="100000" y="60000"/>
                                    </p:animScale>
                                    <p:animScale>
                                      <p:cBhvr>
                                        <p:cTn id="186" dur="83" decel="50000">
                                          <p:stCondLst>
                                            <p:cond delay="338"/>
                                          </p:stCondLst>
                                        </p:cTn>
                                        <p:tgtEl>
                                          <p:spTgt spid="18"/>
                                        </p:tgtEl>
                                      </p:cBhvr>
                                      <p:to x="100000" y="100000"/>
                                    </p:animScale>
                                    <p:animScale>
                                      <p:cBhvr>
                                        <p:cTn id="187" dur="13">
                                          <p:stCondLst>
                                            <p:cond delay="656"/>
                                          </p:stCondLst>
                                        </p:cTn>
                                        <p:tgtEl>
                                          <p:spTgt spid="18"/>
                                        </p:tgtEl>
                                      </p:cBhvr>
                                      <p:to x="100000" y="80000"/>
                                    </p:animScale>
                                    <p:animScale>
                                      <p:cBhvr>
                                        <p:cTn id="188" dur="83" decel="50000">
                                          <p:stCondLst>
                                            <p:cond delay="669"/>
                                          </p:stCondLst>
                                        </p:cTn>
                                        <p:tgtEl>
                                          <p:spTgt spid="18"/>
                                        </p:tgtEl>
                                      </p:cBhvr>
                                      <p:to x="100000" y="100000"/>
                                    </p:animScale>
                                    <p:animScale>
                                      <p:cBhvr>
                                        <p:cTn id="189" dur="13">
                                          <p:stCondLst>
                                            <p:cond delay="821"/>
                                          </p:stCondLst>
                                        </p:cTn>
                                        <p:tgtEl>
                                          <p:spTgt spid="18"/>
                                        </p:tgtEl>
                                      </p:cBhvr>
                                      <p:to x="100000" y="90000"/>
                                    </p:animScale>
                                    <p:animScale>
                                      <p:cBhvr>
                                        <p:cTn id="190" dur="83" decel="50000">
                                          <p:stCondLst>
                                            <p:cond delay="834"/>
                                          </p:stCondLst>
                                        </p:cTn>
                                        <p:tgtEl>
                                          <p:spTgt spid="18"/>
                                        </p:tgtEl>
                                      </p:cBhvr>
                                      <p:to x="100000" y="100000"/>
                                    </p:animScale>
                                    <p:animScale>
                                      <p:cBhvr>
                                        <p:cTn id="191" dur="13">
                                          <p:stCondLst>
                                            <p:cond delay="904"/>
                                          </p:stCondLst>
                                        </p:cTn>
                                        <p:tgtEl>
                                          <p:spTgt spid="18"/>
                                        </p:tgtEl>
                                      </p:cBhvr>
                                      <p:to x="100000" y="95000"/>
                                    </p:animScale>
                                    <p:animScale>
                                      <p:cBhvr>
                                        <p:cTn id="192" dur="83" decel="50000">
                                          <p:stCondLst>
                                            <p:cond delay="917"/>
                                          </p:stCondLst>
                                        </p:cTn>
                                        <p:tgtEl>
                                          <p:spTgt spid="18"/>
                                        </p:tgtEl>
                                      </p:cBhvr>
                                      <p:to x="100000" y="100000"/>
                                    </p:animScale>
                                  </p:childTnLst>
                                </p:cTn>
                              </p:par>
                              <p:par>
                                <p:cTn id="193" presetID="26" presetClass="entr" presetSubtype="0" fill="hold" grpId="0" nodeType="withEffect">
                                  <p:stCondLst>
                                    <p:cond delay="0"/>
                                  </p:stCondLst>
                                  <p:childTnLst>
                                    <p:set>
                                      <p:cBhvr>
                                        <p:cTn id="194" dur="1" fill="hold">
                                          <p:stCondLst>
                                            <p:cond delay="0"/>
                                          </p:stCondLst>
                                        </p:cTn>
                                        <p:tgtEl>
                                          <p:spTgt spid="30"/>
                                        </p:tgtEl>
                                        <p:attrNameLst>
                                          <p:attrName>style.visibility</p:attrName>
                                        </p:attrNameLst>
                                      </p:cBhvr>
                                      <p:to>
                                        <p:strVal val="visible"/>
                                      </p:to>
                                    </p:set>
                                    <p:animEffect transition="in" filter="wipe(down)">
                                      <p:cBhvr>
                                        <p:cTn id="195" dur="290">
                                          <p:stCondLst>
                                            <p:cond delay="0"/>
                                          </p:stCondLst>
                                        </p:cTn>
                                        <p:tgtEl>
                                          <p:spTgt spid="30"/>
                                        </p:tgtEl>
                                      </p:cBhvr>
                                    </p:animEffect>
                                    <p:anim calcmode="lin" valueType="num">
                                      <p:cBhvr>
                                        <p:cTn id="19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9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9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01" dur="13">
                                          <p:stCondLst>
                                            <p:cond delay="325"/>
                                          </p:stCondLst>
                                        </p:cTn>
                                        <p:tgtEl>
                                          <p:spTgt spid="30"/>
                                        </p:tgtEl>
                                      </p:cBhvr>
                                      <p:to x="100000" y="60000"/>
                                    </p:animScale>
                                    <p:animScale>
                                      <p:cBhvr>
                                        <p:cTn id="202" dur="83" decel="50000">
                                          <p:stCondLst>
                                            <p:cond delay="338"/>
                                          </p:stCondLst>
                                        </p:cTn>
                                        <p:tgtEl>
                                          <p:spTgt spid="30"/>
                                        </p:tgtEl>
                                      </p:cBhvr>
                                      <p:to x="100000" y="100000"/>
                                    </p:animScale>
                                    <p:animScale>
                                      <p:cBhvr>
                                        <p:cTn id="203" dur="13">
                                          <p:stCondLst>
                                            <p:cond delay="656"/>
                                          </p:stCondLst>
                                        </p:cTn>
                                        <p:tgtEl>
                                          <p:spTgt spid="30"/>
                                        </p:tgtEl>
                                      </p:cBhvr>
                                      <p:to x="100000" y="80000"/>
                                    </p:animScale>
                                    <p:animScale>
                                      <p:cBhvr>
                                        <p:cTn id="204" dur="83" decel="50000">
                                          <p:stCondLst>
                                            <p:cond delay="669"/>
                                          </p:stCondLst>
                                        </p:cTn>
                                        <p:tgtEl>
                                          <p:spTgt spid="30"/>
                                        </p:tgtEl>
                                      </p:cBhvr>
                                      <p:to x="100000" y="100000"/>
                                    </p:animScale>
                                    <p:animScale>
                                      <p:cBhvr>
                                        <p:cTn id="205" dur="13">
                                          <p:stCondLst>
                                            <p:cond delay="821"/>
                                          </p:stCondLst>
                                        </p:cTn>
                                        <p:tgtEl>
                                          <p:spTgt spid="30"/>
                                        </p:tgtEl>
                                      </p:cBhvr>
                                      <p:to x="100000" y="90000"/>
                                    </p:animScale>
                                    <p:animScale>
                                      <p:cBhvr>
                                        <p:cTn id="206" dur="83" decel="50000">
                                          <p:stCondLst>
                                            <p:cond delay="834"/>
                                          </p:stCondLst>
                                        </p:cTn>
                                        <p:tgtEl>
                                          <p:spTgt spid="30"/>
                                        </p:tgtEl>
                                      </p:cBhvr>
                                      <p:to x="100000" y="100000"/>
                                    </p:animScale>
                                    <p:animScale>
                                      <p:cBhvr>
                                        <p:cTn id="207" dur="13">
                                          <p:stCondLst>
                                            <p:cond delay="904"/>
                                          </p:stCondLst>
                                        </p:cTn>
                                        <p:tgtEl>
                                          <p:spTgt spid="30"/>
                                        </p:tgtEl>
                                      </p:cBhvr>
                                      <p:to x="100000" y="95000"/>
                                    </p:animScale>
                                    <p:animScale>
                                      <p:cBhvr>
                                        <p:cTn id="208" dur="83" decel="50000">
                                          <p:stCondLst>
                                            <p:cond delay="917"/>
                                          </p:stCondLst>
                                        </p:cTn>
                                        <p:tgtEl>
                                          <p:spTgt spid="30"/>
                                        </p:tgtEl>
                                      </p:cBhvr>
                                      <p:to x="100000" y="100000"/>
                                    </p:animScale>
                                  </p:childTnLst>
                                </p:cTn>
                              </p:par>
                              <p:par>
                                <p:cTn id="209" presetID="26" presetClass="entr" presetSubtype="0" fill="hold" grpId="0" nodeType="withEffect">
                                  <p:stCondLst>
                                    <p:cond delay="0"/>
                                  </p:stCondLst>
                                  <p:childTnLst>
                                    <p:set>
                                      <p:cBhvr>
                                        <p:cTn id="210" dur="1" fill="hold">
                                          <p:stCondLst>
                                            <p:cond delay="0"/>
                                          </p:stCondLst>
                                        </p:cTn>
                                        <p:tgtEl>
                                          <p:spTgt spid="20"/>
                                        </p:tgtEl>
                                        <p:attrNameLst>
                                          <p:attrName>style.visibility</p:attrName>
                                        </p:attrNameLst>
                                      </p:cBhvr>
                                      <p:to>
                                        <p:strVal val="visible"/>
                                      </p:to>
                                    </p:set>
                                    <p:animEffect transition="in" filter="wipe(down)">
                                      <p:cBhvr>
                                        <p:cTn id="211" dur="290">
                                          <p:stCondLst>
                                            <p:cond delay="0"/>
                                          </p:stCondLst>
                                        </p:cTn>
                                        <p:tgtEl>
                                          <p:spTgt spid="20"/>
                                        </p:tgtEl>
                                      </p:cBhvr>
                                    </p:animEffect>
                                    <p:anim calcmode="lin" valueType="num">
                                      <p:cBhvr>
                                        <p:cTn id="21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1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1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17" dur="13">
                                          <p:stCondLst>
                                            <p:cond delay="325"/>
                                          </p:stCondLst>
                                        </p:cTn>
                                        <p:tgtEl>
                                          <p:spTgt spid="20"/>
                                        </p:tgtEl>
                                      </p:cBhvr>
                                      <p:to x="100000" y="60000"/>
                                    </p:animScale>
                                    <p:animScale>
                                      <p:cBhvr>
                                        <p:cTn id="218" dur="83" decel="50000">
                                          <p:stCondLst>
                                            <p:cond delay="338"/>
                                          </p:stCondLst>
                                        </p:cTn>
                                        <p:tgtEl>
                                          <p:spTgt spid="20"/>
                                        </p:tgtEl>
                                      </p:cBhvr>
                                      <p:to x="100000" y="100000"/>
                                    </p:animScale>
                                    <p:animScale>
                                      <p:cBhvr>
                                        <p:cTn id="219" dur="13">
                                          <p:stCondLst>
                                            <p:cond delay="656"/>
                                          </p:stCondLst>
                                        </p:cTn>
                                        <p:tgtEl>
                                          <p:spTgt spid="20"/>
                                        </p:tgtEl>
                                      </p:cBhvr>
                                      <p:to x="100000" y="80000"/>
                                    </p:animScale>
                                    <p:animScale>
                                      <p:cBhvr>
                                        <p:cTn id="220" dur="83" decel="50000">
                                          <p:stCondLst>
                                            <p:cond delay="669"/>
                                          </p:stCondLst>
                                        </p:cTn>
                                        <p:tgtEl>
                                          <p:spTgt spid="20"/>
                                        </p:tgtEl>
                                      </p:cBhvr>
                                      <p:to x="100000" y="100000"/>
                                    </p:animScale>
                                    <p:animScale>
                                      <p:cBhvr>
                                        <p:cTn id="221" dur="13">
                                          <p:stCondLst>
                                            <p:cond delay="821"/>
                                          </p:stCondLst>
                                        </p:cTn>
                                        <p:tgtEl>
                                          <p:spTgt spid="20"/>
                                        </p:tgtEl>
                                      </p:cBhvr>
                                      <p:to x="100000" y="90000"/>
                                    </p:animScale>
                                    <p:animScale>
                                      <p:cBhvr>
                                        <p:cTn id="222" dur="83" decel="50000">
                                          <p:stCondLst>
                                            <p:cond delay="834"/>
                                          </p:stCondLst>
                                        </p:cTn>
                                        <p:tgtEl>
                                          <p:spTgt spid="20"/>
                                        </p:tgtEl>
                                      </p:cBhvr>
                                      <p:to x="100000" y="100000"/>
                                    </p:animScale>
                                    <p:animScale>
                                      <p:cBhvr>
                                        <p:cTn id="223" dur="13">
                                          <p:stCondLst>
                                            <p:cond delay="904"/>
                                          </p:stCondLst>
                                        </p:cTn>
                                        <p:tgtEl>
                                          <p:spTgt spid="20"/>
                                        </p:tgtEl>
                                      </p:cBhvr>
                                      <p:to x="100000" y="95000"/>
                                    </p:animScale>
                                    <p:animScale>
                                      <p:cBhvr>
                                        <p:cTn id="224" dur="83" decel="50000">
                                          <p:stCondLst>
                                            <p:cond delay="917"/>
                                          </p:stCondLst>
                                        </p:cTn>
                                        <p:tgtEl>
                                          <p:spTgt spid="20"/>
                                        </p:tgtEl>
                                      </p:cBhvr>
                                      <p:to x="100000" y="100000"/>
                                    </p:animScale>
                                  </p:childTnLst>
                                </p:cTn>
                              </p:par>
                            </p:childTnLst>
                          </p:cTn>
                        </p:par>
                        <p:par>
                          <p:cTn id="225" fill="hold">
                            <p:stCondLst>
                              <p:cond delay="4400"/>
                            </p:stCondLst>
                            <p:childTnLst>
                              <p:par>
                                <p:cTn id="226" presetID="1" presetClass="entr" presetSubtype="0" fill="hold" grpId="0" nodeType="afterEffect">
                                  <p:stCondLst>
                                    <p:cond delay="0"/>
                                  </p:stCondLst>
                                  <p:childTnLst>
                                    <p:set>
                                      <p:cBhvr>
                                        <p:cTn id="227" dur="1" fill="hold">
                                          <p:stCondLst>
                                            <p:cond delay="0"/>
                                          </p:stCondLst>
                                        </p:cTn>
                                        <p:tgtEl>
                                          <p:spTgt spid="31"/>
                                        </p:tgtEl>
                                        <p:attrNameLst>
                                          <p:attrName>style.visibility</p:attrName>
                                        </p:attrNameLst>
                                      </p:cBhvr>
                                      <p:to>
                                        <p:strVal val="visible"/>
                                      </p:to>
                                    </p:set>
                                  </p:childTnLst>
                                </p:cTn>
                              </p:par>
                              <p:par>
                                <p:cTn id="228" presetID="35" presetClass="path" presetSubtype="0" accel="50000" decel="50000" fill="hold" grpId="1" nodeType="withEffect">
                                  <p:stCondLst>
                                    <p:cond delay="0"/>
                                  </p:stCondLst>
                                  <p:childTnLst>
                                    <p:animMotion origin="layout" path="M -3.56836E-6 -3.7037E-7 L 0.36686 0.15278 " pathEditMode="relative" rAng="0" ptsTypes="AA">
                                      <p:cBhvr>
                                        <p:cTn id="229" dur="500" spd="-99900" fill="hold"/>
                                        <p:tgtEl>
                                          <p:spTgt spid="31"/>
                                        </p:tgtEl>
                                        <p:attrNameLst>
                                          <p:attrName>ppt_x,ppt_y</p:attrName>
                                        </p:attrNameLst>
                                      </p:cBhvr>
                                      <p:rCtr x="18343" y="7639"/>
                                    </p:animMotion>
                                  </p:childTnLst>
                                </p:cTn>
                              </p:par>
                              <p:par>
                                <p:cTn id="230" presetID="1" presetClass="entr" presetSubtype="0" fill="hold" grpId="0" nodeType="withEffect">
                                  <p:stCondLst>
                                    <p:cond delay="0"/>
                                  </p:stCondLst>
                                  <p:childTnLst>
                                    <p:set>
                                      <p:cBhvr>
                                        <p:cTn id="231" dur="1" fill="hold">
                                          <p:stCondLst>
                                            <p:cond delay="0"/>
                                          </p:stCondLst>
                                        </p:cTn>
                                        <p:tgtEl>
                                          <p:spTgt spid="32"/>
                                        </p:tgtEl>
                                        <p:attrNameLst>
                                          <p:attrName>style.visibility</p:attrName>
                                        </p:attrNameLst>
                                      </p:cBhvr>
                                      <p:to>
                                        <p:strVal val="visible"/>
                                      </p:to>
                                    </p:set>
                                  </p:childTnLst>
                                </p:cTn>
                              </p:par>
                              <p:par>
                                <p:cTn id="232" presetID="35" presetClass="path" presetSubtype="0" accel="50000" decel="50000" fill="hold" grpId="1" nodeType="withEffect">
                                  <p:stCondLst>
                                    <p:cond delay="0"/>
                                  </p:stCondLst>
                                  <p:childTnLst>
                                    <p:animMotion origin="layout" path="M 7.85742E-7 -3.33333E-6 L -0.39495 -0.11018 " pathEditMode="relative" rAng="0" ptsTypes="AA">
                                      <p:cBhvr>
                                        <p:cTn id="233" dur="500" spd="-99900" fill="hold"/>
                                        <p:tgtEl>
                                          <p:spTgt spid="32"/>
                                        </p:tgtEl>
                                        <p:attrNameLst>
                                          <p:attrName>ppt_x,ppt_y</p:attrName>
                                        </p:attrNameLst>
                                      </p:cBhvr>
                                      <p:rCtr x="-19748" y="-5509"/>
                                    </p:animMotion>
                                  </p:childTnLst>
                                </p:cTn>
                              </p:par>
                            </p:childTnLst>
                          </p:cTn>
                        </p:par>
                        <p:par>
                          <p:cTn id="234" fill="hold">
                            <p:stCondLst>
                              <p:cond delay="4900"/>
                            </p:stCondLst>
                            <p:childTnLst>
                              <p:par>
                                <p:cTn id="235" presetID="18" presetClass="entr" presetSubtype="3" fill="hold" grpId="0" nodeType="afterEffect">
                                  <p:stCondLst>
                                    <p:cond delay="0"/>
                                  </p:stCondLst>
                                  <p:childTnLst>
                                    <p:set>
                                      <p:cBhvr>
                                        <p:cTn id="236" dur="1" fill="hold">
                                          <p:stCondLst>
                                            <p:cond delay="0"/>
                                          </p:stCondLst>
                                        </p:cTn>
                                        <p:tgtEl>
                                          <p:spTgt spid="33"/>
                                        </p:tgtEl>
                                        <p:attrNameLst>
                                          <p:attrName>style.visibility</p:attrName>
                                        </p:attrNameLst>
                                      </p:cBhvr>
                                      <p:to>
                                        <p:strVal val="visible"/>
                                      </p:to>
                                    </p:set>
                                    <p:animEffect transition="in" filter="strips(upRight)">
                                      <p:cBhvr>
                                        <p:cTn id="2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animBg="1"/>
      <p:bldP spid="14" grpId="0" animBg="1"/>
      <p:bldP spid="15" grpId="0" animBg="1"/>
      <p:bldP spid="16" grpId="0"/>
      <p:bldP spid="17" grpId="0"/>
      <p:bldP spid="18" grpId="0"/>
      <p:bldP spid="19" grpId="0" animBg="1"/>
      <p:bldP spid="20" grpId="0" animBg="1"/>
      <p:bldP spid="21" grpId="0" animBg="1"/>
      <p:bldP spid="28" grpId="0"/>
      <p:bldP spid="29" grpId="0"/>
      <p:bldP spid="30" grpId="0"/>
      <p:bldP spid="31" grpId="0" animBg="1"/>
      <p:bldP spid="31" grpId="1" animBg="1"/>
      <p:bldP spid="32" grpId="0" animBg="1"/>
      <p:bldP spid="32" grpId="1"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产品功能</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22</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3"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0070C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4"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0070C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5"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6"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57" name="直接连接符 56"/>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TextBox 498"/>
          <p:cNvSpPr txBox="1"/>
          <p:nvPr/>
        </p:nvSpPr>
        <p:spPr>
          <a:xfrm>
            <a:off x="4224649" y="1958822"/>
            <a:ext cx="1569660" cy="369332"/>
          </a:xfrm>
          <a:prstGeom prst="rect">
            <a:avLst/>
          </a:prstGeom>
          <a:noFill/>
        </p:spPr>
        <p:txBody>
          <a:bodyPr wrap="none" rtlCol="0" anchor="ctr">
            <a:spAutoFit/>
          </a:bodyPr>
          <a:lstStyle/>
          <a:p>
            <a:pPr lvl="0"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69" name="TextBox 499"/>
          <p:cNvSpPr txBox="1"/>
          <p:nvPr/>
        </p:nvSpPr>
        <p:spPr>
          <a:xfrm>
            <a:off x="9239366"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0" name="TextBox 500"/>
          <p:cNvSpPr txBox="1"/>
          <p:nvPr/>
        </p:nvSpPr>
        <p:spPr>
          <a:xfrm>
            <a:off x="4224649"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1" name="TextBox 501"/>
          <p:cNvSpPr txBox="1"/>
          <p:nvPr/>
        </p:nvSpPr>
        <p:spPr>
          <a:xfrm>
            <a:off x="9239366"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2"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73"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74"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75"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11548781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750" fill="hold"/>
                                        <p:tgtEl>
                                          <p:spTgt spid="54"/>
                                        </p:tgtEl>
                                        <p:attrNameLst>
                                          <p:attrName>ppt_x</p:attrName>
                                        </p:attrNameLst>
                                      </p:cBhvr>
                                      <p:tavLst>
                                        <p:tav tm="0">
                                          <p:val>
                                            <p:strVal val="1+#ppt_w/2"/>
                                          </p:val>
                                        </p:tav>
                                        <p:tav tm="100000">
                                          <p:val>
                                            <p:strVal val="#ppt_x"/>
                                          </p:val>
                                        </p:tav>
                                      </p:tavLst>
                                    </p:anim>
                                    <p:anim calcmode="lin" valueType="num">
                                      <p:cBhvr additive="base">
                                        <p:cTn id="21" dur="750" fill="hold"/>
                                        <p:tgtEl>
                                          <p:spTgt spid="5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1+#ppt_w/2"/>
                                          </p:val>
                                        </p:tav>
                                        <p:tav tm="100000">
                                          <p:val>
                                            <p:strVal val="#ppt_x"/>
                                          </p:val>
                                        </p:tav>
                                      </p:tavLst>
                                    </p:anim>
                                    <p:anim calcmode="lin" valueType="num">
                                      <p:cBhvr additive="base">
                                        <p:cTn id="25" dur="500" fill="hold"/>
                                        <p:tgtEl>
                                          <p:spTgt spid="5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750" fill="hold"/>
                                        <p:tgtEl>
                                          <p:spTgt spid="55"/>
                                        </p:tgtEl>
                                        <p:attrNameLst>
                                          <p:attrName>ppt_x</p:attrName>
                                        </p:attrNameLst>
                                      </p:cBhvr>
                                      <p:tavLst>
                                        <p:tav tm="0">
                                          <p:val>
                                            <p:strVal val="1+#ppt_w/2"/>
                                          </p:val>
                                        </p:tav>
                                        <p:tav tm="100000">
                                          <p:val>
                                            <p:strVal val="#ppt_x"/>
                                          </p:val>
                                        </p:tav>
                                      </p:tavLst>
                                    </p:anim>
                                    <p:anim calcmode="lin" valueType="num">
                                      <p:cBhvr additive="base">
                                        <p:cTn id="29" dur="75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1+#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22" presetClass="entr" presetSubtype="8"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par>
                                <p:cTn id="44" presetID="22" presetClass="entr" presetSubtype="8"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750"/>
                            </p:stCondLst>
                            <p:childTnLst>
                              <p:par>
                                <p:cTn id="48" presetID="12" presetClass="entr" presetSubtype="4" fill="hold" grpId="0" nodeType="afterEffect">
                                  <p:stCondLst>
                                    <p:cond delay="0"/>
                                  </p:stCondLst>
                                  <p:iterate type="lt">
                                    <p:tmPct val="50000"/>
                                  </p:iterate>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300"/>
                                        <p:tgtEl>
                                          <p:spTgt spid="61"/>
                                        </p:tgtEl>
                                        <p:attrNameLst>
                                          <p:attrName>ppt_y</p:attrName>
                                        </p:attrNameLst>
                                      </p:cBhvr>
                                      <p:tavLst>
                                        <p:tav tm="0">
                                          <p:val>
                                            <p:strVal val="#ppt_y+#ppt_h*1.125000"/>
                                          </p:val>
                                        </p:tav>
                                        <p:tav tm="100000">
                                          <p:val>
                                            <p:strVal val="#ppt_y"/>
                                          </p:val>
                                        </p:tav>
                                      </p:tavLst>
                                    </p:anim>
                                    <p:animEffect transition="in" filter="wipe(up)">
                                      <p:cBhvr>
                                        <p:cTn id="51" dur="300"/>
                                        <p:tgtEl>
                                          <p:spTgt spid="61"/>
                                        </p:tgtEl>
                                      </p:cBhvr>
                                    </p:animEffect>
                                  </p:childTnLst>
                                </p:cTn>
                              </p:par>
                              <p:par>
                                <p:cTn id="52" presetID="12" presetClass="entr" presetSubtype="4" fill="hold" grpId="0" nodeType="withEffect">
                                  <p:stCondLst>
                                    <p:cond delay="0"/>
                                  </p:stCondLst>
                                  <p:iterate type="lt">
                                    <p:tmPct val="50000"/>
                                  </p:iterate>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300"/>
                                        <p:tgtEl>
                                          <p:spTgt spid="69"/>
                                        </p:tgtEl>
                                        <p:attrNameLst>
                                          <p:attrName>ppt_y</p:attrName>
                                        </p:attrNameLst>
                                      </p:cBhvr>
                                      <p:tavLst>
                                        <p:tav tm="0">
                                          <p:val>
                                            <p:strVal val="#ppt_y+#ppt_h*1.125000"/>
                                          </p:val>
                                        </p:tav>
                                        <p:tav tm="100000">
                                          <p:val>
                                            <p:strVal val="#ppt_y"/>
                                          </p:val>
                                        </p:tav>
                                      </p:tavLst>
                                    </p:anim>
                                    <p:animEffect transition="in" filter="wipe(up)">
                                      <p:cBhvr>
                                        <p:cTn id="55" dur="300"/>
                                        <p:tgtEl>
                                          <p:spTgt spid="69"/>
                                        </p:tgtEl>
                                      </p:cBhvr>
                                    </p:animEffect>
                                  </p:childTnLst>
                                </p:cTn>
                              </p:par>
                              <p:par>
                                <p:cTn id="56" presetID="12" presetClass="entr" presetSubtype="4" fill="hold" grpId="0" nodeType="withEffect">
                                  <p:stCondLst>
                                    <p:cond delay="0"/>
                                  </p:stCondLst>
                                  <p:iterate type="lt">
                                    <p:tmPct val="50000"/>
                                  </p:iterate>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300"/>
                                        <p:tgtEl>
                                          <p:spTgt spid="70"/>
                                        </p:tgtEl>
                                        <p:attrNameLst>
                                          <p:attrName>ppt_y</p:attrName>
                                        </p:attrNameLst>
                                      </p:cBhvr>
                                      <p:tavLst>
                                        <p:tav tm="0">
                                          <p:val>
                                            <p:strVal val="#ppt_y+#ppt_h*1.125000"/>
                                          </p:val>
                                        </p:tav>
                                        <p:tav tm="100000">
                                          <p:val>
                                            <p:strVal val="#ppt_y"/>
                                          </p:val>
                                        </p:tav>
                                      </p:tavLst>
                                    </p:anim>
                                    <p:animEffect transition="in" filter="wipe(up)">
                                      <p:cBhvr>
                                        <p:cTn id="59" dur="300"/>
                                        <p:tgtEl>
                                          <p:spTgt spid="70"/>
                                        </p:tgtEl>
                                      </p:cBhvr>
                                    </p:animEffect>
                                  </p:childTnLst>
                                </p:cTn>
                              </p:par>
                              <p:par>
                                <p:cTn id="60" presetID="12" presetClass="entr" presetSubtype="4" fill="hold" grpId="0" nodeType="withEffect">
                                  <p:stCondLst>
                                    <p:cond delay="0"/>
                                  </p:stCondLst>
                                  <p:iterate type="lt">
                                    <p:tmPct val="50000"/>
                                  </p:iterate>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300"/>
                                        <p:tgtEl>
                                          <p:spTgt spid="71"/>
                                        </p:tgtEl>
                                        <p:attrNameLst>
                                          <p:attrName>ppt_y</p:attrName>
                                        </p:attrNameLst>
                                      </p:cBhvr>
                                      <p:tavLst>
                                        <p:tav tm="0">
                                          <p:val>
                                            <p:strVal val="#ppt_y+#ppt_h*1.125000"/>
                                          </p:val>
                                        </p:tav>
                                        <p:tav tm="100000">
                                          <p:val>
                                            <p:strVal val="#ppt_y"/>
                                          </p:val>
                                        </p:tav>
                                      </p:tavLst>
                                    </p:anim>
                                    <p:animEffect transition="in" filter="wipe(up)">
                                      <p:cBhvr>
                                        <p:cTn id="63" dur="300"/>
                                        <p:tgtEl>
                                          <p:spTgt spid="71"/>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72"/>
                                        </p:tgtEl>
                                        <p:attrNameLst>
                                          <p:attrName>style.visibility</p:attrName>
                                        </p:attrNameLst>
                                      </p:cBhvr>
                                      <p:to>
                                        <p:strVal val="visible"/>
                                      </p:to>
                                    </p:set>
                                    <p:animEffect transition="in" filter="fade">
                                      <p:cBhvr>
                                        <p:cTn id="66" dur="100"/>
                                        <p:tgtEl>
                                          <p:spTgt spid="72"/>
                                        </p:tgtEl>
                                      </p:cBhvr>
                                    </p:animEffect>
                                  </p:childTnLst>
                                </p:cTn>
                              </p:par>
                              <p:par>
                                <p:cTn id="67" presetID="10" presetClass="entr" presetSubtype="0" fill="hold" grpId="0" nodeType="withEffect">
                                  <p:stCondLst>
                                    <p:cond delay="1000"/>
                                  </p:stCondLst>
                                  <p:iterate type="lt">
                                    <p:tmPct val="10000"/>
                                  </p:iterate>
                                  <p:childTnLst>
                                    <p:set>
                                      <p:cBhvr>
                                        <p:cTn id="68" dur="1" fill="hold">
                                          <p:stCondLst>
                                            <p:cond delay="0"/>
                                          </p:stCondLst>
                                        </p:cTn>
                                        <p:tgtEl>
                                          <p:spTgt spid="73"/>
                                        </p:tgtEl>
                                        <p:attrNameLst>
                                          <p:attrName>style.visibility</p:attrName>
                                        </p:attrNameLst>
                                      </p:cBhvr>
                                      <p:to>
                                        <p:strVal val="visible"/>
                                      </p:to>
                                    </p:set>
                                    <p:animEffect transition="in" filter="fade">
                                      <p:cBhvr>
                                        <p:cTn id="69" dur="100"/>
                                        <p:tgtEl>
                                          <p:spTgt spid="73"/>
                                        </p:tgtEl>
                                      </p:cBhvr>
                                    </p:animEffect>
                                  </p:childTnLst>
                                </p:cTn>
                              </p:par>
                              <p:par>
                                <p:cTn id="70" presetID="10" presetClass="entr" presetSubtype="0" fill="hold" grpId="0" nodeType="withEffect">
                                  <p:stCondLst>
                                    <p:cond delay="1000"/>
                                  </p:stCondLst>
                                  <p:iterate type="lt">
                                    <p:tmPct val="10000"/>
                                  </p:iterate>
                                  <p:childTnLst>
                                    <p:set>
                                      <p:cBhvr>
                                        <p:cTn id="71" dur="1" fill="hold">
                                          <p:stCondLst>
                                            <p:cond delay="0"/>
                                          </p:stCondLst>
                                        </p:cTn>
                                        <p:tgtEl>
                                          <p:spTgt spid="74"/>
                                        </p:tgtEl>
                                        <p:attrNameLst>
                                          <p:attrName>style.visibility</p:attrName>
                                        </p:attrNameLst>
                                      </p:cBhvr>
                                      <p:to>
                                        <p:strVal val="visible"/>
                                      </p:to>
                                    </p:set>
                                    <p:animEffect transition="in" filter="fade">
                                      <p:cBhvr>
                                        <p:cTn id="72" dur="100"/>
                                        <p:tgtEl>
                                          <p:spTgt spid="74"/>
                                        </p:tgtEl>
                                      </p:cBhvr>
                                    </p:animEffect>
                                  </p:childTnLst>
                                </p:cTn>
                              </p:par>
                              <p:par>
                                <p:cTn id="73" presetID="10" presetClass="entr" presetSubtype="0" fill="hold" grpId="0" nodeType="withEffect">
                                  <p:stCondLst>
                                    <p:cond delay="1000"/>
                                  </p:stCondLst>
                                  <p:iterate type="lt">
                                    <p:tmPct val="10000"/>
                                  </p:iterate>
                                  <p:childTnLst>
                                    <p:set>
                                      <p:cBhvr>
                                        <p:cTn id="74" dur="1" fill="hold">
                                          <p:stCondLst>
                                            <p:cond delay="0"/>
                                          </p:stCondLst>
                                        </p:cTn>
                                        <p:tgtEl>
                                          <p:spTgt spid="75"/>
                                        </p:tgtEl>
                                        <p:attrNameLst>
                                          <p:attrName>style.visibility</p:attrName>
                                        </p:attrNameLst>
                                      </p:cBhvr>
                                      <p:to>
                                        <p:strVal val="visible"/>
                                      </p:to>
                                    </p:set>
                                    <p:animEffect transition="in" filter="fade">
                                      <p:cBhvr>
                                        <p:cTn id="75" dur="1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3" grpId="0" animBg="1"/>
      <p:bldP spid="54" grpId="0" animBg="1"/>
      <p:bldP spid="55" grpId="0" animBg="1"/>
      <p:bldP spid="56" grpId="0" animBg="1"/>
      <p:bldP spid="61"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网络营销方案</a:t>
            </a:r>
            <a:endParaRPr lang="en-US" altLang="zh-CN"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23</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2" name="组合 41"/>
          <p:cNvGrpSpPr/>
          <p:nvPr/>
        </p:nvGrpSpPr>
        <p:grpSpPr>
          <a:xfrm>
            <a:off x="3242575" y="2750751"/>
            <a:ext cx="831850" cy="830262"/>
            <a:chOff x="3241675" y="2678113"/>
            <a:chExt cx="831850" cy="830262"/>
          </a:xfrm>
        </p:grpSpPr>
        <p:sp>
          <p:nvSpPr>
            <p:cNvPr id="43" name="Oval 7"/>
            <p:cNvSpPr>
              <a:spLocks noChangeArrowheads="1"/>
            </p:cNvSpPr>
            <p:nvPr/>
          </p:nvSpPr>
          <p:spPr bwMode="auto">
            <a:xfrm>
              <a:off x="3241675" y="2678113"/>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726638" y="1708112"/>
            <a:ext cx="831850" cy="831850"/>
            <a:chOff x="2725738" y="1484313"/>
            <a:chExt cx="831850" cy="831850"/>
          </a:xfrm>
        </p:grpSpPr>
        <p:sp>
          <p:nvSpPr>
            <p:cNvPr id="47" name="Oval 6"/>
            <p:cNvSpPr>
              <a:spLocks noChangeArrowheads="1"/>
            </p:cNvSpPr>
            <p:nvPr/>
          </p:nvSpPr>
          <p:spPr bwMode="auto">
            <a:xfrm>
              <a:off x="2725738" y="1484313"/>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42575" y="3906934"/>
            <a:ext cx="831850" cy="831850"/>
            <a:chOff x="3241675" y="4133850"/>
            <a:chExt cx="831850" cy="831850"/>
          </a:xfrm>
        </p:grpSpPr>
        <p:sp>
          <p:nvSpPr>
            <p:cNvPr id="51" name="Oval 9"/>
            <p:cNvSpPr>
              <a:spLocks noChangeArrowheads="1"/>
            </p:cNvSpPr>
            <p:nvPr/>
          </p:nvSpPr>
          <p:spPr bwMode="auto">
            <a:xfrm>
              <a:off x="3241675" y="4133850"/>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726638" y="4948943"/>
            <a:ext cx="831850" cy="830262"/>
            <a:chOff x="2725738" y="5327650"/>
            <a:chExt cx="831850" cy="830262"/>
          </a:xfrm>
        </p:grpSpPr>
        <p:sp>
          <p:nvSpPr>
            <p:cNvPr id="57" name="Oval 8"/>
            <p:cNvSpPr>
              <a:spLocks noChangeArrowheads="1"/>
            </p:cNvSpPr>
            <p:nvPr/>
          </p:nvSpPr>
          <p:spPr bwMode="auto">
            <a:xfrm>
              <a:off x="2725738" y="5327650"/>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1035331" y="2802384"/>
            <a:ext cx="1939925" cy="1939925"/>
            <a:chOff x="877888" y="2946400"/>
            <a:chExt cx="1939925" cy="1939925"/>
          </a:xfrm>
        </p:grpSpPr>
        <p:sp>
          <p:nvSpPr>
            <p:cNvPr id="60" name="Oval 5"/>
            <p:cNvSpPr>
              <a:spLocks noChangeArrowheads="1"/>
            </p:cNvSpPr>
            <p:nvPr/>
          </p:nvSpPr>
          <p:spPr bwMode="auto">
            <a:xfrm>
              <a:off x="877888" y="2946400"/>
              <a:ext cx="1939925" cy="1939925"/>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66062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Scale>
                                      <p:cBhvr>
                                        <p:cTn id="20"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9"/>
                                        </p:tgtEl>
                                        <p:attrNameLst>
                                          <p:attrName>ppt_x</p:attrName>
                                          <p:attrName>ppt_y</p:attrName>
                                        </p:attrNameLst>
                                      </p:cBhvr>
                                    </p:animMotion>
                                    <p:animEffect transition="in" filter="fade">
                                      <p:cBhvr>
                                        <p:cTn id="22" dur="1000"/>
                                        <p:tgtEl>
                                          <p:spTgt spid="59"/>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childTnLst>
                                </p:cTn>
                              </p:par>
                              <p:par>
                                <p:cTn id="26" presetID="56" presetClass="path" presetSubtype="0" accel="50000" decel="50000" fill="hold" nodeType="withEffect">
                                  <p:stCondLst>
                                    <p:cond delay="0"/>
                                  </p:stCondLst>
                                  <p:childTnLst>
                                    <p:animMotion origin="layout" path="M 2.36113E-6 -3.33333E-6 L -0.1059 0.29653 " pathEditMode="relative" rAng="0" ptsTypes="AA">
                                      <p:cBhvr>
                                        <p:cTn id="27" dur="500" spd="-100000" fill="hold"/>
                                        <p:tgtEl>
                                          <p:spTgt spid="46"/>
                                        </p:tgtEl>
                                        <p:attrNameLst>
                                          <p:attrName>ppt_x</p:attrName>
                                          <p:attrName>ppt_y</p:attrName>
                                        </p:attrNameLst>
                                      </p:cBhvr>
                                      <p:rCtr x="-5295" y="14815"/>
                                    </p:animMotion>
                                  </p:childTnLst>
                                </p:cTn>
                              </p:par>
                              <p:par>
                                <p:cTn id="28" presetID="1"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56" presetClass="path" presetSubtype="0" accel="50000" decel="50000" fill="hold" nodeType="withEffect">
                                  <p:stCondLst>
                                    <p:cond delay="0"/>
                                  </p:stCondLst>
                                  <p:childTnLst>
                                    <p:animMotion origin="layout" path="M 3.1885E-6 4.07407E-6 L -0.14818 0.12268 " pathEditMode="relative" rAng="0" ptsTypes="AA">
                                      <p:cBhvr>
                                        <p:cTn id="31" dur="500" spd="-100000" fill="hold"/>
                                        <p:tgtEl>
                                          <p:spTgt spid="42"/>
                                        </p:tgtEl>
                                        <p:attrNameLst>
                                          <p:attrName>ppt_x</p:attrName>
                                          <p:attrName>ppt_y</p:attrName>
                                        </p:attrNameLst>
                                      </p:cBhvr>
                                      <p:rCtr x="-7415" y="6134"/>
                                    </p:animMotion>
                                  </p:childTnLst>
                                </p:cTn>
                              </p:par>
                              <p:par>
                                <p:cTn id="32" presetID="1"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childTnLst>
                                </p:cTn>
                              </p:par>
                              <p:par>
                                <p:cTn id="34" presetID="56" presetClass="path" presetSubtype="0" accel="50000" decel="50000" fill="hold" nodeType="withEffect">
                                  <p:stCondLst>
                                    <p:cond delay="0"/>
                                  </p:stCondLst>
                                  <p:childTnLst>
                                    <p:animMotion origin="layout" path="M 3.1885E-6 4.07407E-6 L -0.14818 -0.08982 " pathEditMode="relative" rAng="0" ptsTypes="AA">
                                      <p:cBhvr>
                                        <p:cTn id="35" dur="500" spd="-100000" fill="hold"/>
                                        <p:tgtEl>
                                          <p:spTgt spid="50"/>
                                        </p:tgtEl>
                                        <p:attrNameLst>
                                          <p:attrName>ppt_x</p:attrName>
                                          <p:attrName>ppt_y</p:attrName>
                                        </p:attrNameLst>
                                      </p:cBhvr>
                                      <p:rCtr x="-7415" y="-4491"/>
                                    </p:animMotion>
                                  </p:childTnLst>
                                </p:cTn>
                              </p:par>
                              <p:par>
                                <p:cTn id="36" presetID="1" presetClass="entr" presetSubtype="0"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56" presetClass="path" presetSubtype="0" accel="50000" decel="50000" fill="hold" nodeType="withEffect">
                                  <p:stCondLst>
                                    <p:cond delay="0"/>
                                  </p:stCondLst>
                                  <p:childTnLst>
                                    <p:animMotion origin="layout" path="M 2.36113E-6 1.48148E-6 L -0.1059 -0.26366 " pathEditMode="relative" rAng="0" ptsTypes="AA">
                                      <p:cBhvr>
                                        <p:cTn id="39" dur="500" spd="-100000" fill="hold"/>
                                        <p:tgtEl>
                                          <p:spTgt spid="56"/>
                                        </p:tgtEl>
                                        <p:attrNameLst>
                                          <p:attrName>ppt_x</p:attrName>
                                          <p:attrName>ppt_y</p:attrName>
                                        </p:attrNameLst>
                                      </p:cBhvr>
                                      <p:rCtr x="-5295" y="-13194"/>
                                    </p:animMotion>
                                  </p:childTnLst>
                                </p:cTn>
                              </p:par>
                            </p:childTnLst>
                          </p:cTn>
                        </p:par>
                        <p:par>
                          <p:cTn id="40" fill="hold">
                            <p:stCondLst>
                              <p:cond delay="2000"/>
                            </p:stCondLst>
                            <p:childTnLst>
                              <p:par>
                                <p:cTn id="41" presetID="31" presetClass="entr" presetSubtype="0"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300" fill="hold"/>
                                        <p:tgtEl>
                                          <p:spTgt spid="69"/>
                                        </p:tgtEl>
                                        <p:attrNameLst>
                                          <p:attrName>ppt_w</p:attrName>
                                        </p:attrNameLst>
                                      </p:cBhvr>
                                      <p:tavLst>
                                        <p:tav tm="0">
                                          <p:val>
                                            <p:fltVal val="0"/>
                                          </p:val>
                                        </p:tav>
                                        <p:tav tm="100000">
                                          <p:val>
                                            <p:strVal val="#ppt_w"/>
                                          </p:val>
                                        </p:tav>
                                      </p:tavLst>
                                    </p:anim>
                                    <p:anim calcmode="lin" valueType="num">
                                      <p:cBhvr>
                                        <p:cTn id="44" dur="300" fill="hold"/>
                                        <p:tgtEl>
                                          <p:spTgt spid="69"/>
                                        </p:tgtEl>
                                        <p:attrNameLst>
                                          <p:attrName>ppt_h</p:attrName>
                                        </p:attrNameLst>
                                      </p:cBhvr>
                                      <p:tavLst>
                                        <p:tav tm="0">
                                          <p:val>
                                            <p:fltVal val="0"/>
                                          </p:val>
                                        </p:tav>
                                        <p:tav tm="100000">
                                          <p:val>
                                            <p:strVal val="#ppt_h"/>
                                          </p:val>
                                        </p:tav>
                                      </p:tavLst>
                                    </p:anim>
                                    <p:anim calcmode="lin" valueType="num">
                                      <p:cBhvr>
                                        <p:cTn id="45" dur="300" fill="hold"/>
                                        <p:tgtEl>
                                          <p:spTgt spid="69"/>
                                        </p:tgtEl>
                                        <p:attrNameLst>
                                          <p:attrName>style.rotation</p:attrName>
                                        </p:attrNameLst>
                                      </p:cBhvr>
                                      <p:tavLst>
                                        <p:tav tm="0">
                                          <p:val>
                                            <p:fltVal val="90"/>
                                          </p:val>
                                        </p:tav>
                                        <p:tav tm="100000">
                                          <p:val>
                                            <p:fltVal val="0"/>
                                          </p:val>
                                        </p:tav>
                                      </p:tavLst>
                                    </p:anim>
                                    <p:animEffect transition="in" filter="fade">
                                      <p:cBhvr>
                                        <p:cTn id="46" dur="300"/>
                                        <p:tgtEl>
                                          <p:spTgt spid="69"/>
                                        </p:tgtEl>
                                      </p:cBhvr>
                                    </p:animEffect>
                                  </p:childTnLst>
                                </p:cTn>
                              </p:par>
                            </p:childTnLst>
                          </p:cTn>
                        </p:par>
                        <p:par>
                          <p:cTn id="47" fill="hold">
                            <p:stCondLst>
                              <p:cond delay="2300"/>
                            </p:stCondLst>
                            <p:childTnLst>
                              <p:par>
                                <p:cTn id="48" presetID="22" presetClass="entr" presetSubtype="1"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up)">
                                      <p:cBhvr>
                                        <p:cTn id="50" dur="500"/>
                                        <p:tgtEl>
                                          <p:spTgt spid="70"/>
                                        </p:tgtEl>
                                      </p:cBhvr>
                                    </p:animEffect>
                                  </p:childTnLst>
                                </p:cTn>
                              </p:par>
                            </p:childTnLst>
                          </p:cTn>
                        </p:par>
                        <p:par>
                          <p:cTn id="51" fill="hold">
                            <p:stCondLst>
                              <p:cond delay="2800"/>
                            </p:stCondLst>
                            <p:childTnLst>
                              <p:par>
                                <p:cTn id="52" presetID="31" presetClass="entr" presetSubtype="0"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p:cTn id="54" dur="300" fill="hold"/>
                                        <p:tgtEl>
                                          <p:spTgt spid="75"/>
                                        </p:tgtEl>
                                        <p:attrNameLst>
                                          <p:attrName>ppt_w</p:attrName>
                                        </p:attrNameLst>
                                      </p:cBhvr>
                                      <p:tavLst>
                                        <p:tav tm="0">
                                          <p:val>
                                            <p:fltVal val="0"/>
                                          </p:val>
                                        </p:tav>
                                        <p:tav tm="100000">
                                          <p:val>
                                            <p:strVal val="#ppt_w"/>
                                          </p:val>
                                        </p:tav>
                                      </p:tavLst>
                                    </p:anim>
                                    <p:anim calcmode="lin" valueType="num">
                                      <p:cBhvr>
                                        <p:cTn id="55" dur="300" fill="hold"/>
                                        <p:tgtEl>
                                          <p:spTgt spid="75"/>
                                        </p:tgtEl>
                                        <p:attrNameLst>
                                          <p:attrName>ppt_h</p:attrName>
                                        </p:attrNameLst>
                                      </p:cBhvr>
                                      <p:tavLst>
                                        <p:tav tm="0">
                                          <p:val>
                                            <p:fltVal val="0"/>
                                          </p:val>
                                        </p:tav>
                                        <p:tav tm="100000">
                                          <p:val>
                                            <p:strVal val="#ppt_h"/>
                                          </p:val>
                                        </p:tav>
                                      </p:tavLst>
                                    </p:anim>
                                    <p:anim calcmode="lin" valueType="num">
                                      <p:cBhvr>
                                        <p:cTn id="56" dur="300" fill="hold"/>
                                        <p:tgtEl>
                                          <p:spTgt spid="75"/>
                                        </p:tgtEl>
                                        <p:attrNameLst>
                                          <p:attrName>style.rotation</p:attrName>
                                        </p:attrNameLst>
                                      </p:cBhvr>
                                      <p:tavLst>
                                        <p:tav tm="0">
                                          <p:val>
                                            <p:fltVal val="90"/>
                                          </p:val>
                                        </p:tav>
                                        <p:tav tm="100000">
                                          <p:val>
                                            <p:fltVal val="0"/>
                                          </p:val>
                                        </p:tav>
                                      </p:tavLst>
                                    </p:anim>
                                    <p:animEffect transition="in" filter="fade">
                                      <p:cBhvr>
                                        <p:cTn id="57" dur="300"/>
                                        <p:tgtEl>
                                          <p:spTgt spid="75"/>
                                        </p:tgtEl>
                                      </p:cBhvr>
                                    </p:animEffect>
                                  </p:childTnLst>
                                </p:cTn>
                              </p:par>
                            </p:childTnLst>
                          </p:cTn>
                        </p:par>
                        <p:par>
                          <p:cTn id="58" fill="hold">
                            <p:stCondLst>
                              <p:cond delay="3100"/>
                            </p:stCondLst>
                            <p:childTnLst>
                              <p:par>
                                <p:cTn id="59" presetID="22" presetClass="entr" presetSubtype="1"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up)">
                                      <p:cBhvr>
                                        <p:cTn id="61" dur="500"/>
                                        <p:tgtEl>
                                          <p:spTgt spid="76"/>
                                        </p:tgtEl>
                                      </p:cBhvr>
                                    </p:animEffect>
                                  </p:childTnLst>
                                </p:cTn>
                              </p:par>
                            </p:childTnLst>
                          </p:cTn>
                        </p:par>
                        <p:par>
                          <p:cTn id="62" fill="hold">
                            <p:stCondLst>
                              <p:cond delay="3600"/>
                            </p:stCondLst>
                            <p:childTnLst>
                              <p:par>
                                <p:cTn id="63" presetID="31" presetClass="entr" presetSubtype="0"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300" fill="hold"/>
                                        <p:tgtEl>
                                          <p:spTgt spid="73"/>
                                        </p:tgtEl>
                                        <p:attrNameLst>
                                          <p:attrName>ppt_w</p:attrName>
                                        </p:attrNameLst>
                                      </p:cBhvr>
                                      <p:tavLst>
                                        <p:tav tm="0">
                                          <p:val>
                                            <p:fltVal val="0"/>
                                          </p:val>
                                        </p:tav>
                                        <p:tav tm="100000">
                                          <p:val>
                                            <p:strVal val="#ppt_w"/>
                                          </p:val>
                                        </p:tav>
                                      </p:tavLst>
                                    </p:anim>
                                    <p:anim calcmode="lin" valueType="num">
                                      <p:cBhvr>
                                        <p:cTn id="66" dur="300" fill="hold"/>
                                        <p:tgtEl>
                                          <p:spTgt spid="73"/>
                                        </p:tgtEl>
                                        <p:attrNameLst>
                                          <p:attrName>ppt_h</p:attrName>
                                        </p:attrNameLst>
                                      </p:cBhvr>
                                      <p:tavLst>
                                        <p:tav tm="0">
                                          <p:val>
                                            <p:fltVal val="0"/>
                                          </p:val>
                                        </p:tav>
                                        <p:tav tm="100000">
                                          <p:val>
                                            <p:strVal val="#ppt_h"/>
                                          </p:val>
                                        </p:tav>
                                      </p:tavLst>
                                    </p:anim>
                                    <p:anim calcmode="lin" valueType="num">
                                      <p:cBhvr>
                                        <p:cTn id="67" dur="300" fill="hold"/>
                                        <p:tgtEl>
                                          <p:spTgt spid="73"/>
                                        </p:tgtEl>
                                        <p:attrNameLst>
                                          <p:attrName>style.rotation</p:attrName>
                                        </p:attrNameLst>
                                      </p:cBhvr>
                                      <p:tavLst>
                                        <p:tav tm="0">
                                          <p:val>
                                            <p:fltVal val="90"/>
                                          </p:val>
                                        </p:tav>
                                        <p:tav tm="100000">
                                          <p:val>
                                            <p:fltVal val="0"/>
                                          </p:val>
                                        </p:tav>
                                      </p:tavLst>
                                    </p:anim>
                                    <p:animEffect transition="in" filter="fade">
                                      <p:cBhvr>
                                        <p:cTn id="68" dur="300"/>
                                        <p:tgtEl>
                                          <p:spTgt spid="73"/>
                                        </p:tgtEl>
                                      </p:cBhvr>
                                    </p:animEffect>
                                  </p:childTnLst>
                                </p:cTn>
                              </p:par>
                            </p:childTnLst>
                          </p:cTn>
                        </p:par>
                        <p:par>
                          <p:cTn id="69" fill="hold">
                            <p:stCondLst>
                              <p:cond delay="3900"/>
                            </p:stCondLst>
                            <p:childTnLst>
                              <p:par>
                                <p:cTn id="70" presetID="22" presetClass="entr" presetSubtype="1"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4400"/>
                            </p:stCondLst>
                            <p:childTnLst>
                              <p:par>
                                <p:cTn id="74" presetID="31" presetClass="entr" presetSubtype="0"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300" fill="hold"/>
                                        <p:tgtEl>
                                          <p:spTgt spid="71"/>
                                        </p:tgtEl>
                                        <p:attrNameLst>
                                          <p:attrName>ppt_w</p:attrName>
                                        </p:attrNameLst>
                                      </p:cBhvr>
                                      <p:tavLst>
                                        <p:tav tm="0">
                                          <p:val>
                                            <p:fltVal val="0"/>
                                          </p:val>
                                        </p:tav>
                                        <p:tav tm="100000">
                                          <p:val>
                                            <p:strVal val="#ppt_w"/>
                                          </p:val>
                                        </p:tav>
                                      </p:tavLst>
                                    </p:anim>
                                    <p:anim calcmode="lin" valueType="num">
                                      <p:cBhvr>
                                        <p:cTn id="77" dur="300" fill="hold"/>
                                        <p:tgtEl>
                                          <p:spTgt spid="71"/>
                                        </p:tgtEl>
                                        <p:attrNameLst>
                                          <p:attrName>ppt_h</p:attrName>
                                        </p:attrNameLst>
                                      </p:cBhvr>
                                      <p:tavLst>
                                        <p:tav tm="0">
                                          <p:val>
                                            <p:fltVal val="0"/>
                                          </p:val>
                                        </p:tav>
                                        <p:tav tm="100000">
                                          <p:val>
                                            <p:strVal val="#ppt_h"/>
                                          </p:val>
                                        </p:tav>
                                      </p:tavLst>
                                    </p:anim>
                                    <p:anim calcmode="lin" valueType="num">
                                      <p:cBhvr>
                                        <p:cTn id="78" dur="300" fill="hold"/>
                                        <p:tgtEl>
                                          <p:spTgt spid="71"/>
                                        </p:tgtEl>
                                        <p:attrNameLst>
                                          <p:attrName>style.rotation</p:attrName>
                                        </p:attrNameLst>
                                      </p:cBhvr>
                                      <p:tavLst>
                                        <p:tav tm="0">
                                          <p:val>
                                            <p:fltVal val="90"/>
                                          </p:val>
                                        </p:tav>
                                        <p:tav tm="100000">
                                          <p:val>
                                            <p:fltVal val="0"/>
                                          </p:val>
                                        </p:tav>
                                      </p:tavLst>
                                    </p:anim>
                                    <p:animEffect transition="in" filter="fade">
                                      <p:cBhvr>
                                        <p:cTn id="79" dur="300"/>
                                        <p:tgtEl>
                                          <p:spTgt spid="71"/>
                                        </p:tgtEl>
                                      </p:cBhvr>
                                    </p:animEffect>
                                  </p:childTnLst>
                                </p:cTn>
                              </p:par>
                            </p:childTnLst>
                          </p:cTn>
                        </p:par>
                        <p:par>
                          <p:cTn id="80" fill="hold">
                            <p:stCondLst>
                              <p:cond delay="4700"/>
                            </p:stCondLst>
                            <p:childTnLst>
                              <p:par>
                                <p:cTn id="81" presetID="22" presetClass="entr" presetSubtype="1"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up)">
                                      <p:cBhvr>
                                        <p:cTn id="8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9" grpId="0"/>
      <p:bldP spid="70" grpId="0"/>
      <p:bldP spid="71" grpId="0"/>
      <p:bldP spid="72" grpId="0"/>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执行方式</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24</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8" name="组合 47"/>
          <p:cNvGrpSpPr/>
          <p:nvPr/>
        </p:nvGrpSpPr>
        <p:grpSpPr>
          <a:xfrm>
            <a:off x="2943507" y="1945406"/>
            <a:ext cx="1868593" cy="1866715"/>
            <a:chOff x="5305425" y="2638424"/>
            <a:chExt cx="1579563" cy="1577975"/>
          </a:xfrm>
          <a:solidFill>
            <a:srgbClr val="000000">
              <a:alpha val="60000"/>
            </a:srgbClr>
          </a:solidFill>
        </p:grpSpPr>
        <p:sp>
          <p:nvSpPr>
            <p:cNvPr id="4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alpha val="8902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1" name="组合 50"/>
          <p:cNvGrpSpPr/>
          <p:nvPr/>
        </p:nvGrpSpPr>
        <p:grpSpPr>
          <a:xfrm>
            <a:off x="4098235" y="3098333"/>
            <a:ext cx="2345601" cy="2341845"/>
            <a:chOff x="5102225" y="2441575"/>
            <a:chExt cx="1982788" cy="1979613"/>
          </a:xfrm>
          <a:solidFill>
            <a:srgbClr val="000000">
              <a:alpha val="60000"/>
            </a:srgbClr>
          </a:solidFill>
        </p:grpSpPr>
        <p:sp>
          <p:nvSpPr>
            <p:cNvPr id="5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4" name="组合 53"/>
          <p:cNvGrpSpPr/>
          <p:nvPr/>
        </p:nvGrpSpPr>
        <p:grpSpPr>
          <a:xfrm>
            <a:off x="6133002" y="2639598"/>
            <a:ext cx="1538068" cy="1560603"/>
            <a:chOff x="5803900" y="2852738"/>
            <a:chExt cx="1300163" cy="1319212"/>
          </a:xfrm>
          <a:solidFill>
            <a:srgbClr val="000000">
              <a:alpha val="60000"/>
            </a:srgbClr>
          </a:solidFill>
        </p:grpSpPr>
        <p:sp>
          <p:nvSpPr>
            <p:cNvPr id="5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6"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7" name="组合 56"/>
          <p:cNvGrpSpPr/>
          <p:nvPr/>
        </p:nvGrpSpPr>
        <p:grpSpPr>
          <a:xfrm>
            <a:off x="7473866" y="2931300"/>
            <a:ext cx="1868593" cy="1866715"/>
            <a:chOff x="5305425" y="2638425"/>
            <a:chExt cx="1579563" cy="1577975"/>
          </a:xfrm>
          <a:solidFill>
            <a:srgbClr val="000000">
              <a:alpha val="60000"/>
            </a:srgbClr>
          </a:solidFill>
        </p:grpSpPr>
        <p:sp>
          <p:nvSpPr>
            <p:cNvPr id="5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60"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1" name="矩形 60"/>
          <p:cNvSpPr/>
          <p:nvPr/>
        </p:nvSpPr>
        <p:spPr>
          <a:xfrm>
            <a:off x="3069203" y="1392943"/>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69"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70" name="矩形 69"/>
          <p:cNvSpPr/>
          <p:nvPr/>
        </p:nvSpPr>
        <p:spPr>
          <a:xfrm>
            <a:off x="4455545" y="55424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71"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72" name="矩形 71"/>
          <p:cNvSpPr/>
          <p:nvPr/>
        </p:nvSpPr>
        <p:spPr>
          <a:xfrm>
            <a:off x="6050349" y="2065958"/>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73"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74" name="矩形 73"/>
          <p:cNvSpPr/>
          <p:nvPr/>
        </p:nvSpPr>
        <p:spPr>
          <a:xfrm>
            <a:off x="7577962" y="49100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cxnSp>
        <p:nvCxnSpPr>
          <p:cNvPr id="75" name="肘形连接符 74"/>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肘形连接符 75"/>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肘形连接符 76"/>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肘形连接符 77"/>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2331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1" decel="100000"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8" presetClass="emph" presetSubtype="0" repeatCount="indefinite" fill="hold" nodeType="withEffect">
                                  <p:stCondLst>
                                    <p:cond delay="0"/>
                                  </p:stCondLst>
                                  <p:childTnLst>
                                    <p:animRot by="-86400000">
                                      <p:cBhvr>
                                        <p:cTn id="23" dur="8000" fill="hold"/>
                                        <p:tgtEl>
                                          <p:spTgt spid="48"/>
                                        </p:tgtEl>
                                        <p:attrNameLst>
                                          <p:attrName>r</p:attrName>
                                        </p:attrNameLst>
                                      </p:cBhvr>
                                    </p:animRot>
                                  </p:childTnLst>
                                </p:cTn>
                              </p:par>
                              <p:par>
                                <p:cTn id="24" presetID="22" presetClass="entr" presetSubtype="2" fill="hold" nodeType="withEffect">
                                  <p:stCondLst>
                                    <p:cond delay="500"/>
                                  </p:stCondLst>
                                  <p:childTnLst>
                                    <p:set>
                                      <p:cBhvr>
                                        <p:cTn id="25" dur="1" fill="hold">
                                          <p:stCondLst>
                                            <p:cond delay="0"/>
                                          </p:stCondLst>
                                        </p:cTn>
                                        <p:tgtEl>
                                          <p:spTgt spid="75"/>
                                        </p:tgtEl>
                                        <p:attrNameLst>
                                          <p:attrName>style.visibility</p:attrName>
                                        </p:attrNameLst>
                                      </p:cBhvr>
                                      <p:to>
                                        <p:strVal val="visible"/>
                                      </p:to>
                                    </p:set>
                                    <p:animEffect transition="in" filter="wipe(right)">
                                      <p:cBhvr>
                                        <p:cTn id="26" dur="500"/>
                                        <p:tgtEl>
                                          <p:spTgt spid="75"/>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par>
                                <p:cTn id="35" presetID="2" presetClass="entr" presetSubtype="1" decel="100000" fill="hold"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0-#ppt_h/2"/>
                                          </p:val>
                                        </p:tav>
                                        <p:tav tm="100000">
                                          <p:val>
                                            <p:strVal val="#ppt_y"/>
                                          </p:val>
                                        </p:tav>
                                      </p:tavLst>
                                    </p:anim>
                                  </p:childTnLst>
                                </p:cTn>
                              </p:par>
                              <p:par>
                                <p:cTn id="39" presetID="8" presetClass="emph" presetSubtype="0" repeatCount="indefinite" fill="hold" nodeType="withEffect">
                                  <p:stCondLst>
                                    <p:cond delay="500"/>
                                  </p:stCondLst>
                                  <p:childTnLst>
                                    <p:animRot by="76680000">
                                      <p:cBhvr>
                                        <p:cTn id="40" dur="7500" fill="hold"/>
                                        <p:tgtEl>
                                          <p:spTgt spid="51"/>
                                        </p:tgtEl>
                                        <p:attrNameLst>
                                          <p:attrName>r</p:attrName>
                                        </p:attrNameLst>
                                      </p:cBhvr>
                                    </p:animRot>
                                  </p:childTnLst>
                                </p:cTn>
                              </p:par>
                              <p:par>
                                <p:cTn id="41" presetID="22" presetClass="entr" presetSubtype="2" fill="hold" nodeType="withEffect">
                                  <p:stCondLst>
                                    <p:cond delay="1000"/>
                                  </p:stCondLst>
                                  <p:childTnLst>
                                    <p:set>
                                      <p:cBhvr>
                                        <p:cTn id="42" dur="1" fill="hold">
                                          <p:stCondLst>
                                            <p:cond delay="0"/>
                                          </p:stCondLst>
                                        </p:cTn>
                                        <p:tgtEl>
                                          <p:spTgt spid="76"/>
                                        </p:tgtEl>
                                        <p:attrNameLst>
                                          <p:attrName>style.visibility</p:attrName>
                                        </p:attrNameLst>
                                      </p:cBhvr>
                                      <p:to>
                                        <p:strVal val="visible"/>
                                      </p:to>
                                    </p:set>
                                    <p:animEffect transition="in" filter="wipe(right)">
                                      <p:cBhvr>
                                        <p:cTn id="43" dur="500"/>
                                        <p:tgtEl>
                                          <p:spTgt spid="7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69"/>
                                        </p:tgtEl>
                                        <p:attrNameLst>
                                          <p:attrName>style.visibility</p:attrName>
                                        </p:attrNameLst>
                                      </p:cBhvr>
                                      <p:to>
                                        <p:strVal val="visible"/>
                                      </p:to>
                                    </p:set>
                                    <p:anim calcmode="lin" valueType="num">
                                      <p:cBhvr>
                                        <p:cTn id="46" dur="500" fill="hold"/>
                                        <p:tgtEl>
                                          <p:spTgt spid="69"/>
                                        </p:tgtEl>
                                        <p:attrNameLst>
                                          <p:attrName>ppt_w</p:attrName>
                                        </p:attrNameLst>
                                      </p:cBhvr>
                                      <p:tavLst>
                                        <p:tav tm="0">
                                          <p:val>
                                            <p:fltVal val="0"/>
                                          </p:val>
                                        </p:tav>
                                        <p:tav tm="100000">
                                          <p:val>
                                            <p:strVal val="#ppt_w"/>
                                          </p:val>
                                        </p:tav>
                                      </p:tavLst>
                                    </p:anim>
                                    <p:anim calcmode="lin" valueType="num">
                                      <p:cBhvr>
                                        <p:cTn id="47" dur="500" fill="hold"/>
                                        <p:tgtEl>
                                          <p:spTgt spid="69"/>
                                        </p:tgtEl>
                                        <p:attrNameLst>
                                          <p:attrName>ppt_h</p:attrName>
                                        </p:attrNameLst>
                                      </p:cBhvr>
                                      <p:tavLst>
                                        <p:tav tm="0">
                                          <p:val>
                                            <p:fltVal val="0"/>
                                          </p:val>
                                        </p:tav>
                                        <p:tav tm="100000">
                                          <p:val>
                                            <p:strVal val="#ppt_h"/>
                                          </p:val>
                                        </p:tav>
                                      </p:tavLst>
                                    </p:anim>
                                    <p:animEffect transition="in" filter="fade">
                                      <p:cBhvr>
                                        <p:cTn id="48" dur="500"/>
                                        <p:tgtEl>
                                          <p:spTgt spid="69"/>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2" presetClass="entr" presetSubtype="1" decel="100000" fill="hold" nodeType="withEffect">
                                  <p:stCondLst>
                                    <p:cond delay="1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0-#ppt_h/2"/>
                                          </p:val>
                                        </p:tav>
                                        <p:tav tm="100000">
                                          <p:val>
                                            <p:strVal val="#ppt_y"/>
                                          </p:val>
                                        </p:tav>
                                      </p:tavLst>
                                    </p:anim>
                                  </p:childTnLst>
                                </p:cTn>
                              </p:par>
                              <p:par>
                                <p:cTn id="56" presetID="8" presetClass="emph" presetSubtype="0" repeatCount="indefinite" fill="hold" nodeType="withEffect">
                                  <p:stCondLst>
                                    <p:cond delay="1000"/>
                                  </p:stCondLst>
                                  <p:childTnLst>
                                    <p:animRot by="-108000000">
                                      <p:cBhvr>
                                        <p:cTn id="57" dur="7000" fill="hold"/>
                                        <p:tgtEl>
                                          <p:spTgt spid="54"/>
                                        </p:tgtEl>
                                        <p:attrNameLst>
                                          <p:attrName>r</p:attrName>
                                        </p:attrNameLst>
                                      </p:cBhvr>
                                    </p:animRot>
                                  </p:childTnLst>
                                </p:cTn>
                              </p:par>
                              <p:par>
                                <p:cTn id="58" presetID="22" presetClass="entr" presetSubtype="8" fill="hold" nodeType="withEffect">
                                  <p:stCondLst>
                                    <p:cond delay="1500"/>
                                  </p:stCondLst>
                                  <p:childTnLst>
                                    <p:set>
                                      <p:cBhvr>
                                        <p:cTn id="59" dur="1" fill="hold">
                                          <p:stCondLst>
                                            <p:cond delay="0"/>
                                          </p:stCondLst>
                                        </p:cTn>
                                        <p:tgtEl>
                                          <p:spTgt spid="78"/>
                                        </p:tgtEl>
                                        <p:attrNameLst>
                                          <p:attrName>style.visibility</p:attrName>
                                        </p:attrNameLst>
                                      </p:cBhvr>
                                      <p:to>
                                        <p:strVal val="visible"/>
                                      </p:to>
                                    </p:set>
                                    <p:animEffect transition="in" filter="wipe(left)">
                                      <p:cBhvr>
                                        <p:cTn id="60" dur="500"/>
                                        <p:tgtEl>
                                          <p:spTgt spid="78"/>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500"/>
                                        <p:tgtEl>
                                          <p:spTgt spid="72"/>
                                        </p:tgtEl>
                                      </p:cBhvr>
                                    </p:animEffect>
                                  </p:childTnLst>
                                </p:cTn>
                              </p:par>
                              <p:par>
                                <p:cTn id="69" presetID="2" presetClass="entr" presetSubtype="1" decel="100000" fill="hold" nodeType="withEffect">
                                  <p:stCondLst>
                                    <p:cond delay="150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ppt_x"/>
                                          </p:val>
                                        </p:tav>
                                        <p:tav tm="100000">
                                          <p:val>
                                            <p:strVal val="#ppt_x"/>
                                          </p:val>
                                        </p:tav>
                                      </p:tavLst>
                                    </p:anim>
                                    <p:anim calcmode="lin" valueType="num">
                                      <p:cBhvr additive="base">
                                        <p:cTn id="72" dur="500" fill="hold"/>
                                        <p:tgtEl>
                                          <p:spTgt spid="57"/>
                                        </p:tgtEl>
                                        <p:attrNameLst>
                                          <p:attrName>ppt_y</p:attrName>
                                        </p:attrNameLst>
                                      </p:cBhvr>
                                      <p:tavLst>
                                        <p:tav tm="0">
                                          <p:val>
                                            <p:strVal val="0-#ppt_h/2"/>
                                          </p:val>
                                        </p:tav>
                                        <p:tav tm="100000">
                                          <p:val>
                                            <p:strVal val="#ppt_y"/>
                                          </p:val>
                                        </p:tav>
                                      </p:tavLst>
                                    </p:anim>
                                  </p:childTnLst>
                                </p:cTn>
                              </p:par>
                              <p:par>
                                <p:cTn id="73" presetID="8" presetClass="emph" presetSubtype="0" repeatCount="indefinite" fill="hold" nodeType="withEffect">
                                  <p:stCondLst>
                                    <p:cond delay="1500"/>
                                  </p:stCondLst>
                                  <p:childTnLst>
                                    <p:animRot by="86400000">
                                      <p:cBhvr>
                                        <p:cTn id="74" dur="6500" fill="hold"/>
                                        <p:tgtEl>
                                          <p:spTgt spid="57"/>
                                        </p:tgtEl>
                                        <p:attrNameLst>
                                          <p:attrName>r</p:attrName>
                                        </p:attrNameLst>
                                      </p:cBhvr>
                                    </p:animRot>
                                  </p:childTnLst>
                                </p:cTn>
                              </p:par>
                              <p:par>
                                <p:cTn id="75" presetID="22" presetClass="entr" presetSubtype="8" fill="hold" nodeType="withEffect">
                                  <p:stCondLst>
                                    <p:cond delay="2000"/>
                                  </p:stCondLst>
                                  <p:childTnLst>
                                    <p:set>
                                      <p:cBhvr>
                                        <p:cTn id="76" dur="1" fill="hold">
                                          <p:stCondLst>
                                            <p:cond delay="0"/>
                                          </p:stCondLst>
                                        </p:cTn>
                                        <p:tgtEl>
                                          <p:spTgt spid="77"/>
                                        </p:tgtEl>
                                        <p:attrNameLst>
                                          <p:attrName>style.visibility</p:attrName>
                                        </p:attrNameLst>
                                      </p:cBhvr>
                                      <p:to>
                                        <p:strVal val="visible"/>
                                      </p:to>
                                    </p:set>
                                    <p:animEffect transition="in" filter="wipe(left)">
                                      <p:cBhvr>
                                        <p:cTn id="77" dur="500"/>
                                        <p:tgtEl>
                                          <p:spTgt spid="77"/>
                                        </p:tgtEl>
                                      </p:cBhvr>
                                    </p:animEffect>
                                  </p:childTnLst>
                                </p:cTn>
                              </p:par>
                              <p:par>
                                <p:cTn id="78" presetID="53" presetClass="entr" presetSubtype="16" fill="hold" grpId="0" nodeType="withEffect">
                                  <p:stCondLst>
                                    <p:cond delay="2000"/>
                                  </p:stCondLst>
                                  <p:childTnLst>
                                    <p:set>
                                      <p:cBhvr>
                                        <p:cTn id="79" dur="1" fill="hold">
                                          <p:stCondLst>
                                            <p:cond delay="0"/>
                                          </p:stCondLst>
                                        </p:cTn>
                                        <p:tgtEl>
                                          <p:spTgt spid="73"/>
                                        </p:tgtEl>
                                        <p:attrNameLst>
                                          <p:attrName>style.visibility</p:attrName>
                                        </p:attrNameLst>
                                      </p:cBhvr>
                                      <p:to>
                                        <p:strVal val="visible"/>
                                      </p:to>
                                    </p:set>
                                    <p:anim calcmode="lin" valueType="num">
                                      <p:cBhvr>
                                        <p:cTn id="80" dur="500" fill="hold"/>
                                        <p:tgtEl>
                                          <p:spTgt spid="73"/>
                                        </p:tgtEl>
                                        <p:attrNameLst>
                                          <p:attrName>ppt_w</p:attrName>
                                        </p:attrNameLst>
                                      </p:cBhvr>
                                      <p:tavLst>
                                        <p:tav tm="0">
                                          <p:val>
                                            <p:fltVal val="0"/>
                                          </p:val>
                                        </p:tav>
                                        <p:tav tm="100000">
                                          <p:val>
                                            <p:strVal val="#ppt_w"/>
                                          </p:val>
                                        </p:tav>
                                      </p:tavLst>
                                    </p:anim>
                                    <p:anim calcmode="lin" valueType="num">
                                      <p:cBhvr>
                                        <p:cTn id="81" dur="500" fill="hold"/>
                                        <p:tgtEl>
                                          <p:spTgt spid="73"/>
                                        </p:tgtEl>
                                        <p:attrNameLst>
                                          <p:attrName>ppt_h</p:attrName>
                                        </p:attrNameLst>
                                      </p:cBhvr>
                                      <p:tavLst>
                                        <p:tav tm="0">
                                          <p:val>
                                            <p:fltVal val="0"/>
                                          </p:val>
                                        </p:tav>
                                        <p:tav tm="100000">
                                          <p:val>
                                            <p:strVal val="#ppt_h"/>
                                          </p:val>
                                        </p:tav>
                                      </p:tavLst>
                                    </p:anim>
                                    <p:animEffect transition="in" filter="fade">
                                      <p:cBhvr>
                                        <p:cTn id="82" dur="500"/>
                                        <p:tgtEl>
                                          <p:spTgt spid="73"/>
                                        </p:tgtEl>
                                      </p:cBhvr>
                                    </p:animEffect>
                                  </p:childTnLst>
                                </p:cTn>
                              </p:par>
                              <p:par>
                                <p:cTn id="83" presetID="10" presetClass="entr" presetSubtype="0" fill="hold" grpId="0" nodeType="withEffect">
                                  <p:stCondLst>
                                    <p:cond delay="150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0" grpId="0"/>
      <p:bldP spid="61" grpId="0"/>
      <p:bldP spid="69" grpId="0"/>
      <p:bldP spid="70" grpId="0"/>
      <p:bldP spid="71" grpId="0"/>
      <p:bldP spid="72" grpId="0"/>
      <p:bldP spid="73" grpId="0"/>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可行性分析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25</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2"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0070C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3"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bg1">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4" name="Oval 8"/>
          <p:cNvSpPr>
            <a:spLocks noChangeArrowheads="1"/>
          </p:cNvSpPr>
          <p:nvPr/>
        </p:nvSpPr>
        <p:spPr bwMode="auto">
          <a:xfrm>
            <a:off x="1682359" y="1923926"/>
            <a:ext cx="1840882" cy="1833732"/>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35" name="Oval 9"/>
          <p:cNvSpPr>
            <a:spLocks noChangeArrowheads="1"/>
          </p:cNvSpPr>
          <p:nvPr/>
        </p:nvSpPr>
        <p:spPr bwMode="auto">
          <a:xfrm>
            <a:off x="3051404" y="1830988"/>
            <a:ext cx="2287698" cy="2280548"/>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137"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00B0F0">
              <a:alpha val="72157"/>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8"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139"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140"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141" name="直接连接符 140"/>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 name="TextBox 29"/>
          <p:cNvSpPr txBox="1"/>
          <p:nvPr/>
        </p:nvSpPr>
        <p:spPr>
          <a:xfrm flipH="1">
            <a:off x="5688283" y="4602699"/>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dirty="0" smtClean="0">
                <a:solidFill>
                  <a:schemeClr val="tx1">
                    <a:lumMod val="65000"/>
                    <a:lumOff val="35000"/>
                  </a:schemeClr>
                </a:solidFill>
                <a:latin typeface="Arial Rounded MT Bold" pitchFamily="34" charset="0"/>
                <a:cs typeface="Times New Roman" pitchFamily="18" charset="0"/>
              </a:rPr>
              <a:t>点击添加标题</a:t>
            </a:r>
            <a:endParaRPr kumimoji="0" lang="zh-CN" altLang="en-US" sz="1800" i="0" u="none" strike="noStrike" kern="0" cap="none" spc="0" normalizeH="0" baseline="0" noProof="0" dirty="0">
              <a:ln w="18415" cmpd="sng">
                <a:noFill/>
                <a:prstDash val="solid"/>
              </a:ln>
              <a:solidFill>
                <a:schemeClr val="tx1">
                  <a:lumMod val="65000"/>
                  <a:lumOff val="35000"/>
                </a:schemeClr>
              </a:solidFill>
              <a:uLnTx/>
              <a:uFillTx/>
              <a:latin typeface="Arial Rounded MT Bold" pitchFamily="34" charset="0"/>
              <a:cs typeface="Times New Roman" pitchFamily="18" charset="0"/>
            </a:endParaRPr>
          </a:p>
        </p:txBody>
      </p:sp>
      <p:sp>
        <p:nvSpPr>
          <p:cNvPr id="144"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36" name="Oval 10"/>
          <p:cNvSpPr>
            <a:spLocks noChangeArrowheads="1"/>
          </p:cNvSpPr>
          <p:nvPr/>
        </p:nvSpPr>
        <p:spPr bwMode="auto">
          <a:xfrm>
            <a:off x="2257858" y="3049902"/>
            <a:ext cx="1915947" cy="1923095"/>
          </a:xfrm>
          <a:prstGeom prst="ellipse">
            <a:avLst/>
          </a:prstGeom>
          <a:solidFill>
            <a:srgbClr val="00B0F0">
              <a:alpha val="72157"/>
            </a:srgbClr>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750989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9" decel="100000" fill="hold" grpId="0"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additive="base">
                                        <p:cTn id="20" dur="350" fill="hold"/>
                                        <p:tgtEl>
                                          <p:spTgt spid="134"/>
                                        </p:tgtEl>
                                        <p:attrNameLst>
                                          <p:attrName>ppt_x</p:attrName>
                                        </p:attrNameLst>
                                      </p:cBhvr>
                                      <p:tavLst>
                                        <p:tav tm="0">
                                          <p:val>
                                            <p:strVal val="0-#ppt_w/2"/>
                                          </p:val>
                                        </p:tav>
                                        <p:tav tm="100000">
                                          <p:val>
                                            <p:strVal val="#ppt_x"/>
                                          </p:val>
                                        </p:tav>
                                      </p:tavLst>
                                    </p:anim>
                                    <p:anim calcmode="lin" valueType="num">
                                      <p:cBhvr additive="base">
                                        <p:cTn id="21" dur="350" fill="hold"/>
                                        <p:tgtEl>
                                          <p:spTgt spid="134"/>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36"/>
                                        </p:tgtEl>
                                        <p:attrNameLst>
                                          <p:attrName>style.visibility</p:attrName>
                                        </p:attrNameLst>
                                      </p:cBhvr>
                                      <p:to>
                                        <p:strVal val="visible"/>
                                      </p:to>
                                    </p:set>
                                    <p:anim calcmode="lin" valueType="num">
                                      <p:cBhvr additive="base">
                                        <p:cTn id="24" dur="400" fill="hold"/>
                                        <p:tgtEl>
                                          <p:spTgt spid="136"/>
                                        </p:tgtEl>
                                        <p:attrNameLst>
                                          <p:attrName>ppt_x</p:attrName>
                                        </p:attrNameLst>
                                      </p:cBhvr>
                                      <p:tavLst>
                                        <p:tav tm="0">
                                          <p:val>
                                            <p:strVal val="#ppt_x"/>
                                          </p:val>
                                        </p:tav>
                                        <p:tav tm="100000">
                                          <p:val>
                                            <p:strVal val="#ppt_x"/>
                                          </p:val>
                                        </p:tav>
                                      </p:tavLst>
                                    </p:anim>
                                    <p:anim calcmode="lin" valueType="num">
                                      <p:cBhvr additive="base">
                                        <p:cTn id="25" dur="400" fill="hold"/>
                                        <p:tgtEl>
                                          <p:spTgt spid="136"/>
                                        </p:tgtEl>
                                        <p:attrNameLst>
                                          <p:attrName>ppt_y</p:attrName>
                                        </p:attrNameLst>
                                      </p:cBhvr>
                                      <p:tavLst>
                                        <p:tav tm="0">
                                          <p:val>
                                            <p:strVal val="1+#ppt_h/2"/>
                                          </p:val>
                                        </p:tav>
                                        <p:tav tm="100000">
                                          <p:val>
                                            <p:strVal val="#ppt_y"/>
                                          </p:val>
                                        </p:tav>
                                      </p:tavLst>
                                    </p:anim>
                                  </p:childTnLst>
                                </p:cTn>
                              </p:par>
                              <p:par>
                                <p:cTn id="26" presetID="2" presetClass="entr" presetSubtype="3" fill="hold" grpId="0" nodeType="withEffect">
                                  <p:stCondLst>
                                    <p:cond delay="500"/>
                                  </p:stCondLst>
                                  <p:childTnLst>
                                    <p:set>
                                      <p:cBhvr>
                                        <p:cTn id="27" dur="1" fill="hold">
                                          <p:stCondLst>
                                            <p:cond delay="0"/>
                                          </p:stCondLst>
                                        </p:cTn>
                                        <p:tgtEl>
                                          <p:spTgt spid="135"/>
                                        </p:tgtEl>
                                        <p:attrNameLst>
                                          <p:attrName>style.visibility</p:attrName>
                                        </p:attrNameLst>
                                      </p:cBhvr>
                                      <p:to>
                                        <p:strVal val="visible"/>
                                      </p:to>
                                    </p:set>
                                    <p:anim calcmode="lin" valueType="num">
                                      <p:cBhvr additive="base">
                                        <p:cTn id="28" dur="400" fill="hold"/>
                                        <p:tgtEl>
                                          <p:spTgt spid="135"/>
                                        </p:tgtEl>
                                        <p:attrNameLst>
                                          <p:attrName>ppt_x</p:attrName>
                                        </p:attrNameLst>
                                      </p:cBhvr>
                                      <p:tavLst>
                                        <p:tav tm="0">
                                          <p:val>
                                            <p:strVal val="1+#ppt_w/2"/>
                                          </p:val>
                                        </p:tav>
                                        <p:tav tm="100000">
                                          <p:val>
                                            <p:strVal val="#ppt_x"/>
                                          </p:val>
                                        </p:tav>
                                      </p:tavLst>
                                    </p:anim>
                                    <p:anim calcmode="lin" valueType="num">
                                      <p:cBhvr additive="base">
                                        <p:cTn id="29" dur="400" fill="hold"/>
                                        <p:tgtEl>
                                          <p:spTgt spid="135"/>
                                        </p:tgtEl>
                                        <p:attrNameLst>
                                          <p:attrName>ppt_y</p:attrName>
                                        </p:attrNameLst>
                                      </p:cBhvr>
                                      <p:tavLst>
                                        <p:tav tm="0">
                                          <p:val>
                                            <p:strVal val="0-#ppt_h/2"/>
                                          </p:val>
                                        </p:tav>
                                        <p:tav tm="100000">
                                          <p:val>
                                            <p:strVal val="#ppt_y"/>
                                          </p:val>
                                        </p:tav>
                                      </p:tavLst>
                                    </p:anim>
                                  </p:childTnLst>
                                </p:cTn>
                              </p:par>
                            </p:childTnLst>
                          </p:cTn>
                        </p:par>
                        <p:par>
                          <p:cTn id="30" fill="hold">
                            <p:stCondLst>
                              <p:cond delay="1400"/>
                            </p:stCondLst>
                            <p:childTnLst>
                              <p:par>
                                <p:cTn id="31" presetID="22" presetClass="entr" presetSubtype="8" fill="hold" nodeType="after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wipe(left)">
                                      <p:cBhvr>
                                        <p:cTn id="33" dur="400"/>
                                        <p:tgtEl>
                                          <p:spTgt spid="141"/>
                                        </p:tgtEl>
                                      </p:cBhvr>
                                    </p:animEffect>
                                  </p:childTnLst>
                                </p:cTn>
                              </p:par>
                            </p:childTnLst>
                          </p:cTn>
                        </p:par>
                        <p:par>
                          <p:cTn id="34" fill="hold">
                            <p:stCondLst>
                              <p:cond delay="1800"/>
                            </p:stCondLst>
                            <p:childTnLst>
                              <p:par>
                                <p:cTn id="35" presetID="22" presetClass="entr" presetSubtype="8"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wipe(left)">
                                      <p:cBhvr>
                                        <p:cTn id="37" dur="350"/>
                                        <p:tgtEl>
                                          <p:spTgt spid="142"/>
                                        </p:tgtEl>
                                      </p:cBhvr>
                                    </p:animEffect>
                                  </p:childTnLst>
                                </p:cTn>
                              </p:par>
                            </p:childTnLst>
                          </p:cTn>
                        </p:par>
                        <p:par>
                          <p:cTn id="38" fill="hold">
                            <p:stCondLst>
                              <p:cond delay="2150"/>
                            </p:stCondLst>
                            <p:childTnLst>
                              <p:par>
                                <p:cTn id="39" presetID="2" presetClass="entr" presetSubtype="4" decel="100000" fill="hold" grpId="0" nodeType="afterEffect">
                                  <p:stCondLst>
                                    <p:cond delay="250"/>
                                  </p:stCondLst>
                                  <p:childTnLst>
                                    <p:set>
                                      <p:cBhvr>
                                        <p:cTn id="40" dur="1" fill="hold">
                                          <p:stCondLst>
                                            <p:cond delay="0"/>
                                          </p:stCondLst>
                                        </p:cTn>
                                        <p:tgtEl>
                                          <p:spTgt spid="133"/>
                                        </p:tgtEl>
                                        <p:attrNameLst>
                                          <p:attrName>style.visibility</p:attrName>
                                        </p:attrNameLst>
                                      </p:cBhvr>
                                      <p:to>
                                        <p:strVal val="visible"/>
                                      </p:to>
                                    </p:set>
                                    <p:anim calcmode="lin" valueType="num">
                                      <p:cBhvr additive="base">
                                        <p:cTn id="41" dur="500" fill="hold"/>
                                        <p:tgtEl>
                                          <p:spTgt spid="133"/>
                                        </p:tgtEl>
                                        <p:attrNameLst>
                                          <p:attrName>ppt_x</p:attrName>
                                        </p:attrNameLst>
                                      </p:cBhvr>
                                      <p:tavLst>
                                        <p:tav tm="0">
                                          <p:val>
                                            <p:strVal val="#ppt_x"/>
                                          </p:val>
                                        </p:tav>
                                        <p:tav tm="100000">
                                          <p:val>
                                            <p:strVal val="#ppt_x"/>
                                          </p:val>
                                        </p:tav>
                                      </p:tavLst>
                                    </p:anim>
                                    <p:anim calcmode="lin" valueType="num">
                                      <p:cBhvr additive="base">
                                        <p:cTn id="42" dur="500" fill="hold"/>
                                        <p:tgtEl>
                                          <p:spTgt spid="13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500"/>
                                  </p:stCondLst>
                                  <p:childTnLst>
                                    <p:set>
                                      <p:cBhvr>
                                        <p:cTn id="44" dur="1" fill="hold">
                                          <p:stCondLst>
                                            <p:cond delay="0"/>
                                          </p:stCondLst>
                                        </p:cTn>
                                        <p:tgtEl>
                                          <p:spTgt spid="137"/>
                                        </p:tgtEl>
                                        <p:attrNameLst>
                                          <p:attrName>style.visibility</p:attrName>
                                        </p:attrNameLst>
                                      </p:cBhvr>
                                      <p:to>
                                        <p:strVal val="visible"/>
                                      </p:to>
                                    </p:set>
                                    <p:anim calcmode="lin" valueType="num">
                                      <p:cBhvr additive="base">
                                        <p:cTn id="45" dur="500" fill="hold"/>
                                        <p:tgtEl>
                                          <p:spTgt spid="137"/>
                                        </p:tgtEl>
                                        <p:attrNameLst>
                                          <p:attrName>ppt_x</p:attrName>
                                        </p:attrNameLst>
                                      </p:cBhvr>
                                      <p:tavLst>
                                        <p:tav tm="0">
                                          <p:val>
                                            <p:strVal val="#ppt_x"/>
                                          </p:val>
                                        </p:tav>
                                        <p:tav tm="100000">
                                          <p:val>
                                            <p:strVal val="#ppt_x"/>
                                          </p:val>
                                        </p:tav>
                                      </p:tavLst>
                                    </p:anim>
                                    <p:anim calcmode="lin" valueType="num">
                                      <p:cBhvr additive="base">
                                        <p:cTn id="46" dur="500" fill="hold"/>
                                        <p:tgtEl>
                                          <p:spTgt spid="13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750"/>
                                  </p:stCondLst>
                                  <p:childTnLst>
                                    <p:set>
                                      <p:cBhvr>
                                        <p:cTn id="48" dur="1" fill="hold">
                                          <p:stCondLst>
                                            <p:cond delay="0"/>
                                          </p:stCondLst>
                                        </p:cTn>
                                        <p:tgtEl>
                                          <p:spTgt spid="132"/>
                                        </p:tgtEl>
                                        <p:attrNameLst>
                                          <p:attrName>style.visibility</p:attrName>
                                        </p:attrNameLst>
                                      </p:cBhvr>
                                      <p:to>
                                        <p:strVal val="visible"/>
                                      </p:to>
                                    </p:set>
                                    <p:anim calcmode="lin" valueType="num">
                                      <p:cBhvr additive="base">
                                        <p:cTn id="49" dur="500" fill="hold"/>
                                        <p:tgtEl>
                                          <p:spTgt spid="132"/>
                                        </p:tgtEl>
                                        <p:attrNameLst>
                                          <p:attrName>ppt_x</p:attrName>
                                        </p:attrNameLst>
                                      </p:cBhvr>
                                      <p:tavLst>
                                        <p:tav tm="0">
                                          <p:val>
                                            <p:strVal val="#ppt_x"/>
                                          </p:val>
                                        </p:tav>
                                        <p:tav tm="100000">
                                          <p:val>
                                            <p:strVal val="#ppt_x"/>
                                          </p:val>
                                        </p:tav>
                                      </p:tavLst>
                                    </p:anim>
                                    <p:anim calcmode="lin" valueType="num">
                                      <p:cBhvr additive="base">
                                        <p:cTn id="50" dur="500" fill="hold"/>
                                        <p:tgtEl>
                                          <p:spTgt spid="132"/>
                                        </p:tgtEl>
                                        <p:attrNameLst>
                                          <p:attrName>ppt_y</p:attrName>
                                        </p:attrNameLst>
                                      </p:cBhvr>
                                      <p:tavLst>
                                        <p:tav tm="0">
                                          <p:val>
                                            <p:strVal val="1+#ppt_h/2"/>
                                          </p:val>
                                        </p:tav>
                                        <p:tav tm="100000">
                                          <p:val>
                                            <p:strVal val="#ppt_y"/>
                                          </p:val>
                                        </p:tav>
                                      </p:tavLst>
                                    </p:anim>
                                  </p:childTnLst>
                                </p:cTn>
                              </p:par>
                            </p:childTnLst>
                          </p:cTn>
                        </p:par>
                        <p:par>
                          <p:cTn id="51" fill="hold">
                            <p:stCondLst>
                              <p:cond delay="3400"/>
                            </p:stCondLst>
                            <p:childTnLst>
                              <p:par>
                                <p:cTn id="52" presetID="10" presetClass="entr" presetSubtype="0" fill="hold" grpId="0"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fade">
                                      <p:cBhvr>
                                        <p:cTn id="57" dur="500"/>
                                        <p:tgtEl>
                                          <p:spTgt spid="1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0"/>
                                        </p:tgtEl>
                                        <p:attrNameLst>
                                          <p:attrName>style.visibility</p:attrName>
                                        </p:attrNameLst>
                                      </p:cBhvr>
                                      <p:to>
                                        <p:strVal val="visible"/>
                                      </p:to>
                                    </p:set>
                                    <p:animEffect transition="in" filter="fade">
                                      <p:cBhvr>
                                        <p:cTn id="60" dur="500"/>
                                        <p:tgtEl>
                                          <p:spTgt spid="140"/>
                                        </p:tgtEl>
                                      </p:cBhvr>
                                    </p:animEffect>
                                  </p:childTnLst>
                                </p:cTn>
                              </p:par>
                            </p:childTnLst>
                          </p:cTn>
                        </p:par>
                        <p:par>
                          <p:cTn id="61" fill="hold">
                            <p:stCondLst>
                              <p:cond delay="390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143"/>
                                        </p:tgtEl>
                                        <p:attrNameLst>
                                          <p:attrName>style.visibility</p:attrName>
                                        </p:attrNameLst>
                                      </p:cBhvr>
                                      <p:to>
                                        <p:strVal val="visible"/>
                                      </p:to>
                                    </p:set>
                                    <p:animEffect transition="in" filter="fade">
                                      <p:cBhvr>
                                        <p:cTn id="64" dur="100"/>
                                        <p:tgtEl>
                                          <p:spTgt spid="143"/>
                                        </p:tgtEl>
                                      </p:cBhvr>
                                    </p:animEffect>
                                  </p:childTnLst>
                                </p:cTn>
                              </p:par>
                              <p:par>
                                <p:cTn id="65" presetID="10" presetClass="entr" presetSubtype="0" fill="hold" grpId="0" nodeType="withEffect">
                                  <p:stCondLst>
                                    <p:cond delay="0"/>
                                  </p:stCondLst>
                                  <p:iterate type="lt">
                                    <p:tmPct val="10000"/>
                                  </p:iterate>
                                  <p:childTnLst>
                                    <p:set>
                                      <p:cBhvr>
                                        <p:cTn id="66" dur="1" fill="hold">
                                          <p:stCondLst>
                                            <p:cond delay="0"/>
                                          </p:stCondLst>
                                        </p:cTn>
                                        <p:tgtEl>
                                          <p:spTgt spid="144"/>
                                        </p:tgtEl>
                                        <p:attrNameLst>
                                          <p:attrName>style.visibility</p:attrName>
                                        </p:attrNameLst>
                                      </p:cBhvr>
                                      <p:to>
                                        <p:strVal val="visible"/>
                                      </p:to>
                                    </p:set>
                                    <p:animEffect transition="in" filter="fade">
                                      <p:cBhvr>
                                        <p:cTn id="67" dur="1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32" grpId="0" animBg="1"/>
      <p:bldP spid="133" grpId="0" animBg="1"/>
      <p:bldP spid="134" grpId="0" animBg="1"/>
      <p:bldP spid="135" grpId="0" animBg="1"/>
      <p:bldP spid="137" grpId="0" animBg="1"/>
      <p:bldP spid="138" grpId="0"/>
      <p:bldP spid="139" grpId="0"/>
      <p:bldP spid="140" grpId="0"/>
      <p:bldP spid="143" grpId="0"/>
      <p:bldP spid="144" grpId="0"/>
      <p:bldP spid="1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利润来源分析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26</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cxnSp>
        <p:nvCxnSpPr>
          <p:cNvPr id="12" name="直接连接符 11"/>
          <p:cNvCxnSpPr/>
          <p:nvPr/>
        </p:nvCxnSpPr>
        <p:spPr>
          <a:xfrm>
            <a:off x="6050563" y="484553"/>
            <a:ext cx="0" cy="1948415"/>
          </a:xfrm>
          <a:prstGeom prst="line">
            <a:avLst/>
          </a:prstGeom>
          <a:ln w="0">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14" name="文本框 18"/>
          <p:cNvSpPr txBox="1"/>
          <p:nvPr/>
        </p:nvSpPr>
        <p:spPr>
          <a:xfrm>
            <a:off x="2057901" y="1778743"/>
            <a:ext cx="196165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9"/>
          <p:cNvSpPr txBox="1"/>
          <p:nvPr/>
        </p:nvSpPr>
        <p:spPr>
          <a:xfrm>
            <a:off x="2281163" y="3375283"/>
            <a:ext cx="202642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20"/>
          <p:cNvSpPr txBox="1"/>
          <p:nvPr/>
        </p:nvSpPr>
        <p:spPr>
          <a:xfrm>
            <a:off x="7815581" y="1215043"/>
            <a:ext cx="2242446"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21"/>
          <p:cNvSpPr txBox="1"/>
          <p:nvPr/>
        </p:nvSpPr>
        <p:spPr>
          <a:xfrm>
            <a:off x="8175621" y="3087251"/>
            <a:ext cx="2026422"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60794" y="1321173"/>
            <a:ext cx="2779537" cy="2779537"/>
            <a:chOff x="3325860" y="1074902"/>
            <a:chExt cx="2531533" cy="2531533"/>
          </a:xfrm>
        </p:grpSpPr>
        <p:sp>
          <p:nvSpPr>
            <p:cNvPr id="19" name="椭圆 18"/>
            <p:cNvSpPr/>
            <p:nvPr/>
          </p:nvSpPr>
          <p:spPr>
            <a:xfrm>
              <a:off x="3325860" y="1074902"/>
              <a:ext cx="2531533" cy="253153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1" name="文本框 23"/>
            <p:cNvSpPr txBox="1"/>
            <p:nvPr/>
          </p:nvSpPr>
          <p:spPr>
            <a:xfrm>
              <a:off x="3505189" y="2198316"/>
              <a:ext cx="2172875" cy="109323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利润来源</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078343" y="1587400"/>
            <a:ext cx="939800" cy="939800"/>
            <a:chOff x="2386060" y="1495059"/>
            <a:chExt cx="939800" cy="939800"/>
          </a:xfrm>
        </p:grpSpPr>
        <p:sp>
          <p:nvSpPr>
            <p:cNvPr id="23" name="椭圆 22"/>
            <p:cNvSpPr/>
            <p:nvPr/>
          </p:nvSpPr>
          <p:spPr>
            <a:xfrm>
              <a:off x="2386060" y="1495059"/>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73534" y="1308843"/>
            <a:ext cx="939800" cy="939800"/>
            <a:chOff x="5454052" y="1074902"/>
            <a:chExt cx="939800" cy="939800"/>
          </a:xfrm>
        </p:grpSpPr>
        <p:sp>
          <p:nvSpPr>
            <p:cNvPr id="26" name="椭圆 25"/>
            <p:cNvSpPr/>
            <p:nvPr/>
          </p:nvSpPr>
          <p:spPr>
            <a:xfrm>
              <a:off x="5454052" y="1074902"/>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729640" y="1309909"/>
              <a:ext cx="411300" cy="441104"/>
              <a:chOff x="5995987" y="547688"/>
              <a:chExt cx="219075" cy="234950"/>
            </a:xfrm>
            <a:solidFill>
              <a:schemeClr val="bg1"/>
            </a:solidFill>
          </p:grpSpPr>
          <p:sp>
            <p:nvSpPr>
              <p:cNvPr id="28"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4297387" y="3317927"/>
            <a:ext cx="939800" cy="939800"/>
            <a:chOff x="3080330" y="2789142"/>
            <a:chExt cx="939800" cy="939800"/>
          </a:xfrm>
        </p:grpSpPr>
        <p:sp>
          <p:nvSpPr>
            <p:cNvPr id="31" name="椭圆 30"/>
            <p:cNvSpPr/>
            <p:nvPr/>
          </p:nvSpPr>
          <p:spPr>
            <a:xfrm>
              <a:off x="3080330" y="2789142"/>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294687" y="3010257"/>
              <a:ext cx="497794" cy="491067"/>
              <a:chOff x="8123237" y="3667126"/>
              <a:chExt cx="234950" cy="231775"/>
            </a:xfrm>
            <a:solidFill>
              <a:schemeClr val="bg1"/>
            </a:solidFill>
          </p:grpSpPr>
          <p:sp>
            <p:nvSpPr>
              <p:cNvPr id="33"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7221001" y="2957729"/>
            <a:ext cx="901165" cy="901165"/>
            <a:chOff x="5719249" y="3077288"/>
            <a:chExt cx="767347" cy="767347"/>
          </a:xfrm>
        </p:grpSpPr>
        <p:sp>
          <p:nvSpPr>
            <p:cNvPr id="36" name="椭圆 35"/>
            <p:cNvSpPr/>
            <p:nvPr/>
          </p:nvSpPr>
          <p:spPr>
            <a:xfrm>
              <a:off x="5719249" y="3077288"/>
              <a:ext cx="767347" cy="767347"/>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38" name="椭圆 37"/>
          <p:cNvSpPr/>
          <p:nvPr/>
        </p:nvSpPr>
        <p:spPr>
          <a:xfrm>
            <a:off x="5733891" y="-81101"/>
            <a:ext cx="633343" cy="6333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12"/>
          <p:cNvSpPr>
            <a:spLocks/>
          </p:cNvSpPr>
          <p:nvPr/>
        </p:nvSpPr>
        <p:spPr bwMode="auto">
          <a:xfrm>
            <a:off x="1608509" y="460079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40" name="Freeform 12"/>
          <p:cNvSpPr>
            <a:spLocks/>
          </p:cNvSpPr>
          <p:nvPr/>
        </p:nvSpPr>
        <p:spPr bwMode="auto">
          <a:xfrm flipH="1" flipV="1">
            <a:off x="10249469" y="563507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41" name="TextBox 40"/>
          <p:cNvSpPr txBox="1"/>
          <p:nvPr/>
        </p:nvSpPr>
        <p:spPr>
          <a:xfrm>
            <a:off x="1968549" y="491499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61717728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par>
                                <p:cTn id="25" presetID="23" presetClass="entr" presetSubtype="32"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strVal val="4*#ppt_w"/>
                                          </p:val>
                                        </p:tav>
                                        <p:tav tm="100000">
                                          <p:val>
                                            <p:strVal val="#ppt_w"/>
                                          </p:val>
                                        </p:tav>
                                      </p:tavLst>
                                    </p:anim>
                                    <p:anim calcmode="lin" valueType="num">
                                      <p:cBhvr>
                                        <p:cTn id="28" dur="500" fill="hold"/>
                                        <p:tgtEl>
                                          <p:spTgt spid="18"/>
                                        </p:tgtEl>
                                        <p:attrNameLst>
                                          <p:attrName>ppt_h</p:attrName>
                                        </p:attrNameLst>
                                      </p:cBhvr>
                                      <p:tavLst>
                                        <p:tav tm="0">
                                          <p:val>
                                            <p:strVal val="4*#ppt_h"/>
                                          </p:val>
                                        </p:tav>
                                        <p:tav tm="100000">
                                          <p:val>
                                            <p:strVal val="#ppt_h"/>
                                          </p:val>
                                        </p:tav>
                                      </p:tavLst>
                                    </p:anim>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400" fill="hold"/>
                                        <p:tgtEl>
                                          <p:spTgt spid="22"/>
                                        </p:tgtEl>
                                        <p:attrNameLst>
                                          <p:attrName>ppt_w</p:attrName>
                                        </p:attrNameLst>
                                      </p:cBhvr>
                                      <p:tavLst>
                                        <p:tav tm="0">
                                          <p:val>
                                            <p:fltVal val="0"/>
                                          </p:val>
                                        </p:tav>
                                        <p:tav tm="100000">
                                          <p:val>
                                            <p:strVal val="#ppt_w"/>
                                          </p:val>
                                        </p:tav>
                                      </p:tavLst>
                                    </p:anim>
                                    <p:anim calcmode="lin" valueType="num">
                                      <p:cBhvr>
                                        <p:cTn id="33" dur="400" fill="hold"/>
                                        <p:tgtEl>
                                          <p:spTgt spid="22"/>
                                        </p:tgtEl>
                                        <p:attrNameLst>
                                          <p:attrName>ppt_h</p:attrName>
                                        </p:attrNameLst>
                                      </p:cBhvr>
                                      <p:tavLst>
                                        <p:tav tm="0">
                                          <p:val>
                                            <p:fltVal val="0"/>
                                          </p:val>
                                        </p:tav>
                                        <p:tav tm="100000">
                                          <p:val>
                                            <p:strVal val="#ppt_h"/>
                                          </p:val>
                                        </p:tav>
                                      </p:tavLst>
                                    </p:anim>
                                    <p:animEffect transition="in" filter="fade">
                                      <p:cBhvr>
                                        <p:cTn id="34" dur="4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400" fill="hold"/>
                                        <p:tgtEl>
                                          <p:spTgt spid="30"/>
                                        </p:tgtEl>
                                        <p:attrNameLst>
                                          <p:attrName>ppt_w</p:attrName>
                                        </p:attrNameLst>
                                      </p:cBhvr>
                                      <p:tavLst>
                                        <p:tav tm="0">
                                          <p:val>
                                            <p:fltVal val="0"/>
                                          </p:val>
                                        </p:tav>
                                        <p:tav tm="100000">
                                          <p:val>
                                            <p:strVal val="#ppt_w"/>
                                          </p:val>
                                        </p:tav>
                                      </p:tavLst>
                                    </p:anim>
                                    <p:anim calcmode="lin" valueType="num">
                                      <p:cBhvr>
                                        <p:cTn id="42" dur="400" fill="hold"/>
                                        <p:tgtEl>
                                          <p:spTgt spid="30"/>
                                        </p:tgtEl>
                                        <p:attrNameLst>
                                          <p:attrName>ppt_h</p:attrName>
                                        </p:attrNameLst>
                                      </p:cBhvr>
                                      <p:tavLst>
                                        <p:tav tm="0">
                                          <p:val>
                                            <p:fltVal val="0"/>
                                          </p:val>
                                        </p:tav>
                                        <p:tav tm="100000">
                                          <p:val>
                                            <p:strVal val="#ppt_h"/>
                                          </p:val>
                                        </p:tav>
                                      </p:tavLst>
                                    </p:anim>
                                    <p:animEffect transition="in" filter="fade">
                                      <p:cBhvr>
                                        <p:cTn id="43" dur="4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fill="hold"/>
                                        <p:tgtEl>
                                          <p:spTgt spid="35"/>
                                        </p:tgtEl>
                                        <p:attrNameLst>
                                          <p:attrName>ppt_w</p:attrName>
                                        </p:attrNameLst>
                                      </p:cBhvr>
                                      <p:tavLst>
                                        <p:tav tm="0">
                                          <p:val>
                                            <p:fltVal val="0"/>
                                          </p:val>
                                        </p:tav>
                                        <p:tav tm="100000">
                                          <p:val>
                                            <p:strVal val="#ppt_w"/>
                                          </p:val>
                                        </p:tav>
                                      </p:tavLst>
                                    </p:anim>
                                    <p:anim calcmode="lin" valueType="num">
                                      <p:cBhvr>
                                        <p:cTn id="51" dur="400" fill="hold"/>
                                        <p:tgtEl>
                                          <p:spTgt spid="35"/>
                                        </p:tgtEl>
                                        <p:attrNameLst>
                                          <p:attrName>ppt_h</p:attrName>
                                        </p:attrNameLst>
                                      </p:cBhvr>
                                      <p:tavLst>
                                        <p:tav tm="0">
                                          <p:val>
                                            <p:fltVal val="0"/>
                                          </p:val>
                                        </p:tav>
                                        <p:tav tm="100000">
                                          <p:val>
                                            <p:strVal val="#ppt_h"/>
                                          </p:val>
                                        </p:tav>
                                      </p:tavLst>
                                    </p:anim>
                                    <p:animEffect transition="in" filter="fade">
                                      <p:cBhvr>
                                        <p:cTn id="52" dur="4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400" fill="hold"/>
                                        <p:tgtEl>
                                          <p:spTgt spid="25"/>
                                        </p:tgtEl>
                                        <p:attrNameLst>
                                          <p:attrName>ppt_w</p:attrName>
                                        </p:attrNameLst>
                                      </p:cBhvr>
                                      <p:tavLst>
                                        <p:tav tm="0">
                                          <p:val>
                                            <p:fltVal val="0"/>
                                          </p:val>
                                        </p:tav>
                                        <p:tav tm="100000">
                                          <p:val>
                                            <p:strVal val="#ppt_w"/>
                                          </p:val>
                                        </p:tav>
                                      </p:tavLst>
                                    </p:anim>
                                    <p:anim calcmode="lin" valueType="num">
                                      <p:cBhvr>
                                        <p:cTn id="60" dur="400" fill="hold"/>
                                        <p:tgtEl>
                                          <p:spTgt spid="25"/>
                                        </p:tgtEl>
                                        <p:attrNameLst>
                                          <p:attrName>ppt_h</p:attrName>
                                        </p:attrNameLst>
                                      </p:cBhvr>
                                      <p:tavLst>
                                        <p:tav tm="0">
                                          <p:val>
                                            <p:fltVal val="0"/>
                                          </p:val>
                                        </p:tav>
                                        <p:tav tm="100000">
                                          <p:val>
                                            <p:strVal val="#ppt_h"/>
                                          </p:val>
                                        </p:tav>
                                      </p:tavLst>
                                    </p:anim>
                                    <p:animEffect transition="in" filter="fade">
                                      <p:cBhvr>
                                        <p:cTn id="61" dur="4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3000"/>
                            </p:stCondLst>
                            <p:childTnLst>
                              <p:par>
                                <p:cTn id="66" presetID="1"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39"/>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40"/>
                                        </p:tgtEl>
                                        <p:attrNameLst>
                                          <p:attrName>ppt_x,ppt_y</p:attrName>
                                        </p:attrNameLst>
                                      </p:cBhvr>
                                      <p:rCtr x="-19748" y="-5509"/>
                                    </p:animMotion>
                                  </p:childTnLst>
                                </p:cTn>
                              </p:par>
                            </p:childTnLst>
                          </p:cTn>
                        </p:par>
                        <p:par>
                          <p:cTn id="74" fill="hold">
                            <p:stCondLst>
                              <p:cond delay="3500"/>
                            </p:stCondLst>
                            <p:childTnLst>
                              <p:par>
                                <p:cTn id="75" presetID="18" presetClass="entr" presetSubtype="3"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strips(upRight)">
                                      <p:cBhvr>
                                        <p:cTn id="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4" grpId="0"/>
      <p:bldP spid="15" grpId="0"/>
      <p:bldP spid="16" grpId="0"/>
      <p:bldP spid="17" grpId="0"/>
      <p:bldP spid="38" grpId="0" animBg="1"/>
      <p:bldP spid="39" grpId="0" animBg="1"/>
      <p:bldP spid="39" grpId="1" animBg="1"/>
      <p:bldP spid="40" grpId="0" animBg="1"/>
      <p:bldP spid="40" grpId="1" animBg="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58" name="圆角矩形 57"/>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圆角矩形 59"/>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4</a:t>
            </a:r>
            <a:endParaRPr lang="id-ID" sz="6600" b="1" dirty="0">
              <a:solidFill>
                <a:schemeClr val="bg1"/>
              </a:solidFill>
              <a:latin typeface="Impact MT Std" pitchFamily="34" charset="0"/>
            </a:endParaRPr>
          </a:p>
        </p:txBody>
      </p:sp>
      <p:sp>
        <p:nvSpPr>
          <p:cNvPr id="63"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发展前景</a:t>
            </a:r>
            <a:endParaRPr lang="zh-CN" altLang="en-US" sz="2800" dirty="0">
              <a:solidFill>
                <a:schemeClr val="bg1"/>
              </a:solidFill>
              <a:latin typeface="微软雅黑" pitchFamily="34" charset="-122"/>
              <a:ea typeface="微软雅黑" pitchFamily="34" charset="-122"/>
            </a:endParaRPr>
          </a:p>
        </p:txBody>
      </p:sp>
      <p:grpSp>
        <p:nvGrpSpPr>
          <p:cNvPr id="64" name="组合 63"/>
          <p:cNvGrpSpPr/>
          <p:nvPr/>
        </p:nvGrpSpPr>
        <p:grpSpPr>
          <a:xfrm>
            <a:off x="703717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8477336" y="3248388"/>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市场拓展计划</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9917496" y="3248388"/>
            <a:ext cx="1724707" cy="215444"/>
            <a:chOff x="4369395" y="3284984"/>
            <a:chExt cx="1724707" cy="215444"/>
          </a:xfrm>
        </p:grpSpPr>
        <p:sp>
          <p:nvSpPr>
            <p:cNvPr id="76"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7033691" y="353700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6" name="组合 95"/>
          <p:cNvGrpSpPr/>
          <p:nvPr/>
        </p:nvGrpSpPr>
        <p:grpSpPr>
          <a:xfrm>
            <a:off x="8477336" y="3536420"/>
            <a:ext cx="1436675" cy="215444"/>
            <a:chOff x="4369395" y="3284984"/>
            <a:chExt cx="1436675" cy="215444"/>
          </a:xfrm>
        </p:grpSpPr>
        <p:sp>
          <p:nvSpPr>
            <p:cNvPr id="9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短期盈利计划</a:t>
              </a:r>
              <a:endParaRPr lang="zh-CN" altLang="en-US" sz="1400" dirty="0">
                <a:solidFill>
                  <a:schemeClr val="bg1"/>
                </a:solidFill>
                <a:latin typeface="微软雅黑" pitchFamily="34" charset="-122"/>
                <a:ea typeface="微软雅黑" pitchFamily="34" charset="-122"/>
              </a:endParaRPr>
            </a:p>
          </p:txBody>
        </p:sp>
        <p:grpSp>
          <p:nvGrpSpPr>
            <p:cNvPr id="98" name="组合 97"/>
            <p:cNvGrpSpPr/>
            <p:nvPr/>
          </p:nvGrpSpPr>
          <p:grpSpPr>
            <a:xfrm>
              <a:off x="4369395" y="3316401"/>
              <a:ext cx="168551" cy="168551"/>
              <a:chOff x="5005199" y="3717032"/>
              <a:chExt cx="168551" cy="168551"/>
            </a:xfrm>
          </p:grpSpPr>
          <p:sp>
            <p:nvSpPr>
              <p:cNvPr id="99" name="椭圆 9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0" name="等腰三角形 9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1" name="组合 100"/>
          <p:cNvGrpSpPr/>
          <p:nvPr/>
        </p:nvGrpSpPr>
        <p:grpSpPr>
          <a:xfrm>
            <a:off x="9917496" y="3536420"/>
            <a:ext cx="1436675" cy="215444"/>
            <a:chOff x="4369395" y="3284984"/>
            <a:chExt cx="1436675" cy="215444"/>
          </a:xfrm>
        </p:grpSpPr>
        <p:sp>
          <p:nvSpPr>
            <p:cNvPr id="10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风险保障措施</a:t>
              </a:r>
              <a:endParaRPr lang="zh-CN" altLang="en-US" sz="1400" dirty="0">
                <a:solidFill>
                  <a:schemeClr val="bg1"/>
                </a:solidFill>
                <a:latin typeface="微软雅黑" pitchFamily="34" charset="-122"/>
                <a:ea typeface="微软雅黑" pitchFamily="34" charset="-122"/>
              </a:endParaRPr>
            </a:p>
          </p:txBody>
        </p:sp>
        <p:grpSp>
          <p:nvGrpSpPr>
            <p:cNvPr id="103" name="组合 102"/>
            <p:cNvGrpSpPr/>
            <p:nvPr/>
          </p:nvGrpSpPr>
          <p:grpSpPr>
            <a:xfrm>
              <a:off x="4369395" y="3316401"/>
              <a:ext cx="168551" cy="168551"/>
              <a:chOff x="5005199" y="3717032"/>
              <a:chExt cx="168551" cy="168551"/>
            </a:xfrm>
          </p:grpSpPr>
          <p:sp>
            <p:nvSpPr>
              <p:cNvPr id="104" name="椭圆 10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等腰三角形 10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1" name="矩形 110"/>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第四章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15" name="KSO_Shape"/>
          <p:cNvSpPr>
            <a:spLocks/>
          </p:cNvSpPr>
          <p:nvPr/>
        </p:nvSpPr>
        <p:spPr bwMode="auto">
          <a:xfrm>
            <a:off x="207251" y="236417"/>
            <a:ext cx="489736" cy="416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6" name="KSO_Shape"/>
          <p:cNvSpPr>
            <a:spLocks/>
          </p:cNvSpPr>
          <p:nvPr/>
        </p:nvSpPr>
        <p:spPr bwMode="auto">
          <a:xfrm>
            <a:off x="2641203" y="2647250"/>
            <a:ext cx="1721032" cy="146287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02201180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250" fill="hold"/>
                                        <p:tgtEl>
                                          <p:spTgt spid="111"/>
                                        </p:tgtEl>
                                        <p:attrNameLst>
                                          <p:attrName>ppt_x</p:attrName>
                                        </p:attrNameLst>
                                      </p:cBhvr>
                                      <p:tavLst>
                                        <p:tav tm="0">
                                          <p:val>
                                            <p:strVal val="0-#ppt_w/2"/>
                                          </p:val>
                                        </p:tav>
                                        <p:tav tm="100000">
                                          <p:val>
                                            <p:strVal val="#ppt_x"/>
                                          </p:val>
                                        </p:tav>
                                      </p:tavLst>
                                    </p:anim>
                                    <p:anim calcmode="lin" valueType="num">
                                      <p:cBhvr additive="base">
                                        <p:cTn id="12" dur="250" fill="hold"/>
                                        <p:tgtEl>
                                          <p:spTgt spid="11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1000"/>
                                        <p:tgtEl>
                                          <p:spTgt spid="115"/>
                                        </p:tgtEl>
                                      </p:cBhvr>
                                    </p:animEffect>
                                    <p:anim calcmode="lin" valueType="num">
                                      <p:cBhvr>
                                        <p:cTn id="16" dur="1000" fill="hold"/>
                                        <p:tgtEl>
                                          <p:spTgt spid="115"/>
                                        </p:tgtEl>
                                        <p:attrNameLst>
                                          <p:attrName>ppt_x</p:attrName>
                                        </p:attrNameLst>
                                      </p:cBhvr>
                                      <p:tavLst>
                                        <p:tav tm="0">
                                          <p:val>
                                            <p:strVal val="#ppt_x"/>
                                          </p:val>
                                        </p:tav>
                                        <p:tav tm="100000">
                                          <p:val>
                                            <p:strVal val="#ppt_x"/>
                                          </p:val>
                                        </p:tav>
                                      </p:tavLst>
                                    </p:anim>
                                    <p:anim calcmode="lin" valueType="num">
                                      <p:cBhvr>
                                        <p:cTn id="17" dur="1000" fill="hold"/>
                                        <p:tgtEl>
                                          <p:spTgt spid="11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0-#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p:cTn id="26" dur="750" fill="hold"/>
                                        <p:tgtEl>
                                          <p:spTgt spid="59"/>
                                        </p:tgtEl>
                                        <p:attrNameLst>
                                          <p:attrName>ppt_w</p:attrName>
                                        </p:attrNameLst>
                                      </p:cBhvr>
                                      <p:tavLst>
                                        <p:tav tm="0">
                                          <p:val>
                                            <p:fltVal val="0"/>
                                          </p:val>
                                        </p:tav>
                                        <p:tav tm="100000">
                                          <p:val>
                                            <p:strVal val="#ppt_w"/>
                                          </p:val>
                                        </p:tav>
                                      </p:tavLst>
                                    </p:anim>
                                    <p:anim calcmode="lin" valueType="num">
                                      <p:cBhvr>
                                        <p:cTn id="27" dur="750" fill="hold"/>
                                        <p:tgtEl>
                                          <p:spTgt spid="59"/>
                                        </p:tgtEl>
                                        <p:attrNameLst>
                                          <p:attrName>ppt_h</p:attrName>
                                        </p:attrNameLst>
                                      </p:cBhvr>
                                      <p:tavLst>
                                        <p:tav tm="0">
                                          <p:val>
                                            <p:fltVal val="0"/>
                                          </p:val>
                                        </p:tav>
                                        <p:tav tm="100000">
                                          <p:val>
                                            <p:strVal val="#ppt_h"/>
                                          </p:val>
                                        </p:tav>
                                      </p:tavLst>
                                    </p:anim>
                                    <p:anim calcmode="lin" valueType="num">
                                      <p:cBhvr>
                                        <p:cTn id="28" dur="750" fill="hold"/>
                                        <p:tgtEl>
                                          <p:spTgt spid="59"/>
                                        </p:tgtEl>
                                        <p:attrNameLst>
                                          <p:attrName>style.rotation</p:attrName>
                                        </p:attrNameLst>
                                      </p:cBhvr>
                                      <p:tavLst>
                                        <p:tav tm="0">
                                          <p:val>
                                            <p:fltVal val="90"/>
                                          </p:val>
                                        </p:tav>
                                        <p:tav tm="100000">
                                          <p:val>
                                            <p:fltVal val="0"/>
                                          </p:val>
                                        </p:tav>
                                      </p:tavLst>
                                    </p:anim>
                                    <p:animEffect transition="in" filter="fade">
                                      <p:cBhvr>
                                        <p:cTn id="29" dur="750"/>
                                        <p:tgtEl>
                                          <p:spTgt spid="5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1000"/>
                                        <p:tgtEl>
                                          <p:spTgt spid="116"/>
                                        </p:tgtEl>
                                      </p:cBhvr>
                                    </p:animEffect>
                                    <p:anim calcmode="lin" valueType="num">
                                      <p:cBhvr>
                                        <p:cTn id="33" dur="1000" fill="hold"/>
                                        <p:tgtEl>
                                          <p:spTgt spid="116"/>
                                        </p:tgtEl>
                                        <p:attrNameLst>
                                          <p:attrName>ppt_x</p:attrName>
                                        </p:attrNameLst>
                                      </p:cBhvr>
                                      <p:tavLst>
                                        <p:tav tm="0">
                                          <p:val>
                                            <p:strVal val="#ppt_x"/>
                                          </p:val>
                                        </p:tav>
                                        <p:tav tm="100000">
                                          <p:val>
                                            <p:strVal val="#ppt_x"/>
                                          </p:val>
                                        </p:tav>
                                      </p:tavLst>
                                    </p:anim>
                                    <p:anim calcmode="lin" valueType="num">
                                      <p:cBhvr>
                                        <p:cTn id="34" dur="1000" fill="hold"/>
                                        <p:tgtEl>
                                          <p:spTgt spid="116"/>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0-#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0-#ppt_w/2"/>
                                          </p:val>
                                        </p:tav>
                                        <p:tav tm="100000">
                                          <p:val>
                                            <p:strVal val="#ppt_x"/>
                                          </p:val>
                                        </p:tav>
                                      </p:tavLst>
                                    </p:anim>
                                    <p:anim calcmode="lin" valueType="num">
                                      <p:cBhvr additive="base">
                                        <p:cTn id="46" dur="500" fill="hold"/>
                                        <p:tgtEl>
                                          <p:spTgt spid="62"/>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0-#ppt_w/2"/>
                                          </p:val>
                                        </p:tav>
                                        <p:tav tm="100000">
                                          <p:val>
                                            <p:strVal val="#ppt_x"/>
                                          </p:val>
                                        </p:tav>
                                      </p:tavLst>
                                    </p:anim>
                                    <p:anim calcmode="lin" valueType="num">
                                      <p:cBhvr additive="base">
                                        <p:cTn id="50" dur="500" fill="hold"/>
                                        <p:tgtEl>
                                          <p:spTgt spid="63"/>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53" presetClass="entr" presetSubtype="16" fill="hold" nodeType="withEffect">
                                  <p:stCondLst>
                                    <p:cond delay="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500" fill="hold"/>
                                        <p:tgtEl>
                                          <p:spTgt spid="96"/>
                                        </p:tgtEl>
                                        <p:attrNameLst>
                                          <p:attrName>ppt_w</p:attrName>
                                        </p:attrNameLst>
                                      </p:cBhvr>
                                      <p:tavLst>
                                        <p:tav tm="0">
                                          <p:val>
                                            <p:fltVal val="0"/>
                                          </p:val>
                                        </p:tav>
                                        <p:tav tm="100000">
                                          <p:val>
                                            <p:strVal val="#ppt_w"/>
                                          </p:val>
                                        </p:tav>
                                      </p:tavLst>
                                    </p:anim>
                                    <p:anim calcmode="lin" valueType="num">
                                      <p:cBhvr>
                                        <p:cTn id="74" dur="500" fill="hold"/>
                                        <p:tgtEl>
                                          <p:spTgt spid="96"/>
                                        </p:tgtEl>
                                        <p:attrNameLst>
                                          <p:attrName>ppt_h</p:attrName>
                                        </p:attrNameLst>
                                      </p:cBhvr>
                                      <p:tavLst>
                                        <p:tav tm="0">
                                          <p:val>
                                            <p:fltVal val="0"/>
                                          </p:val>
                                        </p:tav>
                                        <p:tav tm="100000">
                                          <p:val>
                                            <p:strVal val="#ppt_h"/>
                                          </p:val>
                                        </p:tav>
                                      </p:tavLst>
                                    </p:anim>
                                    <p:animEffect transition="in" filter="fade">
                                      <p:cBhvr>
                                        <p:cTn id="75" dur="500"/>
                                        <p:tgtEl>
                                          <p:spTgt spid="96"/>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500" fill="hold"/>
                                        <p:tgtEl>
                                          <p:spTgt spid="101"/>
                                        </p:tgtEl>
                                        <p:attrNameLst>
                                          <p:attrName>ppt_w</p:attrName>
                                        </p:attrNameLst>
                                      </p:cBhvr>
                                      <p:tavLst>
                                        <p:tav tm="0">
                                          <p:val>
                                            <p:fltVal val="0"/>
                                          </p:val>
                                        </p:tav>
                                        <p:tav tm="100000">
                                          <p:val>
                                            <p:strVal val="#ppt_w"/>
                                          </p:val>
                                        </p:tav>
                                      </p:tavLst>
                                    </p:anim>
                                    <p:anim calcmode="lin" valueType="num">
                                      <p:cBhvr>
                                        <p:cTn id="79" dur="500" fill="hold"/>
                                        <p:tgtEl>
                                          <p:spTgt spid="101"/>
                                        </p:tgtEl>
                                        <p:attrNameLst>
                                          <p:attrName>ppt_h</p:attrName>
                                        </p:attrNameLst>
                                      </p:cBhvr>
                                      <p:tavLst>
                                        <p:tav tm="0">
                                          <p:val>
                                            <p:fltVal val="0"/>
                                          </p:val>
                                        </p:tav>
                                        <p:tav tm="100000">
                                          <p:val>
                                            <p:strVal val="#ppt_h"/>
                                          </p:val>
                                        </p:tav>
                                      </p:tavLst>
                                    </p:anim>
                                    <p:animEffect transition="in" filter="fade">
                                      <p:cBhvr>
                                        <p:cTn id="80"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p:bldP spid="63" grpId="0"/>
      <p:bldP spid="111" grpId="0" animBg="1"/>
      <p:bldP spid="112" grpId="0"/>
      <p:bldP spid="115" grpId="0" animBg="1"/>
      <p:bldP spid="1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产品开发计划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28</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799641" y="1834699"/>
            <a:ext cx="6120680" cy="3682533"/>
            <a:chOff x="3022028" y="1587732"/>
            <a:chExt cx="6120680" cy="3682533"/>
          </a:xfrm>
        </p:grpSpPr>
        <p:pic>
          <p:nvPicPr>
            <p:cNvPr id="1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燕尾形 15"/>
          <p:cNvSpPr/>
          <p:nvPr/>
        </p:nvSpPr>
        <p:spPr>
          <a:xfrm rot="5400000">
            <a:off x="7033691" y="2064036"/>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7" name="直接连接符 16"/>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50709" y="154396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9" name="矩形 18"/>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20" name="燕尾形 19"/>
          <p:cNvSpPr/>
          <p:nvPr/>
        </p:nvSpPr>
        <p:spPr>
          <a:xfrm rot="5400000">
            <a:off x="7033691" y="343218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1" name="直接连接符 20"/>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550709" y="291211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24" name="燕尾形 23"/>
          <p:cNvSpPr/>
          <p:nvPr/>
        </p:nvSpPr>
        <p:spPr>
          <a:xfrm rot="5400000">
            <a:off x="7033691" y="4872348"/>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5" name="直接连接符 24"/>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550709" y="435227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256630354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6" grpId="0" animBg="1"/>
      <p:bldP spid="18" grpId="0"/>
      <p:bldP spid="19" grpId="0"/>
      <p:bldP spid="20" grpId="0" animBg="1"/>
      <p:bldP spid="22" grpId="0"/>
      <p:bldP spid="23" grpId="0"/>
      <p:bldP spid="24" grpId="0" animBg="1"/>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市场开拓计划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29</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3795322" y="1484784"/>
            <a:ext cx="2557424" cy="907751"/>
            <a:chOff x="3666731" y="1984470"/>
            <a:chExt cx="2636520" cy="1447800"/>
          </a:xfrm>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1657801" y="1484784"/>
            <a:ext cx="2557424" cy="907751"/>
            <a:chOff x="1436370" y="1984470"/>
            <a:chExt cx="2636520" cy="1447800"/>
          </a:xfrm>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8070363" y="1484784"/>
            <a:ext cx="2557424" cy="907751"/>
            <a:chOff x="8127453" y="1984470"/>
            <a:chExt cx="2636520" cy="1447800"/>
          </a:xfrm>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5932842" y="1484784"/>
            <a:ext cx="2557424" cy="907751"/>
            <a:chOff x="5897092" y="1984470"/>
            <a:chExt cx="2636520" cy="1447800"/>
          </a:xfrm>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231367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1916690" y="3149658"/>
            <a:ext cx="190788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28" name="矩形 27"/>
          <p:cNvSpPr/>
          <p:nvPr/>
        </p:nvSpPr>
        <p:spPr>
          <a:xfrm>
            <a:off x="4480976"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4126666" y="3149658"/>
            <a:ext cx="1875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664828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6304118" y="3149658"/>
            <a:ext cx="189260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8815585"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8498816" y="3149658"/>
            <a:ext cx="187499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4" name="Freeform 12"/>
          <p:cNvSpPr>
            <a:spLocks/>
          </p:cNvSpPr>
          <p:nvPr/>
        </p:nvSpPr>
        <p:spPr bwMode="auto">
          <a:xfrm>
            <a:off x="1656804" y="487384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35" name="Freeform 12"/>
          <p:cNvSpPr>
            <a:spLocks/>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36" name="TextBox 35"/>
          <p:cNvSpPr txBox="1"/>
          <p:nvPr/>
        </p:nvSpPr>
        <p:spPr>
          <a:xfrm>
            <a:off x="2016844" y="518804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6503474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400" fill="hold"/>
                                        <p:tgtEl>
                                          <p:spTgt spid="16"/>
                                        </p:tgtEl>
                                        <p:attrNameLst>
                                          <p:attrName>ppt_x</p:attrName>
                                        </p:attrNameLst>
                                      </p:cBhvr>
                                      <p:tavLst>
                                        <p:tav tm="0">
                                          <p:val>
                                            <p:strVal val="0-#ppt_w/2"/>
                                          </p:val>
                                        </p:tav>
                                        <p:tav tm="100000">
                                          <p:val>
                                            <p:strVal val="#ppt_x"/>
                                          </p:val>
                                        </p:tav>
                                      </p:tavLst>
                                    </p:anim>
                                    <p:anim calcmode="lin" valueType="num">
                                      <p:cBhvr additive="base">
                                        <p:cTn id="21" dur="400" fill="hold"/>
                                        <p:tgtEl>
                                          <p:spTgt spid="16"/>
                                        </p:tgtEl>
                                        <p:attrNameLst>
                                          <p:attrName>ppt_y</p:attrName>
                                        </p:attrNameLst>
                                      </p:cBhvr>
                                      <p:tavLst>
                                        <p:tav tm="0">
                                          <p:val>
                                            <p:strVal val="#ppt_y"/>
                                          </p:val>
                                        </p:tav>
                                        <p:tav tm="100000">
                                          <p:val>
                                            <p:strVal val="#ppt_y"/>
                                          </p:val>
                                        </p:tav>
                                      </p:tavLst>
                                    </p:anim>
                                  </p:childTnLst>
                                </p:cTn>
                              </p:par>
                              <p:par>
                                <p:cTn id="22" presetID="12" presetClass="entr" presetSubtype="1"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400"/>
                                        <p:tgtEl>
                                          <p:spTgt spid="26"/>
                                        </p:tgtEl>
                                        <p:attrNameLst>
                                          <p:attrName>ppt_y</p:attrName>
                                        </p:attrNameLst>
                                      </p:cBhvr>
                                      <p:tavLst>
                                        <p:tav tm="0">
                                          <p:val>
                                            <p:strVal val="#ppt_y-#ppt_h*1.125000"/>
                                          </p:val>
                                        </p:tav>
                                        <p:tav tm="100000">
                                          <p:val>
                                            <p:strVal val="#ppt_y"/>
                                          </p:val>
                                        </p:tav>
                                      </p:tavLst>
                                    </p:anim>
                                    <p:animEffect transition="in" filter="wipe(down)">
                                      <p:cBhvr>
                                        <p:cTn id="25" dur="400"/>
                                        <p:tgtEl>
                                          <p:spTgt spid="26"/>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400"/>
                                        <p:tgtEl>
                                          <p:spTgt spid="27"/>
                                        </p:tgtEl>
                                        <p:attrNameLst>
                                          <p:attrName>ppt_y</p:attrName>
                                        </p:attrNameLst>
                                      </p:cBhvr>
                                      <p:tavLst>
                                        <p:tav tm="0">
                                          <p:val>
                                            <p:strVal val="#ppt_y-#ppt_h*1.125000"/>
                                          </p:val>
                                        </p:tav>
                                        <p:tav tm="100000">
                                          <p:val>
                                            <p:strVal val="#ppt_y"/>
                                          </p:val>
                                        </p:tav>
                                      </p:tavLst>
                                    </p:anim>
                                    <p:animEffect transition="in" filter="wipe(down)">
                                      <p:cBhvr>
                                        <p:cTn id="29" dur="400"/>
                                        <p:tgtEl>
                                          <p:spTgt spid="27"/>
                                        </p:tgtEl>
                                      </p:cBhvr>
                                    </p:animEffect>
                                  </p:childTnLst>
                                </p:cTn>
                              </p:par>
                            </p:childTnLst>
                          </p:cTn>
                        </p:par>
                        <p:par>
                          <p:cTn id="30" fill="hold">
                            <p:stCondLst>
                              <p:cond delay="14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400"/>
                                        <p:tgtEl>
                                          <p:spTgt spid="28"/>
                                        </p:tgtEl>
                                        <p:attrNameLst>
                                          <p:attrName>ppt_y</p:attrName>
                                        </p:attrNameLst>
                                      </p:cBhvr>
                                      <p:tavLst>
                                        <p:tav tm="0">
                                          <p:val>
                                            <p:strVal val="#ppt_y-#ppt_h*1.125000"/>
                                          </p:val>
                                        </p:tav>
                                        <p:tav tm="100000">
                                          <p:val>
                                            <p:strVal val="#ppt_y"/>
                                          </p:val>
                                        </p:tav>
                                      </p:tavLst>
                                    </p:anim>
                                    <p:animEffect transition="in" filter="wipe(down)">
                                      <p:cBhvr>
                                        <p:cTn id="38" dur="400"/>
                                        <p:tgtEl>
                                          <p:spTgt spid="28"/>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400"/>
                                        <p:tgtEl>
                                          <p:spTgt spid="29"/>
                                        </p:tgtEl>
                                        <p:attrNameLst>
                                          <p:attrName>ppt_y</p:attrName>
                                        </p:attrNameLst>
                                      </p:cBhvr>
                                      <p:tavLst>
                                        <p:tav tm="0">
                                          <p:val>
                                            <p:strVal val="#ppt_y-#ppt_h*1.125000"/>
                                          </p:val>
                                        </p:tav>
                                        <p:tav tm="100000">
                                          <p:val>
                                            <p:strVal val="#ppt_y"/>
                                          </p:val>
                                        </p:tav>
                                      </p:tavLst>
                                    </p:anim>
                                    <p:animEffect transition="in" filter="wipe(down)">
                                      <p:cBhvr>
                                        <p:cTn id="42" dur="400"/>
                                        <p:tgtEl>
                                          <p:spTgt spid="29"/>
                                        </p:tgtEl>
                                      </p:cBhvr>
                                    </p:animEffect>
                                  </p:childTnLst>
                                </p:cTn>
                              </p:par>
                            </p:childTnLst>
                          </p:cTn>
                        </p:par>
                        <p:par>
                          <p:cTn id="43" fill="hold">
                            <p:stCondLst>
                              <p:cond delay="23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400"/>
                                        <p:tgtEl>
                                          <p:spTgt spid="22"/>
                                        </p:tgtEl>
                                        <p:attrNameLst>
                                          <p:attrName>ppt_x</p:attrName>
                                        </p:attrNameLst>
                                      </p:cBhvr>
                                      <p:tavLst>
                                        <p:tav tm="0">
                                          <p:val>
                                            <p:strVal val="#ppt_x-#ppt_w*1.125000"/>
                                          </p:val>
                                        </p:tav>
                                        <p:tav tm="100000">
                                          <p:val>
                                            <p:strVal val="#ppt_x"/>
                                          </p:val>
                                        </p:tav>
                                      </p:tavLst>
                                    </p:anim>
                                    <p:animEffect transition="in" filter="wipe(right)">
                                      <p:cBhvr>
                                        <p:cTn id="47" dur="400"/>
                                        <p:tgtEl>
                                          <p:spTgt spid="2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400"/>
                                        <p:tgtEl>
                                          <p:spTgt spid="30"/>
                                        </p:tgtEl>
                                        <p:attrNameLst>
                                          <p:attrName>ppt_y</p:attrName>
                                        </p:attrNameLst>
                                      </p:cBhvr>
                                      <p:tavLst>
                                        <p:tav tm="0">
                                          <p:val>
                                            <p:strVal val="#ppt_y-#ppt_h*1.125000"/>
                                          </p:val>
                                        </p:tav>
                                        <p:tav tm="100000">
                                          <p:val>
                                            <p:strVal val="#ppt_y"/>
                                          </p:val>
                                        </p:tav>
                                      </p:tavLst>
                                    </p:anim>
                                    <p:animEffect transition="in" filter="wipe(down)">
                                      <p:cBhvr>
                                        <p:cTn id="51" dur="400"/>
                                        <p:tgtEl>
                                          <p:spTgt spid="30"/>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400"/>
                                        <p:tgtEl>
                                          <p:spTgt spid="31"/>
                                        </p:tgtEl>
                                        <p:attrNameLst>
                                          <p:attrName>ppt_y</p:attrName>
                                        </p:attrNameLst>
                                      </p:cBhvr>
                                      <p:tavLst>
                                        <p:tav tm="0">
                                          <p:val>
                                            <p:strVal val="#ppt_y-#ppt_h*1.125000"/>
                                          </p:val>
                                        </p:tav>
                                        <p:tav tm="100000">
                                          <p:val>
                                            <p:strVal val="#ppt_y"/>
                                          </p:val>
                                        </p:tav>
                                      </p:tavLst>
                                    </p:anim>
                                    <p:animEffect transition="in" filter="wipe(down)">
                                      <p:cBhvr>
                                        <p:cTn id="55" dur="400"/>
                                        <p:tgtEl>
                                          <p:spTgt spid="31"/>
                                        </p:tgtEl>
                                      </p:cBhvr>
                                    </p:animEffect>
                                  </p:childTnLst>
                                </p:cTn>
                              </p:par>
                            </p:childTnLst>
                          </p:cTn>
                        </p:par>
                        <p:par>
                          <p:cTn id="56" fill="hold">
                            <p:stCondLst>
                              <p:cond delay="3200"/>
                            </p:stCondLst>
                            <p:childTnLst>
                              <p:par>
                                <p:cTn id="57" presetID="1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400"/>
                                        <p:tgtEl>
                                          <p:spTgt spid="19"/>
                                        </p:tgtEl>
                                        <p:attrNameLst>
                                          <p:attrName>ppt_x</p:attrName>
                                        </p:attrNameLst>
                                      </p:cBhvr>
                                      <p:tavLst>
                                        <p:tav tm="0">
                                          <p:val>
                                            <p:strVal val="#ppt_x-#ppt_w*1.125000"/>
                                          </p:val>
                                        </p:tav>
                                        <p:tav tm="100000">
                                          <p:val>
                                            <p:strVal val="#ppt_x"/>
                                          </p:val>
                                        </p:tav>
                                      </p:tavLst>
                                    </p:anim>
                                    <p:animEffect transition="in" filter="wipe(right)">
                                      <p:cBhvr>
                                        <p:cTn id="60" dur="400"/>
                                        <p:tgtEl>
                                          <p:spTgt spid="19"/>
                                        </p:tgtEl>
                                      </p:cBhvr>
                                    </p:animEffect>
                                  </p:childTnLst>
                                </p:cTn>
                              </p:par>
                              <p:par>
                                <p:cTn id="61" presetID="12" presetClass="entr" presetSubtype="1" fill="hold" grpId="0" nodeType="withEffect">
                                  <p:stCondLst>
                                    <p:cond delay="50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400"/>
                                        <p:tgtEl>
                                          <p:spTgt spid="32"/>
                                        </p:tgtEl>
                                        <p:attrNameLst>
                                          <p:attrName>ppt_y</p:attrName>
                                        </p:attrNameLst>
                                      </p:cBhvr>
                                      <p:tavLst>
                                        <p:tav tm="0">
                                          <p:val>
                                            <p:strVal val="#ppt_y-#ppt_h*1.125000"/>
                                          </p:val>
                                        </p:tav>
                                        <p:tav tm="100000">
                                          <p:val>
                                            <p:strVal val="#ppt_y"/>
                                          </p:val>
                                        </p:tav>
                                      </p:tavLst>
                                    </p:anim>
                                    <p:animEffect transition="in" filter="wipe(down)">
                                      <p:cBhvr>
                                        <p:cTn id="64" dur="400"/>
                                        <p:tgtEl>
                                          <p:spTgt spid="32"/>
                                        </p:tgtEl>
                                      </p:cBhvr>
                                    </p:animEffect>
                                  </p:childTnLst>
                                </p:cTn>
                              </p:par>
                              <p:par>
                                <p:cTn id="65" presetID="12" presetClass="entr" presetSubtype="1"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400"/>
                                        <p:tgtEl>
                                          <p:spTgt spid="33"/>
                                        </p:tgtEl>
                                        <p:attrNameLst>
                                          <p:attrName>ppt_y</p:attrName>
                                        </p:attrNameLst>
                                      </p:cBhvr>
                                      <p:tavLst>
                                        <p:tav tm="0">
                                          <p:val>
                                            <p:strVal val="#ppt_y-#ppt_h*1.125000"/>
                                          </p:val>
                                        </p:tav>
                                        <p:tav tm="100000">
                                          <p:val>
                                            <p:strVal val="#ppt_y"/>
                                          </p:val>
                                        </p:tav>
                                      </p:tavLst>
                                    </p:anim>
                                    <p:animEffect transition="in" filter="wipe(down)">
                                      <p:cBhvr>
                                        <p:cTn id="68" dur="400"/>
                                        <p:tgtEl>
                                          <p:spTgt spid="33"/>
                                        </p:tgtEl>
                                      </p:cBhvr>
                                    </p:animEffect>
                                  </p:childTnLst>
                                </p:cTn>
                              </p:par>
                            </p:childTnLst>
                          </p:cTn>
                        </p:par>
                        <p:par>
                          <p:cTn id="69" fill="hold">
                            <p:stCondLst>
                              <p:cond delay="4100"/>
                            </p:stCondLst>
                            <p:childTnLst>
                              <p:par>
                                <p:cTn id="70" presetID="1"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34"/>
                                        </p:tgtEl>
                                        <p:attrNameLst>
                                          <p:attrName>ppt_x,ppt_y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35"/>
                                        </p:tgtEl>
                                        <p:attrNameLst>
                                          <p:attrName>ppt_x,ppt_y</p:attrName>
                                        </p:attrNameLst>
                                      </p:cBhvr>
                                      <p:rCtr x="-19748" y="-5509"/>
                                    </p:animMotion>
                                  </p:childTnLst>
                                </p:cTn>
                              </p:par>
                            </p:childTnLst>
                          </p:cTn>
                        </p:par>
                        <p:par>
                          <p:cTn id="78" fill="hold">
                            <p:stCondLst>
                              <p:cond delay="4600"/>
                            </p:stCondLst>
                            <p:childTnLst>
                              <p:par>
                                <p:cTn id="79" presetID="18" presetClass="entr" presetSubtype="3"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strips(upRight)">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6" grpId="0"/>
      <p:bldP spid="27" grpId="0"/>
      <p:bldP spid="28" grpId="0"/>
      <p:bldP spid="29" grpId="0"/>
      <p:bldP spid="30" grpId="0"/>
      <p:bldP spid="31" grpId="0"/>
      <p:bldP spid="32" grpId="0"/>
      <p:bldP spid="33" grpId="0"/>
      <p:bldP spid="34" grpId="0" animBg="1"/>
      <p:bldP spid="34" grpId="1" animBg="1"/>
      <p:bldP spid="35" grpId="0" animBg="1"/>
      <p:bldP spid="35" grpId="1"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圆角矩形 1"/>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KSO_Shape"/>
          <p:cNvSpPr>
            <a:spLocks/>
          </p:cNvSpPr>
          <p:nvPr/>
        </p:nvSpPr>
        <p:spPr bwMode="auto">
          <a:xfrm>
            <a:off x="2609929" y="2888347"/>
            <a:ext cx="1574716" cy="108130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8" name="圆角矩形 27"/>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flipH="1">
            <a:off x="5881563" y="2788464"/>
            <a:ext cx="360040" cy="1107996"/>
          </a:xfrm>
          <a:prstGeom prst="rect">
            <a:avLst/>
          </a:prstGeom>
          <a:noFill/>
        </p:spPr>
        <p:txBody>
          <a:bodyPr wrap="square" rtlCol="0">
            <a:spAutoFit/>
          </a:bodyPr>
          <a:lstStyle/>
          <a:p>
            <a:pPr algn="ctr"/>
            <a:r>
              <a:rPr lang="id-ID" sz="6600" b="1" dirty="0" smtClean="0">
                <a:solidFill>
                  <a:schemeClr val="bg1"/>
                </a:solidFill>
                <a:latin typeface="Impact MT Std" pitchFamily="34" charset="0"/>
              </a:rPr>
              <a:t>1</a:t>
            </a:r>
            <a:endParaRPr lang="id-ID" sz="6600" b="1" dirty="0">
              <a:solidFill>
                <a:schemeClr val="bg1"/>
              </a:solidFill>
              <a:latin typeface="Impact MT Std" pitchFamily="34" charset="0"/>
            </a:endParaRPr>
          </a:p>
        </p:txBody>
      </p:sp>
      <p:sp>
        <p:nvSpPr>
          <p:cNvPr id="31"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公司与团队</a:t>
            </a:r>
            <a:endParaRPr lang="zh-CN" altLang="en-US" sz="2800" dirty="0">
              <a:solidFill>
                <a:schemeClr val="bg1"/>
              </a:solidFill>
              <a:latin typeface="微软雅黑" pitchFamily="34" charset="-122"/>
              <a:ea typeface="微软雅黑" pitchFamily="34" charset="-122"/>
            </a:endParaRPr>
          </a:p>
        </p:txBody>
      </p:sp>
      <p:grpSp>
        <p:nvGrpSpPr>
          <p:cNvPr id="32" name="组合 31"/>
          <p:cNvGrpSpPr/>
          <p:nvPr/>
        </p:nvGrpSpPr>
        <p:grpSpPr>
          <a:xfrm>
            <a:off x="7037176" y="3248388"/>
            <a:ext cx="1436675" cy="215444"/>
            <a:chOff x="4369395" y="3284984"/>
            <a:chExt cx="1436675" cy="215444"/>
          </a:xfrm>
        </p:grpSpPr>
        <p:sp>
          <p:nvSpPr>
            <p:cNvPr id="3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34" name="组合 33"/>
            <p:cNvGrpSpPr/>
            <p:nvPr/>
          </p:nvGrpSpPr>
          <p:grpSpPr>
            <a:xfrm>
              <a:off x="4369395" y="3316401"/>
              <a:ext cx="168551" cy="168551"/>
              <a:chOff x="5005199" y="3717032"/>
              <a:chExt cx="168551" cy="168551"/>
            </a:xfrm>
          </p:grpSpPr>
          <p:sp>
            <p:nvSpPr>
              <p:cNvPr id="35" name="椭圆 3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等腰三角形 3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7" name="组合 36"/>
          <p:cNvGrpSpPr/>
          <p:nvPr/>
        </p:nvGrpSpPr>
        <p:grpSpPr>
          <a:xfrm>
            <a:off x="8477336" y="3248388"/>
            <a:ext cx="1436675" cy="215444"/>
            <a:chOff x="4369395" y="3284984"/>
            <a:chExt cx="1436675" cy="215444"/>
          </a:xfrm>
        </p:grpSpPr>
        <p:sp>
          <p:nvSpPr>
            <p:cNvPr id="3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39" name="组合 38"/>
            <p:cNvGrpSpPr/>
            <p:nvPr/>
          </p:nvGrpSpPr>
          <p:grpSpPr>
            <a:xfrm>
              <a:off x="4369395" y="3316401"/>
              <a:ext cx="168551" cy="168551"/>
              <a:chOff x="5005199" y="3717032"/>
              <a:chExt cx="168551" cy="168551"/>
            </a:xfrm>
          </p:grpSpPr>
          <p:sp>
            <p:nvSpPr>
              <p:cNvPr id="40" name="椭圆 3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等腰三角形 4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2" name="组合 41"/>
          <p:cNvGrpSpPr/>
          <p:nvPr/>
        </p:nvGrpSpPr>
        <p:grpSpPr>
          <a:xfrm>
            <a:off x="9917496" y="3248388"/>
            <a:ext cx="1436675" cy="215444"/>
            <a:chOff x="4369395" y="3284984"/>
            <a:chExt cx="1436675" cy="215444"/>
          </a:xfrm>
        </p:grpSpPr>
        <p:sp>
          <p:nvSpPr>
            <p:cNvPr id="4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a:t>
              </a:r>
              <a:r>
                <a:rPr lang="zh-CN" altLang="en-US" sz="1400" dirty="0" smtClean="0">
                  <a:solidFill>
                    <a:schemeClr val="bg1"/>
                  </a:solidFill>
                  <a:latin typeface="微软雅黑" pitchFamily="34" charset="-122"/>
                  <a:ea typeface="微软雅黑" pitchFamily="34" charset="-122"/>
                </a:rPr>
                <a:t>成员</a:t>
              </a:r>
              <a:endParaRPr lang="zh-CN" altLang="en-US" sz="1400" dirty="0">
                <a:solidFill>
                  <a:schemeClr val="bg1"/>
                </a:solidFill>
                <a:latin typeface="微软雅黑" pitchFamily="34" charset="-122"/>
                <a:ea typeface="微软雅黑" pitchFamily="34" charset="-122"/>
              </a:endParaRPr>
            </a:p>
          </p:txBody>
        </p:sp>
        <p:grpSp>
          <p:nvGrpSpPr>
            <p:cNvPr id="46" name="组合 45"/>
            <p:cNvGrpSpPr/>
            <p:nvPr/>
          </p:nvGrpSpPr>
          <p:grpSpPr>
            <a:xfrm>
              <a:off x="4369395" y="3316401"/>
              <a:ext cx="168551" cy="168551"/>
              <a:chOff x="5005199" y="3717032"/>
              <a:chExt cx="168551" cy="168551"/>
            </a:xfrm>
          </p:grpSpPr>
          <p:sp>
            <p:nvSpPr>
              <p:cNvPr id="47" name="椭圆 4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等腰三角形 4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1" name="组合 50"/>
          <p:cNvGrpSpPr/>
          <p:nvPr/>
        </p:nvGrpSpPr>
        <p:grpSpPr>
          <a:xfrm>
            <a:off x="7033691" y="3537000"/>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核心成员</a:t>
              </a:r>
              <a:endParaRPr lang="zh-CN" altLang="en-US" sz="1400" dirty="0">
                <a:solidFill>
                  <a:schemeClr val="bg1"/>
                </a:solidFill>
                <a:latin typeface="微软雅黑" pitchFamily="34" charset="-122"/>
                <a:ea typeface="微软雅黑"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4" name="组合 73"/>
          <p:cNvGrpSpPr/>
          <p:nvPr/>
        </p:nvGrpSpPr>
        <p:grpSpPr>
          <a:xfrm>
            <a:off x="8477336" y="3536420"/>
            <a:ext cx="1436675" cy="215444"/>
            <a:chOff x="4369395" y="3284984"/>
            <a:chExt cx="1436675" cy="215444"/>
          </a:xfrm>
        </p:grpSpPr>
        <p:sp>
          <p:nvSpPr>
            <p:cNvPr id="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组织结构</a:t>
              </a:r>
              <a:endParaRPr lang="zh-CN" altLang="en-US" sz="1400" dirty="0">
                <a:solidFill>
                  <a:schemeClr val="bg1"/>
                </a:solidFill>
                <a:latin typeface="微软雅黑" pitchFamily="34" charset="-122"/>
                <a:ea typeface="微软雅黑" pitchFamily="34" charset="-122"/>
              </a:endParaRPr>
            </a:p>
          </p:txBody>
        </p:sp>
        <p:grpSp>
          <p:nvGrpSpPr>
            <p:cNvPr id="76" name="组合 75"/>
            <p:cNvGrpSpPr/>
            <p:nvPr/>
          </p:nvGrpSpPr>
          <p:grpSpPr>
            <a:xfrm>
              <a:off x="4369395" y="3316401"/>
              <a:ext cx="168551" cy="168551"/>
              <a:chOff x="5005199" y="3717032"/>
              <a:chExt cx="168551" cy="168551"/>
            </a:xfrm>
          </p:grpSpPr>
          <p:sp>
            <p:nvSpPr>
              <p:cNvPr id="77" name="椭圆 7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等腰三角形 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9917496" y="3536420"/>
            <a:ext cx="1436675" cy="215444"/>
            <a:chOff x="4369395" y="3284984"/>
            <a:chExt cx="1436675" cy="215444"/>
          </a:xfrm>
        </p:grpSpPr>
        <p:sp>
          <p:nvSpPr>
            <p:cNvPr id="8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公司大事记</a:t>
              </a:r>
              <a:endParaRPr lang="zh-CN" altLang="en-US" sz="1400" dirty="0">
                <a:solidFill>
                  <a:schemeClr val="bg1"/>
                </a:solidFill>
                <a:latin typeface="微软雅黑" pitchFamily="34" charset="-122"/>
                <a:ea typeface="微软雅黑" pitchFamily="34" charset="-122"/>
              </a:endParaRPr>
            </a:p>
          </p:txBody>
        </p:sp>
        <p:grpSp>
          <p:nvGrpSpPr>
            <p:cNvPr id="81" name="组合 80"/>
            <p:cNvGrpSpPr/>
            <p:nvPr/>
          </p:nvGrpSpPr>
          <p:grpSpPr>
            <a:xfrm>
              <a:off x="4369395" y="3316401"/>
              <a:ext cx="168551" cy="168551"/>
              <a:chOff x="5005199" y="3717032"/>
              <a:chExt cx="168551" cy="168551"/>
            </a:xfrm>
          </p:grpSpPr>
          <p:sp>
            <p:nvSpPr>
              <p:cNvPr id="82" name="椭圆 8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等腰三角形 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4" name="组合 83"/>
          <p:cNvGrpSpPr/>
          <p:nvPr/>
        </p:nvGrpSpPr>
        <p:grpSpPr>
          <a:xfrm>
            <a:off x="7037176" y="3825032"/>
            <a:ext cx="1436675" cy="215444"/>
            <a:chOff x="4369395" y="3284984"/>
            <a:chExt cx="1436675" cy="215444"/>
          </a:xfrm>
        </p:grpSpPr>
        <p:sp>
          <p:nvSpPr>
            <p:cNvPr id="8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86" name="组合 85"/>
            <p:cNvGrpSpPr/>
            <p:nvPr/>
          </p:nvGrpSpPr>
          <p:grpSpPr>
            <a:xfrm>
              <a:off x="4369395" y="3316401"/>
              <a:ext cx="168551" cy="168551"/>
              <a:chOff x="5005199" y="3717032"/>
              <a:chExt cx="168551" cy="168551"/>
            </a:xfrm>
          </p:grpSpPr>
          <p:sp>
            <p:nvSpPr>
              <p:cNvPr id="87" name="椭圆 8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等腰三角形 8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90" name="矩形 89"/>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9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0070C0"/>
                </a:solidFill>
                <a:latin typeface="Impact MT Std" pitchFamily="34" charset="0"/>
                <a:ea typeface="微软雅黑" panose="020B0503020204020204" pitchFamily="34" charset="-122"/>
              </a:rPr>
              <a:t>第一</a:t>
            </a:r>
            <a:r>
              <a:rPr lang="zh-CN" altLang="en-US" sz="2000" b="1" dirty="0" smtClean="0">
                <a:solidFill>
                  <a:srgbClr val="0070C0"/>
                </a:solidFill>
                <a:latin typeface="Impact MT Std" pitchFamily="34" charset="0"/>
                <a:ea typeface="微软雅黑" panose="020B0503020204020204" pitchFamily="34" charset="-122"/>
              </a:rPr>
              <a:t>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Tree>
    <p:extLst>
      <p:ext uri="{BB962C8B-B14F-4D97-AF65-F5344CB8AC3E}">
        <p14:creationId xmlns:p14="http://schemas.microsoft.com/office/powerpoint/2010/main" val="29939629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250" fill="hold"/>
                                        <p:tgtEl>
                                          <p:spTgt spid="90"/>
                                        </p:tgtEl>
                                        <p:attrNameLst>
                                          <p:attrName>ppt_x</p:attrName>
                                        </p:attrNameLst>
                                      </p:cBhvr>
                                      <p:tavLst>
                                        <p:tav tm="0">
                                          <p:val>
                                            <p:strVal val="0-#ppt_w/2"/>
                                          </p:val>
                                        </p:tav>
                                        <p:tav tm="100000">
                                          <p:val>
                                            <p:strVal val="#ppt_x"/>
                                          </p:val>
                                        </p:tav>
                                      </p:tavLst>
                                    </p:anim>
                                    <p:anim calcmode="lin" valueType="num">
                                      <p:cBhvr additive="base">
                                        <p:cTn id="12" dur="25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250" fill="hold"/>
                                        <p:tgtEl>
                                          <p:spTgt spid="91"/>
                                        </p:tgtEl>
                                        <p:attrNameLst>
                                          <p:attrName>ppt_x</p:attrName>
                                        </p:attrNameLst>
                                      </p:cBhvr>
                                      <p:tavLst>
                                        <p:tav tm="0">
                                          <p:val>
                                            <p:strVal val="0-#ppt_w/2"/>
                                          </p:val>
                                        </p:tav>
                                        <p:tav tm="100000">
                                          <p:val>
                                            <p:strVal val="#ppt_x"/>
                                          </p:val>
                                        </p:tav>
                                      </p:tavLst>
                                    </p:anim>
                                    <p:anim calcmode="lin" valueType="num">
                                      <p:cBhvr additive="base">
                                        <p:cTn id="16" dur="25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fltVal val="0"/>
                                          </p:val>
                                        </p:tav>
                                        <p:tav tm="100000">
                                          <p:val>
                                            <p:strVal val="#ppt_w"/>
                                          </p:val>
                                        </p:tav>
                                      </p:tavLst>
                                    </p:anim>
                                    <p:anim calcmode="lin" valueType="num">
                                      <p:cBhvr>
                                        <p:cTn id="26" dur="750" fill="hold"/>
                                        <p:tgtEl>
                                          <p:spTgt spid="43"/>
                                        </p:tgtEl>
                                        <p:attrNameLst>
                                          <p:attrName>ppt_h</p:attrName>
                                        </p:attrNameLst>
                                      </p:cBhvr>
                                      <p:tavLst>
                                        <p:tav tm="0">
                                          <p:val>
                                            <p:fltVal val="0"/>
                                          </p:val>
                                        </p:tav>
                                        <p:tav tm="100000">
                                          <p:val>
                                            <p:strVal val="#ppt_h"/>
                                          </p:val>
                                        </p:tav>
                                      </p:tavLst>
                                    </p:anim>
                                    <p:anim calcmode="lin" valueType="num">
                                      <p:cBhvr>
                                        <p:cTn id="27" dur="750" fill="hold"/>
                                        <p:tgtEl>
                                          <p:spTgt spid="43"/>
                                        </p:tgtEl>
                                        <p:attrNameLst>
                                          <p:attrName>style.rotation</p:attrName>
                                        </p:attrNameLst>
                                      </p:cBhvr>
                                      <p:tavLst>
                                        <p:tav tm="0">
                                          <p:val>
                                            <p:fltVal val="90"/>
                                          </p:val>
                                        </p:tav>
                                        <p:tav tm="100000">
                                          <p:val>
                                            <p:fltVal val="0"/>
                                          </p:val>
                                        </p:tav>
                                      </p:tavLst>
                                    </p:anim>
                                    <p:animEffect transition="in" filter="fade">
                                      <p:cBhvr>
                                        <p:cTn id="28" dur="750"/>
                                        <p:tgtEl>
                                          <p:spTgt spid="43"/>
                                        </p:tgtEl>
                                      </p:cBhvr>
                                    </p:animEffect>
                                  </p:childTnLst>
                                </p:cTn>
                              </p:par>
                              <p:par>
                                <p:cTn id="29" presetID="42" presetClass="entr" presetSubtype="0"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0-#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5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0-#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53" presetClass="entr" presetSubtype="16" fill="hold" nodeType="withEffect">
                                  <p:stCondLst>
                                    <p:cond delay="5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nodeType="withEffect">
                                  <p:stCondLst>
                                    <p:cond delay="50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par>
                                <p:cTn id="65" presetID="53" presetClass="entr" presetSubtype="16" fill="hold" nodeType="withEffect">
                                  <p:stCondLst>
                                    <p:cond delay="5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53" presetClass="entr" presetSubtype="16" fill="hold" nodeType="withEffect">
                                  <p:stCondLst>
                                    <p:cond delay="500"/>
                                  </p:stCondLst>
                                  <p:childTnLst>
                                    <p:set>
                                      <p:cBhvr>
                                        <p:cTn id="71" dur="1" fill="hold">
                                          <p:stCondLst>
                                            <p:cond delay="0"/>
                                          </p:stCondLst>
                                        </p:cTn>
                                        <p:tgtEl>
                                          <p:spTgt spid="74"/>
                                        </p:tgtEl>
                                        <p:attrNameLst>
                                          <p:attrName>style.visibility</p:attrName>
                                        </p:attrNameLst>
                                      </p:cBhvr>
                                      <p:to>
                                        <p:strVal val="visible"/>
                                      </p:to>
                                    </p:set>
                                    <p:anim calcmode="lin" valueType="num">
                                      <p:cBhvr>
                                        <p:cTn id="72" dur="500" fill="hold"/>
                                        <p:tgtEl>
                                          <p:spTgt spid="74"/>
                                        </p:tgtEl>
                                        <p:attrNameLst>
                                          <p:attrName>ppt_w</p:attrName>
                                        </p:attrNameLst>
                                      </p:cBhvr>
                                      <p:tavLst>
                                        <p:tav tm="0">
                                          <p:val>
                                            <p:fltVal val="0"/>
                                          </p:val>
                                        </p:tav>
                                        <p:tav tm="100000">
                                          <p:val>
                                            <p:strVal val="#ppt_w"/>
                                          </p:val>
                                        </p:tav>
                                      </p:tavLst>
                                    </p:anim>
                                    <p:anim calcmode="lin" valueType="num">
                                      <p:cBhvr>
                                        <p:cTn id="73" dur="500" fill="hold"/>
                                        <p:tgtEl>
                                          <p:spTgt spid="74"/>
                                        </p:tgtEl>
                                        <p:attrNameLst>
                                          <p:attrName>ppt_h</p:attrName>
                                        </p:attrNameLst>
                                      </p:cBhvr>
                                      <p:tavLst>
                                        <p:tav tm="0">
                                          <p:val>
                                            <p:fltVal val="0"/>
                                          </p:val>
                                        </p:tav>
                                        <p:tav tm="100000">
                                          <p:val>
                                            <p:strVal val="#ppt_h"/>
                                          </p:val>
                                        </p:tav>
                                      </p:tavLst>
                                    </p:anim>
                                    <p:animEffect transition="in" filter="fade">
                                      <p:cBhvr>
                                        <p:cTn id="74" dur="500"/>
                                        <p:tgtEl>
                                          <p:spTgt spid="74"/>
                                        </p:tgtEl>
                                      </p:cBhvr>
                                    </p:animEffect>
                                  </p:childTnLst>
                                </p:cTn>
                              </p:par>
                              <p:par>
                                <p:cTn id="75" presetID="53" presetClass="entr" presetSubtype="16" fill="hold"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nodeType="withEffect">
                                  <p:stCondLst>
                                    <p:cond delay="50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animEffect transition="in" filter="fade">
                                      <p:cBhvr>
                                        <p:cTn id="8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animBg="1"/>
      <p:bldP spid="27" grpId="0" animBg="1"/>
      <p:bldP spid="28" grpId="0" animBg="1"/>
      <p:bldP spid="29" grpId="0" animBg="1"/>
      <p:bldP spid="30" grpId="0"/>
      <p:bldP spid="31" grpId="0"/>
      <p:bldP spid="90" grpId="0" animBg="1"/>
      <p:bldP spid="91" grpId="0" animBg="1"/>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五年发展计划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30</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任意多边形 12"/>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965" y="3335348"/>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5" name="矩形 14"/>
          <p:cNvSpPr/>
          <p:nvPr/>
        </p:nvSpPr>
        <p:spPr>
          <a:xfrm>
            <a:off x="2830958" y="343132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6" name="矩形 15"/>
          <p:cNvSpPr/>
          <p:nvPr/>
        </p:nvSpPr>
        <p:spPr>
          <a:xfrm>
            <a:off x="5107122" y="3941407"/>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7" name="矩形 16"/>
          <p:cNvSpPr/>
          <p:nvPr/>
        </p:nvSpPr>
        <p:spPr>
          <a:xfrm>
            <a:off x="7237244" y="2492896"/>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9467771" y="2348880"/>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19" name="组合 18"/>
          <p:cNvGrpSpPr/>
          <p:nvPr/>
        </p:nvGrpSpPr>
        <p:grpSpPr>
          <a:xfrm>
            <a:off x="1312185" y="2647567"/>
            <a:ext cx="663125" cy="663125"/>
            <a:chOff x="8077071" y="845254"/>
            <a:chExt cx="2036801" cy="2036802"/>
          </a:xfrm>
        </p:grpSpPr>
        <p:sp>
          <p:nvSpPr>
            <p:cNvPr id="20" name="椭圆 19"/>
            <p:cNvSpPr/>
            <p:nvPr/>
          </p:nvSpPr>
          <p:spPr>
            <a:xfrm>
              <a:off x="8077071" y="845254"/>
              <a:ext cx="2036801"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2" name="组合 21"/>
          <p:cNvGrpSpPr/>
          <p:nvPr/>
        </p:nvGrpSpPr>
        <p:grpSpPr>
          <a:xfrm>
            <a:off x="3579178" y="2743544"/>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5855345" y="3253626"/>
            <a:ext cx="663125" cy="663125"/>
            <a:chOff x="8125599" y="1434035"/>
            <a:chExt cx="2036802" cy="2036802"/>
          </a:xfrm>
        </p:grpSpPr>
        <p:sp>
          <p:nvSpPr>
            <p:cNvPr id="26" name="椭圆 25"/>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7" name="组合 26"/>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7985466" y="384951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4" name="组合 33"/>
          <p:cNvGrpSpPr/>
          <p:nvPr/>
        </p:nvGrpSpPr>
        <p:grpSpPr>
          <a:xfrm>
            <a:off x="10215992" y="3771407"/>
            <a:ext cx="663125" cy="663125"/>
            <a:chOff x="8125599" y="1434035"/>
            <a:chExt cx="2036802" cy="2036802"/>
          </a:xfrm>
        </p:grpSpPr>
        <p:sp>
          <p:nvSpPr>
            <p:cNvPr id="35" name="椭圆 34"/>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0718142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14:presetBounceEnd="53333">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14:bounceEnd="53333">
                                          <p:cBhvr additive="base">
                                            <p:cTn id="24"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250"/>
                                </p:stCondLst>
                                <p:childTnLst>
                                  <p:par>
                                    <p:cTn id="30" presetID="2" presetClass="entr" presetSubtype="1" fill="hold" nodeType="afterEffect" p14:presetBounceEnd="53333">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3333">
                                          <p:cBhvr additive="base">
                                            <p:cTn id="32"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000"/>
                                </p:stCondLst>
                                <p:childTnLst>
                                  <p:par>
                                    <p:cTn id="38" presetID="2" presetClass="entr" presetSubtype="1" fill="hold" nodeType="afterEffect" p14:presetBounceEnd="53333">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53333">
                                          <p:cBhvr additive="base">
                                            <p:cTn id="40"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375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500"/>
                                </p:stCondLst>
                                <p:childTnLst>
                                  <p:par>
                                    <p:cTn id="54" presetID="2" presetClass="entr" presetSubtype="1" fill="hold" nodeType="afterEffect" p14:presetBounceEnd="53333">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14:bounceEnd="53333">
                                          <p:cBhvr additive="base">
                                            <p:cTn id="56" dur="750" fill="hold"/>
                                            <p:tgtEl>
                                              <p:spTgt spid="34"/>
                                            </p:tgtEl>
                                            <p:attrNameLst>
                                              <p:attrName>ppt_x</p:attrName>
                                            </p:attrNameLst>
                                          </p:cBhvr>
                                          <p:tavLst>
                                            <p:tav tm="0">
                                              <p:val>
                                                <p:strVal val="#ppt_x"/>
                                              </p:val>
                                            </p:tav>
                                            <p:tav tm="100000">
                                              <p:val>
                                                <p:strVal val="#ppt_x"/>
                                              </p:val>
                                            </p:tav>
                                          </p:tavLst>
                                        </p:anim>
                                        <p:anim calcmode="lin" valueType="num" p14:bounceEnd="53333">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250"/>
                                </p:stCondLst>
                                <p:childTnLst>
                                  <p:par>
                                    <p:cTn id="30" presetID="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fill="hold"/>
                                            <p:tgtEl>
                                              <p:spTgt spid="22"/>
                                            </p:tgtEl>
                                            <p:attrNameLst>
                                              <p:attrName>ppt_x</p:attrName>
                                            </p:attrNameLst>
                                          </p:cBhvr>
                                          <p:tavLst>
                                            <p:tav tm="0">
                                              <p:val>
                                                <p:strVal val="#ppt_x"/>
                                              </p:val>
                                            </p:tav>
                                            <p:tav tm="100000">
                                              <p:val>
                                                <p:strVal val="#ppt_x"/>
                                              </p:val>
                                            </p:tav>
                                          </p:tavLst>
                                        </p:anim>
                                        <p:anim calcmode="lin" valueType="num">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750" fill="hold"/>
                                            <p:tgtEl>
                                              <p:spTgt spid="25"/>
                                            </p:tgtEl>
                                            <p:attrNameLst>
                                              <p:attrName>ppt_x</p:attrName>
                                            </p:attrNameLst>
                                          </p:cBhvr>
                                          <p:tavLst>
                                            <p:tav tm="0">
                                              <p:val>
                                                <p:strVal val="#ppt_x"/>
                                              </p:val>
                                            </p:tav>
                                            <p:tav tm="100000">
                                              <p:val>
                                                <p:strVal val="#ppt_x"/>
                                              </p:val>
                                            </p:tav>
                                          </p:tavLst>
                                        </p:anim>
                                        <p:anim calcmode="lin" valueType="num">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375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500"/>
                                </p:stCondLst>
                                <p:childTnLst>
                                  <p:par>
                                    <p:cTn id="54" presetID="2" presetClass="entr" presetSubtype="1"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ppt_x"/>
                                              </p:val>
                                            </p:tav>
                                            <p:tav tm="100000">
                                              <p:val>
                                                <p:strVal val="#ppt_x"/>
                                              </p:val>
                                            </p:tav>
                                          </p:tavLst>
                                        </p:anim>
                                        <p:anim calcmode="lin" valueType="num">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2442754" y="1593669"/>
            <a:ext cx="8608423" cy="1541417"/>
          </a:xfrm>
          <a:custGeom>
            <a:avLst/>
            <a:gdLst>
              <a:gd name="connsiteX0" fmla="*/ 0 w 8608423"/>
              <a:gd name="connsiteY0" fmla="*/ 1541417 h 1541417"/>
              <a:gd name="connsiteX1" fmla="*/ 1267097 w 8608423"/>
              <a:gd name="connsiteY1" fmla="*/ 744582 h 1541417"/>
              <a:gd name="connsiteX2" fmla="*/ 2690949 w 8608423"/>
              <a:gd name="connsiteY2" fmla="*/ 1267097 h 1541417"/>
              <a:gd name="connsiteX3" fmla="*/ 4153989 w 8608423"/>
              <a:gd name="connsiteY3" fmla="*/ 156754 h 1541417"/>
              <a:gd name="connsiteX4" fmla="*/ 5460275 w 8608423"/>
              <a:gd name="connsiteY4" fmla="*/ 326571 h 1541417"/>
              <a:gd name="connsiteX5" fmla="*/ 6648995 w 8608423"/>
              <a:gd name="connsiteY5" fmla="*/ 1136468 h 1541417"/>
              <a:gd name="connsiteX6" fmla="*/ 8608423 w 8608423"/>
              <a:gd name="connsiteY6" fmla="*/ 0 h 154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8423" h="1541417">
                <a:moveTo>
                  <a:pt x="0" y="1541417"/>
                </a:moveTo>
                <a:cubicBezTo>
                  <a:pt x="409303" y="1165859"/>
                  <a:pt x="818606" y="790302"/>
                  <a:pt x="1267097" y="744582"/>
                </a:cubicBezTo>
                <a:cubicBezTo>
                  <a:pt x="1715589" y="698862"/>
                  <a:pt x="2209800" y="1365068"/>
                  <a:pt x="2690949" y="1267097"/>
                </a:cubicBezTo>
                <a:cubicBezTo>
                  <a:pt x="3172098" y="1169126"/>
                  <a:pt x="3692435" y="313508"/>
                  <a:pt x="4153989" y="156754"/>
                </a:cubicBezTo>
                <a:cubicBezTo>
                  <a:pt x="4615543" y="0"/>
                  <a:pt x="5044441" y="163285"/>
                  <a:pt x="5460275" y="326571"/>
                </a:cubicBezTo>
                <a:cubicBezTo>
                  <a:pt x="5876109" y="489857"/>
                  <a:pt x="6124304" y="1190896"/>
                  <a:pt x="6648995" y="1136468"/>
                </a:cubicBezTo>
                <a:cubicBezTo>
                  <a:pt x="7173686" y="1082040"/>
                  <a:pt x="8336280" y="189411"/>
                  <a:pt x="8608423" y="0"/>
                </a:cubicBezTo>
              </a:path>
            </a:pathLst>
          </a:custGeom>
          <a:noFill/>
          <a:ln w="31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销售网络布局</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31</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14" name="Oval 12"/>
          <p:cNvSpPr/>
          <p:nvPr/>
        </p:nvSpPr>
        <p:spPr>
          <a:xfrm>
            <a:off x="2244030" y="3042568"/>
            <a:ext cx="219075"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5" name="Oval 13"/>
          <p:cNvSpPr/>
          <p:nvPr/>
        </p:nvSpPr>
        <p:spPr>
          <a:xfrm>
            <a:off x="3650555" y="2193255"/>
            <a:ext cx="217488" cy="21907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6" name="Oval 14"/>
          <p:cNvSpPr/>
          <p:nvPr/>
        </p:nvSpPr>
        <p:spPr>
          <a:xfrm>
            <a:off x="4969768" y="2717130"/>
            <a:ext cx="217487"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7" name="Oval 15"/>
          <p:cNvSpPr/>
          <p:nvPr/>
        </p:nvSpPr>
        <p:spPr>
          <a:xfrm>
            <a:off x="6428680" y="1688430"/>
            <a:ext cx="217488" cy="217488"/>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8" name="Oval 16"/>
          <p:cNvSpPr/>
          <p:nvPr/>
        </p:nvSpPr>
        <p:spPr>
          <a:xfrm>
            <a:off x="7733605" y="1748755"/>
            <a:ext cx="217488"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9" name="Oval 17"/>
          <p:cNvSpPr/>
          <p:nvPr/>
        </p:nvSpPr>
        <p:spPr>
          <a:xfrm>
            <a:off x="8986143" y="2607593"/>
            <a:ext cx="217487" cy="217487"/>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8"/>
          <p:cNvSpPr/>
          <p:nvPr/>
        </p:nvSpPr>
        <p:spPr>
          <a:xfrm>
            <a:off x="10897493" y="1469355"/>
            <a:ext cx="217487"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7" name="TextBox 26"/>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xtBox 34"/>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TextBox 35"/>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7" name="TextBox 36"/>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8" name="TextBox 37"/>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0" name="TextBox 39"/>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1" name="TextBox 40"/>
          <p:cNvSpPr txBox="1"/>
          <p:nvPr/>
        </p:nvSpPr>
        <p:spPr>
          <a:xfrm>
            <a:off x="5511105" y="4344318"/>
            <a:ext cx="5695950" cy="138499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市场占有率</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65000"/>
                  <a:lumOff val="35000"/>
                </a:schemeClr>
              </a:solidFill>
              <a:latin typeface="Open Sans" pitchFamily="34" charset="0"/>
            </a:endParaRPr>
          </a:p>
          <a:p>
            <a:pPr algn="just"/>
            <a:r>
              <a:rPr lang="zh-CN" altLang="en-US" sz="1400" dirty="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0070C0"/>
                </a:solidFill>
                <a:latin typeface="微软雅黑" panose="020B0503020204020204" pitchFamily="34" charset="-122"/>
                <a:ea typeface="微软雅黑" panose="020B0503020204020204" pitchFamily="34" charset="-122"/>
              </a:rPr>
              <a:t> 输入</a:t>
            </a:r>
            <a:r>
              <a:rPr lang="zh-CN" altLang="en-US" sz="1200" b="1" dirty="0">
                <a:solidFill>
                  <a:srgbClr val="0070C0"/>
                </a:solidFill>
                <a:latin typeface="微软雅黑" panose="020B0503020204020204" pitchFamily="34" charset="-122"/>
                <a:ea typeface="微软雅黑" panose="020B0503020204020204" pitchFamily="34" charset="-122"/>
              </a:rPr>
              <a:t>标题</a:t>
            </a:r>
            <a:endParaRPr lang="id-ID" altLang="zh-CN" sz="1200" b="1" dirty="0">
              <a:solidFill>
                <a:srgbClr val="0070C0"/>
              </a:solidFill>
              <a:latin typeface="微软雅黑" panose="020B0503020204020204" pitchFamily="34" charset="-122"/>
              <a:ea typeface="微软雅黑" panose="020B0503020204020204" pitchFamily="34" charset="-122"/>
            </a:endParaRPr>
          </a:p>
        </p:txBody>
      </p:sp>
      <p:sp>
        <p:nvSpPr>
          <p:cNvPr id="43" name="Arc 48"/>
          <p:cNvSpPr/>
          <p:nvPr/>
        </p:nvSpPr>
        <p:spPr>
          <a:xfrm>
            <a:off x="3760093" y="4195093"/>
            <a:ext cx="1408112" cy="1408112"/>
          </a:xfrm>
          <a:prstGeom prst="arc">
            <a:avLst>
              <a:gd name="adj1" fmla="val 16200000"/>
              <a:gd name="adj2" fmla="val 11287514"/>
            </a:avLst>
          </a:prstGeom>
          <a:ln w="101600" cap="rnd">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FD3F03"/>
              </a:solidFill>
            </a:endParaRPr>
          </a:p>
        </p:txBody>
      </p:sp>
    </p:spTree>
    <p:extLst>
      <p:ext uri="{BB962C8B-B14F-4D97-AF65-F5344CB8AC3E}">
        <p14:creationId xmlns:p14="http://schemas.microsoft.com/office/powerpoint/2010/main" val="6795345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Effect transition="in" filter="fade">
                                      <p:cBhvr>
                                        <p:cTn id="70" dur="500"/>
                                        <p:tgtEl>
                                          <p:spTgt spid="34"/>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animEffect transition="in" filter="fade">
                                      <p:cBhvr>
                                        <p:cTn id="85" dur="500"/>
                                        <p:tgtEl>
                                          <p:spTgt spid="37"/>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8"/>
                                        </p:tgtEl>
                                        <p:attrNameLst>
                                          <p:attrName>style.visibility</p:attrName>
                                        </p:attrNameLst>
                                      </p:cBhvr>
                                      <p:to>
                                        <p:strVal val="visible"/>
                                      </p:to>
                                    </p:set>
                                    <p:anim calcmode="lin" valueType="num">
                                      <p:cBhvr>
                                        <p:cTn id="88" dur="500" fill="hold"/>
                                        <p:tgtEl>
                                          <p:spTgt spid="38"/>
                                        </p:tgtEl>
                                        <p:attrNameLst>
                                          <p:attrName>ppt_w</p:attrName>
                                        </p:attrNameLst>
                                      </p:cBhvr>
                                      <p:tavLst>
                                        <p:tav tm="0">
                                          <p:val>
                                            <p:fltVal val="0"/>
                                          </p:val>
                                        </p:tav>
                                        <p:tav tm="100000">
                                          <p:val>
                                            <p:strVal val="#ppt_w"/>
                                          </p:val>
                                        </p:tav>
                                      </p:tavLst>
                                    </p:anim>
                                    <p:anim calcmode="lin" valueType="num">
                                      <p:cBhvr>
                                        <p:cTn id="89" dur="500" fill="hold"/>
                                        <p:tgtEl>
                                          <p:spTgt spid="38"/>
                                        </p:tgtEl>
                                        <p:attrNameLst>
                                          <p:attrName>ppt_h</p:attrName>
                                        </p:attrNameLst>
                                      </p:cBhvr>
                                      <p:tavLst>
                                        <p:tav tm="0">
                                          <p:val>
                                            <p:fltVal val="0"/>
                                          </p:val>
                                        </p:tav>
                                        <p:tav tm="100000">
                                          <p:val>
                                            <p:strVal val="#ppt_h"/>
                                          </p:val>
                                        </p:tav>
                                      </p:tavLst>
                                    </p:anim>
                                    <p:animEffect transition="in" filter="fade">
                                      <p:cBhvr>
                                        <p:cTn id="90" dur="500"/>
                                        <p:tgtEl>
                                          <p:spTgt spid="38"/>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par>
                                <p:cTn id="96" presetID="2" presetClass="entr" presetSubtype="4" fill="hold" grpId="0" nodeType="withEffect">
                                  <p:stCondLst>
                                    <p:cond delay="50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fill="hold"/>
                                        <p:tgtEl>
                                          <p:spTgt spid="27"/>
                                        </p:tgtEl>
                                        <p:attrNameLst>
                                          <p:attrName>ppt_x</p:attrName>
                                        </p:attrNameLst>
                                      </p:cBhvr>
                                      <p:tavLst>
                                        <p:tav tm="0">
                                          <p:val>
                                            <p:strVal val="#ppt_x"/>
                                          </p:val>
                                        </p:tav>
                                        <p:tav tm="100000">
                                          <p:val>
                                            <p:strVal val="#ppt_x"/>
                                          </p:val>
                                        </p:tav>
                                      </p:tavLst>
                                    </p:anim>
                                    <p:anim calcmode="lin" valueType="num">
                                      <p:cBhvr additive="base">
                                        <p:cTn id="99" dur="500" fill="hold"/>
                                        <p:tgtEl>
                                          <p:spTgt spid="27"/>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50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ppt_x"/>
                                          </p:val>
                                        </p:tav>
                                        <p:tav tm="100000">
                                          <p:val>
                                            <p:strVal val="#ppt_x"/>
                                          </p:val>
                                        </p:tav>
                                      </p:tavLst>
                                    </p:anim>
                                    <p:anim calcmode="lin" valueType="num">
                                      <p:cBhvr additive="base">
                                        <p:cTn id="103" dur="500" fill="hold"/>
                                        <p:tgtEl>
                                          <p:spTgt spid="28"/>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50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ppt_x"/>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50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fill="hold"/>
                                        <p:tgtEl>
                                          <p:spTgt spid="30"/>
                                        </p:tgtEl>
                                        <p:attrNameLst>
                                          <p:attrName>ppt_x</p:attrName>
                                        </p:attrNameLst>
                                      </p:cBhvr>
                                      <p:tavLst>
                                        <p:tav tm="0">
                                          <p:val>
                                            <p:strVal val="#ppt_x"/>
                                          </p:val>
                                        </p:tav>
                                        <p:tav tm="100000">
                                          <p:val>
                                            <p:strVal val="#ppt_x"/>
                                          </p:val>
                                        </p:tav>
                                      </p:tavLst>
                                    </p:anim>
                                    <p:anim calcmode="lin" valueType="num">
                                      <p:cBhvr additive="base">
                                        <p:cTn id="111" dur="500" fill="hold"/>
                                        <p:tgtEl>
                                          <p:spTgt spid="30"/>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50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fill="hold"/>
                                        <p:tgtEl>
                                          <p:spTgt spid="31"/>
                                        </p:tgtEl>
                                        <p:attrNameLst>
                                          <p:attrName>ppt_x</p:attrName>
                                        </p:attrNameLst>
                                      </p:cBhvr>
                                      <p:tavLst>
                                        <p:tav tm="0">
                                          <p:val>
                                            <p:strVal val="#ppt_x"/>
                                          </p:val>
                                        </p:tav>
                                        <p:tav tm="100000">
                                          <p:val>
                                            <p:strVal val="#ppt_x"/>
                                          </p:val>
                                        </p:tav>
                                      </p:tavLst>
                                    </p:anim>
                                    <p:anim calcmode="lin" valueType="num">
                                      <p:cBhvr additive="base">
                                        <p:cTn id="115" dur="500" fill="hold"/>
                                        <p:tgtEl>
                                          <p:spTgt spid="31"/>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500"/>
                                  </p:stCondLst>
                                  <p:childTnLst>
                                    <p:set>
                                      <p:cBhvr>
                                        <p:cTn id="117" dur="1" fill="hold">
                                          <p:stCondLst>
                                            <p:cond delay="0"/>
                                          </p:stCondLst>
                                        </p:cTn>
                                        <p:tgtEl>
                                          <p:spTgt spid="32"/>
                                        </p:tgtEl>
                                        <p:attrNameLst>
                                          <p:attrName>style.visibility</p:attrName>
                                        </p:attrNameLst>
                                      </p:cBhvr>
                                      <p:to>
                                        <p:strVal val="visible"/>
                                      </p:to>
                                    </p:set>
                                    <p:anim calcmode="lin" valueType="num">
                                      <p:cBhvr additive="base">
                                        <p:cTn id="118" dur="500" fill="hold"/>
                                        <p:tgtEl>
                                          <p:spTgt spid="32"/>
                                        </p:tgtEl>
                                        <p:attrNameLst>
                                          <p:attrName>ppt_x</p:attrName>
                                        </p:attrNameLst>
                                      </p:cBhvr>
                                      <p:tavLst>
                                        <p:tav tm="0">
                                          <p:val>
                                            <p:strVal val="#ppt_x"/>
                                          </p:val>
                                        </p:tav>
                                        <p:tav tm="100000">
                                          <p:val>
                                            <p:strVal val="#ppt_x"/>
                                          </p:val>
                                        </p:tav>
                                      </p:tavLst>
                                    </p:anim>
                                    <p:anim calcmode="lin" valueType="num">
                                      <p:cBhvr additive="base">
                                        <p:cTn id="119" dur="500" fill="hold"/>
                                        <p:tgtEl>
                                          <p:spTgt spid="3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500"/>
                                  </p:stCondLst>
                                  <p:childTnLst>
                                    <p:set>
                                      <p:cBhvr>
                                        <p:cTn id="121" dur="1" fill="hold">
                                          <p:stCondLst>
                                            <p:cond delay="0"/>
                                          </p:stCondLst>
                                        </p:cTn>
                                        <p:tgtEl>
                                          <p:spTgt spid="33"/>
                                        </p:tgtEl>
                                        <p:attrNameLst>
                                          <p:attrName>style.visibility</p:attrName>
                                        </p:attrNameLst>
                                      </p:cBhvr>
                                      <p:to>
                                        <p:strVal val="visible"/>
                                      </p:to>
                                    </p:set>
                                    <p:anim calcmode="lin" valueType="num">
                                      <p:cBhvr additive="base">
                                        <p:cTn id="122" dur="500" fill="hold"/>
                                        <p:tgtEl>
                                          <p:spTgt spid="33"/>
                                        </p:tgtEl>
                                        <p:attrNameLst>
                                          <p:attrName>ppt_x</p:attrName>
                                        </p:attrNameLst>
                                      </p:cBhvr>
                                      <p:tavLst>
                                        <p:tav tm="0">
                                          <p:val>
                                            <p:strVal val="#ppt_x"/>
                                          </p:val>
                                        </p:tav>
                                        <p:tav tm="100000">
                                          <p:val>
                                            <p:strVal val="#ppt_x"/>
                                          </p:val>
                                        </p:tav>
                                      </p:tavLst>
                                    </p:anim>
                                    <p:anim calcmode="lin" valueType="num">
                                      <p:cBhvr additive="base">
                                        <p:cTn id="123" dur="500" fill="hold"/>
                                        <p:tgtEl>
                                          <p:spTgt spid="33"/>
                                        </p:tgtEl>
                                        <p:attrNameLst>
                                          <p:attrName>ppt_y</p:attrName>
                                        </p:attrNameLst>
                                      </p:cBhvr>
                                      <p:tavLst>
                                        <p:tav tm="0">
                                          <p:val>
                                            <p:strVal val="1+#ppt_h/2"/>
                                          </p:val>
                                        </p:tav>
                                        <p:tav tm="100000">
                                          <p:val>
                                            <p:strVal val="#ppt_y"/>
                                          </p:val>
                                        </p:tav>
                                      </p:tavLst>
                                    </p:anim>
                                  </p:childTnLst>
                                </p:cTn>
                              </p:par>
                            </p:childTnLst>
                          </p:cTn>
                        </p:par>
                        <p:par>
                          <p:cTn id="124" fill="hold">
                            <p:stCondLst>
                              <p:cond delay="2500"/>
                            </p:stCondLst>
                            <p:childTnLst>
                              <p:par>
                                <p:cTn id="125" presetID="53" presetClass="entr" presetSubtype="16"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500" fill="hold"/>
                                        <p:tgtEl>
                                          <p:spTgt spid="42"/>
                                        </p:tgtEl>
                                        <p:attrNameLst>
                                          <p:attrName>ppt_w</p:attrName>
                                        </p:attrNameLst>
                                      </p:cBhvr>
                                      <p:tavLst>
                                        <p:tav tm="0">
                                          <p:val>
                                            <p:fltVal val="0"/>
                                          </p:val>
                                        </p:tav>
                                        <p:tav tm="100000">
                                          <p:val>
                                            <p:strVal val="#ppt_w"/>
                                          </p:val>
                                        </p:tav>
                                      </p:tavLst>
                                    </p:anim>
                                    <p:anim calcmode="lin" valueType="num">
                                      <p:cBhvr>
                                        <p:cTn id="128" dur="500" fill="hold"/>
                                        <p:tgtEl>
                                          <p:spTgt spid="42"/>
                                        </p:tgtEl>
                                        <p:attrNameLst>
                                          <p:attrName>ppt_h</p:attrName>
                                        </p:attrNameLst>
                                      </p:cBhvr>
                                      <p:tavLst>
                                        <p:tav tm="0">
                                          <p:val>
                                            <p:fltVal val="0"/>
                                          </p:val>
                                        </p:tav>
                                        <p:tav tm="100000">
                                          <p:val>
                                            <p:strVal val="#ppt_h"/>
                                          </p:val>
                                        </p:tav>
                                      </p:tavLst>
                                    </p:anim>
                                    <p:animEffect transition="in" filter="fade">
                                      <p:cBhvr>
                                        <p:cTn id="129" dur="500"/>
                                        <p:tgtEl>
                                          <p:spTgt spid="42"/>
                                        </p:tgtEl>
                                      </p:cBhvr>
                                    </p:animEffect>
                                  </p:childTnLst>
                                </p:cTn>
                              </p:par>
                            </p:childTnLst>
                          </p:cTn>
                        </p:par>
                        <p:par>
                          <p:cTn id="130" fill="hold">
                            <p:stCondLst>
                              <p:cond delay="3000"/>
                            </p:stCondLst>
                            <p:childTnLst>
                              <p:par>
                                <p:cTn id="131" presetID="53" presetClass="entr" presetSubtype="16" fill="hold" grpId="0" nodeType="after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p:cTn id="133" dur="500" fill="hold"/>
                                        <p:tgtEl>
                                          <p:spTgt spid="43"/>
                                        </p:tgtEl>
                                        <p:attrNameLst>
                                          <p:attrName>ppt_w</p:attrName>
                                        </p:attrNameLst>
                                      </p:cBhvr>
                                      <p:tavLst>
                                        <p:tav tm="0">
                                          <p:val>
                                            <p:fltVal val="0"/>
                                          </p:val>
                                        </p:tav>
                                        <p:tav tm="100000">
                                          <p:val>
                                            <p:strVal val="#ppt_w"/>
                                          </p:val>
                                        </p:tav>
                                      </p:tavLst>
                                    </p:anim>
                                    <p:anim calcmode="lin" valueType="num">
                                      <p:cBhvr>
                                        <p:cTn id="134" dur="500" fill="hold"/>
                                        <p:tgtEl>
                                          <p:spTgt spid="43"/>
                                        </p:tgtEl>
                                        <p:attrNameLst>
                                          <p:attrName>ppt_h</p:attrName>
                                        </p:attrNameLst>
                                      </p:cBhvr>
                                      <p:tavLst>
                                        <p:tav tm="0">
                                          <p:val>
                                            <p:fltVal val="0"/>
                                          </p:val>
                                        </p:tav>
                                        <p:tav tm="100000">
                                          <p:val>
                                            <p:strVal val="#ppt_h"/>
                                          </p:val>
                                        </p:tav>
                                      </p:tavLst>
                                    </p:anim>
                                    <p:animEffect transition="in" filter="fade">
                                      <p:cBhvr>
                                        <p:cTn id="135" dur="500"/>
                                        <p:tgtEl>
                                          <p:spTgt spid="43"/>
                                        </p:tgtEl>
                                      </p:cBhvr>
                                    </p:animEffect>
                                  </p:childTnLst>
                                </p:cTn>
                              </p:par>
                            </p:childTnLst>
                          </p:cTn>
                        </p:par>
                        <p:par>
                          <p:cTn id="136" fill="hold">
                            <p:stCondLst>
                              <p:cond delay="3500"/>
                            </p:stCondLst>
                            <p:childTnLst>
                              <p:par>
                                <p:cTn id="137" presetID="42" presetClass="entr" presetSubtype="0" fill="hold" grpId="0" nodeType="after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1000"/>
                                        <p:tgtEl>
                                          <p:spTgt spid="41"/>
                                        </p:tgtEl>
                                      </p:cBhvr>
                                    </p:animEffect>
                                    <p:anim calcmode="lin" valueType="num">
                                      <p:cBhvr>
                                        <p:cTn id="140" dur="1000" fill="hold"/>
                                        <p:tgtEl>
                                          <p:spTgt spid="41"/>
                                        </p:tgtEl>
                                        <p:attrNameLst>
                                          <p:attrName>ppt_x</p:attrName>
                                        </p:attrNameLst>
                                      </p:cBhvr>
                                      <p:tavLst>
                                        <p:tav tm="0">
                                          <p:val>
                                            <p:strVal val="#ppt_x"/>
                                          </p:val>
                                        </p:tav>
                                        <p:tav tm="100000">
                                          <p:val>
                                            <p:strVal val="#ppt_x"/>
                                          </p:val>
                                        </p:tav>
                                      </p:tavLst>
                                    </p:anim>
                                    <p:anim calcmode="lin" valueType="num">
                                      <p:cBhvr>
                                        <p:cTn id="14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animBg="1"/>
      <p:bldP spid="4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短期盈利计划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32</a:t>
            </a:r>
            <a:endParaRPr lang="en-US" altLang="zh-CN" sz="1400" b="1" dirty="0">
              <a:solidFill>
                <a:srgbClr val="34495E"/>
              </a:solidFill>
              <a:latin typeface="Impact MT Std" pitchFamily="34" charset="0"/>
              <a:ea typeface="微软雅黑" pitchFamily="34" charset="-122"/>
            </a:endParaRPr>
          </a:p>
        </p:txBody>
      </p:sp>
      <p:sp>
        <p:nvSpPr>
          <p:cNvPr id="31" name="矩形 47"/>
          <p:cNvSpPr>
            <a:spLocks noChangeArrowheads="1"/>
          </p:cNvSpPr>
          <p:nvPr/>
        </p:nvSpPr>
        <p:spPr bwMode="auto">
          <a:xfrm>
            <a:off x="6021643" y="1820417"/>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2" name="矩形 3"/>
          <p:cNvSpPr>
            <a:spLocks noChangeArrowheads="1"/>
          </p:cNvSpPr>
          <p:nvPr/>
        </p:nvSpPr>
        <p:spPr bwMode="auto">
          <a:xfrm>
            <a:off x="6038166" y="1268760"/>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6097289" y="1729711"/>
            <a:ext cx="599800"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12139" y="1729711"/>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021643" y="3541021"/>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6038166" y="2989364"/>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p>
        </p:txBody>
      </p:sp>
      <p:sp>
        <p:nvSpPr>
          <p:cNvPr id="37" name="矩形 36"/>
          <p:cNvSpPr/>
          <p:nvPr/>
        </p:nvSpPr>
        <p:spPr>
          <a:xfrm>
            <a:off x="6097289" y="3450315"/>
            <a:ext cx="599800" cy="40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712139" y="345031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1625659" y="1333155"/>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Freeform 12"/>
          <p:cNvSpPr>
            <a:spLocks/>
          </p:cNvSpPr>
          <p:nvPr/>
        </p:nvSpPr>
        <p:spPr bwMode="auto">
          <a:xfrm>
            <a:off x="1608509" y="49458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41" name="Freeform 12"/>
          <p:cNvSpPr>
            <a:spLocks/>
          </p:cNvSpPr>
          <p:nvPr/>
        </p:nvSpPr>
        <p:spPr bwMode="auto">
          <a:xfrm flipH="1" flipV="1">
            <a:off x="10249469" y="59231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42" name="TextBox 41"/>
          <p:cNvSpPr txBox="1"/>
          <p:nvPr/>
        </p:nvSpPr>
        <p:spPr>
          <a:xfrm>
            <a:off x="1968549" y="526005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624069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8" presetClass="entr" presetSubtype="6"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Right)">
                                      <p:cBhvr>
                                        <p:cTn id="20" dur="500"/>
                                        <p:tgtEl>
                                          <p:spTgt spid="39"/>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750"/>
                                        <p:tgtEl>
                                          <p:spTgt spid="34"/>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750"/>
                                        <p:tgtEl>
                                          <p:spTgt spid="31"/>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750"/>
                                        <p:tgtEl>
                                          <p:spTgt spid="38"/>
                                        </p:tgtEl>
                                      </p:cBhvr>
                                    </p:animEffect>
                                  </p:childTnLst>
                                </p:cTn>
                              </p:par>
                            </p:childTnLst>
                          </p:cTn>
                        </p:par>
                        <p:par>
                          <p:cTn id="49" fill="hold">
                            <p:stCondLst>
                              <p:cond delay="5250"/>
                            </p:stCondLst>
                            <p:childTnLst>
                              <p:par>
                                <p:cTn id="50" presetID="14" presetClass="entr" presetSubtype="1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randombar(horizontal)">
                                      <p:cBhvr>
                                        <p:cTn id="52" dur="750"/>
                                        <p:tgtEl>
                                          <p:spTgt spid="35"/>
                                        </p:tgtEl>
                                      </p:cBhvr>
                                    </p:animEffect>
                                  </p:childTnLst>
                                </p:cTn>
                              </p:par>
                            </p:childTnLst>
                          </p:cTn>
                        </p:par>
                        <p:par>
                          <p:cTn id="53" fill="hold">
                            <p:stCondLst>
                              <p:cond delay="6000"/>
                            </p:stCondLst>
                            <p:childTnLst>
                              <p:par>
                                <p:cTn id="54" presetID="1"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40"/>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41"/>
                                        </p:tgtEl>
                                        <p:attrNameLst>
                                          <p:attrName>ppt_x,ppt_y</p:attrName>
                                        </p:attrNameLst>
                                      </p:cBhvr>
                                      <p:rCtr x="-19748" y="-5509"/>
                                    </p:animMotion>
                                  </p:childTnLst>
                                </p:cTn>
                              </p:par>
                            </p:childTnLst>
                          </p:cTn>
                        </p:par>
                        <p:par>
                          <p:cTn id="62" fill="hold">
                            <p:stCondLst>
                              <p:cond delay="6500"/>
                            </p:stCondLst>
                            <p:childTnLst>
                              <p:par>
                                <p:cTn id="63" presetID="18" presetClass="entr" presetSubtype="3"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trips(upRigh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31" grpId="0"/>
      <p:bldP spid="32" grpId="0"/>
      <p:bldP spid="33" grpId="0" animBg="1"/>
      <p:bldP spid="34" grpId="0" animBg="1"/>
      <p:bldP spid="35" grpId="0"/>
      <p:bldP spid="36" grpId="0"/>
      <p:bldP spid="37" grpId="0" animBg="1"/>
      <p:bldP spid="38" grpId="0" animBg="1"/>
      <p:bldP spid="39" grpId="0" animBg="1"/>
      <p:bldP spid="40" grpId="0" animBg="1"/>
      <p:bldP spid="40" grpId="1" animBg="1"/>
      <p:bldP spid="41" grpId="0" animBg="1"/>
      <p:bldP spid="41" grpId="1" animBg="1"/>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219212"/>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微软雅黑" panose="020B0503020204020204" pitchFamily="34" charset="-122"/>
                <a:ea typeface="微软雅黑" panose="020B0503020204020204" pitchFamily="34" charset="-122"/>
              </a:rPr>
              <a:t>风险保障措施</a:t>
            </a:r>
            <a:endParaRPr lang="en-US" altLang="zh-CN" sz="2000" b="1" dirty="0" smtClean="0">
              <a:solidFill>
                <a:srgbClr val="0070C0"/>
              </a:solidFill>
              <a:latin typeface="微软雅黑" panose="020B0503020204020204" pitchFamily="34" charset="-122"/>
              <a:ea typeface="微软雅黑" panose="020B0503020204020204"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33</a:t>
            </a:r>
            <a:endParaRPr lang="en-US" altLang="zh-CN" sz="1400" b="1" dirty="0">
              <a:solidFill>
                <a:srgbClr val="34495E"/>
              </a:solidFill>
              <a:latin typeface="Impact MT Std" pitchFamily="34" charset="0"/>
              <a:ea typeface="微软雅黑" pitchFamily="34" charset="-122"/>
            </a:endParaRPr>
          </a:p>
        </p:txBody>
      </p:sp>
      <p:sp>
        <p:nvSpPr>
          <p:cNvPr id="24" name="Freeform 6"/>
          <p:cNvSpPr>
            <a:spLocks/>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5"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reeform 5"/>
          <p:cNvSpPr>
            <a:spLocks/>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6"/>
          <p:cNvSpPr>
            <a:spLocks/>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7"/>
          <p:cNvSpPr>
            <a:spLocks/>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8"/>
          <p:cNvSpPr>
            <a:spLocks/>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9"/>
          <p:cNvSpPr>
            <a:spLocks/>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10"/>
          <p:cNvSpPr>
            <a:spLocks/>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11"/>
          <p:cNvSpPr>
            <a:spLocks/>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12"/>
          <p:cNvSpPr>
            <a:spLocks/>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13"/>
          <p:cNvSpPr>
            <a:spLocks/>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8" name="Group 123"/>
          <p:cNvGrpSpPr/>
          <p:nvPr/>
        </p:nvGrpSpPr>
        <p:grpSpPr>
          <a:xfrm>
            <a:off x="7653659" y="4261433"/>
            <a:ext cx="817563" cy="620713"/>
            <a:chOff x="7170738" y="4168775"/>
            <a:chExt cx="817563" cy="620713"/>
          </a:xfrm>
          <a:solidFill>
            <a:srgbClr val="0070C0"/>
          </a:solidFill>
        </p:grpSpPr>
        <p:sp>
          <p:nvSpPr>
            <p:cNvPr id="49"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5"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2"/>
          <p:cNvSpPr>
            <a:spLocks/>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3"/>
          <p:cNvSpPr>
            <a:spLocks/>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4"/>
          <p:cNvSpPr>
            <a:spLocks/>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75" name="Group 127"/>
          <p:cNvGrpSpPr/>
          <p:nvPr/>
        </p:nvGrpSpPr>
        <p:grpSpPr>
          <a:xfrm>
            <a:off x="9093521" y="4260240"/>
            <a:ext cx="508001" cy="654050"/>
            <a:chOff x="8610600" y="4127500"/>
            <a:chExt cx="508001" cy="654050"/>
          </a:xfrm>
          <a:solidFill>
            <a:srgbClr val="0070C0"/>
          </a:solidFill>
        </p:grpSpPr>
        <p:sp>
          <p:nvSpPr>
            <p:cNvPr id="76"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9"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4"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42"/>
          <p:cNvSpPr>
            <a:spLocks/>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43"/>
          <p:cNvSpPr>
            <a:spLocks/>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44"/>
          <p:cNvSpPr>
            <a:spLocks/>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88"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90"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91"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49"/>
          <p:cNvSpPr>
            <a:spLocks/>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93" name="Group 126"/>
          <p:cNvGrpSpPr/>
          <p:nvPr/>
        </p:nvGrpSpPr>
        <p:grpSpPr>
          <a:xfrm>
            <a:off x="8988746" y="3737953"/>
            <a:ext cx="454025" cy="431800"/>
            <a:chOff x="8505825" y="3605213"/>
            <a:chExt cx="454025" cy="431800"/>
          </a:xfrm>
        </p:grpSpPr>
        <p:sp>
          <p:nvSpPr>
            <p:cNvPr id="94"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6" name="Freeform 52"/>
          <p:cNvSpPr>
            <a:spLocks/>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53"/>
          <p:cNvSpPr>
            <a:spLocks/>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54"/>
          <p:cNvSpPr>
            <a:spLocks/>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100"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2"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1"/>
          <p:cNvSpPr>
            <a:spLocks/>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119"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120"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id-ID"/>
          </a:p>
        </p:txBody>
      </p:sp>
      <p:sp>
        <p:nvSpPr>
          <p:cNvPr id="121" name="Freeform 77"/>
          <p:cNvSpPr>
            <a:spLocks/>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78"/>
          <p:cNvSpPr>
            <a:spLocks/>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83"/>
          <p:cNvSpPr>
            <a:spLocks/>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84"/>
          <p:cNvSpPr>
            <a:spLocks/>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86"/>
          <p:cNvSpPr>
            <a:spLocks/>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87"/>
          <p:cNvSpPr>
            <a:spLocks/>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88"/>
          <p:cNvSpPr>
            <a:spLocks/>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90"/>
          <p:cNvSpPr>
            <a:spLocks/>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91"/>
          <p:cNvSpPr>
            <a:spLocks/>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Freeform 92"/>
          <p:cNvSpPr>
            <a:spLocks/>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94"/>
          <p:cNvSpPr>
            <a:spLocks/>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95"/>
          <p:cNvSpPr>
            <a:spLocks/>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96"/>
          <p:cNvSpPr>
            <a:spLocks/>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97"/>
          <p:cNvSpPr>
            <a:spLocks/>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3" name="燕尾形 142"/>
          <p:cNvSpPr/>
          <p:nvPr/>
        </p:nvSpPr>
        <p:spPr>
          <a:xfrm rot="5400000">
            <a:off x="2533191" y="2023502"/>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4" name="直接连接符 143"/>
          <p:cNvCxnSpPr/>
          <p:nvPr/>
        </p:nvCxnSpPr>
        <p:spPr>
          <a:xfrm>
            <a:off x="2713211" y="2599566"/>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3050209" y="150343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46"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147" name="燕尾形 146"/>
          <p:cNvSpPr/>
          <p:nvPr/>
        </p:nvSpPr>
        <p:spPr>
          <a:xfrm rot="5400000">
            <a:off x="2533191" y="3391654"/>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8" name="直接连接符 147"/>
          <p:cNvCxnSpPr/>
          <p:nvPr/>
        </p:nvCxnSpPr>
        <p:spPr>
          <a:xfrm>
            <a:off x="2713211" y="396771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9" name="矩形 148"/>
          <p:cNvSpPr/>
          <p:nvPr/>
        </p:nvSpPr>
        <p:spPr>
          <a:xfrm>
            <a:off x="3050209" y="28715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50"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151" name="燕尾形 150"/>
          <p:cNvSpPr/>
          <p:nvPr/>
        </p:nvSpPr>
        <p:spPr>
          <a:xfrm rot="5400000">
            <a:off x="2533191" y="4831814"/>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52" name="直接连接符 151"/>
          <p:cNvCxnSpPr/>
          <p:nvPr/>
        </p:nvCxnSpPr>
        <p:spPr>
          <a:xfrm>
            <a:off x="2713211" y="540787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3050209" y="431174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54"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114478705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3"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1+#ppt_w/2"/>
                                          </p:val>
                                        </p:tav>
                                        <p:tav tm="100000">
                                          <p:val>
                                            <p:strVal val="#ppt_x"/>
                                          </p:val>
                                        </p:tav>
                                      </p:tavLst>
                                    </p:anim>
                                    <p:anim calcmode="lin" valueType="num">
                                      <p:cBhvr additive="base">
                                        <p:cTn id="52" dur="500" fill="hold"/>
                                        <p:tgtEl>
                                          <p:spTgt spid="43"/>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1+#ppt_w/2"/>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1+#ppt_w/2"/>
                                          </p:val>
                                        </p:tav>
                                        <p:tav tm="100000">
                                          <p:val>
                                            <p:strVal val="#ppt_x"/>
                                          </p:val>
                                        </p:tav>
                                      </p:tavLst>
                                    </p:anim>
                                    <p:anim calcmode="lin" valueType="num">
                                      <p:cBhvr additive="base">
                                        <p:cTn id="76" dur="500" fill="hold"/>
                                        <p:tgtEl>
                                          <p:spTgt spid="5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ppt_x"/>
                                          </p:val>
                                        </p:tav>
                                        <p:tav tm="100000">
                                          <p:val>
                                            <p:strVal val="#ppt_x"/>
                                          </p:val>
                                        </p:tav>
                                      </p:tavLst>
                                    </p:anim>
                                    <p:anim calcmode="lin" valueType="num">
                                      <p:cBhvr additive="base">
                                        <p:cTn id="84" dur="50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ppt_x"/>
                                          </p:val>
                                        </p:tav>
                                        <p:tav tm="100000">
                                          <p:val>
                                            <p:strVal val="#ppt_x"/>
                                          </p:val>
                                        </p:tav>
                                      </p:tavLst>
                                    </p:anim>
                                    <p:anim calcmode="lin" valueType="num">
                                      <p:cBhvr additive="base">
                                        <p:cTn id="88" dur="500" fill="hold"/>
                                        <p:tgtEl>
                                          <p:spTgt spid="5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ppt_x"/>
                                          </p:val>
                                        </p:tav>
                                        <p:tav tm="100000">
                                          <p:val>
                                            <p:strVal val="#ppt_x"/>
                                          </p:val>
                                        </p:tav>
                                      </p:tavLst>
                                    </p:anim>
                                    <p:anim calcmode="lin" valueType="num">
                                      <p:cBhvr additive="base">
                                        <p:cTn id="92" dur="500" fill="hold"/>
                                        <p:tgtEl>
                                          <p:spTgt spid="5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 calcmode="lin" valueType="num">
                                      <p:cBhvr additive="base">
                                        <p:cTn id="95" dur="500" fill="hold"/>
                                        <p:tgtEl>
                                          <p:spTgt spid="60"/>
                                        </p:tgtEl>
                                        <p:attrNameLst>
                                          <p:attrName>ppt_x</p:attrName>
                                        </p:attrNameLst>
                                      </p:cBhvr>
                                      <p:tavLst>
                                        <p:tav tm="0">
                                          <p:val>
                                            <p:strVal val="#ppt_x"/>
                                          </p:val>
                                        </p:tav>
                                        <p:tav tm="100000">
                                          <p:val>
                                            <p:strVal val="#ppt_x"/>
                                          </p:val>
                                        </p:tav>
                                      </p:tavLst>
                                    </p:anim>
                                    <p:anim calcmode="lin" valueType="num">
                                      <p:cBhvr additive="base">
                                        <p:cTn id="96" dur="500" fill="hold"/>
                                        <p:tgtEl>
                                          <p:spTgt spid="6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additive="base">
                                        <p:cTn id="99" dur="500" fill="hold"/>
                                        <p:tgtEl>
                                          <p:spTgt spid="61"/>
                                        </p:tgtEl>
                                        <p:attrNameLst>
                                          <p:attrName>ppt_x</p:attrName>
                                        </p:attrNameLst>
                                      </p:cBhvr>
                                      <p:tavLst>
                                        <p:tav tm="0">
                                          <p:val>
                                            <p:strVal val="#ppt_x"/>
                                          </p:val>
                                        </p:tav>
                                        <p:tav tm="100000">
                                          <p:val>
                                            <p:strVal val="#ppt_x"/>
                                          </p:val>
                                        </p:tav>
                                      </p:tavLst>
                                    </p:anim>
                                    <p:anim calcmode="lin" valueType="num">
                                      <p:cBhvr additive="base">
                                        <p:cTn id="100" dur="500" fill="hold"/>
                                        <p:tgtEl>
                                          <p:spTgt spid="6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ppt_x"/>
                                          </p:val>
                                        </p:tav>
                                        <p:tav tm="100000">
                                          <p:val>
                                            <p:strVal val="#ppt_x"/>
                                          </p:val>
                                        </p:tav>
                                      </p:tavLst>
                                    </p:anim>
                                    <p:anim calcmode="lin" valueType="num">
                                      <p:cBhvr additive="base">
                                        <p:cTn id="104" dur="500" fill="hold"/>
                                        <p:tgtEl>
                                          <p:spTgt spid="69"/>
                                        </p:tgtEl>
                                        <p:attrNameLst>
                                          <p:attrName>ppt_y</p:attrName>
                                        </p:attrNameLst>
                                      </p:cBhvr>
                                      <p:tavLst>
                                        <p:tav tm="0">
                                          <p:val>
                                            <p:strVal val="1+#ppt_h/2"/>
                                          </p:val>
                                        </p:tav>
                                        <p:tav tm="100000">
                                          <p:val>
                                            <p:strVal val="#ppt_y"/>
                                          </p:val>
                                        </p:tav>
                                      </p:tavLst>
                                    </p:anim>
                                  </p:childTnLst>
                                </p:cTn>
                              </p:par>
                              <p:par>
                                <p:cTn id="105" presetID="2" presetClass="entr" presetSubtype="1"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ppt_x"/>
                                          </p:val>
                                        </p:tav>
                                        <p:tav tm="100000">
                                          <p:val>
                                            <p:strVal val="#ppt_x"/>
                                          </p:val>
                                        </p:tav>
                                      </p:tavLst>
                                    </p:anim>
                                    <p:anim calcmode="lin" valueType="num">
                                      <p:cBhvr additive="base">
                                        <p:cTn id="108" dur="500" fill="hold"/>
                                        <p:tgtEl>
                                          <p:spTgt spid="70"/>
                                        </p:tgtEl>
                                        <p:attrNameLst>
                                          <p:attrName>ppt_y</p:attrName>
                                        </p:attrNameLst>
                                      </p:cBhvr>
                                      <p:tavLst>
                                        <p:tav tm="0">
                                          <p:val>
                                            <p:strVal val="0-#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additive="base">
                                        <p:cTn id="111" dur="500" fill="hold"/>
                                        <p:tgtEl>
                                          <p:spTgt spid="71"/>
                                        </p:tgtEl>
                                        <p:attrNameLst>
                                          <p:attrName>ppt_x</p:attrName>
                                        </p:attrNameLst>
                                      </p:cBhvr>
                                      <p:tavLst>
                                        <p:tav tm="0">
                                          <p:val>
                                            <p:strVal val="#ppt_x"/>
                                          </p:val>
                                        </p:tav>
                                        <p:tav tm="100000">
                                          <p:val>
                                            <p:strVal val="#ppt_x"/>
                                          </p:val>
                                        </p:tav>
                                      </p:tavLst>
                                    </p:anim>
                                    <p:anim calcmode="lin" valueType="num">
                                      <p:cBhvr additive="base">
                                        <p:cTn id="112" dur="500" fill="hold"/>
                                        <p:tgtEl>
                                          <p:spTgt spid="71"/>
                                        </p:tgtEl>
                                        <p:attrNameLst>
                                          <p:attrName>ppt_y</p:attrName>
                                        </p:attrNameLst>
                                      </p:cBhvr>
                                      <p:tavLst>
                                        <p:tav tm="0">
                                          <p:val>
                                            <p:strVal val="1+#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anim calcmode="lin" valueType="num">
                                      <p:cBhvr additive="base">
                                        <p:cTn id="115" dur="500" fill="hold"/>
                                        <p:tgtEl>
                                          <p:spTgt spid="72"/>
                                        </p:tgtEl>
                                        <p:attrNameLst>
                                          <p:attrName>ppt_x</p:attrName>
                                        </p:attrNameLst>
                                      </p:cBhvr>
                                      <p:tavLst>
                                        <p:tav tm="0">
                                          <p:val>
                                            <p:strVal val="0-#ppt_w/2"/>
                                          </p:val>
                                        </p:tav>
                                        <p:tav tm="100000">
                                          <p:val>
                                            <p:strVal val="#ppt_x"/>
                                          </p:val>
                                        </p:tav>
                                      </p:tavLst>
                                    </p:anim>
                                    <p:anim calcmode="lin" valueType="num">
                                      <p:cBhvr additive="base">
                                        <p:cTn id="116" dur="500" fill="hold"/>
                                        <p:tgtEl>
                                          <p:spTgt spid="72"/>
                                        </p:tgtEl>
                                        <p:attrNameLst>
                                          <p:attrName>ppt_y</p:attrName>
                                        </p:attrNameLst>
                                      </p:cBhvr>
                                      <p:tavLst>
                                        <p:tav tm="0">
                                          <p:val>
                                            <p:strVal val="0-#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500" fill="hold"/>
                                        <p:tgtEl>
                                          <p:spTgt spid="73"/>
                                        </p:tgtEl>
                                        <p:attrNameLst>
                                          <p:attrName>ppt_x</p:attrName>
                                        </p:attrNameLst>
                                      </p:cBhvr>
                                      <p:tavLst>
                                        <p:tav tm="0">
                                          <p:val>
                                            <p:strVal val="#ppt_x"/>
                                          </p:val>
                                        </p:tav>
                                        <p:tav tm="100000">
                                          <p:val>
                                            <p:strVal val="#ppt_x"/>
                                          </p:val>
                                        </p:tav>
                                      </p:tavLst>
                                    </p:anim>
                                    <p:anim calcmode="lin" valueType="num">
                                      <p:cBhvr additive="base">
                                        <p:cTn id="120" dur="500" fill="hold"/>
                                        <p:tgtEl>
                                          <p:spTgt spid="73"/>
                                        </p:tgtEl>
                                        <p:attrNameLst>
                                          <p:attrName>ppt_y</p:attrName>
                                        </p:attrNameLst>
                                      </p:cBhvr>
                                      <p:tavLst>
                                        <p:tav tm="0">
                                          <p:val>
                                            <p:strVal val="1+#ppt_h/2"/>
                                          </p:val>
                                        </p:tav>
                                        <p:tav tm="100000">
                                          <p:val>
                                            <p:strVal val="#ppt_y"/>
                                          </p:val>
                                        </p:tav>
                                      </p:tavLst>
                                    </p:anim>
                                  </p:childTnLst>
                                </p:cTn>
                              </p:par>
                              <p:par>
                                <p:cTn id="121" presetID="2" presetClass="entr" presetSubtype="9"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0-#ppt_w/2"/>
                                          </p:val>
                                        </p:tav>
                                        <p:tav tm="100000">
                                          <p:val>
                                            <p:strVal val="#ppt_x"/>
                                          </p:val>
                                        </p:tav>
                                      </p:tavLst>
                                    </p:anim>
                                    <p:anim calcmode="lin" valueType="num">
                                      <p:cBhvr additive="base">
                                        <p:cTn id="124" dur="500" fill="hold"/>
                                        <p:tgtEl>
                                          <p:spTgt spid="74"/>
                                        </p:tgtEl>
                                        <p:attrNameLst>
                                          <p:attrName>ppt_y</p:attrName>
                                        </p:attrNameLst>
                                      </p:cBhvr>
                                      <p:tavLst>
                                        <p:tav tm="0">
                                          <p:val>
                                            <p:strVal val="0-#ppt_h/2"/>
                                          </p:val>
                                        </p:tav>
                                        <p:tav tm="100000">
                                          <p:val>
                                            <p:strVal val="#ppt_y"/>
                                          </p:val>
                                        </p:tav>
                                      </p:tavLst>
                                    </p:anim>
                                  </p:childTnLst>
                                </p:cTn>
                              </p:par>
                              <p:par>
                                <p:cTn id="125" presetID="2" presetClass="entr" presetSubtype="12" fill="hold"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0-#ppt_w/2"/>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84"/>
                                        </p:tgtEl>
                                        <p:attrNameLst>
                                          <p:attrName>style.visibility</p:attrName>
                                        </p:attrNameLst>
                                      </p:cBhvr>
                                      <p:to>
                                        <p:strVal val="visible"/>
                                      </p:to>
                                    </p:set>
                                    <p:anim calcmode="lin" valueType="num">
                                      <p:cBhvr additive="base">
                                        <p:cTn id="131" dur="500" fill="hold"/>
                                        <p:tgtEl>
                                          <p:spTgt spid="84"/>
                                        </p:tgtEl>
                                        <p:attrNameLst>
                                          <p:attrName>ppt_x</p:attrName>
                                        </p:attrNameLst>
                                      </p:cBhvr>
                                      <p:tavLst>
                                        <p:tav tm="0">
                                          <p:val>
                                            <p:strVal val="#ppt_x"/>
                                          </p:val>
                                        </p:tav>
                                        <p:tav tm="100000">
                                          <p:val>
                                            <p:strVal val="#ppt_x"/>
                                          </p:val>
                                        </p:tav>
                                      </p:tavLst>
                                    </p:anim>
                                    <p:anim calcmode="lin" valueType="num">
                                      <p:cBhvr additive="base">
                                        <p:cTn id="132" dur="500" fill="hold"/>
                                        <p:tgtEl>
                                          <p:spTgt spid="8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85"/>
                                        </p:tgtEl>
                                        <p:attrNameLst>
                                          <p:attrName>style.visibility</p:attrName>
                                        </p:attrNameLst>
                                      </p:cBhvr>
                                      <p:to>
                                        <p:strVal val="visible"/>
                                      </p:to>
                                    </p:set>
                                    <p:anim calcmode="lin" valueType="num">
                                      <p:cBhvr additive="base">
                                        <p:cTn id="135" dur="500" fill="hold"/>
                                        <p:tgtEl>
                                          <p:spTgt spid="85"/>
                                        </p:tgtEl>
                                        <p:attrNameLst>
                                          <p:attrName>ppt_x</p:attrName>
                                        </p:attrNameLst>
                                      </p:cBhvr>
                                      <p:tavLst>
                                        <p:tav tm="0">
                                          <p:val>
                                            <p:strVal val="#ppt_x"/>
                                          </p:val>
                                        </p:tav>
                                        <p:tav tm="100000">
                                          <p:val>
                                            <p:strVal val="#ppt_x"/>
                                          </p:val>
                                        </p:tav>
                                      </p:tavLst>
                                    </p:anim>
                                    <p:anim calcmode="lin" valueType="num">
                                      <p:cBhvr additive="base">
                                        <p:cTn id="136" dur="500" fill="hold"/>
                                        <p:tgtEl>
                                          <p:spTgt spid="85"/>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anim calcmode="lin" valueType="num">
                                      <p:cBhvr additive="base">
                                        <p:cTn id="139" dur="500" fill="hold"/>
                                        <p:tgtEl>
                                          <p:spTgt spid="86"/>
                                        </p:tgtEl>
                                        <p:attrNameLst>
                                          <p:attrName>ppt_x</p:attrName>
                                        </p:attrNameLst>
                                      </p:cBhvr>
                                      <p:tavLst>
                                        <p:tav tm="0">
                                          <p:val>
                                            <p:strVal val="#ppt_x"/>
                                          </p:val>
                                        </p:tav>
                                        <p:tav tm="100000">
                                          <p:val>
                                            <p:strVal val="#ppt_x"/>
                                          </p:val>
                                        </p:tav>
                                      </p:tavLst>
                                    </p:anim>
                                    <p:anim calcmode="lin" valueType="num">
                                      <p:cBhvr additive="base">
                                        <p:cTn id="140" dur="500" fill="hold"/>
                                        <p:tgtEl>
                                          <p:spTgt spid="86"/>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0-#ppt_w/2"/>
                                          </p:val>
                                        </p:tav>
                                        <p:tav tm="100000">
                                          <p:val>
                                            <p:strVal val="#ppt_x"/>
                                          </p:val>
                                        </p:tav>
                                      </p:tavLst>
                                    </p:anim>
                                    <p:anim calcmode="lin" valueType="num">
                                      <p:cBhvr additive="base">
                                        <p:cTn id="144" dur="500" fill="hold"/>
                                        <p:tgtEl>
                                          <p:spTgt spid="87"/>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ppt_x"/>
                                          </p:val>
                                        </p:tav>
                                        <p:tav tm="100000">
                                          <p:val>
                                            <p:strVal val="#ppt_x"/>
                                          </p:val>
                                        </p:tav>
                                      </p:tavLst>
                                    </p:anim>
                                    <p:anim calcmode="lin" valueType="num">
                                      <p:cBhvr additive="base">
                                        <p:cTn id="148" dur="500" fill="hold"/>
                                        <p:tgtEl>
                                          <p:spTgt spid="88"/>
                                        </p:tgtEl>
                                        <p:attrNameLst>
                                          <p:attrName>ppt_y</p:attrName>
                                        </p:attrNameLst>
                                      </p:cBhvr>
                                      <p:tavLst>
                                        <p:tav tm="0">
                                          <p:val>
                                            <p:strVal val="1+#ppt_h/2"/>
                                          </p:val>
                                        </p:tav>
                                        <p:tav tm="100000">
                                          <p:val>
                                            <p:strVal val="#ppt_y"/>
                                          </p:val>
                                        </p:tav>
                                      </p:tavLst>
                                    </p:anim>
                                  </p:childTnLst>
                                </p:cTn>
                              </p:par>
                              <p:par>
                                <p:cTn id="149" presetID="2" presetClass="entr" presetSubtype="12" fill="hold" grpId="0" nodeType="withEffect">
                                  <p:stCondLst>
                                    <p:cond delay="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0-#ppt_w/2"/>
                                          </p:val>
                                        </p:tav>
                                        <p:tav tm="100000">
                                          <p:val>
                                            <p:strVal val="#ppt_x"/>
                                          </p:val>
                                        </p:tav>
                                      </p:tavLst>
                                    </p:anim>
                                    <p:anim calcmode="lin" valueType="num">
                                      <p:cBhvr additive="base">
                                        <p:cTn id="152" dur="500" fill="hold"/>
                                        <p:tgtEl>
                                          <p:spTgt spid="89"/>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ppt_x"/>
                                          </p:val>
                                        </p:tav>
                                        <p:tav tm="100000">
                                          <p:val>
                                            <p:strVal val="#ppt_x"/>
                                          </p:val>
                                        </p:tav>
                                      </p:tavLst>
                                    </p:anim>
                                    <p:anim calcmode="lin" valueType="num">
                                      <p:cBhvr additive="base">
                                        <p:cTn id="156" dur="500" fill="hold"/>
                                        <p:tgtEl>
                                          <p:spTgt spid="90"/>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91"/>
                                        </p:tgtEl>
                                        <p:attrNameLst>
                                          <p:attrName>style.visibility</p:attrName>
                                        </p:attrNameLst>
                                      </p:cBhvr>
                                      <p:to>
                                        <p:strVal val="visible"/>
                                      </p:to>
                                    </p:set>
                                    <p:anim calcmode="lin" valueType="num">
                                      <p:cBhvr additive="base">
                                        <p:cTn id="159" dur="500" fill="hold"/>
                                        <p:tgtEl>
                                          <p:spTgt spid="91"/>
                                        </p:tgtEl>
                                        <p:attrNameLst>
                                          <p:attrName>ppt_x</p:attrName>
                                        </p:attrNameLst>
                                      </p:cBhvr>
                                      <p:tavLst>
                                        <p:tav tm="0">
                                          <p:val>
                                            <p:strVal val="#ppt_x"/>
                                          </p:val>
                                        </p:tav>
                                        <p:tav tm="100000">
                                          <p:val>
                                            <p:strVal val="#ppt_x"/>
                                          </p:val>
                                        </p:tav>
                                      </p:tavLst>
                                    </p:anim>
                                    <p:anim calcmode="lin" valueType="num">
                                      <p:cBhvr additive="base">
                                        <p:cTn id="160" dur="500" fill="hold"/>
                                        <p:tgtEl>
                                          <p:spTgt spid="91"/>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92"/>
                                        </p:tgtEl>
                                        <p:attrNameLst>
                                          <p:attrName>style.visibility</p:attrName>
                                        </p:attrNameLst>
                                      </p:cBhvr>
                                      <p:to>
                                        <p:strVal val="visible"/>
                                      </p:to>
                                    </p:set>
                                    <p:anim calcmode="lin" valueType="num">
                                      <p:cBhvr additive="base">
                                        <p:cTn id="163" dur="500" fill="hold"/>
                                        <p:tgtEl>
                                          <p:spTgt spid="92"/>
                                        </p:tgtEl>
                                        <p:attrNameLst>
                                          <p:attrName>ppt_x</p:attrName>
                                        </p:attrNameLst>
                                      </p:cBhvr>
                                      <p:tavLst>
                                        <p:tav tm="0">
                                          <p:val>
                                            <p:strVal val="#ppt_x"/>
                                          </p:val>
                                        </p:tav>
                                        <p:tav tm="100000">
                                          <p:val>
                                            <p:strVal val="#ppt_x"/>
                                          </p:val>
                                        </p:tav>
                                      </p:tavLst>
                                    </p:anim>
                                    <p:anim calcmode="lin" valueType="num">
                                      <p:cBhvr additive="base">
                                        <p:cTn id="164" dur="500" fill="hold"/>
                                        <p:tgtEl>
                                          <p:spTgt spid="92"/>
                                        </p:tgtEl>
                                        <p:attrNameLst>
                                          <p:attrName>ppt_y</p:attrName>
                                        </p:attrNameLst>
                                      </p:cBhvr>
                                      <p:tavLst>
                                        <p:tav tm="0">
                                          <p:val>
                                            <p:strVal val="1+#ppt_h/2"/>
                                          </p:val>
                                        </p:tav>
                                        <p:tav tm="100000">
                                          <p:val>
                                            <p:strVal val="#ppt_y"/>
                                          </p:val>
                                        </p:tav>
                                      </p:tavLst>
                                    </p:anim>
                                  </p:childTnLst>
                                </p:cTn>
                              </p:par>
                              <p:par>
                                <p:cTn id="165" presetID="2" presetClass="entr" presetSubtype="8" fill="hold" nodeType="withEffect">
                                  <p:stCondLst>
                                    <p:cond delay="0"/>
                                  </p:stCondLst>
                                  <p:childTnLst>
                                    <p:set>
                                      <p:cBhvr>
                                        <p:cTn id="166" dur="1" fill="hold">
                                          <p:stCondLst>
                                            <p:cond delay="0"/>
                                          </p:stCondLst>
                                        </p:cTn>
                                        <p:tgtEl>
                                          <p:spTgt spid="93"/>
                                        </p:tgtEl>
                                        <p:attrNameLst>
                                          <p:attrName>style.visibility</p:attrName>
                                        </p:attrNameLst>
                                      </p:cBhvr>
                                      <p:to>
                                        <p:strVal val="visible"/>
                                      </p:to>
                                    </p:set>
                                    <p:anim calcmode="lin" valueType="num">
                                      <p:cBhvr additive="base">
                                        <p:cTn id="167" dur="500" fill="hold"/>
                                        <p:tgtEl>
                                          <p:spTgt spid="93"/>
                                        </p:tgtEl>
                                        <p:attrNameLst>
                                          <p:attrName>ppt_x</p:attrName>
                                        </p:attrNameLst>
                                      </p:cBhvr>
                                      <p:tavLst>
                                        <p:tav tm="0">
                                          <p:val>
                                            <p:strVal val="0-#ppt_w/2"/>
                                          </p:val>
                                        </p:tav>
                                        <p:tav tm="100000">
                                          <p:val>
                                            <p:strVal val="#ppt_x"/>
                                          </p:val>
                                        </p:tav>
                                      </p:tavLst>
                                    </p:anim>
                                    <p:anim calcmode="lin" valueType="num">
                                      <p:cBhvr additive="base">
                                        <p:cTn id="168" dur="500" fill="hold"/>
                                        <p:tgtEl>
                                          <p:spTgt spid="93"/>
                                        </p:tgtEl>
                                        <p:attrNameLst>
                                          <p:attrName>ppt_y</p:attrName>
                                        </p:attrNameLst>
                                      </p:cBhvr>
                                      <p:tavLst>
                                        <p:tav tm="0">
                                          <p:val>
                                            <p:strVal val="#ppt_y"/>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96"/>
                                        </p:tgtEl>
                                        <p:attrNameLst>
                                          <p:attrName>style.visibility</p:attrName>
                                        </p:attrNameLst>
                                      </p:cBhvr>
                                      <p:to>
                                        <p:strVal val="visible"/>
                                      </p:to>
                                    </p:set>
                                    <p:anim calcmode="lin" valueType="num">
                                      <p:cBhvr additive="base">
                                        <p:cTn id="171" dur="500" fill="hold"/>
                                        <p:tgtEl>
                                          <p:spTgt spid="96"/>
                                        </p:tgtEl>
                                        <p:attrNameLst>
                                          <p:attrName>ppt_x</p:attrName>
                                        </p:attrNameLst>
                                      </p:cBhvr>
                                      <p:tavLst>
                                        <p:tav tm="0">
                                          <p:val>
                                            <p:strVal val="#ppt_x"/>
                                          </p:val>
                                        </p:tav>
                                        <p:tav tm="100000">
                                          <p:val>
                                            <p:strVal val="#ppt_x"/>
                                          </p:val>
                                        </p:tav>
                                      </p:tavLst>
                                    </p:anim>
                                    <p:anim calcmode="lin" valueType="num">
                                      <p:cBhvr additive="base">
                                        <p:cTn id="172" dur="500" fill="hold"/>
                                        <p:tgtEl>
                                          <p:spTgt spid="96"/>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97"/>
                                        </p:tgtEl>
                                        <p:attrNameLst>
                                          <p:attrName>style.visibility</p:attrName>
                                        </p:attrNameLst>
                                      </p:cBhvr>
                                      <p:to>
                                        <p:strVal val="visible"/>
                                      </p:to>
                                    </p:set>
                                    <p:anim calcmode="lin" valueType="num">
                                      <p:cBhvr additive="base">
                                        <p:cTn id="175" dur="500" fill="hold"/>
                                        <p:tgtEl>
                                          <p:spTgt spid="97"/>
                                        </p:tgtEl>
                                        <p:attrNameLst>
                                          <p:attrName>ppt_x</p:attrName>
                                        </p:attrNameLst>
                                      </p:cBhvr>
                                      <p:tavLst>
                                        <p:tav tm="0">
                                          <p:val>
                                            <p:strVal val="#ppt_x"/>
                                          </p:val>
                                        </p:tav>
                                        <p:tav tm="100000">
                                          <p:val>
                                            <p:strVal val="#ppt_x"/>
                                          </p:val>
                                        </p:tav>
                                      </p:tavLst>
                                    </p:anim>
                                    <p:anim calcmode="lin" valueType="num">
                                      <p:cBhvr additive="base">
                                        <p:cTn id="176" dur="500" fill="hold"/>
                                        <p:tgtEl>
                                          <p:spTgt spid="9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98"/>
                                        </p:tgtEl>
                                        <p:attrNameLst>
                                          <p:attrName>style.visibility</p:attrName>
                                        </p:attrNameLst>
                                      </p:cBhvr>
                                      <p:to>
                                        <p:strVal val="visible"/>
                                      </p:to>
                                    </p:set>
                                    <p:anim calcmode="lin" valueType="num">
                                      <p:cBhvr additive="base">
                                        <p:cTn id="179" dur="500" fill="hold"/>
                                        <p:tgtEl>
                                          <p:spTgt spid="98"/>
                                        </p:tgtEl>
                                        <p:attrNameLst>
                                          <p:attrName>ppt_x</p:attrName>
                                        </p:attrNameLst>
                                      </p:cBhvr>
                                      <p:tavLst>
                                        <p:tav tm="0">
                                          <p:val>
                                            <p:strVal val="#ppt_x"/>
                                          </p:val>
                                        </p:tav>
                                        <p:tav tm="100000">
                                          <p:val>
                                            <p:strVal val="#ppt_x"/>
                                          </p:val>
                                        </p:tav>
                                      </p:tavLst>
                                    </p:anim>
                                    <p:anim calcmode="lin" valueType="num">
                                      <p:cBhvr additive="base">
                                        <p:cTn id="180" dur="500" fill="hold"/>
                                        <p:tgtEl>
                                          <p:spTgt spid="98"/>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99"/>
                                        </p:tgtEl>
                                        <p:attrNameLst>
                                          <p:attrName>style.visibility</p:attrName>
                                        </p:attrNameLst>
                                      </p:cBhvr>
                                      <p:to>
                                        <p:strVal val="visible"/>
                                      </p:to>
                                    </p:set>
                                    <p:anim calcmode="lin" valueType="num">
                                      <p:cBhvr additive="base">
                                        <p:cTn id="183" dur="500" fill="hold"/>
                                        <p:tgtEl>
                                          <p:spTgt spid="99"/>
                                        </p:tgtEl>
                                        <p:attrNameLst>
                                          <p:attrName>ppt_x</p:attrName>
                                        </p:attrNameLst>
                                      </p:cBhvr>
                                      <p:tavLst>
                                        <p:tav tm="0">
                                          <p:val>
                                            <p:strVal val="#ppt_x"/>
                                          </p:val>
                                        </p:tav>
                                        <p:tav tm="100000">
                                          <p:val>
                                            <p:strVal val="#ppt_x"/>
                                          </p:val>
                                        </p:tav>
                                      </p:tavLst>
                                    </p:anim>
                                    <p:anim calcmode="lin" valueType="num">
                                      <p:cBhvr additive="base">
                                        <p:cTn id="184" dur="500" fill="hold"/>
                                        <p:tgtEl>
                                          <p:spTgt spid="99"/>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00"/>
                                        </p:tgtEl>
                                        <p:attrNameLst>
                                          <p:attrName>style.visibility</p:attrName>
                                        </p:attrNameLst>
                                      </p:cBhvr>
                                      <p:to>
                                        <p:strVal val="visible"/>
                                      </p:to>
                                    </p:set>
                                    <p:anim calcmode="lin" valueType="num">
                                      <p:cBhvr additive="base">
                                        <p:cTn id="187" dur="500" fill="hold"/>
                                        <p:tgtEl>
                                          <p:spTgt spid="100"/>
                                        </p:tgtEl>
                                        <p:attrNameLst>
                                          <p:attrName>ppt_x</p:attrName>
                                        </p:attrNameLst>
                                      </p:cBhvr>
                                      <p:tavLst>
                                        <p:tav tm="0">
                                          <p:val>
                                            <p:strVal val="#ppt_x"/>
                                          </p:val>
                                        </p:tav>
                                        <p:tav tm="100000">
                                          <p:val>
                                            <p:strVal val="#ppt_x"/>
                                          </p:val>
                                        </p:tav>
                                      </p:tavLst>
                                    </p:anim>
                                    <p:anim calcmode="lin" valueType="num">
                                      <p:cBhvr additive="base">
                                        <p:cTn id="188" dur="500" fill="hold"/>
                                        <p:tgtEl>
                                          <p:spTgt spid="100"/>
                                        </p:tgtEl>
                                        <p:attrNameLst>
                                          <p:attrName>ppt_y</p:attrName>
                                        </p:attrNameLst>
                                      </p:cBhvr>
                                      <p:tavLst>
                                        <p:tav tm="0">
                                          <p:val>
                                            <p:strVal val="1+#ppt_h/2"/>
                                          </p:val>
                                        </p:tav>
                                        <p:tav tm="100000">
                                          <p:val>
                                            <p:strVal val="#ppt_y"/>
                                          </p:val>
                                        </p:tav>
                                      </p:tavLst>
                                    </p:anim>
                                  </p:childTnLst>
                                </p:cTn>
                              </p:par>
                              <p:par>
                                <p:cTn id="189" presetID="2" presetClass="entr" presetSubtype="8" fill="hold" grpId="0" nodeType="withEffect">
                                  <p:stCondLst>
                                    <p:cond delay="0"/>
                                  </p:stCondLst>
                                  <p:childTnLst>
                                    <p:set>
                                      <p:cBhvr>
                                        <p:cTn id="190" dur="1" fill="hold">
                                          <p:stCondLst>
                                            <p:cond delay="0"/>
                                          </p:stCondLst>
                                        </p:cTn>
                                        <p:tgtEl>
                                          <p:spTgt spid="101"/>
                                        </p:tgtEl>
                                        <p:attrNameLst>
                                          <p:attrName>style.visibility</p:attrName>
                                        </p:attrNameLst>
                                      </p:cBhvr>
                                      <p:to>
                                        <p:strVal val="visible"/>
                                      </p:to>
                                    </p:set>
                                    <p:anim calcmode="lin" valueType="num">
                                      <p:cBhvr additive="base">
                                        <p:cTn id="191" dur="500" fill="hold"/>
                                        <p:tgtEl>
                                          <p:spTgt spid="101"/>
                                        </p:tgtEl>
                                        <p:attrNameLst>
                                          <p:attrName>ppt_x</p:attrName>
                                        </p:attrNameLst>
                                      </p:cBhvr>
                                      <p:tavLst>
                                        <p:tav tm="0">
                                          <p:val>
                                            <p:strVal val="0-#ppt_w/2"/>
                                          </p:val>
                                        </p:tav>
                                        <p:tav tm="100000">
                                          <p:val>
                                            <p:strVal val="#ppt_x"/>
                                          </p:val>
                                        </p:tav>
                                      </p:tavLst>
                                    </p:anim>
                                    <p:anim calcmode="lin" valueType="num">
                                      <p:cBhvr additive="base">
                                        <p:cTn id="192" dur="500" fill="hold"/>
                                        <p:tgtEl>
                                          <p:spTgt spid="101"/>
                                        </p:tgtEl>
                                        <p:attrNameLst>
                                          <p:attrName>ppt_y</p:attrName>
                                        </p:attrNameLst>
                                      </p:cBhvr>
                                      <p:tavLst>
                                        <p:tav tm="0">
                                          <p:val>
                                            <p:strVal val="#ppt_y"/>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02"/>
                                        </p:tgtEl>
                                        <p:attrNameLst>
                                          <p:attrName>style.visibility</p:attrName>
                                        </p:attrNameLst>
                                      </p:cBhvr>
                                      <p:to>
                                        <p:strVal val="visible"/>
                                      </p:to>
                                    </p:set>
                                    <p:anim calcmode="lin" valueType="num">
                                      <p:cBhvr additive="base">
                                        <p:cTn id="195" dur="500" fill="hold"/>
                                        <p:tgtEl>
                                          <p:spTgt spid="102"/>
                                        </p:tgtEl>
                                        <p:attrNameLst>
                                          <p:attrName>ppt_x</p:attrName>
                                        </p:attrNameLst>
                                      </p:cBhvr>
                                      <p:tavLst>
                                        <p:tav tm="0">
                                          <p:val>
                                            <p:strVal val="#ppt_x"/>
                                          </p:val>
                                        </p:tav>
                                        <p:tav tm="100000">
                                          <p:val>
                                            <p:strVal val="#ppt_x"/>
                                          </p:val>
                                        </p:tav>
                                      </p:tavLst>
                                    </p:anim>
                                    <p:anim calcmode="lin" valueType="num">
                                      <p:cBhvr additive="base">
                                        <p:cTn id="196" dur="500" fill="hold"/>
                                        <p:tgtEl>
                                          <p:spTgt spid="102"/>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03"/>
                                        </p:tgtEl>
                                        <p:attrNameLst>
                                          <p:attrName>style.visibility</p:attrName>
                                        </p:attrNameLst>
                                      </p:cBhvr>
                                      <p:to>
                                        <p:strVal val="visible"/>
                                      </p:to>
                                    </p:set>
                                    <p:anim calcmode="lin" valueType="num">
                                      <p:cBhvr additive="base">
                                        <p:cTn id="199" dur="500" fill="hold"/>
                                        <p:tgtEl>
                                          <p:spTgt spid="103"/>
                                        </p:tgtEl>
                                        <p:attrNameLst>
                                          <p:attrName>ppt_x</p:attrName>
                                        </p:attrNameLst>
                                      </p:cBhvr>
                                      <p:tavLst>
                                        <p:tav tm="0">
                                          <p:val>
                                            <p:strVal val="#ppt_x"/>
                                          </p:val>
                                        </p:tav>
                                        <p:tav tm="100000">
                                          <p:val>
                                            <p:strVal val="#ppt_x"/>
                                          </p:val>
                                        </p:tav>
                                      </p:tavLst>
                                    </p:anim>
                                    <p:anim calcmode="lin" valueType="num">
                                      <p:cBhvr additive="base">
                                        <p:cTn id="200" dur="500" fill="hold"/>
                                        <p:tgtEl>
                                          <p:spTgt spid="103"/>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04"/>
                                        </p:tgtEl>
                                        <p:attrNameLst>
                                          <p:attrName>style.visibility</p:attrName>
                                        </p:attrNameLst>
                                      </p:cBhvr>
                                      <p:to>
                                        <p:strVal val="visible"/>
                                      </p:to>
                                    </p:set>
                                    <p:anim calcmode="lin" valueType="num">
                                      <p:cBhvr additive="base">
                                        <p:cTn id="203" dur="500" fill="hold"/>
                                        <p:tgtEl>
                                          <p:spTgt spid="104"/>
                                        </p:tgtEl>
                                        <p:attrNameLst>
                                          <p:attrName>ppt_x</p:attrName>
                                        </p:attrNameLst>
                                      </p:cBhvr>
                                      <p:tavLst>
                                        <p:tav tm="0">
                                          <p:val>
                                            <p:strVal val="#ppt_x"/>
                                          </p:val>
                                        </p:tav>
                                        <p:tav tm="100000">
                                          <p:val>
                                            <p:strVal val="#ppt_x"/>
                                          </p:val>
                                        </p:tav>
                                      </p:tavLst>
                                    </p:anim>
                                    <p:anim calcmode="lin" valueType="num">
                                      <p:cBhvr additive="base">
                                        <p:cTn id="204" dur="500" fill="hold"/>
                                        <p:tgtEl>
                                          <p:spTgt spid="104"/>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05"/>
                                        </p:tgtEl>
                                        <p:attrNameLst>
                                          <p:attrName>style.visibility</p:attrName>
                                        </p:attrNameLst>
                                      </p:cBhvr>
                                      <p:to>
                                        <p:strVal val="visible"/>
                                      </p:to>
                                    </p:set>
                                    <p:anim calcmode="lin" valueType="num">
                                      <p:cBhvr additive="base">
                                        <p:cTn id="207" dur="500" fill="hold"/>
                                        <p:tgtEl>
                                          <p:spTgt spid="105"/>
                                        </p:tgtEl>
                                        <p:attrNameLst>
                                          <p:attrName>ppt_x</p:attrName>
                                        </p:attrNameLst>
                                      </p:cBhvr>
                                      <p:tavLst>
                                        <p:tav tm="0">
                                          <p:val>
                                            <p:strVal val="#ppt_x"/>
                                          </p:val>
                                        </p:tav>
                                        <p:tav tm="100000">
                                          <p:val>
                                            <p:strVal val="#ppt_x"/>
                                          </p:val>
                                        </p:tav>
                                      </p:tavLst>
                                    </p:anim>
                                    <p:anim calcmode="lin" valueType="num">
                                      <p:cBhvr additive="base">
                                        <p:cTn id="208" dur="500" fill="hold"/>
                                        <p:tgtEl>
                                          <p:spTgt spid="105"/>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06"/>
                                        </p:tgtEl>
                                        <p:attrNameLst>
                                          <p:attrName>style.visibility</p:attrName>
                                        </p:attrNameLst>
                                      </p:cBhvr>
                                      <p:to>
                                        <p:strVal val="visible"/>
                                      </p:to>
                                    </p:set>
                                    <p:anim calcmode="lin" valueType="num">
                                      <p:cBhvr additive="base">
                                        <p:cTn id="211" dur="500" fill="hold"/>
                                        <p:tgtEl>
                                          <p:spTgt spid="106"/>
                                        </p:tgtEl>
                                        <p:attrNameLst>
                                          <p:attrName>ppt_x</p:attrName>
                                        </p:attrNameLst>
                                      </p:cBhvr>
                                      <p:tavLst>
                                        <p:tav tm="0">
                                          <p:val>
                                            <p:strVal val="#ppt_x"/>
                                          </p:val>
                                        </p:tav>
                                        <p:tav tm="100000">
                                          <p:val>
                                            <p:strVal val="#ppt_x"/>
                                          </p:val>
                                        </p:tav>
                                      </p:tavLst>
                                    </p:anim>
                                    <p:anim calcmode="lin" valueType="num">
                                      <p:cBhvr additive="base">
                                        <p:cTn id="212" dur="500" fill="hold"/>
                                        <p:tgtEl>
                                          <p:spTgt spid="106"/>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07"/>
                                        </p:tgtEl>
                                        <p:attrNameLst>
                                          <p:attrName>style.visibility</p:attrName>
                                        </p:attrNameLst>
                                      </p:cBhvr>
                                      <p:to>
                                        <p:strVal val="visible"/>
                                      </p:to>
                                    </p:set>
                                    <p:anim calcmode="lin" valueType="num">
                                      <p:cBhvr additive="base">
                                        <p:cTn id="215" dur="500" fill="hold"/>
                                        <p:tgtEl>
                                          <p:spTgt spid="107"/>
                                        </p:tgtEl>
                                        <p:attrNameLst>
                                          <p:attrName>ppt_x</p:attrName>
                                        </p:attrNameLst>
                                      </p:cBhvr>
                                      <p:tavLst>
                                        <p:tav tm="0">
                                          <p:val>
                                            <p:strVal val="#ppt_x"/>
                                          </p:val>
                                        </p:tav>
                                        <p:tav tm="100000">
                                          <p:val>
                                            <p:strVal val="#ppt_x"/>
                                          </p:val>
                                        </p:tav>
                                      </p:tavLst>
                                    </p:anim>
                                    <p:anim calcmode="lin" valueType="num">
                                      <p:cBhvr additive="base">
                                        <p:cTn id="216" dur="500" fill="hold"/>
                                        <p:tgtEl>
                                          <p:spTgt spid="107"/>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08"/>
                                        </p:tgtEl>
                                        <p:attrNameLst>
                                          <p:attrName>style.visibility</p:attrName>
                                        </p:attrNameLst>
                                      </p:cBhvr>
                                      <p:to>
                                        <p:strVal val="visible"/>
                                      </p:to>
                                    </p:set>
                                    <p:anim calcmode="lin" valueType="num">
                                      <p:cBhvr additive="base">
                                        <p:cTn id="219" dur="500" fill="hold"/>
                                        <p:tgtEl>
                                          <p:spTgt spid="108"/>
                                        </p:tgtEl>
                                        <p:attrNameLst>
                                          <p:attrName>ppt_x</p:attrName>
                                        </p:attrNameLst>
                                      </p:cBhvr>
                                      <p:tavLst>
                                        <p:tav tm="0">
                                          <p:val>
                                            <p:strVal val="#ppt_x"/>
                                          </p:val>
                                        </p:tav>
                                        <p:tav tm="100000">
                                          <p:val>
                                            <p:strVal val="#ppt_x"/>
                                          </p:val>
                                        </p:tav>
                                      </p:tavLst>
                                    </p:anim>
                                    <p:anim calcmode="lin" valueType="num">
                                      <p:cBhvr additive="base">
                                        <p:cTn id="220" dur="500" fill="hold"/>
                                        <p:tgtEl>
                                          <p:spTgt spid="108"/>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09"/>
                                        </p:tgtEl>
                                        <p:attrNameLst>
                                          <p:attrName>style.visibility</p:attrName>
                                        </p:attrNameLst>
                                      </p:cBhvr>
                                      <p:to>
                                        <p:strVal val="visible"/>
                                      </p:to>
                                    </p:set>
                                    <p:anim calcmode="lin" valueType="num">
                                      <p:cBhvr additive="base">
                                        <p:cTn id="223" dur="500" fill="hold"/>
                                        <p:tgtEl>
                                          <p:spTgt spid="109"/>
                                        </p:tgtEl>
                                        <p:attrNameLst>
                                          <p:attrName>ppt_x</p:attrName>
                                        </p:attrNameLst>
                                      </p:cBhvr>
                                      <p:tavLst>
                                        <p:tav tm="0">
                                          <p:val>
                                            <p:strVal val="#ppt_x"/>
                                          </p:val>
                                        </p:tav>
                                        <p:tav tm="100000">
                                          <p:val>
                                            <p:strVal val="#ppt_x"/>
                                          </p:val>
                                        </p:tav>
                                      </p:tavLst>
                                    </p:anim>
                                    <p:anim calcmode="lin" valueType="num">
                                      <p:cBhvr additive="base">
                                        <p:cTn id="224" dur="500" fill="hold"/>
                                        <p:tgtEl>
                                          <p:spTgt spid="109"/>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10"/>
                                        </p:tgtEl>
                                        <p:attrNameLst>
                                          <p:attrName>style.visibility</p:attrName>
                                        </p:attrNameLst>
                                      </p:cBhvr>
                                      <p:to>
                                        <p:strVal val="visible"/>
                                      </p:to>
                                    </p:set>
                                    <p:anim calcmode="lin" valueType="num">
                                      <p:cBhvr additive="base">
                                        <p:cTn id="227" dur="500" fill="hold"/>
                                        <p:tgtEl>
                                          <p:spTgt spid="110"/>
                                        </p:tgtEl>
                                        <p:attrNameLst>
                                          <p:attrName>ppt_x</p:attrName>
                                        </p:attrNameLst>
                                      </p:cBhvr>
                                      <p:tavLst>
                                        <p:tav tm="0">
                                          <p:val>
                                            <p:strVal val="#ppt_x"/>
                                          </p:val>
                                        </p:tav>
                                        <p:tav tm="100000">
                                          <p:val>
                                            <p:strVal val="#ppt_x"/>
                                          </p:val>
                                        </p:tav>
                                      </p:tavLst>
                                    </p:anim>
                                    <p:anim calcmode="lin" valueType="num">
                                      <p:cBhvr additive="base">
                                        <p:cTn id="228" dur="500" fill="hold"/>
                                        <p:tgtEl>
                                          <p:spTgt spid="110"/>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11"/>
                                        </p:tgtEl>
                                        <p:attrNameLst>
                                          <p:attrName>style.visibility</p:attrName>
                                        </p:attrNameLst>
                                      </p:cBhvr>
                                      <p:to>
                                        <p:strVal val="visible"/>
                                      </p:to>
                                    </p:set>
                                    <p:anim calcmode="lin" valueType="num">
                                      <p:cBhvr additive="base">
                                        <p:cTn id="231" dur="500" fill="hold"/>
                                        <p:tgtEl>
                                          <p:spTgt spid="111"/>
                                        </p:tgtEl>
                                        <p:attrNameLst>
                                          <p:attrName>ppt_x</p:attrName>
                                        </p:attrNameLst>
                                      </p:cBhvr>
                                      <p:tavLst>
                                        <p:tav tm="0">
                                          <p:val>
                                            <p:strVal val="#ppt_x"/>
                                          </p:val>
                                        </p:tav>
                                        <p:tav tm="100000">
                                          <p:val>
                                            <p:strVal val="#ppt_x"/>
                                          </p:val>
                                        </p:tav>
                                      </p:tavLst>
                                    </p:anim>
                                    <p:anim calcmode="lin" valueType="num">
                                      <p:cBhvr additive="base">
                                        <p:cTn id="232" dur="500" fill="hold"/>
                                        <p:tgtEl>
                                          <p:spTgt spid="111"/>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12"/>
                                        </p:tgtEl>
                                        <p:attrNameLst>
                                          <p:attrName>style.visibility</p:attrName>
                                        </p:attrNameLst>
                                      </p:cBhvr>
                                      <p:to>
                                        <p:strVal val="visible"/>
                                      </p:to>
                                    </p:set>
                                    <p:anim calcmode="lin" valueType="num">
                                      <p:cBhvr additive="base">
                                        <p:cTn id="235" dur="500" fill="hold"/>
                                        <p:tgtEl>
                                          <p:spTgt spid="112"/>
                                        </p:tgtEl>
                                        <p:attrNameLst>
                                          <p:attrName>ppt_x</p:attrName>
                                        </p:attrNameLst>
                                      </p:cBhvr>
                                      <p:tavLst>
                                        <p:tav tm="0">
                                          <p:val>
                                            <p:strVal val="#ppt_x"/>
                                          </p:val>
                                        </p:tav>
                                        <p:tav tm="100000">
                                          <p:val>
                                            <p:strVal val="#ppt_x"/>
                                          </p:val>
                                        </p:tav>
                                      </p:tavLst>
                                    </p:anim>
                                    <p:anim calcmode="lin" valueType="num">
                                      <p:cBhvr additive="base">
                                        <p:cTn id="236" dur="500" fill="hold"/>
                                        <p:tgtEl>
                                          <p:spTgt spid="112"/>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13"/>
                                        </p:tgtEl>
                                        <p:attrNameLst>
                                          <p:attrName>style.visibility</p:attrName>
                                        </p:attrNameLst>
                                      </p:cBhvr>
                                      <p:to>
                                        <p:strVal val="visible"/>
                                      </p:to>
                                    </p:set>
                                    <p:anim calcmode="lin" valueType="num">
                                      <p:cBhvr additive="base">
                                        <p:cTn id="239" dur="500" fill="hold"/>
                                        <p:tgtEl>
                                          <p:spTgt spid="113"/>
                                        </p:tgtEl>
                                        <p:attrNameLst>
                                          <p:attrName>ppt_x</p:attrName>
                                        </p:attrNameLst>
                                      </p:cBhvr>
                                      <p:tavLst>
                                        <p:tav tm="0">
                                          <p:val>
                                            <p:strVal val="#ppt_x"/>
                                          </p:val>
                                        </p:tav>
                                        <p:tav tm="100000">
                                          <p:val>
                                            <p:strVal val="#ppt_x"/>
                                          </p:val>
                                        </p:tav>
                                      </p:tavLst>
                                    </p:anim>
                                    <p:anim calcmode="lin" valueType="num">
                                      <p:cBhvr additive="base">
                                        <p:cTn id="240" dur="500" fill="hold"/>
                                        <p:tgtEl>
                                          <p:spTgt spid="113"/>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114"/>
                                        </p:tgtEl>
                                        <p:attrNameLst>
                                          <p:attrName>style.visibility</p:attrName>
                                        </p:attrNameLst>
                                      </p:cBhvr>
                                      <p:to>
                                        <p:strVal val="visible"/>
                                      </p:to>
                                    </p:set>
                                    <p:anim calcmode="lin" valueType="num">
                                      <p:cBhvr additive="base">
                                        <p:cTn id="243" dur="500" fill="hold"/>
                                        <p:tgtEl>
                                          <p:spTgt spid="114"/>
                                        </p:tgtEl>
                                        <p:attrNameLst>
                                          <p:attrName>ppt_x</p:attrName>
                                        </p:attrNameLst>
                                      </p:cBhvr>
                                      <p:tavLst>
                                        <p:tav tm="0">
                                          <p:val>
                                            <p:strVal val="#ppt_x"/>
                                          </p:val>
                                        </p:tav>
                                        <p:tav tm="100000">
                                          <p:val>
                                            <p:strVal val="#ppt_x"/>
                                          </p:val>
                                        </p:tav>
                                      </p:tavLst>
                                    </p:anim>
                                    <p:anim calcmode="lin" valueType="num">
                                      <p:cBhvr additive="base">
                                        <p:cTn id="244" dur="500" fill="hold"/>
                                        <p:tgtEl>
                                          <p:spTgt spid="114"/>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15"/>
                                        </p:tgtEl>
                                        <p:attrNameLst>
                                          <p:attrName>style.visibility</p:attrName>
                                        </p:attrNameLst>
                                      </p:cBhvr>
                                      <p:to>
                                        <p:strVal val="visible"/>
                                      </p:to>
                                    </p:set>
                                    <p:anim calcmode="lin" valueType="num">
                                      <p:cBhvr additive="base">
                                        <p:cTn id="247" dur="500" fill="hold"/>
                                        <p:tgtEl>
                                          <p:spTgt spid="115"/>
                                        </p:tgtEl>
                                        <p:attrNameLst>
                                          <p:attrName>ppt_x</p:attrName>
                                        </p:attrNameLst>
                                      </p:cBhvr>
                                      <p:tavLst>
                                        <p:tav tm="0">
                                          <p:val>
                                            <p:strVal val="#ppt_x"/>
                                          </p:val>
                                        </p:tav>
                                        <p:tav tm="100000">
                                          <p:val>
                                            <p:strVal val="#ppt_x"/>
                                          </p:val>
                                        </p:tav>
                                      </p:tavLst>
                                    </p:anim>
                                    <p:anim calcmode="lin" valueType="num">
                                      <p:cBhvr additive="base">
                                        <p:cTn id="248" dur="500" fill="hold"/>
                                        <p:tgtEl>
                                          <p:spTgt spid="115"/>
                                        </p:tgtEl>
                                        <p:attrNameLst>
                                          <p:attrName>ppt_y</p:attrName>
                                        </p:attrNameLst>
                                      </p:cBhvr>
                                      <p:tavLst>
                                        <p:tav tm="0">
                                          <p:val>
                                            <p:strVal val="1+#ppt_h/2"/>
                                          </p:val>
                                        </p:tav>
                                        <p:tav tm="100000">
                                          <p:val>
                                            <p:strVal val="#ppt_y"/>
                                          </p:val>
                                        </p:tav>
                                      </p:tavLst>
                                    </p:anim>
                                  </p:childTnLst>
                                </p:cTn>
                              </p:par>
                              <p:par>
                                <p:cTn id="249" presetID="2" presetClass="entr" presetSubtype="1" fill="hold" grpId="0" nodeType="withEffect">
                                  <p:stCondLst>
                                    <p:cond delay="0"/>
                                  </p:stCondLst>
                                  <p:childTnLst>
                                    <p:set>
                                      <p:cBhvr>
                                        <p:cTn id="250" dur="1" fill="hold">
                                          <p:stCondLst>
                                            <p:cond delay="0"/>
                                          </p:stCondLst>
                                        </p:cTn>
                                        <p:tgtEl>
                                          <p:spTgt spid="116"/>
                                        </p:tgtEl>
                                        <p:attrNameLst>
                                          <p:attrName>style.visibility</p:attrName>
                                        </p:attrNameLst>
                                      </p:cBhvr>
                                      <p:to>
                                        <p:strVal val="visible"/>
                                      </p:to>
                                    </p:set>
                                    <p:anim calcmode="lin" valueType="num">
                                      <p:cBhvr additive="base">
                                        <p:cTn id="251" dur="500" fill="hold"/>
                                        <p:tgtEl>
                                          <p:spTgt spid="116"/>
                                        </p:tgtEl>
                                        <p:attrNameLst>
                                          <p:attrName>ppt_x</p:attrName>
                                        </p:attrNameLst>
                                      </p:cBhvr>
                                      <p:tavLst>
                                        <p:tav tm="0">
                                          <p:val>
                                            <p:strVal val="#ppt_x"/>
                                          </p:val>
                                        </p:tav>
                                        <p:tav tm="100000">
                                          <p:val>
                                            <p:strVal val="#ppt_x"/>
                                          </p:val>
                                        </p:tav>
                                      </p:tavLst>
                                    </p:anim>
                                    <p:anim calcmode="lin" valueType="num">
                                      <p:cBhvr additive="base">
                                        <p:cTn id="252" dur="500" fill="hold"/>
                                        <p:tgtEl>
                                          <p:spTgt spid="116"/>
                                        </p:tgtEl>
                                        <p:attrNameLst>
                                          <p:attrName>ppt_y</p:attrName>
                                        </p:attrNameLst>
                                      </p:cBhvr>
                                      <p:tavLst>
                                        <p:tav tm="0">
                                          <p:val>
                                            <p:strVal val="0-#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17"/>
                                        </p:tgtEl>
                                        <p:attrNameLst>
                                          <p:attrName>style.visibility</p:attrName>
                                        </p:attrNameLst>
                                      </p:cBhvr>
                                      <p:to>
                                        <p:strVal val="visible"/>
                                      </p:to>
                                    </p:set>
                                    <p:anim calcmode="lin" valueType="num">
                                      <p:cBhvr additive="base">
                                        <p:cTn id="255" dur="500" fill="hold"/>
                                        <p:tgtEl>
                                          <p:spTgt spid="117"/>
                                        </p:tgtEl>
                                        <p:attrNameLst>
                                          <p:attrName>ppt_x</p:attrName>
                                        </p:attrNameLst>
                                      </p:cBhvr>
                                      <p:tavLst>
                                        <p:tav tm="0">
                                          <p:val>
                                            <p:strVal val="#ppt_x"/>
                                          </p:val>
                                        </p:tav>
                                        <p:tav tm="100000">
                                          <p:val>
                                            <p:strVal val="#ppt_x"/>
                                          </p:val>
                                        </p:tav>
                                      </p:tavLst>
                                    </p:anim>
                                    <p:anim calcmode="lin" valueType="num">
                                      <p:cBhvr additive="base">
                                        <p:cTn id="256" dur="500" fill="hold"/>
                                        <p:tgtEl>
                                          <p:spTgt spid="117"/>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118"/>
                                        </p:tgtEl>
                                        <p:attrNameLst>
                                          <p:attrName>style.visibility</p:attrName>
                                        </p:attrNameLst>
                                      </p:cBhvr>
                                      <p:to>
                                        <p:strVal val="visible"/>
                                      </p:to>
                                    </p:set>
                                    <p:anim calcmode="lin" valueType="num">
                                      <p:cBhvr additive="base">
                                        <p:cTn id="259" dur="500" fill="hold"/>
                                        <p:tgtEl>
                                          <p:spTgt spid="118"/>
                                        </p:tgtEl>
                                        <p:attrNameLst>
                                          <p:attrName>ppt_x</p:attrName>
                                        </p:attrNameLst>
                                      </p:cBhvr>
                                      <p:tavLst>
                                        <p:tav tm="0">
                                          <p:val>
                                            <p:strVal val="#ppt_x"/>
                                          </p:val>
                                        </p:tav>
                                        <p:tav tm="100000">
                                          <p:val>
                                            <p:strVal val="#ppt_x"/>
                                          </p:val>
                                        </p:tav>
                                      </p:tavLst>
                                    </p:anim>
                                    <p:anim calcmode="lin" valueType="num">
                                      <p:cBhvr additive="base">
                                        <p:cTn id="260" dur="500" fill="hold"/>
                                        <p:tgtEl>
                                          <p:spTgt spid="118"/>
                                        </p:tgtEl>
                                        <p:attrNameLst>
                                          <p:attrName>ppt_y</p:attrName>
                                        </p:attrNameLst>
                                      </p:cBhvr>
                                      <p:tavLst>
                                        <p:tav tm="0">
                                          <p:val>
                                            <p:strVal val="1+#ppt_h/2"/>
                                          </p:val>
                                        </p:tav>
                                        <p:tav tm="100000">
                                          <p:val>
                                            <p:strVal val="#ppt_y"/>
                                          </p:val>
                                        </p:tav>
                                      </p:tavLst>
                                    </p:anim>
                                  </p:childTnLst>
                                </p:cTn>
                              </p:par>
                              <p:par>
                                <p:cTn id="261" presetID="2" presetClass="entr" presetSubtype="3" fill="hold" grpId="0" nodeType="withEffect">
                                  <p:stCondLst>
                                    <p:cond delay="0"/>
                                  </p:stCondLst>
                                  <p:childTnLst>
                                    <p:set>
                                      <p:cBhvr>
                                        <p:cTn id="262" dur="1" fill="hold">
                                          <p:stCondLst>
                                            <p:cond delay="0"/>
                                          </p:stCondLst>
                                        </p:cTn>
                                        <p:tgtEl>
                                          <p:spTgt spid="119"/>
                                        </p:tgtEl>
                                        <p:attrNameLst>
                                          <p:attrName>style.visibility</p:attrName>
                                        </p:attrNameLst>
                                      </p:cBhvr>
                                      <p:to>
                                        <p:strVal val="visible"/>
                                      </p:to>
                                    </p:set>
                                    <p:anim calcmode="lin" valueType="num">
                                      <p:cBhvr additive="base">
                                        <p:cTn id="263" dur="500" fill="hold"/>
                                        <p:tgtEl>
                                          <p:spTgt spid="119"/>
                                        </p:tgtEl>
                                        <p:attrNameLst>
                                          <p:attrName>ppt_x</p:attrName>
                                        </p:attrNameLst>
                                      </p:cBhvr>
                                      <p:tavLst>
                                        <p:tav tm="0">
                                          <p:val>
                                            <p:strVal val="1+#ppt_w/2"/>
                                          </p:val>
                                        </p:tav>
                                        <p:tav tm="100000">
                                          <p:val>
                                            <p:strVal val="#ppt_x"/>
                                          </p:val>
                                        </p:tav>
                                      </p:tavLst>
                                    </p:anim>
                                    <p:anim calcmode="lin" valueType="num">
                                      <p:cBhvr additive="base">
                                        <p:cTn id="264" dur="500" fill="hold"/>
                                        <p:tgtEl>
                                          <p:spTgt spid="119"/>
                                        </p:tgtEl>
                                        <p:attrNameLst>
                                          <p:attrName>ppt_y</p:attrName>
                                        </p:attrNameLst>
                                      </p:cBhvr>
                                      <p:tavLst>
                                        <p:tav tm="0">
                                          <p:val>
                                            <p:strVal val="0-#ppt_h/2"/>
                                          </p:val>
                                        </p:tav>
                                        <p:tav tm="100000">
                                          <p:val>
                                            <p:strVal val="#ppt_y"/>
                                          </p:val>
                                        </p:tav>
                                      </p:tavLst>
                                    </p:anim>
                                  </p:childTnLst>
                                </p:cTn>
                              </p:par>
                              <p:par>
                                <p:cTn id="265" presetID="2" presetClass="entr" presetSubtype="2" fill="hold" grpId="0" nodeType="withEffect">
                                  <p:stCondLst>
                                    <p:cond delay="0"/>
                                  </p:stCondLst>
                                  <p:childTnLst>
                                    <p:set>
                                      <p:cBhvr>
                                        <p:cTn id="266" dur="1" fill="hold">
                                          <p:stCondLst>
                                            <p:cond delay="0"/>
                                          </p:stCondLst>
                                        </p:cTn>
                                        <p:tgtEl>
                                          <p:spTgt spid="120"/>
                                        </p:tgtEl>
                                        <p:attrNameLst>
                                          <p:attrName>style.visibility</p:attrName>
                                        </p:attrNameLst>
                                      </p:cBhvr>
                                      <p:to>
                                        <p:strVal val="visible"/>
                                      </p:to>
                                    </p:set>
                                    <p:anim calcmode="lin" valueType="num">
                                      <p:cBhvr additive="base">
                                        <p:cTn id="267" dur="500" fill="hold"/>
                                        <p:tgtEl>
                                          <p:spTgt spid="120"/>
                                        </p:tgtEl>
                                        <p:attrNameLst>
                                          <p:attrName>ppt_x</p:attrName>
                                        </p:attrNameLst>
                                      </p:cBhvr>
                                      <p:tavLst>
                                        <p:tav tm="0">
                                          <p:val>
                                            <p:strVal val="1+#ppt_w/2"/>
                                          </p:val>
                                        </p:tav>
                                        <p:tav tm="100000">
                                          <p:val>
                                            <p:strVal val="#ppt_x"/>
                                          </p:val>
                                        </p:tav>
                                      </p:tavLst>
                                    </p:anim>
                                    <p:anim calcmode="lin" valueType="num">
                                      <p:cBhvr additive="base">
                                        <p:cTn id="268" dur="500" fill="hold"/>
                                        <p:tgtEl>
                                          <p:spTgt spid="120"/>
                                        </p:tgtEl>
                                        <p:attrNameLst>
                                          <p:attrName>ppt_y</p:attrName>
                                        </p:attrNameLst>
                                      </p:cBhvr>
                                      <p:tavLst>
                                        <p:tav tm="0">
                                          <p:val>
                                            <p:strVal val="#ppt_y"/>
                                          </p:val>
                                        </p:tav>
                                        <p:tav tm="100000">
                                          <p:val>
                                            <p:strVal val="#ppt_y"/>
                                          </p:val>
                                        </p:tav>
                                      </p:tavLst>
                                    </p:anim>
                                  </p:childTnLst>
                                </p:cTn>
                              </p:par>
                              <p:par>
                                <p:cTn id="269" presetID="2" presetClass="entr" presetSubtype="12" fill="hold" grpId="0" nodeType="withEffect">
                                  <p:stCondLst>
                                    <p:cond delay="0"/>
                                  </p:stCondLst>
                                  <p:childTnLst>
                                    <p:set>
                                      <p:cBhvr>
                                        <p:cTn id="270" dur="1" fill="hold">
                                          <p:stCondLst>
                                            <p:cond delay="0"/>
                                          </p:stCondLst>
                                        </p:cTn>
                                        <p:tgtEl>
                                          <p:spTgt spid="121"/>
                                        </p:tgtEl>
                                        <p:attrNameLst>
                                          <p:attrName>style.visibility</p:attrName>
                                        </p:attrNameLst>
                                      </p:cBhvr>
                                      <p:to>
                                        <p:strVal val="visible"/>
                                      </p:to>
                                    </p:set>
                                    <p:anim calcmode="lin" valueType="num">
                                      <p:cBhvr additive="base">
                                        <p:cTn id="271" dur="500" fill="hold"/>
                                        <p:tgtEl>
                                          <p:spTgt spid="121"/>
                                        </p:tgtEl>
                                        <p:attrNameLst>
                                          <p:attrName>ppt_x</p:attrName>
                                        </p:attrNameLst>
                                      </p:cBhvr>
                                      <p:tavLst>
                                        <p:tav tm="0">
                                          <p:val>
                                            <p:strVal val="0-#ppt_w/2"/>
                                          </p:val>
                                        </p:tav>
                                        <p:tav tm="100000">
                                          <p:val>
                                            <p:strVal val="#ppt_x"/>
                                          </p:val>
                                        </p:tav>
                                      </p:tavLst>
                                    </p:anim>
                                    <p:anim calcmode="lin" valueType="num">
                                      <p:cBhvr additive="base">
                                        <p:cTn id="272" dur="500" fill="hold"/>
                                        <p:tgtEl>
                                          <p:spTgt spid="121"/>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22"/>
                                        </p:tgtEl>
                                        <p:attrNameLst>
                                          <p:attrName>style.visibility</p:attrName>
                                        </p:attrNameLst>
                                      </p:cBhvr>
                                      <p:to>
                                        <p:strVal val="visible"/>
                                      </p:to>
                                    </p:set>
                                    <p:anim calcmode="lin" valueType="num">
                                      <p:cBhvr additive="base">
                                        <p:cTn id="275" dur="500" fill="hold"/>
                                        <p:tgtEl>
                                          <p:spTgt spid="122"/>
                                        </p:tgtEl>
                                        <p:attrNameLst>
                                          <p:attrName>ppt_x</p:attrName>
                                        </p:attrNameLst>
                                      </p:cBhvr>
                                      <p:tavLst>
                                        <p:tav tm="0">
                                          <p:val>
                                            <p:strVal val="#ppt_x"/>
                                          </p:val>
                                        </p:tav>
                                        <p:tav tm="100000">
                                          <p:val>
                                            <p:strVal val="#ppt_x"/>
                                          </p:val>
                                        </p:tav>
                                      </p:tavLst>
                                    </p:anim>
                                    <p:anim calcmode="lin" valueType="num">
                                      <p:cBhvr additive="base">
                                        <p:cTn id="276" dur="500" fill="hold"/>
                                        <p:tgtEl>
                                          <p:spTgt spid="122"/>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123"/>
                                        </p:tgtEl>
                                        <p:attrNameLst>
                                          <p:attrName>style.visibility</p:attrName>
                                        </p:attrNameLst>
                                      </p:cBhvr>
                                      <p:to>
                                        <p:strVal val="visible"/>
                                      </p:to>
                                    </p:set>
                                    <p:anim calcmode="lin" valueType="num">
                                      <p:cBhvr additive="base">
                                        <p:cTn id="279" dur="500" fill="hold"/>
                                        <p:tgtEl>
                                          <p:spTgt spid="123"/>
                                        </p:tgtEl>
                                        <p:attrNameLst>
                                          <p:attrName>ppt_x</p:attrName>
                                        </p:attrNameLst>
                                      </p:cBhvr>
                                      <p:tavLst>
                                        <p:tav tm="0">
                                          <p:val>
                                            <p:strVal val="#ppt_x"/>
                                          </p:val>
                                        </p:tav>
                                        <p:tav tm="100000">
                                          <p:val>
                                            <p:strVal val="#ppt_x"/>
                                          </p:val>
                                        </p:tav>
                                      </p:tavLst>
                                    </p:anim>
                                    <p:anim calcmode="lin" valueType="num">
                                      <p:cBhvr additive="base">
                                        <p:cTn id="280" dur="500" fill="hold"/>
                                        <p:tgtEl>
                                          <p:spTgt spid="123"/>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24"/>
                                        </p:tgtEl>
                                        <p:attrNameLst>
                                          <p:attrName>style.visibility</p:attrName>
                                        </p:attrNameLst>
                                      </p:cBhvr>
                                      <p:to>
                                        <p:strVal val="visible"/>
                                      </p:to>
                                    </p:set>
                                    <p:anim calcmode="lin" valueType="num">
                                      <p:cBhvr additive="base">
                                        <p:cTn id="283" dur="500" fill="hold"/>
                                        <p:tgtEl>
                                          <p:spTgt spid="124"/>
                                        </p:tgtEl>
                                        <p:attrNameLst>
                                          <p:attrName>ppt_x</p:attrName>
                                        </p:attrNameLst>
                                      </p:cBhvr>
                                      <p:tavLst>
                                        <p:tav tm="0">
                                          <p:val>
                                            <p:strVal val="#ppt_x"/>
                                          </p:val>
                                        </p:tav>
                                        <p:tav tm="100000">
                                          <p:val>
                                            <p:strVal val="#ppt_x"/>
                                          </p:val>
                                        </p:tav>
                                      </p:tavLst>
                                    </p:anim>
                                    <p:anim calcmode="lin" valueType="num">
                                      <p:cBhvr additive="base">
                                        <p:cTn id="284" dur="500" fill="hold"/>
                                        <p:tgtEl>
                                          <p:spTgt spid="124"/>
                                        </p:tgtEl>
                                        <p:attrNameLst>
                                          <p:attrName>ppt_y</p:attrName>
                                        </p:attrNameLst>
                                      </p:cBhvr>
                                      <p:tavLst>
                                        <p:tav tm="0">
                                          <p:val>
                                            <p:strVal val="1+#ppt_h/2"/>
                                          </p:val>
                                        </p:tav>
                                        <p:tav tm="100000">
                                          <p:val>
                                            <p:strVal val="#ppt_y"/>
                                          </p:val>
                                        </p:tav>
                                      </p:tavLst>
                                    </p:anim>
                                  </p:childTnLst>
                                </p:cTn>
                              </p:par>
                              <p:par>
                                <p:cTn id="285" presetID="2" presetClass="entr" presetSubtype="8" fill="hold" grpId="0" nodeType="withEffect">
                                  <p:stCondLst>
                                    <p:cond delay="0"/>
                                  </p:stCondLst>
                                  <p:childTnLst>
                                    <p:set>
                                      <p:cBhvr>
                                        <p:cTn id="286" dur="1" fill="hold">
                                          <p:stCondLst>
                                            <p:cond delay="0"/>
                                          </p:stCondLst>
                                        </p:cTn>
                                        <p:tgtEl>
                                          <p:spTgt spid="125"/>
                                        </p:tgtEl>
                                        <p:attrNameLst>
                                          <p:attrName>style.visibility</p:attrName>
                                        </p:attrNameLst>
                                      </p:cBhvr>
                                      <p:to>
                                        <p:strVal val="visible"/>
                                      </p:to>
                                    </p:set>
                                    <p:anim calcmode="lin" valueType="num">
                                      <p:cBhvr additive="base">
                                        <p:cTn id="287" dur="500" fill="hold"/>
                                        <p:tgtEl>
                                          <p:spTgt spid="125"/>
                                        </p:tgtEl>
                                        <p:attrNameLst>
                                          <p:attrName>ppt_x</p:attrName>
                                        </p:attrNameLst>
                                      </p:cBhvr>
                                      <p:tavLst>
                                        <p:tav tm="0">
                                          <p:val>
                                            <p:strVal val="0-#ppt_w/2"/>
                                          </p:val>
                                        </p:tav>
                                        <p:tav tm="100000">
                                          <p:val>
                                            <p:strVal val="#ppt_x"/>
                                          </p:val>
                                        </p:tav>
                                      </p:tavLst>
                                    </p:anim>
                                    <p:anim calcmode="lin" valueType="num">
                                      <p:cBhvr additive="base">
                                        <p:cTn id="288" dur="500" fill="hold"/>
                                        <p:tgtEl>
                                          <p:spTgt spid="125"/>
                                        </p:tgtEl>
                                        <p:attrNameLst>
                                          <p:attrName>ppt_y</p:attrName>
                                        </p:attrNameLst>
                                      </p:cBhvr>
                                      <p:tavLst>
                                        <p:tav tm="0">
                                          <p:val>
                                            <p:strVal val="#ppt_y"/>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26"/>
                                        </p:tgtEl>
                                        <p:attrNameLst>
                                          <p:attrName>style.visibility</p:attrName>
                                        </p:attrNameLst>
                                      </p:cBhvr>
                                      <p:to>
                                        <p:strVal val="visible"/>
                                      </p:to>
                                    </p:set>
                                    <p:anim calcmode="lin" valueType="num">
                                      <p:cBhvr additive="base">
                                        <p:cTn id="291" dur="500" fill="hold"/>
                                        <p:tgtEl>
                                          <p:spTgt spid="126"/>
                                        </p:tgtEl>
                                        <p:attrNameLst>
                                          <p:attrName>ppt_x</p:attrName>
                                        </p:attrNameLst>
                                      </p:cBhvr>
                                      <p:tavLst>
                                        <p:tav tm="0">
                                          <p:val>
                                            <p:strVal val="#ppt_x"/>
                                          </p:val>
                                        </p:tav>
                                        <p:tav tm="100000">
                                          <p:val>
                                            <p:strVal val="#ppt_x"/>
                                          </p:val>
                                        </p:tav>
                                      </p:tavLst>
                                    </p:anim>
                                    <p:anim calcmode="lin" valueType="num">
                                      <p:cBhvr additive="base">
                                        <p:cTn id="292" dur="500" fill="hold"/>
                                        <p:tgtEl>
                                          <p:spTgt spid="126"/>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27"/>
                                        </p:tgtEl>
                                        <p:attrNameLst>
                                          <p:attrName>style.visibility</p:attrName>
                                        </p:attrNameLst>
                                      </p:cBhvr>
                                      <p:to>
                                        <p:strVal val="visible"/>
                                      </p:to>
                                    </p:set>
                                    <p:anim calcmode="lin" valueType="num">
                                      <p:cBhvr additive="base">
                                        <p:cTn id="295" dur="500" fill="hold"/>
                                        <p:tgtEl>
                                          <p:spTgt spid="127"/>
                                        </p:tgtEl>
                                        <p:attrNameLst>
                                          <p:attrName>ppt_x</p:attrName>
                                        </p:attrNameLst>
                                      </p:cBhvr>
                                      <p:tavLst>
                                        <p:tav tm="0">
                                          <p:val>
                                            <p:strVal val="#ppt_x"/>
                                          </p:val>
                                        </p:tav>
                                        <p:tav tm="100000">
                                          <p:val>
                                            <p:strVal val="#ppt_x"/>
                                          </p:val>
                                        </p:tav>
                                      </p:tavLst>
                                    </p:anim>
                                    <p:anim calcmode="lin" valueType="num">
                                      <p:cBhvr additive="base">
                                        <p:cTn id="296" dur="500" fill="hold"/>
                                        <p:tgtEl>
                                          <p:spTgt spid="127"/>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28"/>
                                        </p:tgtEl>
                                        <p:attrNameLst>
                                          <p:attrName>style.visibility</p:attrName>
                                        </p:attrNameLst>
                                      </p:cBhvr>
                                      <p:to>
                                        <p:strVal val="visible"/>
                                      </p:to>
                                    </p:set>
                                    <p:anim calcmode="lin" valueType="num">
                                      <p:cBhvr additive="base">
                                        <p:cTn id="299" dur="500" fill="hold"/>
                                        <p:tgtEl>
                                          <p:spTgt spid="128"/>
                                        </p:tgtEl>
                                        <p:attrNameLst>
                                          <p:attrName>ppt_x</p:attrName>
                                        </p:attrNameLst>
                                      </p:cBhvr>
                                      <p:tavLst>
                                        <p:tav tm="0">
                                          <p:val>
                                            <p:strVal val="#ppt_x"/>
                                          </p:val>
                                        </p:tav>
                                        <p:tav tm="100000">
                                          <p:val>
                                            <p:strVal val="#ppt_x"/>
                                          </p:val>
                                        </p:tav>
                                      </p:tavLst>
                                    </p:anim>
                                    <p:anim calcmode="lin" valueType="num">
                                      <p:cBhvr additive="base">
                                        <p:cTn id="300" dur="500" fill="hold"/>
                                        <p:tgtEl>
                                          <p:spTgt spid="128"/>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29"/>
                                        </p:tgtEl>
                                        <p:attrNameLst>
                                          <p:attrName>style.visibility</p:attrName>
                                        </p:attrNameLst>
                                      </p:cBhvr>
                                      <p:to>
                                        <p:strVal val="visible"/>
                                      </p:to>
                                    </p:set>
                                    <p:anim calcmode="lin" valueType="num">
                                      <p:cBhvr additive="base">
                                        <p:cTn id="303" dur="500" fill="hold"/>
                                        <p:tgtEl>
                                          <p:spTgt spid="129"/>
                                        </p:tgtEl>
                                        <p:attrNameLst>
                                          <p:attrName>ppt_x</p:attrName>
                                        </p:attrNameLst>
                                      </p:cBhvr>
                                      <p:tavLst>
                                        <p:tav tm="0">
                                          <p:val>
                                            <p:strVal val="#ppt_x"/>
                                          </p:val>
                                        </p:tav>
                                        <p:tav tm="100000">
                                          <p:val>
                                            <p:strVal val="#ppt_x"/>
                                          </p:val>
                                        </p:tav>
                                      </p:tavLst>
                                    </p:anim>
                                    <p:anim calcmode="lin" valueType="num">
                                      <p:cBhvr additive="base">
                                        <p:cTn id="304" dur="500" fill="hold"/>
                                        <p:tgtEl>
                                          <p:spTgt spid="129"/>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30"/>
                                        </p:tgtEl>
                                        <p:attrNameLst>
                                          <p:attrName>style.visibility</p:attrName>
                                        </p:attrNameLst>
                                      </p:cBhvr>
                                      <p:to>
                                        <p:strVal val="visible"/>
                                      </p:to>
                                    </p:set>
                                    <p:anim calcmode="lin" valueType="num">
                                      <p:cBhvr additive="base">
                                        <p:cTn id="307" dur="500" fill="hold"/>
                                        <p:tgtEl>
                                          <p:spTgt spid="130"/>
                                        </p:tgtEl>
                                        <p:attrNameLst>
                                          <p:attrName>ppt_x</p:attrName>
                                        </p:attrNameLst>
                                      </p:cBhvr>
                                      <p:tavLst>
                                        <p:tav tm="0">
                                          <p:val>
                                            <p:strVal val="#ppt_x"/>
                                          </p:val>
                                        </p:tav>
                                        <p:tav tm="100000">
                                          <p:val>
                                            <p:strVal val="#ppt_x"/>
                                          </p:val>
                                        </p:tav>
                                      </p:tavLst>
                                    </p:anim>
                                    <p:anim calcmode="lin" valueType="num">
                                      <p:cBhvr additive="base">
                                        <p:cTn id="308" dur="500" fill="hold"/>
                                        <p:tgtEl>
                                          <p:spTgt spid="130"/>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31"/>
                                        </p:tgtEl>
                                        <p:attrNameLst>
                                          <p:attrName>style.visibility</p:attrName>
                                        </p:attrNameLst>
                                      </p:cBhvr>
                                      <p:to>
                                        <p:strVal val="visible"/>
                                      </p:to>
                                    </p:set>
                                    <p:anim calcmode="lin" valueType="num">
                                      <p:cBhvr additive="base">
                                        <p:cTn id="311" dur="500" fill="hold"/>
                                        <p:tgtEl>
                                          <p:spTgt spid="131"/>
                                        </p:tgtEl>
                                        <p:attrNameLst>
                                          <p:attrName>ppt_x</p:attrName>
                                        </p:attrNameLst>
                                      </p:cBhvr>
                                      <p:tavLst>
                                        <p:tav tm="0">
                                          <p:val>
                                            <p:strVal val="#ppt_x"/>
                                          </p:val>
                                        </p:tav>
                                        <p:tav tm="100000">
                                          <p:val>
                                            <p:strVal val="#ppt_x"/>
                                          </p:val>
                                        </p:tav>
                                      </p:tavLst>
                                    </p:anim>
                                    <p:anim calcmode="lin" valueType="num">
                                      <p:cBhvr additive="base">
                                        <p:cTn id="312" dur="500" fill="hold"/>
                                        <p:tgtEl>
                                          <p:spTgt spid="131"/>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2"/>
                                        </p:tgtEl>
                                        <p:attrNameLst>
                                          <p:attrName>style.visibility</p:attrName>
                                        </p:attrNameLst>
                                      </p:cBhvr>
                                      <p:to>
                                        <p:strVal val="visible"/>
                                      </p:to>
                                    </p:set>
                                    <p:anim calcmode="lin" valueType="num">
                                      <p:cBhvr additive="base">
                                        <p:cTn id="315" dur="500" fill="hold"/>
                                        <p:tgtEl>
                                          <p:spTgt spid="132"/>
                                        </p:tgtEl>
                                        <p:attrNameLst>
                                          <p:attrName>ppt_x</p:attrName>
                                        </p:attrNameLst>
                                      </p:cBhvr>
                                      <p:tavLst>
                                        <p:tav tm="0">
                                          <p:val>
                                            <p:strVal val="#ppt_x"/>
                                          </p:val>
                                        </p:tav>
                                        <p:tav tm="100000">
                                          <p:val>
                                            <p:strVal val="#ppt_x"/>
                                          </p:val>
                                        </p:tav>
                                      </p:tavLst>
                                    </p:anim>
                                    <p:anim calcmode="lin" valueType="num">
                                      <p:cBhvr additive="base">
                                        <p:cTn id="316" dur="500" fill="hold"/>
                                        <p:tgtEl>
                                          <p:spTgt spid="132"/>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3"/>
                                        </p:tgtEl>
                                        <p:attrNameLst>
                                          <p:attrName>style.visibility</p:attrName>
                                        </p:attrNameLst>
                                      </p:cBhvr>
                                      <p:to>
                                        <p:strVal val="visible"/>
                                      </p:to>
                                    </p:set>
                                    <p:anim calcmode="lin" valueType="num">
                                      <p:cBhvr additive="base">
                                        <p:cTn id="319" dur="500" fill="hold"/>
                                        <p:tgtEl>
                                          <p:spTgt spid="133"/>
                                        </p:tgtEl>
                                        <p:attrNameLst>
                                          <p:attrName>ppt_x</p:attrName>
                                        </p:attrNameLst>
                                      </p:cBhvr>
                                      <p:tavLst>
                                        <p:tav tm="0">
                                          <p:val>
                                            <p:strVal val="#ppt_x"/>
                                          </p:val>
                                        </p:tav>
                                        <p:tav tm="100000">
                                          <p:val>
                                            <p:strVal val="#ppt_x"/>
                                          </p:val>
                                        </p:tav>
                                      </p:tavLst>
                                    </p:anim>
                                    <p:anim calcmode="lin" valueType="num">
                                      <p:cBhvr additive="base">
                                        <p:cTn id="320" dur="500" fill="hold"/>
                                        <p:tgtEl>
                                          <p:spTgt spid="133"/>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
                                        </p:tgtEl>
                                        <p:attrNameLst>
                                          <p:attrName>style.visibility</p:attrName>
                                        </p:attrNameLst>
                                      </p:cBhvr>
                                      <p:to>
                                        <p:strVal val="visible"/>
                                      </p:to>
                                    </p:set>
                                    <p:anim calcmode="lin" valueType="num">
                                      <p:cBhvr additive="base">
                                        <p:cTn id="323" dur="500" fill="hold"/>
                                        <p:tgtEl>
                                          <p:spTgt spid="134"/>
                                        </p:tgtEl>
                                        <p:attrNameLst>
                                          <p:attrName>ppt_x</p:attrName>
                                        </p:attrNameLst>
                                      </p:cBhvr>
                                      <p:tavLst>
                                        <p:tav tm="0">
                                          <p:val>
                                            <p:strVal val="#ppt_x"/>
                                          </p:val>
                                        </p:tav>
                                        <p:tav tm="100000">
                                          <p:val>
                                            <p:strVal val="#ppt_x"/>
                                          </p:val>
                                        </p:tav>
                                      </p:tavLst>
                                    </p:anim>
                                    <p:anim calcmode="lin" valueType="num">
                                      <p:cBhvr additive="base">
                                        <p:cTn id="324" dur="500" fill="hold"/>
                                        <p:tgtEl>
                                          <p:spTgt spid="134"/>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5"/>
                                        </p:tgtEl>
                                        <p:attrNameLst>
                                          <p:attrName>style.visibility</p:attrName>
                                        </p:attrNameLst>
                                      </p:cBhvr>
                                      <p:to>
                                        <p:strVal val="visible"/>
                                      </p:to>
                                    </p:set>
                                    <p:anim calcmode="lin" valueType="num">
                                      <p:cBhvr additive="base">
                                        <p:cTn id="327" dur="500" fill="hold"/>
                                        <p:tgtEl>
                                          <p:spTgt spid="135"/>
                                        </p:tgtEl>
                                        <p:attrNameLst>
                                          <p:attrName>ppt_x</p:attrName>
                                        </p:attrNameLst>
                                      </p:cBhvr>
                                      <p:tavLst>
                                        <p:tav tm="0">
                                          <p:val>
                                            <p:strVal val="#ppt_x"/>
                                          </p:val>
                                        </p:tav>
                                        <p:tav tm="100000">
                                          <p:val>
                                            <p:strVal val="#ppt_x"/>
                                          </p:val>
                                        </p:tav>
                                      </p:tavLst>
                                    </p:anim>
                                    <p:anim calcmode="lin" valueType="num">
                                      <p:cBhvr additive="base">
                                        <p:cTn id="328" dur="500" fill="hold"/>
                                        <p:tgtEl>
                                          <p:spTgt spid="135"/>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36"/>
                                        </p:tgtEl>
                                        <p:attrNameLst>
                                          <p:attrName>style.visibility</p:attrName>
                                        </p:attrNameLst>
                                      </p:cBhvr>
                                      <p:to>
                                        <p:strVal val="visible"/>
                                      </p:to>
                                    </p:set>
                                    <p:anim calcmode="lin" valueType="num">
                                      <p:cBhvr additive="base">
                                        <p:cTn id="331" dur="500" fill="hold"/>
                                        <p:tgtEl>
                                          <p:spTgt spid="136"/>
                                        </p:tgtEl>
                                        <p:attrNameLst>
                                          <p:attrName>ppt_x</p:attrName>
                                        </p:attrNameLst>
                                      </p:cBhvr>
                                      <p:tavLst>
                                        <p:tav tm="0">
                                          <p:val>
                                            <p:strVal val="#ppt_x"/>
                                          </p:val>
                                        </p:tav>
                                        <p:tav tm="100000">
                                          <p:val>
                                            <p:strVal val="#ppt_x"/>
                                          </p:val>
                                        </p:tav>
                                      </p:tavLst>
                                    </p:anim>
                                    <p:anim calcmode="lin" valueType="num">
                                      <p:cBhvr additive="base">
                                        <p:cTn id="332" dur="500" fill="hold"/>
                                        <p:tgtEl>
                                          <p:spTgt spid="136"/>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additive="base">
                                        <p:cTn id="335" dur="500" fill="hold"/>
                                        <p:tgtEl>
                                          <p:spTgt spid="137"/>
                                        </p:tgtEl>
                                        <p:attrNameLst>
                                          <p:attrName>ppt_x</p:attrName>
                                        </p:attrNameLst>
                                      </p:cBhvr>
                                      <p:tavLst>
                                        <p:tav tm="0">
                                          <p:val>
                                            <p:strVal val="#ppt_x"/>
                                          </p:val>
                                        </p:tav>
                                        <p:tav tm="100000">
                                          <p:val>
                                            <p:strVal val="#ppt_x"/>
                                          </p:val>
                                        </p:tav>
                                      </p:tavLst>
                                    </p:anim>
                                    <p:anim calcmode="lin" valueType="num">
                                      <p:cBhvr additive="base">
                                        <p:cTn id="336" dur="500" fill="hold"/>
                                        <p:tgtEl>
                                          <p:spTgt spid="137"/>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38"/>
                                        </p:tgtEl>
                                        <p:attrNameLst>
                                          <p:attrName>style.visibility</p:attrName>
                                        </p:attrNameLst>
                                      </p:cBhvr>
                                      <p:to>
                                        <p:strVal val="visible"/>
                                      </p:to>
                                    </p:set>
                                    <p:anim calcmode="lin" valueType="num">
                                      <p:cBhvr additive="base">
                                        <p:cTn id="339" dur="500" fill="hold"/>
                                        <p:tgtEl>
                                          <p:spTgt spid="138"/>
                                        </p:tgtEl>
                                        <p:attrNameLst>
                                          <p:attrName>ppt_x</p:attrName>
                                        </p:attrNameLst>
                                      </p:cBhvr>
                                      <p:tavLst>
                                        <p:tav tm="0">
                                          <p:val>
                                            <p:strVal val="#ppt_x"/>
                                          </p:val>
                                        </p:tav>
                                        <p:tav tm="100000">
                                          <p:val>
                                            <p:strVal val="#ppt_x"/>
                                          </p:val>
                                        </p:tav>
                                      </p:tavLst>
                                    </p:anim>
                                    <p:anim calcmode="lin" valueType="num">
                                      <p:cBhvr additive="base">
                                        <p:cTn id="340" dur="500" fill="hold"/>
                                        <p:tgtEl>
                                          <p:spTgt spid="138"/>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39"/>
                                        </p:tgtEl>
                                        <p:attrNameLst>
                                          <p:attrName>style.visibility</p:attrName>
                                        </p:attrNameLst>
                                      </p:cBhvr>
                                      <p:to>
                                        <p:strVal val="visible"/>
                                      </p:to>
                                    </p:set>
                                    <p:anim calcmode="lin" valueType="num">
                                      <p:cBhvr additive="base">
                                        <p:cTn id="343" dur="500" fill="hold"/>
                                        <p:tgtEl>
                                          <p:spTgt spid="139"/>
                                        </p:tgtEl>
                                        <p:attrNameLst>
                                          <p:attrName>ppt_x</p:attrName>
                                        </p:attrNameLst>
                                      </p:cBhvr>
                                      <p:tavLst>
                                        <p:tav tm="0">
                                          <p:val>
                                            <p:strVal val="#ppt_x"/>
                                          </p:val>
                                        </p:tav>
                                        <p:tav tm="100000">
                                          <p:val>
                                            <p:strVal val="#ppt_x"/>
                                          </p:val>
                                        </p:tav>
                                      </p:tavLst>
                                    </p:anim>
                                    <p:anim calcmode="lin" valueType="num">
                                      <p:cBhvr additive="base">
                                        <p:cTn id="344" dur="500" fill="hold"/>
                                        <p:tgtEl>
                                          <p:spTgt spid="139"/>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40"/>
                                        </p:tgtEl>
                                        <p:attrNameLst>
                                          <p:attrName>style.visibility</p:attrName>
                                        </p:attrNameLst>
                                      </p:cBhvr>
                                      <p:to>
                                        <p:strVal val="visible"/>
                                      </p:to>
                                    </p:set>
                                    <p:anim calcmode="lin" valueType="num">
                                      <p:cBhvr additive="base">
                                        <p:cTn id="347" dur="500" fill="hold"/>
                                        <p:tgtEl>
                                          <p:spTgt spid="140"/>
                                        </p:tgtEl>
                                        <p:attrNameLst>
                                          <p:attrName>ppt_x</p:attrName>
                                        </p:attrNameLst>
                                      </p:cBhvr>
                                      <p:tavLst>
                                        <p:tav tm="0">
                                          <p:val>
                                            <p:strVal val="#ppt_x"/>
                                          </p:val>
                                        </p:tav>
                                        <p:tav tm="100000">
                                          <p:val>
                                            <p:strVal val="#ppt_x"/>
                                          </p:val>
                                        </p:tav>
                                      </p:tavLst>
                                    </p:anim>
                                    <p:anim calcmode="lin" valueType="num">
                                      <p:cBhvr additive="base">
                                        <p:cTn id="348" dur="500" fill="hold"/>
                                        <p:tgtEl>
                                          <p:spTgt spid="140"/>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41"/>
                                        </p:tgtEl>
                                        <p:attrNameLst>
                                          <p:attrName>style.visibility</p:attrName>
                                        </p:attrNameLst>
                                      </p:cBhvr>
                                      <p:to>
                                        <p:strVal val="visible"/>
                                      </p:to>
                                    </p:set>
                                    <p:anim calcmode="lin" valueType="num">
                                      <p:cBhvr additive="base">
                                        <p:cTn id="351" dur="500" fill="hold"/>
                                        <p:tgtEl>
                                          <p:spTgt spid="141"/>
                                        </p:tgtEl>
                                        <p:attrNameLst>
                                          <p:attrName>ppt_x</p:attrName>
                                        </p:attrNameLst>
                                      </p:cBhvr>
                                      <p:tavLst>
                                        <p:tav tm="0">
                                          <p:val>
                                            <p:strVal val="#ppt_x"/>
                                          </p:val>
                                        </p:tav>
                                        <p:tav tm="100000">
                                          <p:val>
                                            <p:strVal val="#ppt_x"/>
                                          </p:val>
                                        </p:tav>
                                      </p:tavLst>
                                    </p:anim>
                                    <p:anim calcmode="lin" valueType="num">
                                      <p:cBhvr additive="base">
                                        <p:cTn id="352" dur="500" fill="hold"/>
                                        <p:tgtEl>
                                          <p:spTgt spid="141"/>
                                        </p:tgtEl>
                                        <p:attrNameLst>
                                          <p:attrName>ppt_y</p:attrName>
                                        </p:attrNameLst>
                                      </p:cBhvr>
                                      <p:tavLst>
                                        <p:tav tm="0">
                                          <p:val>
                                            <p:strVal val="1+#ppt_h/2"/>
                                          </p:val>
                                        </p:tav>
                                        <p:tav tm="100000">
                                          <p:val>
                                            <p:strVal val="#ppt_y"/>
                                          </p:val>
                                        </p:tav>
                                      </p:tavLst>
                                    </p:anim>
                                  </p:childTnLst>
                                </p:cTn>
                              </p:par>
                              <p:par>
                                <p:cTn id="353" presetID="2" presetClass="entr" presetSubtype="4" fill="hold" grpId="0" nodeType="withEffect">
                                  <p:stCondLst>
                                    <p:cond delay="0"/>
                                  </p:stCondLst>
                                  <p:childTnLst>
                                    <p:set>
                                      <p:cBhvr>
                                        <p:cTn id="354" dur="1" fill="hold">
                                          <p:stCondLst>
                                            <p:cond delay="0"/>
                                          </p:stCondLst>
                                        </p:cTn>
                                        <p:tgtEl>
                                          <p:spTgt spid="142"/>
                                        </p:tgtEl>
                                        <p:attrNameLst>
                                          <p:attrName>style.visibility</p:attrName>
                                        </p:attrNameLst>
                                      </p:cBhvr>
                                      <p:to>
                                        <p:strVal val="visible"/>
                                      </p:to>
                                    </p:set>
                                    <p:anim calcmode="lin" valueType="num">
                                      <p:cBhvr additive="base">
                                        <p:cTn id="355" dur="500" fill="hold"/>
                                        <p:tgtEl>
                                          <p:spTgt spid="142"/>
                                        </p:tgtEl>
                                        <p:attrNameLst>
                                          <p:attrName>ppt_x</p:attrName>
                                        </p:attrNameLst>
                                      </p:cBhvr>
                                      <p:tavLst>
                                        <p:tav tm="0">
                                          <p:val>
                                            <p:strVal val="#ppt_x"/>
                                          </p:val>
                                        </p:tav>
                                        <p:tav tm="100000">
                                          <p:val>
                                            <p:strVal val="#ppt_x"/>
                                          </p:val>
                                        </p:tav>
                                      </p:tavLst>
                                    </p:anim>
                                    <p:anim calcmode="lin" valueType="num">
                                      <p:cBhvr additive="base">
                                        <p:cTn id="356" dur="500" fill="hold"/>
                                        <p:tgtEl>
                                          <p:spTgt spid="142"/>
                                        </p:tgtEl>
                                        <p:attrNameLst>
                                          <p:attrName>ppt_y</p:attrName>
                                        </p:attrNameLst>
                                      </p:cBhvr>
                                      <p:tavLst>
                                        <p:tav tm="0">
                                          <p:val>
                                            <p:strVal val="1+#ppt_h/2"/>
                                          </p:val>
                                        </p:tav>
                                        <p:tav tm="100000">
                                          <p:val>
                                            <p:strVal val="#ppt_y"/>
                                          </p:val>
                                        </p:tav>
                                      </p:tavLst>
                                    </p:anim>
                                  </p:childTnLst>
                                </p:cTn>
                              </p:par>
                            </p:childTnLst>
                          </p:cTn>
                        </p:par>
                        <p:par>
                          <p:cTn id="357" fill="hold">
                            <p:stCondLst>
                              <p:cond delay="2500"/>
                            </p:stCondLst>
                            <p:childTnLst>
                              <p:par>
                                <p:cTn id="358" presetID="47" presetClass="entr" presetSubtype="0" fill="hold" grpId="0" nodeType="afterEffect">
                                  <p:stCondLst>
                                    <p:cond delay="0"/>
                                  </p:stCondLst>
                                  <p:childTnLst>
                                    <p:set>
                                      <p:cBhvr>
                                        <p:cTn id="359" dur="1" fill="hold">
                                          <p:stCondLst>
                                            <p:cond delay="0"/>
                                          </p:stCondLst>
                                        </p:cTn>
                                        <p:tgtEl>
                                          <p:spTgt spid="143"/>
                                        </p:tgtEl>
                                        <p:attrNameLst>
                                          <p:attrName>style.visibility</p:attrName>
                                        </p:attrNameLst>
                                      </p:cBhvr>
                                      <p:to>
                                        <p:strVal val="visible"/>
                                      </p:to>
                                    </p:set>
                                    <p:animEffect transition="in" filter="fade">
                                      <p:cBhvr>
                                        <p:cTn id="360" dur="1000"/>
                                        <p:tgtEl>
                                          <p:spTgt spid="143"/>
                                        </p:tgtEl>
                                      </p:cBhvr>
                                    </p:animEffect>
                                    <p:anim calcmode="lin" valueType="num">
                                      <p:cBhvr>
                                        <p:cTn id="361" dur="1000" fill="hold"/>
                                        <p:tgtEl>
                                          <p:spTgt spid="143"/>
                                        </p:tgtEl>
                                        <p:attrNameLst>
                                          <p:attrName>ppt_x</p:attrName>
                                        </p:attrNameLst>
                                      </p:cBhvr>
                                      <p:tavLst>
                                        <p:tav tm="0">
                                          <p:val>
                                            <p:strVal val="#ppt_x"/>
                                          </p:val>
                                        </p:tav>
                                        <p:tav tm="100000">
                                          <p:val>
                                            <p:strVal val="#ppt_x"/>
                                          </p:val>
                                        </p:tav>
                                      </p:tavLst>
                                    </p:anim>
                                    <p:anim calcmode="lin" valueType="num">
                                      <p:cBhvr>
                                        <p:cTn id="362" dur="1000" fill="hold"/>
                                        <p:tgtEl>
                                          <p:spTgt spid="143"/>
                                        </p:tgtEl>
                                        <p:attrNameLst>
                                          <p:attrName>ppt_y</p:attrName>
                                        </p:attrNameLst>
                                      </p:cBhvr>
                                      <p:tavLst>
                                        <p:tav tm="0">
                                          <p:val>
                                            <p:strVal val="#ppt_y-.1"/>
                                          </p:val>
                                        </p:tav>
                                        <p:tav tm="100000">
                                          <p:val>
                                            <p:strVal val="#ppt_y"/>
                                          </p:val>
                                        </p:tav>
                                      </p:tavLst>
                                    </p:anim>
                                  </p:childTnLst>
                                </p:cTn>
                              </p:par>
                            </p:childTnLst>
                          </p:cTn>
                        </p:par>
                        <p:par>
                          <p:cTn id="363" fill="hold">
                            <p:stCondLst>
                              <p:cond delay="3500"/>
                            </p:stCondLst>
                            <p:childTnLst>
                              <p:par>
                                <p:cTn id="364" presetID="22" presetClass="entr" presetSubtype="8" fill="hold" nodeType="afterEffect">
                                  <p:stCondLst>
                                    <p:cond delay="0"/>
                                  </p:stCondLst>
                                  <p:childTnLst>
                                    <p:set>
                                      <p:cBhvr>
                                        <p:cTn id="365" dur="1" fill="hold">
                                          <p:stCondLst>
                                            <p:cond delay="0"/>
                                          </p:stCondLst>
                                        </p:cTn>
                                        <p:tgtEl>
                                          <p:spTgt spid="144"/>
                                        </p:tgtEl>
                                        <p:attrNameLst>
                                          <p:attrName>style.visibility</p:attrName>
                                        </p:attrNameLst>
                                      </p:cBhvr>
                                      <p:to>
                                        <p:strVal val="visible"/>
                                      </p:to>
                                    </p:set>
                                    <p:animEffect transition="in" filter="wipe(left)">
                                      <p:cBhvr>
                                        <p:cTn id="366" dur="500"/>
                                        <p:tgtEl>
                                          <p:spTgt spid="144"/>
                                        </p:tgtEl>
                                      </p:cBhvr>
                                    </p:animEffect>
                                  </p:childTnLst>
                                </p:cTn>
                              </p:par>
                            </p:childTnLst>
                          </p:cTn>
                        </p:par>
                        <p:par>
                          <p:cTn id="367" fill="hold">
                            <p:stCondLst>
                              <p:cond delay="4000"/>
                            </p:stCondLst>
                            <p:childTnLst>
                              <p:par>
                                <p:cTn id="368" presetID="22" presetClass="entr" presetSubtype="8" fill="hold" grpId="0" nodeType="afterEffect">
                                  <p:stCondLst>
                                    <p:cond delay="0"/>
                                  </p:stCondLst>
                                  <p:childTnLst>
                                    <p:set>
                                      <p:cBhvr>
                                        <p:cTn id="369" dur="1" fill="hold">
                                          <p:stCondLst>
                                            <p:cond delay="0"/>
                                          </p:stCondLst>
                                        </p:cTn>
                                        <p:tgtEl>
                                          <p:spTgt spid="145"/>
                                        </p:tgtEl>
                                        <p:attrNameLst>
                                          <p:attrName>style.visibility</p:attrName>
                                        </p:attrNameLst>
                                      </p:cBhvr>
                                      <p:to>
                                        <p:strVal val="visible"/>
                                      </p:to>
                                    </p:set>
                                    <p:animEffect transition="in" filter="wipe(left)">
                                      <p:cBhvr>
                                        <p:cTn id="370" dur="500"/>
                                        <p:tgtEl>
                                          <p:spTgt spid="145"/>
                                        </p:tgtEl>
                                      </p:cBhvr>
                                    </p:animEffect>
                                  </p:childTnLst>
                                </p:cTn>
                              </p:par>
                              <p:par>
                                <p:cTn id="371" presetID="22" presetClass="entr" presetSubtype="8" fill="hold" grpId="0" nodeType="withEffect">
                                  <p:stCondLst>
                                    <p:cond delay="0"/>
                                  </p:stCondLst>
                                  <p:childTnLst>
                                    <p:set>
                                      <p:cBhvr>
                                        <p:cTn id="372" dur="1" fill="hold">
                                          <p:stCondLst>
                                            <p:cond delay="0"/>
                                          </p:stCondLst>
                                        </p:cTn>
                                        <p:tgtEl>
                                          <p:spTgt spid="146"/>
                                        </p:tgtEl>
                                        <p:attrNameLst>
                                          <p:attrName>style.visibility</p:attrName>
                                        </p:attrNameLst>
                                      </p:cBhvr>
                                      <p:to>
                                        <p:strVal val="visible"/>
                                      </p:to>
                                    </p:set>
                                    <p:animEffect transition="in" filter="wipe(left)">
                                      <p:cBhvr>
                                        <p:cTn id="373" dur="500"/>
                                        <p:tgtEl>
                                          <p:spTgt spid="146"/>
                                        </p:tgtEl>
                                      </p:cBhvr>
                                    </p:animEffect>
                                  </p:childTnLst>
                                </p:cTn>
                              </p:par>
                            </p:childTnLst>
                          </p:cTn>
                        </p:par>
                        <p:par>
                          <p:cTn id="374" fill="hold">
                            <p:stCondLst>
                              <p:cond delay="4500"/>
                            </p:stCondLst>
                            <p:childTnLst>
                              <p:par>
                                <p:cTn id="375" presetID="47" presetClass="entr" presetSubtype="0" fill="hold" grpId="0" nodeType="afterEffect">
                                  <p:stCondLst>
                                    <p:cond delay="0"/>
                                  </p:stCondLst>
                                  <p:childTnLst>
                                    <p:set>
                                      <p:cBhvr>
                                        <p:cTn id="376" dur="1" fill="hold">
                                          <p:stCondLst>
                                            <p:cond delay="0"/>
                                          </p:stCondLst>
                                        </p:cTn>
                                        <p:tgtEl>
                                          <p:spTgt spid="147"/>
                                        </p:tgtEl>
                                        <p:attrNameLst>
                                          <p:attrName>style.visibility</p:attrName>
                                        </p:attrNameLst>
                                      </p:cBhvr>
                                      <p:to>
                                        <p:strVal val="visible"/>
                                      </p:to>
                                    </p:set>
                                    <p:animEffect transition="in" filter="fade">
                                      <p:cBhvr>
                                        <p:cTn id="377" dur="1000"/>
                                        <p:tgtEl>
                                          <p:spTgt spid="147"/>
                                        </p:tgtEl>
                                      </p:cBhvr>
                                    </p:animEffect>
                                    <p:anim calcmode="lin" valueType="num">
                                      <p:cBhvr>
                                        <p:cTn id="378" dur="1000" fill="hold"/>
                                        <p:tgtEl>
                                          <p:spTgt spid="147"/>
                                        </p:tgtEl>
                                        <p:attrNameLst>
                                          <p:attrName>ppt_x</p:attrName>
                                        </p:attrNameLst>
                                      </p:cBhvr>
                                      <p:tavLst>
                                        <p:tav tm="0">
                                          <p:val>
                                            <p:strVal val="#ppt_x"/>
                                          </p:val>
                                        </p:tav>
                                        <p:tav tm="100000">
                                          <p:val>
                                            <p:strVal val="#ppt_x"/>
                                          </p:val>
                                        </p:tav>
                                      </p:tavLst>
                                    </p:anim>
                                    <p:anim calcmode="lin" valueType="num">
                                      <p:cBhvr>
                                        <p:cTn id="379" dur="1000" fill="hold"/>
                                        <p:tgtEl>
                                          <p:spTgt spid="147"/>
                                        </p:tgtEl>
                                        <p:attrNameLst>
                                          <p:attrName>ppt_y</p:attrName>
                                        </p:attrNameLst>
                                      </p:cBhvr>
                                      <p:tavLst>
                                        <p:tav tm="0">
                                          <p:val>
                                            <p:strVal val="#ppt_y-.1"/>
                                          </p:val>
                                        </p:tav>
                                        <p:tav tm="100000">
                                          <p:val>
                                            <p:strVal val="#ppt_y"/>
                                          </p:val>
                                        </p:tav>
                                      </p:tavLst>
                                    </p:anim>
                                  </p:childTnLst>
                                </p:cTn>
                              </p:par>
                            </p:childTnLst>
                          </p:cTn>
                        </p:par>
                        <p:par>
                          <p:cTn id="380" fill="hold">
                            <p:stCondLst>
                              <p:cond delay="5500"/>
                            </p:stCondLst>
                            <p:childTnLst>
                              <p:par>
                                <p:cTn id="381" presetID="22" presetClass="entr" presetSubtype="8" fill="hold" nodeType="afterEffect">
                                  <p:stCondLst>
                                    <p:cond delay="0"/>
                                  </p:stCondLst>
                                  <p:childTnLst>
                                    <p:set>
                                      <p:cBhvr>
                                        <p:cTn id="382" dur="1" fill="hold">
                                          <p:stCondLst>
                                            <p:cond delay="0"/>
                                          </p:stCondLst>
                                        </p:cTn>
                                        <p:tgtEl>
                                          <p:spTgt spid="148"/>
                                        </p:tgtEl>
                                        <p:attrNameLst>
                                          <p:attrName>style.visibility</p:attrName>
                                        </p:attrNameLst>
                                      </p:cBhvr>
                                      <p:to>
                                        <p:strVal val="visible"/>
                                      </p:to>
                                    </p:set>
                                    <p:animEffect transition="in" filter="wipe(left)">
                                      <p:cBhvr>
                                        <p:cTn id="383" dur="500"/>
                                        <p:tgtEl>
                                          <p:spTgt spid="148"/>
                                        </p:tgtEl>
                                      </p:cBhvr>
                                    </p:animEffect>
                                  </p:childTnLst>
                                </p:cTn>
                              </p:par>
                            </p:childTnLst>
                          </p:cTn>
                        </p:par>
                        <p:par>
                          <p:cTn id="384" fill="hold">
                            <p:stCondLst>
                              <p:cond delay="6000"/>
                            </p:stCondLst>
                            <p:childTnLst>
                              <p:par>
                                <p:cTn id="385" presetID="22" presetClass="entr" presetSubtype="8" fill="hold" grpId="0" nodeType="afterEffect">
                                  <p:stCondLst>
                                    <p:cond delay="0"/>
                                  </p:stCondLst>
                                  <p:childTnLst>
                                    <p:set>
                                      <p:cBhvr>
                                        <p:cTn id="386" dur="1" fill="hold">
                                          <p:stCondLst>
                                            <p:cond delay="0"/>
                                          </p:stCondLst>
                                        </p:cTn>
                                        <p:tgtEl>
                                          <p:spTgt spid="149"/>
                                        </p:tgtEl>
                                        <p:attrNameLst>
                                          <p:attrName>style.visibility</p:attrName>
                                        </p:attrNameLst>
                                      </p:cBhvr>
                                      <p:to>
                                        <p:strVal val="visible"/>
                                      </p:to>
                                    </p:set>
                                    <p:animEffect transition="in" filter="wipe(left)">
                                      <p:cBhvr>
                                        <p:cTn id="387" dur="500"/>
                                        <p:tgtEl>
                                          <p:spTgt spid="149"/>
                                        </p:tgtEl>
                                      </p:cBhvr>
                                    </p:animEffect>
                                  </p:childTnLst>
                                </p:cTn>
                              </p:par>
                              <p:par>
                                <p:cTn id="388" presetID="22" presetClass="entr" presetSubtype="8" fill="hold" grpId="0" nodeType="withEffect">
                                  <p:stCondLst>
                                    <p:cond delay="0"/>
                                  </p:stCondLst>
                                  <p:childTnLst>
                                    <p:set>
                                      <p:cBhvr>
                                        <p:cTn id="389" dur="1" fill="hold">
                                          <p:stCondLst>
                                            <p:cond delay="0"/>
                                          </p:stCondLst>
                                        </p:cTn>
                                        <p:tgtEl>
                                          <p:spTgt spid="150"/>
                                        </p:tgtEl>
                                        <p:attrNameLst>
                                          <p:attrName>style.visibility</p:attrName>
                                        </p:attrNameLst>
                                      </p:cBhvr>
                                      <p:to>
                                        <p:strVal val="visible"/>
                                      </p:to>
                                    </p:set>
                                    <p:animEffect transition="in" filter="wipe(left)">
                                      <p:cBhvr>
                                        <p:cTn id="390" dur="500"/>
                                        <p:tgtEl>
                                          <p:spTgt spid="150"/>
                                        </p:tgtEl>
                                      </p:cBhvr>
                                    </p:animEffect>
                                  </p:childTnLst>
                                </p:cTn>
                              </p:par>
                            </p:childTnLst>
                          </p:cTn>
                        </p:par>
                        <p:par>
                          <p:cTn id="391" fill="hold">
                            <p:stCondLst>
                              <p:cond delay="6500"/>
                            </p:stCondLst>
                            <p:childTnLst>
                              <p:par>
                                <p:cTn id="392" presetID="47" presetClass="entr" presetSubtype="0" fill="hold" grpId="0" nodeType="afterEffect">
                                  <p:stCondLst>
                                    <p:cond delay="0"/>
                                  </p:stCondLst>
                                  <p:childTnLst>
                                    <p:set>
                                      <p:cBhvr>
                                        <p:cTn id="393" dur="1" fill="hold">
                                          <p:stCondLst>
                                            <p:cond delay="0"/>
                                          </p:stCondLst>
                                        </p:cTn>
                                        <p:tgtEl>
                                          <p:spTgt spid="151"/>
                                        </p:tgtEl>
                                        <p:attrNameLst>
                                          <p:attrName>style.visibility</p:attrName>
                                        </p:attrNameLst>
                                      </p:cBhvr>
                                      <p:to>
                                        <p:strVal val="visible"/>
                                      </p:to>
                                    </p:set>
                                    <p:animEffect transition="in" filter="fade">
                                      <p:cBhvr>
                                        <p:cTn id="394" dur="1000"/>
                                        <p:tgtEl>
                                          <p:spTgt spid="151"/>
                                        </p:tgtEl>
                                      </p:cBhvr>
                                    </p:animEffect>
                                    <p:anim calcmode="lin" valueType="num">
                                      <p:cBhvr>
                                        <p:cTn id="395" dur="1000" fill="hold"/>
                                        <p:tgtEl>
                                          <p:spTgt spid="151"/>
                                        </p:tgtEl>
                                        <p:attrNameLst>
                                          <p:attrName>ppt_x</p:attrName>
                                        </p:attrNameLst>
                                      </p:cBhvr>
                                      <p:tavLst>
                                        <p:tav tm="0">
                                          <p:val>
                                            <p:strVal val="#ppt_x"/>
                                          </p:val>
                                        </p:tav>
                                        <p:tav tm="100000">
                                          <p:val>
                                            <p:strVal val="#ppt_x"/>
                                          </p:val>
                                        </p:tav>
                                      </p:tavLst>
                                    </p:anim>
                                    <p:anim calcmode="lin" valueType="num">
                                      <p:cBhvr>
                                        <p:cTn id="396" dur="1000" fill="hold"/>
                                        <p:tgtEl>
                                          <p:spTgt spid="151"/>
                                        </p:tgtEl>
                                        <p:attrNameLst>
                                          <p:attrName>ppt_y</p:attrName>
                                        </p:attrNameLst>
                                      </p:cBhvr>
                                      <p:tavLst>
                                        <p:tav tm="0">
                                          <p:val>
                                            <p:strVal val="#ppt_y-.1"/>
                                          </p:val>
                                        </p:tav>
                                        <p:tav tm="100000">
                                          <p:val>
                                            <p:strVal val="#ppt_y"/>
                                          </p:val>
                                        </p:tav>
                                      </p:tavLst>
                                    </p:anim>
                                  </p:childTnLst>
                                </p:cTn>
                              </p:par>
                            </p:childTnLst>
                          </p:cTn>
                        </p:par>
                        <p:par>
                          <p:cTn id="397" fill="hold">
                            <p:stCondLst>
                              <p:cond delay="7500"/>
                            </p:stCondLst>
                            <p:childTnLst>
                              <p:par>
                                <p:cTn id="398" presetID="22" presetClass="entr" presetSubtype="8" fill="hold" nodeType="afterEffect">
                                  <p:stCondLst>
                                    <p:cond delay="0"/>
                                  </p:stCondLst>
                                  <p:childTnLst>
                                    <p:set>
                                      <p:cBhvr>
                                        <p:cTn id="399" dur="1" fill="hold">
                                          <p:stCondLst>
                                            <p:cond delay="0"/>
                                          </p:stCondLst>
                                        </p:cTn>
                                        <p:tgtEl>
                                          <p:spTgt spid="152"/>
                                        </p:tgtEl>
                                        <p:attrNameLst>
                                          <p:attrName>style.visibility</p:attrName>
                                        </p:attrNameLst>
                                      </p:cBhvr>
                                      <p:to>
                                        <p:strVal val="visible"/>
                                      </p:to>
                                    </p:set>
                                    <p:animEffect transition="in" filter="wipe(left)">
                                      <p:cBhvr>
                                        <p:cTn id="400" dur="500"/>
                                        <p:tgtEl>
                                          <p:spTgt spid="152"/>
                                        </p:tgtEl>
                                      </p:cBhvr>
                                    </p:animEffect>
                                  </p:childTnLst>
                                </p:cTn>
                              </p:par>
                            </p:childTnLst>
                          </p:cTn>
                        </p:par>
                        <p:par>
                          <p:cTn id="401" fill="hold">
                            <p:stCondLst>
                              <p:cond delay="8000"/>
                            </p:stCondLst>
                            <p:childTnLst>
                              <p:par>
                                <p:cTn id="402" presetID="22" presetClass="entr" presetSubtype="8" fill="hold" grpId="0" nodeType="afterEffect">
                                  <p:stCondLst>
                                    <p:cond delay="0"/>
                                  </p:stCondLst>
                                  <p:childTnLst>
                                    <p:set>
                                      <p:cBhvr>
                                        <p:cTn id="403" dur="1" fill="hold">
                                          <p:stCondLst>
                                            <p:cond delay="0"/>
                                          </p:stCondLst>
                                        </p:cTn>
                                        <p:tgtEl>
                                          <p:spTgt spid="153"/>
                                        </p:tgtEl>
                                        <p:attrNameLst>
                                          <p:attrName>style.visibility</p:attrName>
                                        </p:attrNameLst>
                                      </p:cBhvr>
                                      <p:to>
                                        <p:strVal val="visible"/>
                                      </p:to>
                                    </p:set>
                                    <p:animEffect transition="in" filter="wipe(left)">
                                      <p:cBhvr>
                                        <p:cTn id="404" dur="500"/>
                                        <p:tgtEl>
                                          <p:spTgt spid="153"/>
                                        </p:tgtEl>
                                      </p:cBhvr>
                                    </p:animEffect>
                                  </p:childTnLst>
                                </p:cTn>
                              </p:par>
                              <p:par>
                                <p:cTn id="405" presetID="22" presetClass="entr" presetSubtype="8" fill="hold" grpId="0" nodeType="withEffect">
                                  <p:stCondLst>
                                    <p:cond delay="0"/>
                                  </p:stCondLst>
                                  <p:childTnLst>
                                    <p:set>
                                      <p:cBhvr>
                                        <p:cTn id="406" dur="1" fill="hold">
                                          <p:stCondLst>
                                            <p:cond delay="0"/>
                                          </p:stCondLst>
                                        </p:cTn>
                                        <p:tgtEl>
                                          <p:spTgt spid="154"/>
                                        </p:tgtEl>
                                        <p:attrNameLst>
                                          <p:attrName>style.visibility</p:attrName>
                                        </p:attrNameLst>
                                      </p:cBhvr>
                                      <p:to>
                                        <p:strVal val="visible"/>
                                      </p:to>
                                    </p:set>
                                    <p:animEffect transition="in" filter="wipe(left)">
                                      <p:cBhvr>
                                        <p:cTn id="407"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4" grpId="0" animBg="1"/>
      <p:bldP spid="25" grpId="0" animBg="1"/>
      <p:bldP spid="26" grpId="0" animBg="1"/>
      <p:bldP spid="27" grpId="0" animBg="1"/>
      <p:bldP spid="28" grpId="0" animBg="1"/>
      <p:bldP spid="29" grpId="0" animBg="1"/>
      <p:bldP spid="30" grpId="0" animBg="1"/>
      <p:bldP spid="43" grpId="0" animBg="1"/>
      <p:bldP spid="44" grpId="0" animBg="1"/>
      <p:bldP spid="45" grpId="0" animBg="1"/>
      <p:bldP spid="46" grpId="0" animBg="1"/>
      <p:bldP spid="47" grpId="0" animBg="1"/>
      <p:bldP spid="55" grpId="0" animBg="1"/>
      <p:bldP spid="56" grpId="0" animBg="1"/>
      <p:bldP spid="57" grpId="0" animBg="1"/>
      <p:bldP spid="58" grpId="0" animBg="1"/>
      <p:bldP spid="59" grpId="0" animBg="1"/>
      <p:bldP spid="60" grpId="0" animBg="1"/>
      <p:bldP spid="61" grpId="0" animBg="1"/>
      <p:bldP spid="69" grpId="0" animBg="1"/>
      <p:bldP spid="70" grpId="0" animBg="1"/>
      <p:bldP spid="71" grpId="0" animBg="1"/>
      <p:bldP spid="72" grpId="0" animBg="1"/>
      <p:bldP spid="73" grpId="0" animBg="1"/>
      <p:bldP spid="74" grpId="0" animBg="1"/>
      <p:bldP spid="84" grpId="0" animBg="1"/>
      <p:bldP spid="85" grpId="0" animBg="1"/>
      <p:bldP spid="86" grpId="0" animBg="1"/>
      <p:bldP spid="87" grpId="0" animBg="1"/>
      <p:bldP spid="88" grpId="0" animBg="1"/>
      <p:bldP spid="89" grpId="0" animBg="1"/>
      <p:bldP spid="90" grpId="0" animBg="1"/>
      <p:bldP spid="91" grpId="0" animBg="1"/>
      <p:bldP spid="92"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5" grpId="0"/>
      <p:bldP spid="146" grpId="0"/>
      <p:bldP spid="147" grpId="0" animBg="1"/>
      <p:bldP spid="149" grpId="0"/>
      <p:bldP spid="150" grpId="0"/>
      <p:bldP spid="151" grpId="0" animBg="1"/>
      <p:bldP spid="153" grpId="0"/>
      <p:bldP spid="15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53" name="圆角矩形 52"/>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圆角矩形 54"/>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5</a:t>
            </a:r>
            <a:endParaRPr lang="id-ID" sz="6600" b="1" dirty="0">
              <a:solidFill>
                <a:schemeClr val="bg1"/>
              </a:solidFill>
              <a:latin typeface="Impact MT Std" pitchFamily="34" charset="0"/>
            </a:endParaRPr>
          </a:p>
        </p:txBody>
      </p:sp>
      <p:sp>
        <p:nvSpPr>
          <p:cNvPr id="5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财务与融资</a:t>
            </a:r>
            <a:endParaRPr lang="zh-CN" altLang="en-US" sz="2800" dirty="0">
              <a:solidFill>
                <a:schemeClr val="bg1"/>
              </a:solidFill>
              <a:latin typeface="微软雅黑" pitchFamily="34" charset="-122"/>
              <a:ea typeface="微软雅黑" pitchFamily="34" charset="-122"/>
            </a:endParaRPr>
          </a:p>
        </p:txBody>
      </p:sp>
      <p:grpSp>
        <p:nvGrpSpPr>
          <p:cNvPr id="59" name="组合 58"/>
          <p:cNvGrpSpPr/>
          <p:nvPr/>
        </p:nvGrpSpPr>
        <p:grpSpPr>
          <a:xfrm>
            <a:off x="7037176" y="3248388"/>
            <a:ext cx="1436675" cy="215444"/>
            <a:chOff x="4369395" y="3284984"/>
            <a:chExt cx="1436675" cy="215444"/>
          </a:xfrm>
        </p:grpSpPr>
        <p:sp>
          <p:nvSpPr>
            <p:cNvPr id="6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61" name="组合 60"/>
            <p:cNvGrpSpPr/>
            <p:nvPr/>
          </p:nvGrpSpPr>
          <p:grpSpPr>
            <a:xfrm>
              <a:off x="4369395" y="3316401"/>
              <a:ext cx="168551" cy="168551"/>
              <a:chOff x="5005199" y="3717032"/>
              <a:chExt cx="168551" cy="168551"/>
            </a:xfrm>
          </p:grpSpPr>
          <p:sp>
            <p:nvSpPr>
              <p:cNvPr id="62" name="椭圆 6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等腰三角形 6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4" name="组合 63"/>
          <p:cNvGrpSpPr/>
          <p:nvPr/>
        </p:nvGrpSpPr>
        <p:grpSpPr>
          <a:xfrm>
            <a:off x="847733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9917496" y="3248388"/>
            <a:ext cx="1724707" cy="215444"/>
            <a:chOff x="4369395" y="3284984"/>
            <a:chExt cx="1724707" cy="215444"/>
          </a:xfrm>
        </p:grpSpPr>
        <p:sp>
          <p:nvSpPr>
            <p:cNvPr id="71"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融资计划</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7033691" y="3537000"/>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8477336" y="353642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01" name="矩形 100"/>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第五章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05" name="KSO_Shape"/>
          <p:cNvSpPr>
            <a:spLocks/>
          </p:cNvSpPr>
          <p:nvPr/>
        </p:nvSpPr>
        <p:spPr bwMode="auto">
          <a:xfrm>
            <a:off x="168434" y="188165"/>
            <a:ext cx="508088" cy="487765"/>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6" name="KSO_Shape"/>
          <p:cNvSpPr>
            <a:spLocks/>
          </p:cNvSpPr>
          <p:nvPr/>
        </p:nvSpPr>
        <p:spPr bwMode="auto">
          <a:xfrm>
            <a:off x="2495580" y="2653386"/>
            <a:ext cx="1656184" cy="158993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4204169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0-#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250" fill="hold"/>
                                        <p:tgtEl>
                                          <p:spTgt spid="101"/>
                                        </p:tgtEl>
                                        <p:attrNameLst>
                                          <p:attrName>ppt_x</p:attrName>
                                        </p:attrNameLst>
                                      </p:cBhvr>
                                      <p:tavLst>
                                        <p:tav tm="0">
                                          <p:val>
                                            <p:strVal val="0-#ppt_w/2"/>
                                          </p:val>
                                        </p:tav>
                                        <p:tav tm="100000">
                                          <p:val>
                                            <p:strVal val="#ppt_x"/>
                                          </p:val>
                                        </p:tav>
                                      </p:tavLst>
                                    </p:anim>
                                    <p:anim calcmode="lin" valueType="num">
                                      <p:cBhvr additive="base">
                                        <p:cTn id="12" dur="250" fill="hold"/>
                                        <p:tgtEl>
                                          <p:spTgt spid="10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fade">
                                      <p:cBhvr>
                                        <p:cTn id="15" dur="1000"/>
                                        <p:tgtEl>
                                          <p:spTgt spid="105"/>
                                        </p:tgtEl>
                                      </p:cBhvr>
                                    </p:animEffect>
                                    <p:anim calcmode="lin" valueType="num">
                                      <p:cBhvr>
                                        <p:cTn id="16" dur="1000" fill="hold"/>
                                        <p:tgtEl>
                                          <p:spTgt spid="105"/>
                                        </p:tgtEl>
                                        <p:attrNameLst>
                                          <p:attrName>ppt_x</p:attrName>
                                        </p:attrNameLst>
                                      </p:cBhvr>
                                      <p:tavLst>
                                        <p:tav tm="0">
                                          <p:val>
                                            <p:strVal val="#ppt_x"/>
                                          </p:val>
                                        </p:tav>
                                        <p:tav tm="100000">
                                          <p:val>
                                            <p:strVal val="#ppt_x"/>
                                          </p:val>
                                        </p:tav>
                                      </p:tavLst>
                                    </p:anim>
                                    <p:anim calcmode="lin" valueType="num">
                                      <p:cBhvr>
                                        <p:cTn id="17" dur="1000" fill="hold"/>
                                        <p:tgtEl>
                                          <p:spTgt spid="10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0-#ppt_w/2"/>
                                          </p:val>
                                        </p:tav>
                                        <p:tav tm="100000">
                                          <p:val>
                                            <p:strVal val="#ppt_x"/>
                                          </p:val>
                                        </p:tav>
                                      </p:tavLst>
                                    </p:anim>
                                    <p:anim calcmode="lin" valueType="num">
                                      <p:cBhvr additive="base">
                                        <p:cTn id="22" dur="500" fill="hold"/>
                                        <p:tgtEl>
                                          <p:spTgt spid="5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750" fill="hold"/>
                                        <p:tgtEl>
                                          <p:spTgt spid="54"/>
                                        </p:tgtEl>
                                        <p:attrNameLst>
                                          <p:attrName>ppt_w</p:attrName>
                                        </p:attrNameLst>
                                      </p:cBhvr>
                                      <p:tavLst>
                                        <p:tav tm="0">
                                          <p:val>
                                            <p:fltVal val="0"/>
                                          </p:val>
                                        </p:tav>
                                        <p:tav tm="100000">
                                          <p:val>
                                            <p:strVal val="#ppt_w"/>
                                          </p:val>
                                        </p:tav>
                                      </p:tavLst>
                                    </p:anim>
                                    <p:anim calcmode="lin" valueType="num">
                                      <p:cBhvr>
                                        <p:cTn id="27" dur="750" fill="hold"/>
                                        <p:tgtEl>
                                          <p:spTgt spid="54"/>
                                        </p:tgtEl>
                                        <p:attrNameLst>
                                          <p:attrName>ppt_h</p:attrName>
                                        </p:attrNameLst>
                                      </p:cBhvr>
                                      <p:tavLst>
                                        <p:tav tm="0">
                                          <p:val>
                                            <p:fltVal val="0"/>
                                          </p:val>
                                        </p:tav>
                                        <p:tav tm="100000">
                                          <p:val>
                                            <p:strVal val="#ppt_h"/>
                                          </p:val>
                                        </p:tav>
                                      </p:tavLst>
                                    </p:anim>
                                    <p:anim calcmode="lin" valueType="num">
                                      <p:cBhvr>
                                        <p:cTn id="28" dur="750" fill="hold"/>
                                        <p:tgtEl>
                                          <p:spTgt spid="54"/>
                                        </p:tgtEl>
                                        <p:attrNameLst>
                                          <p:attrName>style.rotation</p:attrName>
                                        </p:attrNameLst>
                                      </p:cBhvr>
                                      <p:tavLst>
                                        <p:tav tm="0">
                                          <p:val>
                                            <p:fltVal val="90"/>
                                          </p:val>
                                        </p:tav>
                                        <p:tav tm="100000">
                                          <p:val>
                                            <p:fltVal val="0"/>
                                          </p:val>
                                        </p:tav>
                                      </p:tavLst>
                                    </p:anim>
                                    <p:animEffect transition="in" filter="fade">
                                      <p:cBhvr>
                                        <p:cTn id="29" dur="750"/>
                                        <p:tgtEl>
                                          <p:spTgt spid="54"/>
                                        </p:tgtEl>
                                      </p:cBhvr>
                                    </p:animEffect>
                                  </p:childTnLst>
                                </p:cTn>
                              </p:par>
                              <p:par>
                                <p:cTn id="30" presetID="2" presetClass="entr" presetSubtype="8" fill="hold" grpId="0" nodeType="withEffect">
                                  <p:stCondLst>
                                    <p:cond delay="50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0-#ppt_w/2"/>
                                          </p:val>
                                        </p:tav>
                                        <p:tav tm="100000">
                                          <p:val>
                                            <p:strVal val="#ppt_x"/>
                                          </p:val>
                                        </p:tav>
                                      </p:tavLst>
                                    </p:anim>
                                    <p:anim calcmode="lin" valueType="num">
                                      <p:cBhvr additive="base">
                                        <p:cTn id="45" dur="500" fill="hold"/>
                                        <p:tgtEl>
                                          <p:spTgt spid="58"/>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50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fade">
                                      <p:cBhvr>
                                        <p:cTn id="73" dur="1000"/>
                                        <p:tgtEl>
                                          <p:spTgt spid="106"/>
                                        </p:tgtEl>
                                      </p:cBhvr>
                                    </p:animEffect>
                                    <p:anim calcmode="lin" valueType="num">
                                      <p:cBhvr>
                                        <p:cTn id="74" dur="1000" fill="hold"/>
                                        <p:tgtEl>
                                          <p:spTgt spid="106"/>
                                        </p:tgtEl>
                                        <p:attrNameLst>
                                          <p:attrName>ppt_x</p:attrName>
                                        </p:attrNameLst>
                                      </p:cBhvr>
                                      <p:tavLst>
                                        <p:tav tm="0">
                                          <p:val>
                                            <p:strVal val="#ppt_x"/>
                                          </p:val>
                                        </p:tav>
                                        <p:tav tm="100000">
                                          <p:val>
                                            <p:strVal val="#ppt_x"/>
                                          </p:val>
                                        </p:tav>
                                      </p:tavLst>
                                    </p:anim>
                                    <p:anim calcmode="lin" valueType="num">
                                      <p:cBhvr>
                                        <p:cTn id="75"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101" grpId="0" animBg="1"/>
      <p:bldP spid="102" grpId="0"/>
      <p:bldP spid="105" grpId="0" animBg="1"/>
      <p:bldP spid="10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成本预算</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35</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TextBox 11"/>
          <p:cNvSpPr txBox="1"/>
          <p:nvPr/>
        </p:nvSpPr>
        <p:spPr>
          <a:xfrm>
            <a:off x="1993131"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5082360" y="4867999"/>
            <a:ext cx="2059343"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itchFamily="34" charset="-122"/>
              </a:rPr>
              <a:t>点击输入标题文本</a:t>
            </a:r>
            <a:endParaRPr lang="zh-CN" altLang="en-US" b="1" dirty="0">
              <a:solidFill>
                <a:schemeClr val="tx1">
                  <a:lumMod val="65000"/>
                  <a:lumOff val="35000"/>
                </a:schemeClr>
              </a:solidFill>
              <a:latin typeface="Impact MT Std" pitchFamily="34" charset="0"/>
              <a:ea typeface="微软雅黑" pitchFamily="34" charset="-122"/>
            </a:endParaRPr>
          </a:p>
        </p:txBody>
      </p:sp>
      <p:sp>
        <p:nvSpPr>
          <p:cNvPr id="15"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6" name="Oval 13"/>
          <p:cNvSpPr/>
          <p:nvPr/>
        </p:nvSpPr>
        <p:spPr>
          <a:xfrm>
            <a:off x="2038571" y="1840011"/>
            <a:ext cx="1176338"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7" name="Arc 14"/>
          <p:cNvSpPr/>
          <p:nvPr/>
        </p:nvSpPr>
        <p:spPr>
          <a:xfrm>
            <a:off x="1840134" y="1641574"/>
            <a:ext cx="1573212" cy="1573212"/>
          </a:xfrm>
          <a:prstGeom prst="arc">
            <a:avLst>
              <a:gd name="adj1" fmla="val 16018236"/>
              <a:gd name="adj2" fmla="val 9832525"/>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9" name="Oval 19"/>
          <p:cNvSpPr/>
          <p:nvPr/>
        </p:nvSpPr>
        <p:spPr>
          <a:xfrm>
            <a:off x="4421880" y="1840011"/>
            <a:ext cx="1176338"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0" name="Arc 20"/>
          <p:cNvSpPr/>
          <p:nvPr/>
        </p:nvSpPr>
        <p:spPr>
          <a:xfrm>
            <a:off x="4223443" y="1641574"/>
            <a:ext cx="1573212" cy="1573212"/>
          </a:xfrm>
          <a:prstGeom prst="arc">
            <a:avLst>
              <a:gd name="adj1" fmla="val 16018236"/>
              <a:gd name="adj2" fmla="val 5788795"/>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2" name="Oval 23"/>
          <p:cNvSpPr/>
          <p:nvPr/>
        </p:nvSpPr>
        <p:spPr>
          <a:xfrm>
            <a:off x="6798144" y="1840011"/>
            <a:ext cx="1176337"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3" name="Arc 24"/>
          <p:cNvSpPr/>
          <p:nvPr/>
        </p:nvSpPr>
        <p:spPr>
          <a:xfrm>
            <a:off x="6599706" y="1641574"/>
            <a:ext cx="1573213" cy="1573212"/>
          </a:xfrm>
          <a:prstGeom prst="arc">
            <a:avLst>
              <a:gd name="adj1" fmla="val 16018236"/>
              <a:gd name="adj2" fmla="val 3132458"/>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5" name="Oval 27"/>
          <p:cNvSpPr/>
          <p:nvPr/>
        </p:nvSpPr>
        <p:spPr>
          <a:xfrm>
            <a:off x="9143875" y="1840011"/>
            <a:ext cx="1176337"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6" name="Arc 28"/>
          <p:cNvSpPr/>
          <p:nvPr/>
        </p:nvSpPr>
        <p:spPr>
          <a:xfrm>
            <a:off x="8945437" y="1641574"/>
            <a:ext cx="1573213" cy="1573212"/>
          </a:xfrm>
          <a:prstGeom prst="arc">
            <a:avLst>
              <a:gd name="adj1" fmla="val 16018236"/>
              <a:gd name="adj2" fmla="val 13285852"/>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TextBox 26"/>
          <p:cNvSpPr txBox="1"/>
          <p:nvPr/>
        </p:nvSpPr>
        <p:spPr>
          <a:xfrm>
            <a:off x="156108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项目一</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1229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项目二</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88556"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项目三</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634287"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项目四</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9176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31" presetClass="entr" presetSubtype="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fltVal val="0"/>
                                          </p:val>
                                        </p:tav>
                                        <p:tav tm="100000">
                                          <p:val>
                                            <p:strVal val="#ppt_w"/>
                                          </p:val>
                                        </p:tav>
                                      </p:tavLst>
                                    </p:anim>
                                    <p:anim calcmode="lin" valueType="num">
                                      <p:cBhvr>
                                        <p:cTn id="50" dur="1000" fill="hold"/>
                                        <p:tgtEl>
                                          <p:spTgt spid="20"/>
                                        </p:tgtEl>
                                        <p:attrNameLst>
                                          <p:attrName>ppt_h</p:attrName>
                                        </p:attrNameLst>
                                      </p:cBhvr>
                                      <p:tavLst>
                                        <p:tav tm="0">
                                          <p:val>
                                            <p:fltVal val="0"/>
                                          </p:val>
                                        </p:tav>
                                        <p:tav tm="100000">
                                          <p:val>
                                            <p:strVal val="#ppt_h"/>
                                          </p:val>
                                        </p:tav>
                                      </p:tavLst>
                                    </p:anim>
                                    <p:anim calcmode="lin" valueType="num">
                                      <p:cBhvr>
                                        <p:cTn id="51" dur="1000" fill="hold"/>
                                        <p:tgtEl>
                                          <p:spTgt spid="20"/>
                                        </p:tgtEl>
                                        <p:attrNameLst>
                                          <p:attrName>style.rotation</p:attrName>
                                        </p:attrNameLst>
                                      </p:cBhvr>
                                      <p:tavLst>
                                        <p:tav tm="0">
                                          <p:val>
                                            <p:fltVal val="90"/>
                                          </p:val>
                                        </p:tav>
                                        <p:tav tm="100000">
                                          <p:val>
                                            <p:fltVal val="0"/>
                                          </p:val>
                                        </p:tav>
                                      </p:tavLst>
                                    </p:anim>
                                    <p:animEffect transition="in" filter="fade">
                                      <p:cBhvr>
                                        <p:cTn id="52" dur="1000"/>
                                        <p:tgtEl>
                                          <p:spTgt spid="20"/>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1000" fill="hold"/>
                                        <p:tgtEl>
                                          <p:spTgt spid="21"/>
                                        </p:tgtEl>
                                        <p:attrNameLst>
                                          <p:attrName>ppt_w</p:attrName>
                                        </p:attrNameLst>
                                      </p:cBhvr>
                                      <p:tavLst>
                                        <p:tav tm="0">
                                          <p:val>
                                            <p:fltVal val="0"/>
                                          </p:val>
                                        </p:tav>
                                        <p:tav tm="100000">
                                          <p:val>
                                            <p:strVal val="#ppt_w"/>
                                          </p:val>
                                        </p:tav>
                                      </p:tavLst>
                                    </p:anim>
                                    <p:anim calcmode="lin" valueType="num">
                                      <p:cBhvr>
                                        <p:cTn id="56" dur="1000" fill="hold"/>
                                        <p:tgtEl>
                                          <p:spTgt spid="21"/>
                                        </p:tgtEl>
                                        <p:attrNameLst>
                                          <p:attrName>ppt_h</p:attrName>
                                        </p:attrNameLst>
                                      </p:cBhvr>
                                      <p:tavLst>
                                        <p:tav tm="0">
                                          <p:val>
                                            <p:fltVal val="0"/>
                                          </p:val>
                                        </p:tav>
                                        <p:tav tm="100000">
                                          <p:val>
                                            <p:strVal val="#ppt_h"/>
                                          </p:val>
                                        </p:tav>
                                      </p:tavLst>
                                    </p:anim>
                                    <p:anim calcmode="lin" valueType="num">
                                      <p:cBhvr>
                                        <p:cTn id="57" dur="1000" fill="hold"/>
                                        <p:tgtEl>
                                          <p:spTgt spid="21"/>
                                        </p:tgtEl>
                                        <p:attrNameLst>
                                          <p:attrName>style.rotation</p:attrName>
                                        </p:attrNameLst>
                                      </p:cBhvr>
                                      <p:tavLst>
                                        <p:tav tm="0">
                                          <p:val>
                                            <p:fltVal val="90"/>
                                          </p:val>
                                        </p:tav>
                                        <p:tav tm="100000">
                                          <p:val>
                                            <p:fltVal val="0"/>
                                          </p:val>
                                        </p:tav>
                                      </p:tavLst>
                                    </p:anim>
                                    <p:animEffect transition="in" filter="fade">
                                      <p:cBhvr>
                                        <p:cTn id="58" dur="1000"/>
                                        <p:tgtEl>
                                          <p:spTgt spid="21"/>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22"/>
                                        </p:tgtEl>
                                        <p:attrNameLst>
                                          <p:attrName>style.visibility</p:attrName>
                                        </p:attrNameLst>
                                      </p:cBhvr>
                                      <p:to>
                                        <p:strVal val="visible"/>
                                      </p:to>
                                    </p:set>
                                    <p:anim calcmode="lin" valueType="num">
                                      <p:cBhvr>
                                        <p:cTn id="61" dur="1000" fill="hold"/>
                                        <p:tgtEl>
                                          <p:spTgt spid="22"/>
                                        </p:tgtEl>
                                        <p:attrNameLst>
                                          <p:attrName>ppt_w</p:attrName>
                                        </p:attrNameLst>
                                      </p:cBhvr>
                                      <p:tavLst>
                                        <p:tav tm="0">
                                          <p:val>
                                            <p:fltVal val="0"/>
                                          </p:val>
                                        </p:tav>
                                        <p:tav tm="100000">
                                          <p:val>
                                            <p:strVal val="#ppt_w"/>
                                          </p:val>
                                        </p:tav>
                                      </p:tavLst>
                                    </p:anim>
                                    <p:anim calcmode="lin" valueType="num">
                                      <p:cBhvr>
                                        <p:cTn id="62" dur="1000" fill="hold"/>
                                        <p:tgtEl>
                                          <p:spTgt spid="22"/>
                                        </p:tgtEl>
                                        <p:attrNameLst>
                                          <p:attrName>ppt_h</p:attrName>
                                        </p:attrNameLst>
                                      </p:cBhvr>
                                      <p:tavLst>
                                        <p:tav tm="0">
                                          <p:val>
                                            <p:fltVal val="0"/>
                                          </p:val>
                                        </p:tav>
                                        <p:tav tm="100000">
                                          <p:val>
                                            <p:strVal val="#ppt_h"/>
                                          </p:val>
                                        </p:tav>
                                      </p:tavLst>
                                    </p:anim>
                                    <p:anim calcmode="lin" valueType="num">
                                      <p:cBhvr>
                                        <p:cTn id="63" dur="1000" fill="hold"/>
                                        <p:tgtEl>
                                          <p:spTgt spid="22"/>
                                        </p:tgtEl>
                                        <p:attrNameLst>
                                          <p:attrName>style.rotation</p:attrName>
                                        </p:attrNameLst>
                                      </p:cBhvr>
                                      <p:tavLst>
                                        <p:tav tm="0">
                                          <p:val>
                                            <p:fltVal val="90"/>
                                          </p:val>
                                        </p:tav>
                                        <p:tav tm="100000">
                                          <p:val>
                                            <p:fltVal val="0"/>
                                          </p:val>
                                        </p:tav>
                                      </p:tavLst>
                                    </p:anim>
                                    <p:animEffect transition="in" filter="fade">
                                      <p:cBhvr>
                                        <p:cTn id="64" dur="1000"/>
                                        <p:tgtEl>
                                          <p:spTgt spid="22"/>
                                        </p:tgtEl>
                                      </p:cBhvr>
                                    </p:animEffect>
                                  </p:childTnLst>
                                </p:cTn>
                              </p:par>
                              <p:par>
                                <p:cTn id="65" presetID="31" presetClass="entr" presetSubtype="0"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style.rotation</p:attrName>
                                        </p:attrNameLst>
                                      </p:cBhvr>
                                      <p:tavLst>
                                        <p:tav tm="0">
                                          <p:val>
                                            <p:fltVal val="90"/>
                                          </p:val>
                                        </p:tav>
                                        <p:tav tm="100000">
                                          <p:val>
                                            <p:fltVal val="0"/>
                                          </p:val>
                                        </p:tav>
                                      </p:tavLst>
                                    </p:anim>
                                    <p:animEffect transition="in" filter="fade">
                                      <p:cBhvr>
                                        <p:cTn id="70" dur="1000"/>
                                        <p:tgtEl>
                                          <p:spTgt spid="23"/>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000" fill="hold"/>
                                        <p:tgtEl>
                                          <p:spTgt spid="24"/>
                                        </p:tgtEl>
                                        <p:attrNameLst>
                                          <p:attrName>ppt_w</p:attrName>
                                        </p:attrNameLst>
                                      </p:cBhvr>
                                      <p:tavLst>
                                        <p:tav tm="0">
                                          <p:val>
                                            <p:fltVal val="0"/>
                                          </p:val>
                                        </p:tav>
                                        <p:tav tm="100000">
                                          <p:val>
                                            <p:strVal val="#ppt_w"/>
                                          </p:val>
                                        </p:tav>
                                      </p:tavLst>
                                    </p:anim>
                                    <p:anim calcmode="lin" valueType="num">
                                      <p:cBhvr>
                                        <p:cTn id="74" dur="1000" fill="hold"/>
                                        <p:tgtEl>
                                          <p:spTgt spid="24"/>
                                        </p:tgtEl>
                                        <p:attrNameLst>
                                          <p:attrName>ppt_h</p:attrName>
                                        </p:attrNameLst>
                                      </p:cBhvr>
                                      <p:tavLst>
                                        <p:tav tm="0">
                                          <p:val>
                                            <p:fltVal val="0"/>
                                          </p:val>
                                        </p:tav>
                                        <p:tav tm="100000">
                                          <p:val>
                                            <p:strVal val="#ppt_h"/>
                                          </p:val>
                                        </p:tav>
                                      </p:tavLst>
                                    </p:anim>
                                    <p:anim calcmode="lin" valueType="num">
                                      <p:cBhvr>
                                        <p:cTn id="75" dur="1000" fill="hold"/>
                                        <p:tgtEl>
                                          <p:spTgt spid="24"/>
                                        </p:tgtEl>
                                        <p:attrNameLst>
                                          <p:attrName>style.rotation</p:attrName>
                                        </p:attrNameLst>
                                      </p:cBhvr>
                                      <p:tavLst>
                                        <p:tav tm="0">
                                          <p:val>
                                            <p:fltVal val="90"/>
                                          </p:val>
                                        </p:tav>
                                        <p:tav tm="100000">
                                          <p:val>
                                            <p:fltVal val="0"/>
                                          </p:val>
                                        </p:tav>
                                      </p:tavLst>
                                    </p:anim>
                                    <p:animEffect transition="in" filter="fade">
                                      <p:cBhvr>
                                        <p:cTn id="76" dur="1000"/>
                                        <p:tgtEl>
                                          <p:spTgt spid="24"/>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fltVal val="0"/>
                                          </p:val>
                                        </p:tav>
                                        <p:tav tm="100000">
                                          <p:val>
                                            <p:strVal val="#ppt_w"/>
                                          </p:val>
                                        </p:tav>
                                      </p:tavLst>
                                    </p:anim>
                                    <p:anim calcmode="lin" valueType="num">
                                      <p:cBhvr>
                                        <p:cTn id="80" dur="1000" fill="hold"/>
                                        <p:tgtEl>
                                          <p:spTgt spid="25"/>
                                        </p:tgtEl>
                                        <p:attrNameLst>
                                          <p:attrName>ppt_h</p:attrName>
                                        </p:attrNameLst>
                                      </p:cBhvr>
                                      <p:tavLst>
                                        <p:tav tm="0">
                                          <p:val>
                                            <p:fltVal val="0"/>
                                          </p:val>
                                        </p:tav>
                                        <p:tav tm="100000">
                                          <p:val>
                                            <p:strVal val="#ppt_h"/>
                                          </p:val>
                                        </p:tav>
                                      </p:tavLst>
                                    </p:anim>
                                    <p:anim calcmode="lin" valueType="num">
                                      <p:cBhvr>
                                        <p:cTn id="81" dur="1000" fill="hold"/>
                                        <p:tgtEl>
                                          <p:spTgt spid="25"/>
                                        </p:tgtEl>
                                        <p:attrNameLst>
                                          <p:attrName>style.rotation</p:attrName>
                                        </p:attrNameLst>
                                      </p:cBhvr>
                                      <p:tavLst>
                                        <p:tav tm="0">
                                          <p:val>
                                            <p:fltVal val="90"/>
                                          </p:val>
                                        </p:tav>
                                        <p:tav tm="100000">
                                          <p:val>
                                            <p:fltVal val="0"/>
                                          </p:val>
                                        </p:tav>
                                      </p:tavLst>
                                    </p:anim>
                                    <p:animEffect transition="in" filter="fade">
                                      <p:cBhvr>
                                        <p:cTn id="82" dur="1000"/>
                                        <p:tgtEl>
                                          <p:spTgt spid="25"/>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ppt_w</p:attrName>
                                        </p:attrNameLst>
                                      </p:cBhvr>
                                      <p:tavLst>
                                        <p:tav tm="0">
                                          <p:val>
                                            <p:fltVal val="0"/>
                                          </p:val>
                                        </p:tav>
                                        <p:tav tm="100000">
                                          <p:val>
                                            <p:strVal val="#ppt_w"/>
                                          </p:val>
                                        </p:tav>
                                      </p:tavLst>
                                    </p:anim>
                                    <p:anim calcmode="lin" valueType="num">
                                      <p:cBhvr>
                                        <p:cTn id="86" dur="1000" fill="hold"/>
                                        <p:tgtEl>
                                          <p:spTgt spid="26"/>
                                        </p:tgtEl>
                                        <p:attrNameLst>
                                          <p:attrName>ppt_h</p:attrName>
                                        </p:attrNameLst>
                                      </p:cBhvr>
                                      <p:tavLst>
                                        <p:tav tm="0">
                                          <p:val>
                                            <p:fltVal val="0"/>
                                          </p:val>
                                        </p:tav>
                                        <p:tav tm="100000">
                                          <p:val>
                                            <p:strVal val="#ppt_h"/>
                                          </p:val>
                                        </p:tav>
                                      </p:tavLst>
                                    </p:anim>
                                    <p:anim calcmode="lin" valueType="num">
                                      <p:cBhvr>
                                        <p:cTn id="87" dur="1000" fill="hold"/>
                                        <p:tgtEl>
                                          <p:spTgt spid="26"/>
                                        </p:tgtEl>
                                        <p:attrNameLst>
                                          <p:attrName>style.rotation</p:attrName>
                                        </p:attrNameLst>
                                      </p:cBhvr>
                                      <p:tavLst>
                                        <p:tav tm="0">
                                          <p:val>
                                            <p:fltVal val="90"/>
                                          </p:val>
                                        </p:tav>
                                        <p:tav tm="100000">
                                          <p:val>
                                            <p:fltVal val="0"/>
                                          </p:val>
                                        </p:tav>
                                      </p:tavLst>
                                    </p:anim>
                                    <p:animEffect transition="in" filter="fade">
                                      <p:cBhvr>
                                        <p:cTn id="88" dur="1000"/>
                                        <p:tgtEl>
                                          <p:spTgt spid="26"/>
                                        </p:tgtEl>
                                      </p:cBhvr>
                                    </p:animEffect>
                                  </p:childTnLst>
                                </p:cTn>
                              </p:par>
                              <p:par>
                                <p:cTn id="89" presetID="42" presetClass="entr" presetSubtype="0" fill="hold" grpId="0" nodeType="withEffect">
                                  <p:stCondLst>
                                    <p:cond delay="200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200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200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200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childTnLst>
                          </p:cTn>
                        </p:par>
                        <p:par>
                          <p:cTn id="109" fill="hold">
                            <p:stCondLst>
                              <p:cond delay="3000"/>
                            </p:stCondLst>
                            <p:childTnLst>
                              <p:par>
                                <p:cTn id="110" presetID="2" presetClass="entr" presetSubtype="2"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300" fill="hold"/>
                                        <p:tgtEl>
                                          <p:spTgt spid="14"/>
                                        </p:tgtEl>
                                        <p:attrNameLst>
                                          <p:attrName>ppt_x</p:attrName>
                                        </p:attrNameLst>
                                      </p:cBhvr>
                                      <p:tavLst>
                                        <p:tav tm="0">
                                          <p:val>
                                            <p:strVal val="1+#ppt_w/2"/>
                                          </p:val>
                                        </p:tav>
                                        <p:tav tm="100000">
                                          <p:val>
                                            <p:strVal val="#ppt_x"/>
                                          </p:val>
                                        </p:tav>
                                      </p:tavLst>
                                    </p:anim>
                                    <p:anim calcmode="lin" valueType="num">
                                      <p:cBhvr additive="base">
                                        <p:cTn id="113" dur="300" fill="hold"/>
                                        <p:tgtEl>
                                          <p:spTgt spid="14"/>
                                        </p:tgtEl>
                                        <p:attrNameLst>
                                          <p:attrName>ppt_y</p:attrName>
                                        </p:attrNameLst>
                                      </p:cBhvr>
                                      <p:tavLst>
                                        <p:tav tm="0">
                                          <p:val>
                                            <p:strVal val="#ppt_y"/>
                                          </p:val>
                                        </p:tav>
                                        <p:tav tm="100000">
                                          <p:val>
                                            <p:strVal val="#ppt_y"/>
                                          </p:val>
                                        </p:tav>
                                      </p:tavLst>
                                    </p:anim>
                                  </p:childTnLst>
                                </p:cTn>
                              </p:par>
                            </p:childTnLst>
                          </p:cTn>
                        </p:par>
                        <p:par>
                          <p:cTn id="114" fill="hold">
                            <p:stCondLst>
                              <p:cond delay="3300"/>
                            </p:stCondLst>
                            <p:childTnLst>
                              <p:par>
                                <p:cTn id="115" presetID="2" presetClass="entr" presetSubtype="2" fill="hold" grpId="0" nodeType="afterEffect">
                                  <p:stCondLst>
                                    <p:cond delay="0"/>
                                  </p:stCondLst>
                                  <p:childTnLst>
                                    <p:set>
                                      <p:cBhvr>
                                        <p:cTn id="116" dur="1" fill="hold">
                                          <p:stCondLst>
                                            <p:cond delay="0"/>
                                          </p:stCondLst>
                                        </p:cTn>
                                        <p:tgtEl>
                                          <p:spTgt spid="12"/>
                                        </p:tgtEl>
                                        <p:attrNameLst>
                                          <p:attrName>style.visibility</p:attrName>
                                        </p:attrNameLst>
                                      </p:cBhvr>
                                      <p:to>
                                        <p:strVal val="visible"/>
                                      </p:to>
                                    </p:set>
                                    <p:anim calcmode="lin" valueType="num">
                                      <p:cBhvr additive="base">
                                        <p:cTn id="117" dur="300" fill="hold"/>
                                        <p:tgtEl>
                                          <p:spTgt spid="12"/>
                                        </p:tgtEl>
                                        <p:attrNameLst>
                                          <p:attrName>ppt_x</p:attrName>
                                        </p:attrNameLst>
                                      </p:cBhvr>
                                      <p:tavLst>
                                        <p:tav tm="0">
                                          <p:val>
                                            <p:strVal val="1+#ppt_w/2"/>
                                          </p:val>
                                        </p:tav>
                                        <p:tav tm="100000">
                                          <p:val>
                                            <p:strVal val="#ppt_x"/>
                                          </p:val>
                                        </p:tav>
                                      </p:tavLst>
                                    </p:anim>
                                    <p:anim calcmode="lin" valueType="num">
                                      <p:cBhvr additive="base">
                                        <p:cTn id="118"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资金缺口</a:t>
            </a:r>
            <a:r>
              <a:rPr lang="en-US" altLang="zh-CN" sz="1200" b="1" dirty="0" smtClean="0">
                <a:solidFill>
                  <a:srgbClr val="0070C0"/>
                </a:solidFill>
                <a:latin typeface="Impact MT Std" pitchFamily="34" charset="0"/>
                <a:ea typeface="微软雅黑" panose="020B0503020204020204" pitchFamily="34" charset="-122"/>
              </a:rPr>
              <a:t> </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椭圆 39"/>
          <p:cNvSpPr/>
          <p:nvPr/>
        </p:nvSpPr>
        <p:spPr>
          <a:xfrm>
            <a:off x="3491910" y="4867227"/>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1" name="椭圆 40"/>
          <p:cNvSpPr/>
          <p:nvPr/>
        </p:nvSpPr>
        <p:spPr>
          <a:xfrm>
            <a:off x="4214034" y="3432019"/>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2" name="椭圆 41"/>
          <p:cNvSpPr/>
          <p:nvPr/>
        </p:nvSpPr>
        <p:spPr>
          <a:xfrm>
            <a:off x="8529450" y="3876852"/>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3" name="椭圆 42"/>
          <p:cNvSpPr/>
          <p:nvPr/>
        </p:nvSpPr>
        <p:spPr>
          <a:xfrm>
            <a:off x="7730466" y="2233283"/>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4" name="椭圆 43"/>
          <p:cNvSpPr/>
          <p:nvPr/>
        </p:nvSpPr>
        <p:spPr>
          <a:xfrm>
            <a:off x="4353985" y="1623885"/>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5"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6"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7"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8"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9"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50" name="椭圆 49"/>
          <p:cNvSpPr/>
          <p:nvPr/>
        </p:nvSpPr>
        <p:spPr>
          <a:xfrm>
            <a:off x="6661536" y="1225403"/>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36</a:t>
            </a:r>
            <a:endParaRPr lang="en-US" altLang="zh-CN" sz="1400" b="1" dirty="0">
              <a:solidFill>
                <a:srgbClr val="34495E"/>
              </a:solidFill>
              <a:latin typeface="Impact MT Std" pitchFamily="34" charset="0"/>
              <a:ea typeface="微软雅黑" pitchFamily="34" charset="-122"/>
            </a:endParaRPr>
          </a:p>
        </p:txBody>
      </p:sp>
    </p:spTree>
    <p:extLst>
      <p:ext uri="{BB962C8B-B14F-4D97-AF65-F5344CB8AC3E}">
        <p14:creationId xmlns:p14="http://schemas.microsoft.com/office/powerpoint/2010/main" val="11269010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800"/>
                                  </p:stCondLst>
                                  <p:childTnLst>
                                    <p:set>
                                      <p:cBhvr>
                                        <p:cTn id="18" dur="1" fill="hold">
                                          <p:stCondLst>
                                            <p:cond delay="0"/>
                                          </p:stCondLst>
                                        </p:cTn>
                                        <p:tgtEl>
                                          <p:spTgt spid="31"/>
                                        </p:tgtEl>
                                        <p:attrNameLst>
                                          <p:attrName>style.visibility</p:attrName>
                                        </p:attrNameLst>
                                      </p:cBhvr>
                                      <p:to>
                                        <p:strVal val="visible"/>
                                      </p:to>
                                    </p:set>
                                    <p:animEffect transition="in" filter="wipe(right)">
                                      <p:cBhvr>
                                        <p:cTn id="19" dur="500"/>
                                        <p:tgtEl>
                                          <p:spTgt spid="31"/>
                                        </p:tgtEl>
                                      </p:cBhvr>
                                    </p:animEffect>
                                  </p:childTnLst>
                                </p:cTn>
                              </p:par>
                              <p:par>
                                <p:cTn id="20" presetID="22" presetClass="entr" presetSubtype="8" fill="hold" grpId="0" nodeType="withEffect">
                                  <p:stCondLst>
                                    <p:cond delay="90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grpId="0" nodeType="withEffect">
                                  <p:stCondLst>
                                    <p:cond delay="13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22" presetClass="entr" presetSubtype="4" fill="hold" grpId="0" nodeType="withEffect">
                                  <p:stCondLst>
                                    <p:cond delay="100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2" fill="hold" grpId="0" nodeType="withEffect">
                                  <p:stCondLst>
                                    <p:cond delay="120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par>
                                <p:cTn id="32" presetID="22" presetClass="entr" presetSubtype="4" fill="hold" grpId="0" nodeType="withEffect">
                                  <p:stCondLst>
                                    <p:cond delay="140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22" presetClass="entr" presetSubtype="8" fill="hold" grpId="0" nodeType="withEffect">
                                  <p:stCondLst>
                                    <p:cond delay="170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4" fill="hold" grpId="0" nodeType="withEffect">
                                  <p:stCondLst>
                                    <p:cond delay="1800"/>
                                  </p:stCondLst>
                                  <p:childTnLst>
                                    <p:set>
                                      <p:cBhvr>
                                        <p:cTn id="39" dur="1" fill="hold">
                                          <p:stCondLst>
                                            <p:cond delay="0"/>
                                          </p:stCondLst>
                                        </p:cTn>
                                        <p:tgtEl>
                                          <p:spTgt spid="39"/>
                                        </p:tgtEl>
                                        <p:attrNameLst>
                                          <p:attrName>style.visibility</p:attrName>
                                        </p:attrNameLst>
                                      </p:cBhvr>
                                      <p:to>
                                        <p:strVal val="visible"/>
                                      </p:to>
                                    </p:set>
                                    <p:animEffect transition="in" filter="wipe(down)">
                                      <p:cBhvr>
                                        <p:cTn id="40" dur="500"/>
                                        <p:tgtEl>
                                          <p:spTgt spid="39"/>
                                        </p:tgtEl>
                                      </p:cBhvr>
                                    </p:animEffect>
                                  </p:childTnLst>
                                </p:cTn>
                              </p:par>
                              <p:par>
                                <p:cTn id="41" presetID="22" presetClass="entr" presetSubtype="2" fill="hold" grpId="0" nodeType="withEffect">
                                  <p:stCondLst>
                                    <p:cond delay="200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grpId="0" nodeType="withEffect">
                                  <p:stCondLst>
                                    <p:cond delay="190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grpId="0" nodeType="withEffect">
                                  <p:stCondLst>
                                    <p:cond delay="14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childTnLst>
                          </p:cTn>
                        </p:par>
                        <p:par>
                          <p:cTn id="74" fill="hold">
                            <p:stCondLst>
                              <p:cond delay="2700"/>
                            </p:stCondLst>
                            <p:childTnLst>
                              <p:par>
                                <p:cTn id="75" presetID="2" presetClass="entr" presetSubtype="8" decel="10000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10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0-#ppt_w/2"/>
                                          </p:val>
                                        </p:tav>
                                        <p:tav tm="100000">
                                          <p:val>
                                            <p:strVal val="#ppt_x"/>
                                          </p:val>
                                        </p:tav>
                                      </p:tavLst>
                                    </p:anim>
                                    <p:anim calcmode="lin" valueType="num">
                                      <p:cBhvr additive="base">
                                        <p:cTn id="82" dur="500" fill="hold"/>
                                        <p:tgtEl>
                                          <p:spTgt spid="46"/>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1+#ppt_w/2"/>
                                          </p:val>
                                        </p:tav>
                                        <p:tav tm="100000">
                                          <p:val>
                                            <p:strVal val="#ppt_x"/>
                                          </p:val>
                                        </p:tav>
                                      </p:tavLst>
                                    </p:anim>
                                    <p:anim calcmode="lin" valueType="num">
                                      <p:cBhvr additive="base">
                                        <p:cTn id="86" dur="500" fill="hold"/>
                                        <p:tgtEl>
                                          <p:spTgt spid="47"/>
                                        </p:tgtEl>
                                        <p:attrNameLst>
                                          <p:attrName>ppt_y</p:attrName>
                                        </p:attrNameLst>
                                      </p:cBhvr>
                                      <p:tavLst>
                                        <p:tav tm="0">
                                          <p:val>
                                            <p:strVal val="#ppt_y"/>
                                          </p:val>
                                        </p:tav>
                                        <p:tav tm="100000">
                                          <p:val>
                                            <p:strVal val="#ppt_y"/>
                                          </p:val>
                                        </p:tav>
                                      </p:tavLst>
                                    </p:anim>
                                  </p:childTnLst>
                                </p:cTn>
                              </p:par>
                              <p:par>
                                <p:cTn id="87" presetID="2" presetClass="entr" presetSubtype="2" decel="100000" fill="hold" grpId="0" nodeType="withEffect">
                                  <p:stCondLst>
                                    <p:cond delay="3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fill="hold"/>
                                        <p:tgtEl>
                                          <p:spTgt spid="48"/>
                                        </p:tgtEl>
                                        <p:attrNameLst>
                                          <p:attrName>ppt_x</p:attrName>
                                        </p:attrNameLst>
                                      </p:cBhvr>
                                      <p:tavLst>
                                        <p:tav tm="0">
                                          <p:val>
                                            <p:strVal val="1+#ppt_w/2"/>
                                          </p:val>
                                        </p:tav>
                                        <p:tav tm="100000">
                                          <p:val>
                                            <p:strVal val="#ppt_x"/>
                                          </p:val>
                                        </p:tav>
                                      </p:tavLst>
                                    </p:anim>
                                    <p:anim calcmode="lin" valueType="num">
                                      <p:cBhvr additive="base">
                                        <p:cTn id="90" dur="500" fill="hold"/>
                                        <p:tgtEl>
                                          <p:spTgt spid="48"/>
                                        </p:tgtEl>
                                        <p:attrNameLst>
                                          <p:attrName>ppt_y</p:attrName>
                                        </p:attrNameLst>
                                      </p:cBhvr>
                                      <p:tavLst>
                                        <p:tav tm="0">
                                          <p:val>
                                            <p:strVal val="#ppt_y"/>
                                          </p:val>
                                        </p:tav>
                                        <p:tav tm="100000">
                                          <p:val>
                                            <p:strVal val="#ppt_y"/>
                                          </p:val>
                                        </p:tav>
                                      </p:tavLst>
                                    </p:anim>
                                  </p:childTnLst>
                                </p:cTn>
                              </p:par>
                              <p:par>
                                <p:cTn id="91" presetID="2" presetClass="entr" presetSubtype="8" decel="100000" fill="hold" grpId="0" nodeType="withEffect">
                                  <p:stCondLst>
                                    <p:cond delay="40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500" fill="hold"/>
                                        <p:tgtEl>
                                          <p:spTgt spid="49"/>
                                        </p:tgtEl>
                                        <p:attrNameLst>
                                          <p:attrName>ppt_x</p:attrName>
                                        </p:attrNameLst>
                                      </p:cBhvr>
                                      <p:tavLst>
                                        <p:tav tm="0">
                                          <p:val>
                                            <p:strVal val="0-#ppt_w/2"/>
                                          </p:val>
                                        </p:tav>
                                        <p:tav tm="100000">
                                          <p:val>
                                            <p:strVal val="#ppt_x"/>
                                          </p:val>
                                        </p:tav>
                                      </p:tavLst>
                                    </p:anim>
                                    <p:anim calcmode="lin" valueType="num">
                                      <p:cBhvr additive="base">
                                        <p:cTn id="9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融资计划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3</a:t>
            </a:r>
            <a:r>
              <a:rPr lang="en-US" altLang="zh-CN" sz="1400" b="1" dirty="0" smtClean="0">
                <a:solidFill>
                  <a:srgbClr val="34495E"/>
                </a:solidFill>
                <a:latin typeface="Impact MT Std" pitchFamily="34" charset="0"/>
                <a:ea typeface="微软雅黑" pitchFamily="34" charset="-122"/>
              </a:rPr>
              <a:t>7</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2" name="组合 11"/>
          <p:cNvGrpSpPr/>
          <p:nvPr/>
        </p:nvGrpSpPr>
        <p:grpSpPr>
          <a:xfrm>
            <a:off x="6313611" y="2028914"/>
            <a:ext cx="1796700" cy="1976578"/>
            <a:chOff x="5987173" y="3044094"/>
            <a:chExt cx="1796700" cy="1976578"/>
          </a:xfrm>
        </p:grpSpPr>
        <p:sp>
          <p:nvSpPr>
            <p:cNvPr id="14" name="任意多边形 13"/>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5"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a:off x="1805209" y="4135809"/>
            <a:ext cx="8840202" cy="0"/>
          </a:xfrm>
          <a:prstGeom prst="line">
            <a:avLst/>
          </a:prstGeom>
          <a:ln>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705099"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19" name="椭圆 18"/>
          <p:cNvSpPr/>
          <p:nvPr/>
        </p:nvSpPr>
        <p:spPr>
          <a:xfrm>
            <a:off x="10572211"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0" name="椭圆 19"/>
          <p:cNvSpPr/>
          <p:nvPr/>
        </p:nvSpPr>
        <p:spPr>
          <a:xfrm>
            <a:off x="3123724"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1" name="椭圆 20"/>
          <p:cNvSpPr/>
          <p:nvPr/>
        </p:nvSpPr>
        <p:spPr>
          <a:xfrm>
            <a:off x="5121036"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2" name="椭圆 21"/>
          <p:cNvSpPr/>
          <p:nvPr/>
        </p:nvSpPr>
        <p:spPr>
          <a:xfrm>
            <a:off x="7153659"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3" name="椭圆 22"/>
          <p:cNvSpPr/>
          <p:nvPr/>
        </p:nvSpPr>
        <p:spPr>
          <a:xfrm>
            <a:off x="8933134"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425179" y="2257105"/>
            <a:ext cx="1575740" cy="1759852"/>
            <a:chOff x="2940476" y="3272285"/>
            <a:chExt cx="1575740" cy="1759852"/>
          </a:xfrm>
        </p:grpSpPr>
        <p:sp>
          <p:nvSpPr>
            <p:cNvPr id="25" name="任意多边形 24"/>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966519" y="1463475"/>
            <a:ext cx="2369358" cy="2553482"/>
            <a:chOff x="4078604" y="2478655"/>
            <a:chExt cx="2369358" cy="2553482"/>
          </a:xfrm>
        </p:grpSpPr>
        <p:sp>
          <p:nvSpPr>
            <p:cNvPr id="29" name="任意多边形 28"/>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614176" y="3268683"/>
              <a:ext cx="1562853" cy="1004204"/>
              <a:chOff x="4716874" y="2621791"/>
              <a:chExt cx="1562853" cy="1004204"/>
            </a:xfrm>
          </p:grpSpPr>
          <p:sp>
            <p:nvSpPr>
              <p:cNvPr id="31"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8079085" y="2012329"/>
            <a:ext cx="1834926" cy="1997677"/>
            <a:chOff x="7567273" y="3027509"/>
            <a:chExt cx="1834926" cy="1997677"/>
          </a:xfrm>
        </p:grpSpPr>
        <p:sp>
          <p:nvSpPr>
            <p:cNvPr id="34" name="任意多边形 33"/>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2281163" y="4304592"/>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4319633"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313611"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8136057"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496444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 calcmode="lin" valueType="num">
                                      <p:cBhvr>
                                        <p:cTn id="22" dur="500" fill="hold"/>
                                        <p:tgtEl>
                                          <p:spTgt spid="18"/>
                                        </p:tgtEl>
                                        <p:attrNameLst>
                                          <p:attrName>style.rotation</p:attrName>
                                        </p:attrNameLst>
                                      </p:cBhvr>
                                      <p:tavLst>
                                        <p:tav tm="0">
                                          <p:val>
                                            <p:fltVal val="360"/>
                                          </p:val>
                                        </p:tav>
                                        <p:tav tm="100000">
                                          <p:val>
                                            <p:fltVal val="0"/>
                                          </p:val>
                                        </p:tav>
                                      </p:tavLst>
                                    </p:anim>
                                    <p:animEffect transition="in" filter="fade">
                                      <p:cBhvr>
                                        <p:cTn id="23" dur="500"/>
                                        <p:tgtEl>
                                          <p:spTgt spid="18"/>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000"/>
                                        <p:tgtEl>
                                          <p:spTgt spid="17"/>
                                        </p:tgtEl>
                                      </p:cBhvr>
                                    </p:animEffect>
                                  </p:childTnLst>
                                </p:cTn>
                              </p:par>
                              <p:par>
                                <p:cTn id="28" presetID="49" presetClass="entr" presetSubtype="0" decel="100000"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360"/>
                                          </p:val>
                                        </p:tav>
                                        <p:tav tm="100000">
                                          <p:val>
                                            <p:fltVal val="0"/>
                                          </p:val>
                                        </p:tav>
                                      </p:tavLst>
                                    </p:anim>
                                    <p:animEffect transition="in" filter="fade">
                                      <p:cBhvr>
                                        <p:cTn id="33" dur="500"/>
                                        <p:tgtEl>
                                          <p:spTgt spid="20"/>
                                        </p:tgtEl>
                                      </p:cBhvr>
                                    </p:animEffect>
                                  </p:childTnLst>
                                </p:cTn>
                              </p:par>
                              <p:par>
                                <p:cTn id="34" presetID="49" presetClass="entr" presetSubtype="0" decel="10000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 calcmode="lin" valueType="num">
                                      <p:cBhvr>
                                        <p:cTn id="38" dur="500" fill="hold"/>
                                        <p:tgtEl>
                                          <p:spTgt spid="21"/>
                                        </p:tgtEl>
                                        <p:attrNameLst>
                                          <p:attrName>style.rotation</p:attrName>
                                        </p:attrNameLst>
                                      </p:cBhvr>
                                      <p:tavLst>
                                        <p:tav tm="0">
                                          <p:val>
                                            <p:fltVal val="360"/>
                                          </p:val>
                                        </p:tav>
                                        <p:tav tm="100000">
                                          <p:val>
                                            <p:fltVal val="0"/>
                                          </p:val>
                                        </p:tav>
                                      </p:tavLst>
                                    </p:anim>
                                    <p:animEffect transition="in" filter="fade">
                                      <p:cBhvr>
                                        <p:cTn id="39" dur="500"/>
                                        <p:tgtEl>
                                          <p:spTgt spid="21"/>
                                        </p:tgtEl>
                                      </p:cBhvr>
                                    </p:animEffect>
                                  </p:childTnLst>
                                </p:cTn>
                              </p:par>
                              <p:par>
                                <p:cTn id="40" presetID="49" presetClass="entr" presetSubtype="0" decel="100000" fill="hold" grpId="0" nodeType="withEffect">
                                  <p:stCondLst>
                                    <p:cond delay="12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 calcmode="lin" valueType="num">
                                      <p:cBhvr>
                                        <p:cTn id="44" dur="500" fill="hold"/>
                                        <p:tgtEl>
                                          <p:spTgt spid="22"/>
                                        </p:tgtEl>
                                        <p:attrNameLst>
                                          <p:attrName>style.rotation</p:attrName>
                                        </p:attrNameLst>
                                      </p:cBhvr>
                                      <p:tavLst>
                                        <p:tav tm="0">
                                          <p:val>
                                            <p:fltVal val="360"/>
                                          </p:val>
                                        </p:tav>
                                        <p:tav tm="100000">
                                          <p:val>
                                            <p:fltVal val="0"/>
                                          </p:val>
                                        </p:tav>
                                      </p:tavLst>
                                    </p:anim>
                                    <p:animEffect transition="in" filter="fade">
                                      <p:cBhvr>
                                        <p:cTn id="45" dur="500"/>
                                        <p:tgtEl>
                                          <p:spTgt spid="22"/>
                                        </p:tgtEl>
                                      </p:cBhvr>
                                    </p:animEffect>
                                  </p:childTnLst>
                                </p:cTn>
                              </p:par>
                              <p:par>
                                <p:cTn id="46" presetID="49" presetClass="entr" presetSubtype="0" decel="100000" fill="hold" grpId="0" nodeType="withEffect">
                                  <p:stCondLst>
                                    <p:cond delay="175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 calcmode="lin" valueType="num">
                                      <p:cBhvr>
                                        <p:cTn id="50" dur="500" fill="hold"/>
                                        <p:tgtEl>
                                          <p:spTgt spid="23"/>
                                        </p:tgtEl>
                                        <p:attrNameLst>
                                          <p:attrName>style.rotation</p:attrName>
                                        </p:attrNameLst>
                                      </p:cBhvr>
                                      <p:tavLst>
                                        <p:tav tm="0">
                                          <p:val>
                                            <p:fltVal val="360"/>
                                          </p:val>
                                        </p:tav>
                                        <p:tav tm="100000">
                                          <p:val>
                                            <p:fltVal val="0"/>
                                          </p:val>
                                        </p:tav>
                                      </p:tavLst>
                                    </p:anim>
                                    <p:animEffect transition="in" filter="fade">
                                      <p:cBhvr>
                                        <p:cTn id="51" dur="500"/>
                                        <p:tgtEl>
                                          <p:spTgt spid="23"/>
                                        </p:tgtEl>
                                      </p:cBhvr>
                                    </p:animEffect>
                                  </p:childTnLst>
                                </p:cTn>
                              </p:par>
                              <p:par>
                                <p:cTn id="52" presetID="49" presetClass="entr" presetSubtype="0" decel="100000" fill="hold" grpId="0" nodeType="withEffect">
                                  <p:stCondLst>
                                    <p:cond delay="225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40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50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50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grpId="0" nodeType="withEffect">
                                  <p:stCondLst>
                                    <p:cond delay="500"/>
                                  </p:stCondLst>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ppt_w</p:attrName>
                                        </p:attrNameLst>
                                      </p:cBhvr>
                                      <p:tavLst>
                                        <p:tav tm="0">
                                          <p:val>
                                            <p:fltVal val="0"/>
                                          </p:val>
                                        </p:tav>
                                        <p:tav tm="100000">
                                          <p:val>
                                            <p:strVal val="#ppt_w"/>
                                          </p:val>
                                        </p:tav>
                                      </p:tavLst>
                                    </p:anim>
                                    <p:anim calcmode="lin" valueType="num">
                                      <p:cBhvr>
                                        <p:cTn id="95" dur="500" fill="hold"/>
                                        <p:tgtEl>
                                          <p:spTgt spid="39"/>
                                        </p:tgtEl>
                                        <p:attrNameLst>
                                          <p:attrName>ppt_h</p:attrName>
                                        </p:attrNameLst>
                                      </p:cBhvr>
                                      <p:tavLst>
                                        <p:tav tm="0">
                                          <p:val>
                                            <p:fltVal val="0"/>
                                          </p:val>
                                        </p:tav>
                                        <p:tav tm="100000">
                                          <p:val>
                                            <p:strVal val="#ppt_h"/>
                                          </p:val>
                                        </p:tav>
                                      </p:tavLst>
                                    </p:anim>
                                    <p:animEffect transition="in" filter="fade">
                                      <p:cBhvr>
                                        <p:cTn id="96" dur="500"/>
                                        <p:tgtEl>
                                          <p:spTgt spid="39"/>
                                        </p:tgtEl>
                                      </p:cBhvr>
                                    </p:animEffect>
                                  </p:childTnLst>
                                </p:cTn>
                              </p:par>
                              <p:par>
                                <p:cTn id="97" presetID="53" presetClass="entr" presetSubtype="16" fill="hold" grpId="0" nodeType="withEffect">
                                  <p:stCondLst>
                                    <p:cond delay="50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8" grpId="0" animBg="1"/>
      <p:bldP spid="19" grpId="0" animBg="1"/>
      <p:bldP spid="20" grpId="0" animBg="1"/>
      <p:bldP spid="21" grpId="0" animBg="1"/>
      <p:bldP spid="22" grpId="0" animBg="1"/>
      <p:bldP spid="23" grpId="0" animBg="1"/>
      <p:bldP spid="37" grpId="0"/>
      <p:bldP spid="38" grpId="0"/>
      <p:bldP spid="39"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资金用途</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38</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7" name="组合 36"/>
          <p:cNvGrpSpPr/>
          <p:nvPr/>
        </p:nvGrpSpPr>
        <p:grpSpPr>
          <a:xfrm>
            <a:off x="6857872" y="3306048"/>
            <a:ext cx="532123" cy="598139"/>
            <a:chOff x="5810678" y="1001615"/>
            <a:chExt cx="422361" cy="474760"/>
          </a:xfrm>
        </p:grpSpPr>
        <p:sp>
          <p:nvSpPr>
            <p:cNvPr id="3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9" name="组合 38"/>
            <p:cNvGrpSpPr/>
            <p:nvPr/>
          </p:nvGrpSpPr>
          <p:grpSpPr>
            <a:xfrm>
              <a:off x="5810678" y="1001615"/>
              <a:ext cx="422361" cy="422361"/>
              <a:chOff x="5003908" y="1229805"/>
              <a:chExt cx="897741" cy="897741"/>
            </a:xfrm>
          </p:grpSpPr>
          <p:sp>
            <p:nvSpPr>
              <p:cNvPr id="40" name="Freeform 36"/>
              <p:cNvSpPr>
                <a:spLocks/>
              </p:cNvSpPr>
              <p:nvPr/>
            </p:nvSpPr>
            <p:spPr bwMode="auto">
              <a:xfrm>
                <a:off x="5003908" y="1229805"/>
                <a:ext cx="897741" cy="897741"/>
              </a:xfrm>
              <a:prstGeom prst="ellipse">
                <a:avLst/>
              </a:prstGeom>
              <a:solidFill>
                <a:srgbClr val="00B0F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43" name="组合 42"/>
          <p:cNvGrpSpPr/>
          <p:nvPr/>
        </p:nvGrpSpPr>
        <p:grpSpPr>
          <a:xfrm>
            <a:off x="4399918" y="5204908"/>
            <a:ext cx="830668" cy="950026"/>
            <a:chOff x="3299776" y="3943350"/>
            <a:chExt cx="659325" cy="754063"/>
          </a:xfrm>
        </p:grpSpPr>
        <p:sp>
          <p:nvSpPr>
            <p:cNvPr id="4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5" name="Group 4"/>
            <p:cNvGrpSpPr>
              <a:grpSpLocks/>
            </p:cNvGrpSpPr>
            <p:nvPr/>
          </p:nvGrpSpPr>
          <p:grpSpPr bwMode="auto">
            <a:xfrm>
              <a:off x="3299776" y="3943350"/>
              <a:ext cx="659325" cy="658462"/>
              <a:chOff x="0" y="0"/>
              <a:chExt cx="1089" cy="1089"/>
            </a:xfrm>
          </p:grpSpPr>
          <p:sp>
            <p:nvSpPr>
              <p:cNvPr id="4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6"/>
              <p:cNvGrpSpPr>
                <a:grpSpLocks/>
              </p:cNvGrpSpPr>
              <p:nvPr/>
            </p:nvGrpSpPr>
            <p:grpSpPr bwMode="auto">
              <a:xfrm>
                <a:off x="91" y="30"/>
                <a:ext cx="908" cy="296"/>
                <a:chOff x="0" y="0"/>
                <a:chExt cx="907" cy="295"/>
              </a:xfrm>
            </p:grpSpPr>
            <p:sp>
              <p:nvSpPr>
                <p:cNvPr id="4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5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51" name="组合 50"/>
          <p:cNvGrpSpPr/>
          <p:nvPr/>
        </p:nvGrpSpPr>
        <p:grpSpPr>
          <a:xfrm>
            <a:off x="5442592" y="4976902"/>
            <a:ext cx="591052" cy="678019"/>
            <a:chOff x="4127375" y="3762375"/>
            <a:chExt cx="469135" cy="538163"/>
          </a:xfrm>
        </p:grpSpPr>
        <p:sp>
          <p:nvSpPr>
            <p:cNvPr id="5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53" name="Group 17"/>
            <p:cNvGrpSpPr>
              <a:grpSpLocks/>
            </p:cNvGrpSpPr>
            <p:nvPr/>
          </p:nvGrpSpPr>
          <p:grpSpPr bwMode="auto">
            <a:xfrm>
              <a:off x="4127375" y="3762375"/>
              <a:ext cx="469135" cy="469934"/>
              <a:chOff x="-1" y="0"/>
              <a:chExt cx="1089" cy="1089"/>
            </a:xfrm>
          </p:grpSpPr>
          <p:sp>
            <p:nvSpPr>
              <p:cNvPr id="5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55" name="Group 19"/>
              <p:cNvGrpSpPr>
                <a:grpSpLocks/>
              </p:cNvGrpSpPr>
              <p:nvPr/>
            </p:nvGrpSpPr>
            <p:grpSpPr bwMode="auto">
              <a:xfrm>
                <a:off x="91" y="30"/>
                <a:ext cx="908" cy="296"/>
                <a:chOff x="0" y="0"/>
                <a:chExt cx="907" cy="295"/>
              </a:xfrm>
            </p:grpSpPr>
            <p:sp>
              <p:nvSpPr>
                <p:cNvPr id="5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5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58" name="组合 57"/>
          <p:cNvGrpSpPr/>
          <p:nvPr/>
        </p:nvGrpSpPr>
        <p:grpSpPr>
          <a:xfrm>
            <a:off x="4762572" y="4614892"/>
            <a:ext cx="435301" cy="496012"/>
            <a:chOff x="3587625" y="3475038"/>
            <a:chExt cx="345511" cy="393699"/>
          </a:xfrm>
        </p:grpSpPr>
        <p:sp>
          <p:nvSpPr>
            <p:cNvPr id="5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60" name="Group 24"/>
            <p:cNvGrpSpPr>
              <a:grpSpLocks/>
            </p:cNvGrpSpPr>
            <p:nvPr/>
          </p:nvGrpSpPr>
          <p:grpSpPr bwMode="auto">
            <a:xfrm>
              <a:off x="3587625" y="3475038"/>
              <a:ext cx="345511" cy="343786"/>
              <a:chOff x="-1" y="0"/>
              <a:chExt cx="1089" cy="1089"/>
            </a:xfrm>
          </p:grpSpPr>
          <p:sp>
            <p:nvSpPr>
              <p:cNvPr id="6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69" name="Group 26"/>
              <p:cNvGrpSpPr>
                <a:grpSpLocks/>
              </p:cNvGrpSpPr>
              <p:nvPr/>
            </p:nvGrpSpPr>
            <p:grpSpPr bwMode="auto">
              <a:xfrm>
                <a:off x="91" y="30"/>
                <a:ext cx="908" cy="296"/>
                <a:chOff x="0" y="0"/>
                <a:chExt cx="907" cy="295"/>
              </a:xfrm>
            </p:grpSpPr>
            <p:sp>
              <p:nvSpPr>
                <p:cNvPr id="70"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71"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72" name="组合 71"/>
          <p:cNvGrpSpPr/>
          <p:nvPr/>
        </p:nvGrpSpPr>
        <p:grpSpPr>
          <a:xfrm>
            <a:off x="1486254" y="1523461"/>
            <a:ext cx="2904811" cy="4688533"/>
            <a:chOff x="1081088" y="980798"/>
            <a:chExt cx="2368550" cy="3822977"/>
          </a:xfrm>
        </p:grpSpPr>
        <p:sp>
          <p:nvSpPr>
            <p:cNvPr id="73"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74" name="Group 32"/>
            <p:cNvGrpSpPr>
              <a:grpSpLocks/>
            </p:cNvGrpSpPr>
            <p:nvPr/>
          </p:nvGrpSpPr>
          <p:grpSpPr bwMode="auto">
            <a:xfrm>
              <a:off x="1081088" y="1296988"/>
              <a:ext cx="2368550" cy="3257550"/>
              <a:chOff x="0" y="0"/>
              <a:chExt cx="1492" cy="2052"/>
            </a:xfrm>
          </p:grpSpPr>
          <p:sp>
            <p:nvSpPr>
              <p:cNvPr id="103"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4"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5"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75" name="组合 74"/>
            <p:cNvGrpSpPr/>
            <p:nvPr/>
          </p:nvGrpSpPr>
          <p:grpSpPr>
            <a:xfrm>
              <a:off x="2306530" y="980798"/>
              <a:ext cx="1005165" cy="1005165"/>
              <a:chOff x="5003908" y="1229805"/>
              <a:chExt cx="897741" cy="897741"/>
            </a:xfrm>
          </p:grpSpPr>
          <p:sp>
            <p:nvSpPr>
              <p:cNvPr id="100"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1"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2"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76" name="Group 41"/>
            <p:cNvGrpSpPr>
              <a:grpSpLocks/>
            </p:cNvGrpSpPr>
            <p:nvPr/>
          </p:nvGrpSpPr>
          <p:grpSpPr bwMode="auto">
            <a:xfrm>
              <a:off x="1189038" y="1373188"/>
              <a:ext cx="755650" cy="755650"/>
              <a:chOff x="0" y="0"/>
              <a:chExt cx="1089" cy="1089"/>
            </a:xfrm>
          </p:grpSpPr>
          <p:sp>
            <p:nvSpPr>
              <p:cNvPr id="98"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9"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77" name="Group 46"/>
            <p:cNvGrpSpPr>
              <a:grpSpLocks/>
            </p:cNvGrpSpPr>
            <p:nvPr/>
          </p:nvGrpSpPr>
          <p:grpSpPr bwMode="auto">
            <a:xfrm>
              <a:off x="1838326" y="1230313"/>
              <a:ext cx="755650" cy="755650"/>
              <a:chOff x="0" y="0"/>
              <a:chExt cx="1089" cy="1089"/>
            </a:xfrm>
          </p:grpSpPr>
          <p:sp>
            <p:nvSpPr>
              <p:cNvPr id="96"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7"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8" name="Group 51"/>
            <p:cNvGrpSpPr>
              <a:grpSpLocks/>
            </p:cNvGrpSpPr>
            <p:nvPr/>
          </p:nvGrpSpPr>
          <p:grpSpPr bwMode="auto">
            <a:xfrm>
              <a:off x="1730376" y="1554163"/>
              <a:ext cx="755650" cy="755650"/>
              <a:chOff x="0" y="0"/>
              <a:chExt cx="1089" cy="1089"/>
            </a:xfrm>
          </p:grpSpPr>
          <p:sp>
            <p:nvSpPr>
              <p:cNvPr id="94"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5"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9" name="Group 56"/>
            <p:cNvGrpSpPr>
              <a:grpSpLocks/>
            </p:cNvGrpSpPr>
            <p:nvPr/>
          </p:nvGrpSpPr>
          <p:grpSpPr bwMode="auto">
            <a:xfrm>
              <a:off x="1262063" y="1697038"/>
              <a:ext cx="755650" cy="755650"/>
              <a:chOff x="0" y="0"/>
              <a:chExt cx="1089" cy="1089"/>
            </a:xfrm>
          </p:grpSpPr>
          <p:sp>
            <p:nvSpPr>
              <p:cNvPr id="92"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93"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0" name="Group 61"/>
            <p:cNvGrpSpPr>
              <a:grpSpLocks/>
            </p:cNvGrpSpPr>
            <p:nvPr/>
          </p:nvGrpSpPr>
          <p:grpSpPr bwMode="auto">
            <a:xfrm>
              <a:off x="1765301" y="1985963"/>
              <a:ext cx="755650" cy="755650"/>
              <a:chOff x="0" y="0"/>
              <a:chExt cx="1089" cy="1089"/>
            </a:xfrm>
          </p:grpSpPr>
          <p:sp>
            <p:nvSpPr>
              <p:cNvPr id="90"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1"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1" name="Group 66"/>
            <p:cNvGrpSpPr>
              <a:grpSpLocks/>
            </p:cNvGrpSpPr>
            <p:nvPr/>
          </p:nvGrpSpPr>
          <p:grpSpPr bwMode="auto">
            <a:xfrm>
              <a:off x="2270126" y="1770063"/>
              <a:ext cx="755650" cy="755650"/>
              <a:chOff x="0" y="0"/>
              <a:chExt cx="1089" cy="1089"/>
            </a:xfrm>
          </p:grpSpPr>
          <p:sp>
            <p:nvSpPr>
              <p:cNvPr id="88"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9"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2" name="Group 71"/>
            <p:cNvGrpSpPr>
              <a:grpSpLocks/>
            </p:cNvGrpSpPr>
            <p:nvPr/>
          </p:nvGrpSpPr>
          <p:grpSpPr bwMode="auto">
            <a:xfrm>
              <a:off x="2630488" y="1697038"/>
              <a:ext cx="755650" cy="755648"/>
              <a:chOff x="0" y="0"/>
              <a:chExt cx="1089" cy="1089"/>
            </a:xfrm>
          </p:grpSpPr>
          <p:sp>
            <p:nvSpPr>
              <p:cNvPr id="86"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7"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3" name="Group 76"/>
            <p:cNvGrpSpPr>
              <a:grpSpLocks/>
            </p:cNvGrpSpPr>
            <p:nvPr/>
          </p:nvGrpSpPr>
          <p:grpSpPr bwMode="auto">
            <a:xfrm>
              <a:off x="1081088" y="1889125"/>
              <a:ext cx="2368550" cy="2665412"/>
              <a:chOff x="0" y="0"/>
              <a:chExt cx="1492" cy="1679"/>
            </a:xfrm>
          </p:grpSpPr>
          <p:sp>
            <p:nvSpPr>
              <p:cNvPr id="84"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5"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106" name="组合 105"/>
          <p:cNvGrpSpPr/>
          <p:nvPr/>
        </p:nvGrpSpPr>
        <p:grpSpPr>
          <a:xfrm>
            <a:off x="6863335" y="4744860"/>
            <a:ext cx="496013" cy="700019"/>
            <a:chOff x="5815013" y="3460750"/>
            <a:chExt cx="393700" cy="555625"/>
          </a:xfrm>
        </p:grpSpPr>
        <p:sp>
          <p:nvSpPr>
            <p:cNvPr id="107"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08" name="Group 90"/>
            <p:cNvGrpSpPr>
              <a:grpSpLocks/>
            </p:cNvGrpSpPr>
            <p:nvPr/>
          </p:nvGrpSpPr>
          <p:grpSpPr bwMode="auto">
            <a:xfrm>
              <a:off x="5816601" y="3460750"/>
              <a:ext cx="392112" cy="539367"/>
              <a:chOff x="0" y="0"/>
              <a:chExt cx="247" cy="340"/>
            </a:xfrm>
          </p:grpSpPr>
          <p:sp>
            <p:nvSpPr>
              <p:cNvPr id="109"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0"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1"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112"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13"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114" name="组合 113"/>
          <p:cNvGrpSpPr/>
          <p:nvPr/>
        </p:nvGrpSpPr>
        <p:grpSpPr>
          <a:xfrm>
            <a:off x="6857872" y="1859470"/>
            <a:ext cx="532123" cy="598139"/>
            <a:chOff x="5810678" y="1001615"/>
            <a:chExt cx="422361" cy="474760"/>
          </a:xfrm>
        </p:grpSpPr>
        <p:sp>
          <p:nvSpPr>
            <p:cNvPr id="115"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16" name="组合 115"/>
            <p:cNvGrpSpPr/>
            <p:nvPr/>
          </p:nvGrpSpPr>
          <p:grpSpPr>
            <a:xfrm>
              <a:off x="5810678" y="1001615"/>
              <a:ext cx="422361" cy="422361"/>
              <a:chOff x="5003908" y="1229805"/>
              <a:chExt cx="897741" cy="897741"/>
            </a:xfrm>
          </p:grpSpPr>
          <p:sp>
            <p:nvSpPr>
              <p:cNvPr id="117"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8"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9"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120" name="组合 119"/>
          <p:cNvGrpSpPr/>
          <p:nvPr/>
        </p:nvGrpSpPr>
        <p:grpSpPr>
          <a:xfrm>
            <a:off x="4783214" y="1657277"/>
            <a:ext cx="1360781" cy="1360781"/>
            <a:chOff x="3896974" y="1004807"/>
            <a:chExt cx="1231816" cy="1231816"/>
          </a:xfrm>
        </p:grpSpPr>
        <p:sp>
          <p:nvSpPr>
            <p:cNvPr id="121" name="椭圆 120"/>
            <p:cNvSpPr/>
            <p:nvPr/>
          </p:nvSpPr>
          <p:spPr>
            <a:xfrm>
              <a:off x="3896974" y="1004807"/>
              <a:ext cx="1231816" cy="1231816"/>
            </a:xfrm>
            <a:prstGeom prst="ellipse">
              <a:avLst/>
            </a:prstGeom>
            <a:solidFill>
              <a:srgbClr val="00B0F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22" name="组合 121"/>
            <p:cNvGrpSpPr/>
            <p:nvPr/>
          </p:nvGrpSpPr>
          <p:grpSpPr>
            <a:xfrm>
              <a:off x="3975695" y="1021609"/>
              <a:ext cx="1074373" cy="351584"/>
              <a:chOff x="4042072" y="2366383"/>
              <a:chExt cx="635886" cy="208091"/>
            </a:xfrm>
          </p:grpSpPr>
          <p:sp>
            <p:nvSpPr>
              <p:cNvPr id="123"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24"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25"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26" name="矩形 47"/>
          <p:cNvSpPr>
            <a:spLocks noChangeArrowheads="1"/>
          </p:cNvSpPr>
          <p:nvPr/>
        </p:nvSpPr>
        <p:spPr bwMode="auto">
          <a:xfrm>
            <a:off x="7533665" y="2227823"/>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7" name="TextBox 59"/>
          <p:cNvSpPr txBox="1">
            <a:spLocks noChangeArrowheads="1"/>
          </p:cNvSpPr>
          <p:nvPr/>
        </p:nvSpPr>
        <p:spPr bwMode="auto">
          <a:xfrm flipH="1">
            <a:off x="7533270" y="1864403"/>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8" name="TextBox 59"/>
          <p:cNvSpPr txBox="1">
            <a:spLocks noChangeArrowheads="1"/>
          </p:cNvSpPr>
          <p:nvPr/>
        </p:nvSpPr>
        <p:spPr bwMode="auto">
          <a:xfrm flipH="1">
            <a:off x="7549995" y="329978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9" name="矩形 47"/>
          <p:cNvSpPr>
            <a:spLocks noChangeArrowheads="1"/>
          </p:cNvSpPr>
          <p:nvPr/>
        </p:nvSpPr>
        <p:spPr bwMode="auto">
          <a:xfrm>
            <a:off x="7533665" y="3682160"/>
            <a:ext cx="3575614"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30" name="TextBox 59"/>
          <p:cNvSpPr txBox="1">
            <a:spLocks noChangeArrowheads="1"/>
          </p:cNvSpPr>
          <p:nvPr/>
        </p:nvSpPr>
        <p:spPr bwMode="auto">
          <a:xfrm flipH="1">
            <a:off x="7549995" y="457956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31" name="矩形 47"/>
          <p:cNvSpPr>
            <a:spLocks noChangeArrowheads="1"/>
          </p:cNvSpPr>
          <p:nvPr/>
        </p:nvSpPr>
        <p:spPr bwMode="auto">
          <a:xfrm>
            <a:off x="7533665" y="4961941"/>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18132103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1000"/>
                                        <p:tgtEl>
                                          <p:spTgt spid="72"/>
                                        </p:tgtEl>
                                      </p:cBhvr>
                                    </p:animEffect>
                                    <p:anim calcmode="lin" valueType="num">
                                      <p:cBhvr>
                                        <p:cTn id="21" dur="1000" fill="hold"/>
                                        <p:tgtEl>
                                          <p:spTgt spid="72"/>
                                        </p:tgtEl>
                                        <p:attrNameLst>
                                          <p:attrName>ppt_x</p:attrName>
                                        </p:attrNameLst>
                                      </p:cBhvr>
                                      <p:tavLst>
                                        <p:tav tm="0">
                                          <p:val>
                                            <p:strVal val="#ppt_x"/>
                                          </p:val>
                                        </p:tav>
                                        <p:tav tm="100000">
                                          <p:val>
                                            <p:strVal val="#ppt_x"/>
                                          </p:val>
                                        </p:tav>
                                      </p:tavLst>
                                    </p:anim>
                                    <p:anim calcmode="lin" valueType="num">
                                      <p:cBhvr>
                                        <p:cTn id="22" dur="1000" fill="hold"/>
                                        <p:tgtEl>
                                          <p:spTgt spid="7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12"/>
                                        </p:tgtEl>
                                        <p:attrNameLst>
                                          <p:attrName>style.visibility</p:attrName>
                                        </p:attrNameLst>
                                      </p:cBhvr>
                                      <p:to>
                                        <p:strVal val="visible"/>
                                      </p:to>
                                    </p:set>
                                    <p:anim calcmode="lin" valueType="num">
                                      <p:cBhvr>
                                        <p:cTn id="26" dur="500" fill="hold"/>
                                        <p:tgtEl>
                                          <p:spTgt spid="112"/>
                                        </p:tgtEl>
                                        <p:attrNameLst>
                                          <p:attrName>ppt_w</p:attrName>
                                        </p:attrNameLst>
                                      </p:cBhvr>
                                      <p:tavLst>
                                        <p:tav tm="0">
                                          <p:val>
                                            <p:fltVal val="0"/>
                                          </p:val>
                                        </p:tav>
                                        <p:tav tm="100000">
                                          <p:val>
                                            <p:strVal val="#ppt_w"/>
                                          </p:val>
                                        </p:tav>
                                      </p:tavLst>
                                    </p:anim>
                                    <p:anim calcmode="lin" valueType="num">
                                      <p:cBhvr>
                                        <p:cTn id="27" dur="500" fill="hold"/>
                                        <p:tgtEl>
                                          <p:spTgt spid="112"/>
                                        </p:tgtEl>
                                        <p:attrNameLst>
                                          <p:attrName>ppt_h</p:attrName>
                                        </p:attrNameLst>
                                      </p:cBhvr>
                                      <p:tavLst>
                                        <p:tav tm="0">
                                          <p:val>
                                            <p:fltVal val="0"/>
                                          </p:val>
                                        </p:tav>
                                        <p:tav tm="100000">
                                          <p:val>
                                            <p:strVal val="#ppt_h"/>
                                          </p:val>
                                        </p:tav>
                                      </p:tavLst>
                                    </p:anim>
                                    <p:animEffect transition="in" filter="fade">
                                      <p:cBhvr>
                                        <p:cTn id="28" dur="500"/>
                                        <p:tgtEl>
                                          <p:spTgt spid="112"/>
                                        </p:tgtEl>
                                      </p:cBhvr>
                                    </p:animEffect>
                                  </p:childTnLst>
                                </p:cTn>
                              </p:par>
                            </p:childTnLst>
                          </p:cTn>
                        </p:par>
                        <p:par>
                          <p:cTn id="29" fill="hold">
                            <p:stCondLst>
                              <p:cond delay="2000"/>
                            </p:stCondLst>
                            <p:childTnLst>
                              <p:par>
                                <p:cTn id="30" presetID="10" presetClass="entr" presetSubtype="0" fill="hold" grpId="0" nodeType="afterEffect">
                                  <p:stCondLst>
                                    <p:cond delay="25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par>
                          <p:cTn id="33" fill="hold">
                            <p:stCondLst>
                              <p:cond delay="2750"/>
                            </p:stCondLst>
                            <p:childTnLst>
                              <p:par>
                                <p:cTn id="34" presetID="22" presetClass="entr" presetSubtype="8" fill="hold" grpId="0" nodeType="after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 calcmode="lin" valueType="num">
                                      <p:cBhvr>
                                        <p:cTn id="40" dur="500" fill="hold"/>
                                        <p:tgtEl>
                                          <p:spTgt spid="120"/>
                                        </p:tgtEl>
                                        <p:attrNameLst>
                                          <p:attrName>ppt_w</p:attrName>
                                        </p:attrNameLst>
                                      </p:cBhvr>
                                      <p:tavLst>
                                        <p:tav tm="0">
                                          <p:val>
                                            <p:fltVal val="0"/>
                                          </p:val>
                                        </p:tav>
                                        <p:tav tm="100000">
                                          <p:val>
                                            <p:strVal val="#ppt_w"/>
                                          </p:val>
                                        </p:tav>
                                      </p:tavLst>
                                    </p:anim>
                                    <p:anim calcmode="lin" valueType="num">
                                      <p:cBhvr>
                                        <p:cTn id="41" dur="500" fill="hold"/>
                                        <p:tgtEl>
                                          <p:spTgt spid="120"/>
                                        </p:tgtEl>
                                        <p:attrNameLst>
                                          <p:attrName>ppt_h</p:attrName>
                                        </p:attrNameLst>
                                      </p:cBhvr>
                                      <p:tavLst>
                                        <p:tav tm="0">
                                          <p:val>
                                            <p:fltVal val="0"/>
                                          </p:val>
                                        </p:tav>
                                        <p:tav tm="100000">
                                          <p:val>
                                            <p:strVal val="#ppt_h"/>
                                          </p:val>
                                        </p:tav>
                                      </p:tavLst>
                                    </p:anim>
                                    <p:animEffect transition="in" filter="fade">
                                      <p:cBhvr>
                                        <p:cTn id="42" dur="500"/>
                                        <p:tgtEl>
                                          <p:spTgt spid="120"/>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Effect>
                                      <p:cBhvr>
                                        <p:cTn id="46" dur="500"/>
                                        <p:tgtEl>
                                          <p:spTgt spid="125"/>
                                        </p:tgtEl>
                                      </p:cBhvr>
                                    </p:animEffect>
                                  </p:childTnLst>
                                </p:cTn>
                              </p:par>
                            </p:childTnLst>
                          </p:cTn>
                        </p:par>
                        <p:par>
                          <p:cTn id="47" fill="hold">
                            <p:stCondLst>
                              <p:cond delay="4500"/>
                            </p:stCondLst>
                            <p:childTnLst>
                              <p:par>
                                <p:cTn id="48" presetID="26"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p:cBhvr>
                                        <p:cTn id="50" dur="580">
                                          <p:stCondLst>
                                            <p:cond delay="0"/>
                                          </p:stCondLst>
                                        </p:cTn>
                                        <p:tgtEl>
                                          <p:spTgt spid="58"/>
                                        </p:tgtEl>
                                      </p:cBhvr>
                                    </p:animEffect>
                                    <p:anim calcmode="lin" valueType="num">
                                      <p:cBhvr>
                                        <p:cTn id="51"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56" dur="26">
                                          <p:stCondLst>
                                            <p:cond delay="650"/>
                                          </p:stCondLst>
                                        </p:cTn>
                                        <p:tgtEl>
                                          <p:spTgt spid="58"/>
                                        </p:tgtEl>
                                      </p:cBhvr>
                                      <p:to x="100000" y="60000"/>
                                    </p:animScale>
                                    <p:animScale>
                                      <p:cBhvr>
                                        <p:cTn id="57" dur="166" decel="50000">
                                          <p:stCondLst>
                                            <p:cond delay="676"/>
                                          </p:stCondLst>
                                        </p:cTn>
                                        <p:tgtEl>
                                          <p:spTgt spid="58"/>
                                        </p:tgtEl>
                                      </p:cBhvr>
                                      <p:to x="100000" y="100000"/>
                                    </p:animScale>
                                    <p:animScale>
                                      <p:cBhvr>
                                        <p:cTn id="58" dur="26">
                                          <p:stCondLst>
                                            <p:cond delay="1312"/>
                                          </p:stCondLst>
                                        </p:cTn>
                                        <p:tgtEl>
                                          <p:spTgt spid="58"/>
                                        </p:tgtEl>
                                      </p:cBhvr>
                                      <p:to x="100000" y="80000"/>
                                    </p:animScale>
                                    <p:animScale>
                                      <p:cBhvr>
                                        <p:cTn id="59" dur="166" decel="50000">
                                          <p:stCondLst>
                                            <p:cond delay="1338"/>
                                          </p:stCondLst>
                                        </p:cTn>
                                        <p:tgtEl>
                                          <p:spTgt spid="58"/>
                                        </p:tgtEl>
                                      </p:cBhvr>
                                      <p:to x="100000" y="100000"/>
                                    </p:animScale>
                                    <p:animScale>
                                      <p:cBhvr>
                                        <p:cTn id="60" dur="26">
                                          <p:stCondLst>
                                            <p:cond delay="1642"/>
                                          </p:stCondLst>
                                        </p:cTn>
                                        <p:tgtEl>
                                          <p:spTgt spid="58"/>
                                        </p:tgtEl>
                                      </p:cBhvr>
                                      <p:to x="100000" y="90000"/>
                                    </p:animScale>
                                    <p:animScale>
                                      <p:cBhvr>
                                        <p:cTn id="61" dur="166" decel="50000">
                                          <p:stCondLst>
                                            <p:cond delay="1668"/>
                                          </p:stCondLst>
                                        </p:cTn>
                                        <p:tgtEl>
                                          <p:spTgt spid="58"/>
                                        </p:tgtEl>
                                      </p:cBhvr>
                                      <p:to x="100000" y="100000"/>
                                    </p:animScale>
                                    <p:animScale>
                                      <p:cBhvr>
                                        <p:cTn id="62" dur="26">
                                          <p:stCondLst>
                                            <p:cond delay="1808"/>
                                          </p:stCondLst>
                                        </p:cTn>
                                        <p:tgtEl>
                                          <p:spTgt spid="58"/>
                                        </p:tgtEl>
                                      </p:cBhvr>
                                      <p:to x="100000" y="95000"/>
                                    </p:animScale>
                                    <p:animScale>
                                      <p:cBhvr>
                                        <p:cTn id="63" dur="166" decel="50000">
                                          <p:stCondLst>
                                            <p:cond delay="1834"/>
                                          </p:stCondLst>
                                        </p:cTn>
                                        <p:tgtEl>
                                          <p:spTgt spid="58"/>
                                        </p:tgtEl>
                                      </p:cBhvr>
                                      <p:to x="100000" y="100000"/>
                                    </p:animScale>
                                  </p:childTnLst>
                                </p:cTn>
                              </p:par>
                              <p:par>
                                <p:cTn id="64" presetID="26" presetClass="entr" presetSubtype="0" fill="hold" nodeType="withEffect">
                                  <p:stCondLst>
                                    <p:cond delay="250"/>
                                  </p:stCondLst>
                                  <p:childTnLst>
                                    <p:set>
                                      <p:cBhvr>
                                        <p:cTn id="65" dur="1" fill="hold">
                                          <p:stCondLst>
                                            <p:cond delay="0"/>
                                          </p:stCondLst>
                                        </p:cTn>
                                        <p:tgtEl>
                                          <p:spTgt spid="43"/>
                                        </p:tgtEl>
                                        <p:attrNameLst>
                                          <p:attrName>style.visibility</p:attrName>
                                        </p:attrNameLst>
                                      </p:cBhvr>
                                      <p:to>
                                        <p:strVal val="visible"/>
                                      </p:to>
                                    </p:set>
                                    <p:animEffect>
                                      <p:cBhvr>
                                        <p:cTn id="66" dur="580">
                                          <p:stCondLst>
                                            <p:cond delay="0"/>
                                          </p:stCondLst>
                                        </p:cTn>
                                        <p:tgtEl>
                                          <p:spTgt spid="43"/>
                                        </p:tgtEl>
                                      </p:cBhvr>
                                    </p:animEffect>
                                    <p:anim calcmode="lin" valueType="num">
                                      <p:cBhvr>
                                        <p:cTn id="67"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72" dur="26">
                                          <p:stCondLst>
                                            <p:cond delay="650"/>
                                          </p:stCondLst>
                                        </p:cTn>
                                        <p:tgtEl>
                                          <p:spTgt spid="43"/>
                                        </p:tgtEl>
                                      </p:cBhvr>
                                      <p:to x="100000" y="60000"/>
                                    </p:animScale>
                                    <p:animScale>
                                      <p:cBhvr>
                                        <p:cTn id="73" dur="166" decel="50000">
                                          <p:stCondLst>
                                            <p:cond delay="676"/>
                                          </p:stCondLst>
                                        </p:cTn>
                                        <p:tgtEl>
                                          <p:spTgt spid="43"/>
                                        </p:tgtEl>
                                      </p:cBhvr>
                                      <p:to x="100000" y="100000"/>
                                    </p:animScale>
                                    <p:animScale>
                                      <p:cBhvr>
                                        <p:cTn id="74" dur="26">
                                          <p:stCondLst>
                                            <p:cond delay="1312"/>
                                          </p:stCondLst>
                                        </p:cTn>
                                        <p:tgtEl>
                                          <p:spTgt spid="43"/>
                                        </p:tgtEl>
                                      </p:cBhvr>
                                      <p:to x="100000" y="80000"/>
                                    </p:animScale>
                                    <p:animScale>
                                      <p:cBhvr>
                                        <p:cTn id="75" dur="166" decel="50000">
                                          <p:stCondLst>
                                            <p:cond delay="1338"/>
                                          </p:stCondLst>
                                        </p:cTn>
                                        <p:tgtEl>
                                          <p:spTgt spid="43"/>
                                        </p:tgtEl>
                                      </p:cBhvr>
                                      <p:to x="100000" y="100000"/>
                                    </p:animScale>
                                    <p:animScale>
                                      <p:cBhvr>
                                        <p:cTn id="76" dur="26">
                                          <p:stCondLst>
                                            <p:cond delay="1642"/>
                                          </p:stCondLst>
                                        </p:cTn>
                                        <p:tgtEl>
                                          <p:spTgt spid="43"/>
                                        </p:tgtEl>
                                      </p:cBhvr>
                                      <p:to x="100000" y="90000"/>
                                    </p:animScale>
                                    <p:animScale>
                                      <p:cBhvr>
                                        <p:cTn id="77" dur="166" decel="50000">
                                          <p:stCondLst>
                                            <p:cond delay="1668"/>
                                          </p:stCondLst>
                                        </p:cTn>
                                        <p:tgtEl>
                                          <p:spTgt spid="43"/>
                                        </p:tgtEl>
                                      </p:cBhvr>
                                      <p:to x="100000" y="100000"/>
                                    </p:animScale>
                                    <p:animScale>
                                      <p:cBhvr>
                                        <p:cTn id="78" dur="26">
                                          <p:stCondLst>
                                            <p:cond delay="1808"/>
                                          </p:stCondLst>
                                        </p:cTn>
                                        <p:tgtEl>
                                          <p:spTgt spid="43"/>
                                        </p:tgtEl>
                                      </p:cBhvr>
                                      <p:to x="100000" y="95000"/>
                                    </p:animScale>
                                    <p:animScale>
                                      <p:cBhvr>
                                        <p:cTn id="79" dur="166" decel="50000">
                                          <p:stCondLst>
                                            <p:cond delay="1834"/>
                                          </p:stCondLst>
                                        </p:cTn>
                                        <p:tgtEl>
                                          <p:spTgt spid="43"/>
                                        </p:tgtEl>
                                      </p:cBhvr>
                                      <p:to x="100000" y="100000"/>
                                    </p:animScale>
                                  </p:childTnLst>
                                </p:cTn>
                              </p:par>
                              <p:par>
                                <p:cTn id="80" presetID="26" presetClass="entr" presetSubtype="0" fill="hold" nodeType="withEffect">
                                  <p:stCondLst>
                                    <p:cond delay="500"/>
                                  </p:stCondLst>
                                  <p:childTnLst>
                                    <p:set>
                                      <p:cBhvr>
                                        <p:cTn id="81" dur="1" fill="hold">
                                          <p:stCondLst>
                                            <p:cond delay="0"/>
                                          </p:stCondLst>
                                        </p:cTn>
                                        <p:tgtEl>
                                          <p:spTgt spid="51"/>
                                        </p:tgtEl>
                                        <p:attrNameLst>
                                          <p:attrName>style.visibility</p:attrName>
                                        </p:attrNameLst>
                                      </p:cBhvr>
                                      <p:to>
                                        <p:strVal val="visible"/>
                                      </p:to>
                                    </p:set>
                                    <p:animEffect>
                                      <p:cBhvr>
                                        <p:cTn id="82" dur="580">
                                          <p:stCondLst>
                                            <p:cond delay="0"/>
                                          </p:stCondLst>
                                        </p:cTn>
                                        <p:tgtEl>
                                          <p:spTgt spid="51"/>
                                        </p:tgtEl>
                                      </p:cBhvr>
                                    </p:animEffect>
                                    <p:anim calcmode="lin" valueType="num">
                                      <p:cBhvr>
                                        <p:cTn id="83"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88" dur="26">
                                          <p:stCondLst>
                                            <p:cond delay="650"/>
                                          </p:stCondLst>
                                        </p:cTn>
                                        <p:tgtEl>
                                          <p:spTgt spid="51"/>
                                        </p:tgtEl>
                                      </p:cBhvr>
                                      <p:to x="100000" y="60000"/>
                                    </p:animScale>
                                    <p:animScale>
                                      <p:cBhvr>
                                        <p:cTn id="89" dur="166" decel="50000">
                                          <p:stCondLst>
                                            <p:cond delay="676"/>
                                          </p:stCondLst>
                                        </p:cTn>
                                        <p:tgtEl>
                                          <p:spTgt spid="51"/>
                                        </p:tgtEl>
                                      </p:cBhvr>
                                      <p:to x="100000" y="100000"/>
                                    </p:animScale>
                                    <p:animScale>
                                      <p:cBhvr>
                                        <p:cTn id="90" dur="26">
                                          <p:stCondLst>
                                            <p:cond delay="1312"/>
                                          </p:stCondLst>
                                        </p:cTn>
                                        <p:tgtEl>
                                          <p:spTgt spid="51"/>
                                        </p:tgtEl>
                                      </p:cBhvr>
                                      <p:to x="100000" y="80000"/>
                                    </p:animScale>
                                    <p:animScale>
                                      <p:cBhvr>
                                        <p:cTn id="91" dur="166" decel="50000">
                                          <p:stCondLst>
                                            <p:cond delay="1338"/>
                                          </p:stCondLst>
                                        </p:cTn>
                                        <p:tgtEl>
                                          <p:spTgt spid="51"/>
                                        </p:tgtEl>
                                      </p:cBhvr>
                                      <p:to x="100000" y="100000"/>
                                    </p:animScale>
                                    <p:animScale>
                                      <p:cBhvr>
                                        <p:cTn id="92" dur="26">
                                          <p:stCondLst>
                                            <p:cond delay="1642"/>
                                          </p:stCondLst>
                                        </p:cTn>
                                        <p:tgtEl>
                                          <p:spTgt spid="51"/>
                                        </p:tgtEl>
                                      </p:cBhvr>
                                      <p:to x="100000" y="90000"/>
                                    </p:animScale>
                                    <p:animScale>
                                      <p:cBhvr>
                                        <p:cTn id="93" dur="166" decel="50000">
                                          <p:stCondLst>
                                            <p:cond delay="1668"/>
                                          </p:stCondLst>
                                        </p:cTn>
                                        <p:tgtEl>
                                          <p:spTgt spid="51"/>
                                        </p:tgtEl>
                                      </p:cBhvr>
                                      <p:to x="100000" y="100000"/>
                                    </p:animScale>
                                    <p:animScale>
                                      <p:cBhvr>
                                        <p:cTn id="94" dur="26">
                                          <p:stCondLst>
                                            <p:cond delay="1808"/>
                                          </p:stCondLst>
                                        </p:cTn>
                                        <p:tgtEl>
                                          <p:spTgt spid="51"/>
                                        </p:tgtEl>
                                      </p:cBhvr>
                                      <p:to x="100000" y="95000"/>
                                    </p:animScale>
                                    <p:animScale>
                                      <p:cBhvr>
                                        <p:cTn id="95" dur="166" decel="50000">
                                          <p:stCondLst>
                                            <p:cond delay="1834"/>
                                          </p:stCondLst>
                                        </p:cTn>
                                        <p:tgtEl>
                                          <p:spTgt spid="51"/>
                                        </p:tgtEl>
                                      </p:cBhvr>
                                      <p:to x="100000" y="100000"/>
                                    </p:animScale>
                                  </p:childTnLst>
                                </p:cTn>
                              </p:par>
                            </p:childTnLst>
                          </p:cTn>
                        </p:par>
                        <p:par>
                          <p:cTn id="96" fill="hold">
                            <p:stCondLst>
                              <p:cond delay="7000"/>
                            </p:stCondLst>
                            <p:childTnLst>
                              <p:par>
                                <p:cTn id="97" presetID="10" presetClass="entr" presetSubtype="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p:cTn id="99" dur="500" fill="hold"/>
                                        <p:tgtEl>
                                          <p:spTgt spid="114"/>
                                        </p:tgtEl>
                                        <p:attrNameLst>
                                          <p:attrName>ppt_w</p:attrName>
                                        </p:attrNameLst>
                                      </p:cBhvr>
                                      <p:tavLst>
                                        <p:tav tm="0">
                                          <p:val>
                                            <p:fltVal val="0"/>
                                          </p:val>
                                        </p:tav>
                                        <p:tav tm="100000">
                                          <p:val>
                                            <p:strVal val="#ppt_w"/>
                                          </p:val>
                                        </p:tav>
                                      </p:tavLst>
                                    </p:anim>
                                    <p:anim calcmode="lin" valueType="num">
                                      <p:cBhvr>
                                        <p:cTn id="100" dur="500" fill="hold"/>
                                        <p:tgtEl>
                                          <p:spTgt spid="114"/>
                                        </p:tgtEl>
                                        <p:attrNameLst>
                                          <p:attrName>ppt_h</p:attrName>
                                        </p:attrNameLst>
                                      </p:cBhvr>
                                      <p:tavLst>
                                        <p:tav tm="0">
                                          <p:val>
                                            <p:fltVal val="0"/>
                                          </p:val>
                                        </p:tav>
                                        <p:tav tm="100000">
                                          <p:val>
                                            <p:strVal val="#ppt_h"/>
                                          </p:val>
                                        </p:tav>
                                      </p:tavLst>
                                    </p:anim>
                                    <p:animEffect>
                                      <p:cBhvr>
                                        <p:cTn id="101" dur="500"/>
                                        <p:tgtEl>
                                          <p:spTgt spid="114"/>
                                        </p:tgtEl>
                                      </p:cBhvr>
                                    </p:animEffect>
                                  </p:childTnLst>
                                </p:cTn>
                              </p:par>
                            </p:childTnLst>
                          </p:cTn>
                        </p:par>
                        <p:par>
                          <p:cTn id="102" fill="hold">
                            <p:stCondLst>
                              <p:cond delay="7500"/>
                            </p:stCondLst>
                            <p:childTnLst>
                              <p:par>
                                <p:cTn id="103" presetID="22" presetClass="entr" presetSubtype="8"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wipe(left)">
                                      <p:cBhvr>
                                        <p:cTn id="105" dur="500"/>
                                        <p:tgtEl>
                                          <p:spTgt spid="1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wipe(left)">
                                      <p:cBhvr>
                                        <p:cTn id="108" dur="500"/>
                                        <p:tgtEl>
                                          <p:spTgt spid="127"/>
                                        </p:tgtEl>
                                      </p:cBhvr>
                                    </p:animEffect>
                                  </p:childTnLst>
                                </p:cTn>
                              </p:par>
                            </p:childTnLst>
                          </p:cTn>
                        </p:par>
                        <p:par>
                          <p:cTn id="109" fill="hold">
                            <p:stCondLst>
                              <p:cond delay="8000"/>
                            </p:stCondLst>
                            <p:childTnLst>
                              <p:par>
                                <p:cTn id="110" presetID="10" presetClass="entr" presetSubtype="0" fill="hold" nodeType="afterEffect">
                                  <p:stCondLst>
                                    <p:cond delay="0"/>
                                  </p:stCondLst>
                                  <p:childTnLst>
                                    <p:set>
                                      <p:cBhvr>
                                        <p:cTn id="111" dur="1" fill="hold">
                                          <p:stCondLst>
                                            <p:cond delay="0"/>
                                          </p:stCondLst>
                                        </p:cTn>
                                        <p:tgtEl>
                                          <p:spTgt spid="37"/>
                                        </p:tgtEl>
                                        <p:attrNameLst>
                                          <p:attrName>style.visibility</p:attrName>
                                        </p:attrNameLst>
                                      </p:cBhvr>
                                      <p:to>
                                        <p:strVal val="visible"/>
                                      </p:to>
                                    </p:set>
                                    <p:anim calcmode="lin" valueType="num">
                                      <p:cBhvr>
                                        <p:cTn id="112" dur="500" fill="hold"/>
                                        <p:tgtEl>
                                          <p:spTgt spid="37"/>
                                        </p:tgtEl>
                                        <p:attrNameLst>
                                          <p:attrName>ppt_w</p:attrName>
                                        </p:attrNameLst>
                                      </p:cBhvr>
                                      <p:tavLst>
                                        <p:tav tm="0">
                                          <p:val>
                                            <p:fltVal val="0"/>
                                          </p:val>
                                        </p:tav>
                                        <p:tav tm="100000">
                                          <p:val>
                                            <p:strVal val="#ppt_w"/>
                                          </p:val>
                                        </p:tav>
                                      </p:tavLst>
                                    </p:anim>
                                    <p:anim calcmode="lin" valueType="num">
                                      <p:cBhvr>
                                        <p:cTn id="113" dur="500" fill="hold"/>
                                        <p:tgtEl>
                                          <p:spTgt spid="37"/>
                                        </p:tgtEl>
                                        <p:attrNameLst>
                                          <p:attrName>ppt_h</p:attrName>
                                        </p:attrNameLst>
                                      </p:cBhvr>
                                      <p:tavLst>
                                        <p:tav tm="0">
                                          <p:val>
                                            <p:fltVal val="0"/>
                                          </p:val>
                                        </p:tav>
                                        <p:tav tm="100000">
                                          <p:val>
                                            <p:strVal val="#ppt_h"/>
                                          </p:val>
                                        </p:tav>
                                      </p:tavLst>
                                    </p:anim>
                                    <p:animEffect>
                                      <p:cBhvr>
                                        <p:cTn id="114" dur="500"/>
                                        <p:tgtEl>
                                          <p:spTgt spid="37"/>
                                        </p:tgtEl>
                                      </p:cBhvr>
                                    </p:animEffect>
                                  </p:childTnLst>
                                </p:cTn>
                              </p:par>
                            </p:childTnLst>
                          </p:cTn>
                        </p:par>
                        <p:par>
                          <p:cTn id="115" fill="hold">
                            <p:stCondLst>
                              <p:cond delay="8500"/>
                            </p:stCondLst>
                            <p:childTnLst>
                              <p:par>
                                <p:cTn id="116" presetID="22" presetClass="entr" presetSubtype="8" fill="hold" grpId="0" nodeType="afterEffect">
                                  <p:stCondLst>
                                    <p:cond delay="0"/>
                                  </p:stCondLst>
                                  <p:childTnLst>
                                    <p:set>
                                      <p:cBhvr>
                                        <p:cTn id="117" dur="1" fill="hold">
                                          <p:stCondLst>
                                            <p:cond delay="0"/>
                                          </p:stCondLst>
                                        </p:cTn>
                                        <p:tgtEl>
                                          <p:spTgt spid="128"/>
                                        </p:tgtEl>
                                        <p:attrNameLst>
                                          <p:attrName>style.visibility</p:attrName>
                                        </p:attrNameLst>
                                      </p:cBhvr>
                                      <p:to>
                                        <p:strVal val="visible"/>
                                      </p:to>
                                    </p:set>
                                    <p:animEffect transition="in" filter="wipe(left)">
                                      <p:cBhvr>
                                        <p:cTn id="118" dur="500"/>
                                        <p:tgtEl>
                                          <p:spTgt spid="12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9"/>
                                        </p:tgtEl>
                                        <p:attrNameLst>
                                          <p:attrName>style.visibility</p:attrName>
                                        </p:attrNameLst>
                                      </p:cBhvr>
                                      <p:to>
                                        <p:strVal val="visible"/>
                                      </p:to>
                                    </p:set>
                                    <p:animEffect transition="in" filter="wipe(left)">
                                      <p:cBhvr>
                                        <p:cTn id="121" dur="500"/>
                                        <p:tgtEl>
                                          <p:spTgt spid="129"/>
                                        </p:tgtEl>
                                      </p:cBhvr>
                                    </p:animEffect>
                                  </p:childTnLst>
                                </p:cTn>
                              </p:par>
                            </p:childTnLst>
                          </p:cTn>
                        </p:par>
                        <p:par>
                          <p:cTn id="122" fill="hold">
                            <p:stCondLst>
                              <p:cond delay="9000"/>
                            </p:stCondLst>
                            <p:childTnLst>
                              <p:par>
                                <p:cTn id="123" presetID="10" presetClass="entr" presetSubtype="0" fill="hold" nodeType="afterEffect">
                                  <p:stCondLst>
                                    <p:cond delay="0"/>
                                  </p:stCondLst>
                                  <p:childTnLst>
                                    <p:set>
                                      <p:cBhvr>
                                        <p:cTn id="124" dur="1" fill="hold">
                                          <p:stCondLst>
                                            <p:cond delay="0"/>
                                          </p:stCondLst>
                                        </p:cTn>
                                        <p:tgtEl>
                                          <p:spTgt spid="106"/>
                                        </p:tgtEl>
                                        <p:attrNameLst>
                                          <p:attrName>style.visibility</p:attrName>
                                        </p:attrNameLst>
                                      </p:cBhvr>
                                      <p:to>
                                        <p:strVal val="visible"/>
                                      </p:to>
                                    </p:set>
                                    <p:anim calcmode="lin" valueType="num">
                                      <p:cBhvr>
                                        <p:cTn id="125" dur="500" fill="hold"/>
                                        <p:tgtEl>
                                          <p:spTgt spid="106"/>
                                        </p:tgtEl>
                                        <p:attrNameLst>
                                          <p:attrName>ppt_w</p:attrName>
                                        </p:attrNameLst>
                                      </p:cBhvr>
                                      <p:tavLst>
                                        <p:tav tm="0">
                                          <p:val>
                                            <p:fltVal val="0"/>
                                          </p:val>
                                        </p:tav>
                                        <p:tav tm="100000">
                                          <p:val>
                                            <p:strVal val="#ppt_w"/>
                                          </p:val>
                                        </p:tav>
                                      </p:tavLst>
                                    </p:anim>
                                    <p:anim calcmode="lin" valueType="num">
                                      <p:cBhvr>
                                        <p:cTn id="126" dur="500" fill="hold"/>
                                        <p:tgtEl>
                                          <p:spTgt spid="106"/>
                                        </p:tgtEl>
                                        <p:attrNameLst>
                                          <p:attrName>ppt_h</p:attrName>
                                        </p:attrNameLst>
                                      </p:cBhvr>
                                      <p:tavLst>
                                        <p:tav tm="0">
                                          <p:val>
                                            <p:fltVal val="0"/>
                                          </p:val>
                                        </p:tav>
                                        <p:tav tm="100000">
                                          <p:val>
                                            <p:strVal val="#ppt_h"/>
                                          </p:val>
                                        </p:tav>
                                      </p:tavLst>
                                    </p:anim>
                                    <p:animEffect>
                                      <p:cBhvr>
                                        <p:cTn id="127" dur="500"/>
                                        <p:tgtEl>
                                          <p:spTgt spid="106"/>
                                        </p:tgtEl>
                                      </p:cBhvr>
                                    </p:animEffect>
                                  </p:childTnLst>
                                </p:cTn>
                              </p:par>
                            </p:childTnLst>
                          </p:cTn>
                        </p:par>
                        <p:par>
                          <p:cTn id="128" fill="hold">
                            <p:stCondLst>
                              <p:cond delay="9500"/>
                            </p:stCondLst>
                            <p:childTnLst>
                              <p:par>
                                <p:cTn id="129" presetID="22" presetClass="entr" presetSubtype="8" fill="hold" grpId="0" nodeType="afterEffect">
                                  <p:stCondLst>
                                    <p:cond delay="0"/>
                                  </p:stCondLst>
                                  <p:childTnLst>
                                    <p:set>
                                      <p:cBhvr>
                                        <p:cTn id="130" dur="1" fill="hold">
                                          <p:stCondLst>
                                            <p:cond delay="0"/>
                                          </p:stCondLst>
                                        </p:cTn>
                                        <p:tgtEl>
                                          <p:spTgt spid="130"/>
                                        </p:tgtEl>
                                        <p:attrNameLst>
                                          <p:attrName>style.visibility</p:attrName>
                                        </p:attrNameLst>
                                      </p:cBhvr>
                                      <p:to>
                                        <p:strVal val="visible"/>
                                      </p:to>
                                    </p:set>
                                    <p:animEffect transition="in" filter="wipe(left)">
                                      <p:cBhvr>
                                        <p:cTn id="131" dur="500"/>
                                        <p:tgtEl>
                                          <p:spTgt spid="130"/>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131"/>
                                        </p:tgtEl>
                                        <p:attrNameLst>
                                          <p:attrName>style.visibility</p:attrName>
                                        </p:attrNameLst>
                                      </p:cBhvr>
                                      <p:to>
                                        <p:strVal val="visible"/>
                                      </p:to>
                                    </p:set>
                                    <p:animEffect transition="in" filter="wipe(left)">
                                      <p:cBhvr>
                                        <p:cTn id="13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0" grpId="0" animBg="1"/>
      <p:bldP spid="112" grpId="0"/>
      <p:bldP spid="113" grpId="0"/>
      <p:bldP spid="125" grpId="0" bldLvl="0" autoUpdateAnimBg="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结束语</a:t>
            </a:r>
            <a:endParaRPr lang="en-US" altLang="zh-CN"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39</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8"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42"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43"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rgbClr val="0070C0"/>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rgbClr val="0070C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7129646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8"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
          <p:cNvSpPr/>
          <p:nvPr/>
        </p:nvSpPr>
        <p:spPr>
          <a:xfrm>
            <a:off x="1307789" y="1412776"/>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公司简介</a:t>
            </a:r>
            <a:endParaRPr lang="en-US" altLang="zh-CN" sz="20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7" name="Rectangle 2"/>
          <p:cNvSpPr/>
          <p:nvPr/>
        </p:nvSpPr>
        <p:spPr>
          <a:xfrm>
            <a:off x="6182989" y="1412776"/>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8" name="Rectangle 3"/>
          <p:cNvSpPr/>
          <p:nvPr/>
        </p:nvSpPr>
        <p:spPr>
          <a:xfrm>
            <a:off x="1306189" y="1412776"/>
            <a:ext cx="4876800" cy="2336800"/>
          </a:xfrm>
          <a:prstGeom prst="rect">
            <a:avLst/>
          </a:prstGeom>
          <a:solidFill>
            <a:srgbClr val="0070C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 name="矩形 8"/>
          <p:cNvSpPr/>
          <p:nvPr/>
        </p:nvSpPr>
        <p:spPr>
          <a:xfrm>
            <a:off x="4585419" y="1794897"/>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10" name="矩形 47"/>
          <p:cNvSpPr>
            <a:spLocks noChangeArrowheads="1"/>
          </p:cNvSpPr>
          <p:nvPr/>
        </p:nvSpPr>
        <p:spPr bwMode="auto">
          <a:xfrm>
            <a:off x="1651317" y="2247455"/>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solidFill>
              </a:rPr>
              <a:t>我图网在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itchFamily="34" charset="-122"/>
            </a:endParaRPr>
          </a:p>
        </p:txBody>
      </p:sp>
      <p:sp>
        <p:nvSpPr>
          <p:cNvPr id="13" name="Oval 4"/>
          <p:cNvSpPr/>
          <p:nvPr/>
        </p:nvSpPr>
        <p:spPr>
          <a:xfrm>
            <a:off x="2148571" y="4256998"/>
            <a:ext cx="626458" cy="6292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4" name="Oval 12"/>
          <p:cNvSpPr/>
          <p:nvPr/>
        </p:nvSpPr>
        <p:spPr>
          <a:xfrm>
            <a:off x="4672230" y="4248182"/>
            <a:ext cx="635234" cy="6380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5" name="Oval 14"/>
          <p:cNvSpPr/>
          <p:nvPr/>
        </p:nvSpPr>
        <p:spPr>
          <a:xfrm>
            <a:off x="7076725" y="4256998"/>
            <a:ext cx="625072" cy="6292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Oval 16"/>
          <p:cNvSpPr/>
          <p:nvPr/>
        </p:nvSpPr>
        <p:spPr>
          <a:xfrm>
            <a:off x="9573643" y="4257747"/>
            <a:ext cx="624328" cy="628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7" name="Group 20"/>
          <p:cNvGrpSpPr/>
          <p:nvPr/>
        </p:nvGrpSpPr>
        <p:grpSpPr>
          <a:xfrm>
            <a:off x="2291095" y="4396301"/>
            <a:ext cx="350811" cy="352989"/>
            <a:chOff x="7971783" y="2080670"/>
            <a:chExt cx="401822" cy="404317"/>
          </a:xfrm>
          <a:solidFill>
            <a:schemeClr val="bg1"/>
          </a:solidFill>
        </p:grpSpPr>
        <p:sp>
          <p:nvSpPr>
            <p:cNvPr id="18"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9"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20" name="Group 23"/>
          <p:cNvGrpSpPr/>
          <p:nvPr/>
        </p:nvGrpSpPr>
        <p:grpSpPr>
          <a:xfrm>
            <a:off x="4849337" y="4398756"/>
            <a:ext cx="344678" cy="300488"/>
            <a:chOff x="7540014" y="4306907"/>
            <a:chExt cx="389342" cy="339426"/>
          </a:xfrm>
          <a:solidFill>
            <a:schemeClr val="bg1"/>
          </a:solidFill>
        </p:grpSpPr>
        <p:sp>
          <p:nvSpPr>
            <p:cNvPr id="2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32" name="Group 35"/>
          <p:cNvGrpSpPr/>
          <p:nvPr/>
        </p:nvGrpSpPr>
        <p:grpSpPr>
          <a:xfrm>
            <a:off x="9708936" y="4396301"/>
            <a:ext cx="330806" cy="328630"/>
            <a:chOff x="6853673" y="3715407"/>
            <a:chExt cx="379359" cy="376864"/>
          </a:xfrm>
          <a:solidFill>
            <a:schemeClr val="bg1"/>
          </a:solidFill>
        </p:grpSpPr>
        <p:sp>
          <p:nvSpPr>
            <p:cNvPr id="33"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4"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5"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6"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7"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8"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9"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0"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1"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2"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3"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4"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6"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7"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8"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9"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0"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51" name="Group 54"/>
          <p:cNvGrpSpPr/>
          <p:nvPr/>
        </p:nvGrpSpPr>
        <p:grpSpPr>
          <a:xfrm>
            <a:off x="7258524" y="4439006"/>
            <a:ext cx="261474" cy="339916"/>
            <a:chOff x="6421904" y="4798576"/>
            <a:chExt cx="299494" cy="389342"/>
          </a:xfrm>
          <a:solidFill>
            <a:schemeClr val="bg1"/>
          </a:solidFill>
        </p:grpSpPr>
        <p:sp>
          <p:nvSpPr>
            <p:cNvPr id="52"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3"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4" name="矩形 53"/>
          <p:cNvSpPr/>
          <p:nvPr/>
        </p:nvSpPr>
        <p:spPr>
          <a:xfrm>
            <a:off x="1670736"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1526720"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56" name="矩形 55"/>
          <p:cNvSpPr/>
          <p:nvPr/>
        </p:nvSpPr>
        <p:spPr>
          <a:xfrm>
            <a:off x="4193337"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049321"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58" name="矩形 57"/>
          <p:cNvSpPr/>
          <p:nvPr/>
        </p:nvSpPr>
        <p:spPr>
          <a:xfrm>
            <a:off x="9094750"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8950734"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60" name="矩形 59"/>
          <p:cNvSpPr/>
          <p:nvPr/>
        </p:nvSpPr>
        <p:spPr>
          <a:xfrm>
            <a:off x="6596774"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61" name="矩形 47"/>
          <p:cNvSpPr>
            <a:spLocks noChangeArrowheads="1"/>
          </p:cNvSpPr>
          <p:nvPr/>
        </p:nvSpPr>
        <p:spPr bwMode="auto">
          <a:xfrm>
            <a:off x="6452758"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4</a:t>
            </a:r>
          </a:p>
        </p:txBody>
      </p:sp>
    </p:spTree>
    <p:extLst>
      <p:ext uri="{BB962C8B-B14F-4D97-AF65-F5344CB8AC3E}">
        <p14:creationId xmlns:p14="http://schemas.microsoft.com/office/powerpoint/2010/main" val="30426562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21"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400"/>
                                        <p:tgtEl>
                                          <p:spTgt spid="13"/>
                                        </p:tgtEl>
                                      </p:cBhvr>
                                    </p:animEffect>
                                  </p:childTnLst>
                                </p:cTn>
                              </p:par>
                            </p:childTnLst>
                          </p:cTn>
                        </p:par>
                        <p:par>
                          <p:cTn id="41" fill="hold">
                            <p:stCondLst>
                              <p:cond delay="2650"/>
                            </p:stCondLst>
                            <p:childTnLst>
                              <p:par>
                                <p:cTn id="42" presetID="21"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400"/>
                                        <p:tgtEl>
                                          <p:spTgt spid="14"/>
                                        </p:tgtEl>
                                      </p:cBhvr>
                                    </p:animEffect>
                                  </p:childTnLst>
                                </p:cTn>
                              </p:par>
                            </p:childTnLst>
                          </p:cTn>
                        </p:par>
                        <p:par>
                          <p:cTn id="45" fill="hold">
                            <p:stCondLst>
                              <p:cond delay="3050"/>
                            </p:stCondLst>
                            <p:childTnLst>
                              <p:par>
                                <p:cTn id="46" presetID="21" presetClass="entr" presetSubtype="1"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heel(1)">
                                      <p:cBhvr>
                                        <p:cTn id="48" dur="400"/>
                                        <p:tgtEl>
                                          <p:spTgt spid="15"/>
                                        </p:tgtEl>
                                      </p:cBhvr>
                                    </p:animEffect>
                                  </p:childTnLst>
                                </p:cTn>
                              </p:par>
                            </p:childTnLst>
                          </p:cTn>
                        </p:par>
                        <p:par>
                          <p:cTn id="49" fill="hold">
                            <p:stCondLst>
                              <p:cond delay="3450"/>
                            </p:stCondLst>
                            <p:childTnLst>
                              <p:par>
                                <p:cTn id="50" presetID="21"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heel(1)">
                                      <p:cBhvr>
                                        <p:cTn id="52" dur="400"/>
                                        <p:tgtEl>
                                          <p:spTgt spid="16"/>
                                        </p:tgtEl>
                                      </p:cBhvr>
                                    </p:animEffect>
                                  </p:childTnLst>
                                </p:cTn>
                              </p:par>
                            </p:childTnLst>
                          </p:cTn>
                        </p:par>
                        <p:par>
                          <p:cTn id="53" fill="hold">
                            <p:stCondLst>
                              <p:cond delay="385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5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50"/>
                                        <p:tgtEl>
                                          <p:spTgt spid="20"/>
                                        </p:tgtEl>
                                      </p:cBhvr>
                                    </p:animEffect>
                                  </p:childTnLst>
                                </p:cTn>
                              </p:par>
                              <p:par>
                                <p:cTn id="60" presetID="10" presetClass="entr" presetSubtype="0"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250"/>
                                        <p:tgtEl>
                                          <p:spTgt spid="51"/>
                                        </p:tgtEl>
                                      </p:cBhvr>
                                    </p:animEffect>
                                  </p:childTnLst>
                                </p:cTn>
                              </p:par>
                              <p:par>
                                <p:cTn id="63" presetID="10"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6"/>
                                        </p:tgtEl>
                                        <p:attrNameLst>
                                          <p:attrName>style.visibility</p:attrName>
                                        </p:attrNameLst>
                                      </p:cBhvr>
                                      <p:to>
                                        <p:strVal val="visible"/>
                                      </p:to>
                                    </p:set>
                                    <p:animEffect transition="in" filter="randombar(horizontal)">
                                      <p:cBhvr>
                                        <p:cTn id="74" dur="400"/>
                                        <p:tgtEl>
                                          <p:spTgt spid="56"/>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7"/>
                                        </p:tgtEl>
                                        <p:attrNameLst>
                                          <p:attrName>style.visibility</p:attrName>
                                        </p:attrNameLst>
                                      </p:cBhvr>
                                      <p:to>
                                        <p:strVal val="visible"/>
                                      </p:to>
                                    </p:set>
                                    <p:animEffect transition="in" filter="randombar(horizontal)">
                                      <p:cBhvr>
                                        <p:cTn id="77" dur="400"/>
                                        <p:tgtEl>
                                          <p:spTgt spid="57"/>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8"/>
                                        </p:tgtEl>
                                        <p:attrNameLst>
                                          <p:attrName>style.visibility</p:attrName>
                                        </p:attrNameLst>
                                      </p:cBhvr>
                                      <p:to>
                                        <p:strVal val="visible"/>
                                      </p:to>
                                    </p:set>
                                    <p:animEffect transition="in" filter="randombar(horizontal)">
                                      <p:cBhvr>
                                        <p:cTn id="80" dur="400"/>
                                        <p:tgtEl>
                                          <p:spTgt spid="58"/>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59"/>
                                        </p:tgtEl>
                                        <p:attrNameLst>
                                          <p:attrName>style.visibility</p:attrName>
                                        </p:attrNameLst>
                                      </p:cBhvr>
                                      <p:to>
                                        <p:strVal val="visible"/>
                                      </p:to>
                                    </p:set>
                                    <p:animEffect transition="in" filter="randombar(horizontal)">
                                      <p:cBhvr>
                                        <p:cTn id="83" dur="400"/>
                                        <p:tgtEl>
                                          <p:spTgt spid="59"/>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0"/>
                                        </p:tgtEl>
                                        <p:attrNameLst>
                                          <p:attrName>style.visibility</p:attrName>
                                        </p:attrNameLst>
                                      </p:cBhvr>
                                      <p:to>
                                        <p:strVal val="visible"/>
                                      </p:to>
                                    </p:set>
                                    <p:animEffect transition="in" filter="randombar(horizontal)">
                                      <p:cBhvr>
                                        <p:cTn id="86" dur="400"/>
                                        <p:tgtEl>
                                          <p:spTgt spid="60"/>
                                        </p:tgtEl>
                                      </p:cBhvr>
                                    </p:animEffect>
                                  </p:childTnLst>
                                </p:cTn>
                              </p:par>
                              <p:par>
                                <p:cTn id="87" presetID="14" presetClass="entr" presetSubtype="10" fill="hold" grpId="0" nodeType="withEffect">
                                  <p:stCondLst>
                                    <p:cond delay="750"/>
                                  </p:stCondLst>
                                  <p:childTnLst>
                                    <p:set>
                                      <p:cBhvr>
                                        <p:cTn id="88" dur="1" fill="hold">
                                          <p:stCondLst>
                                            <p:cond delay="0"/>
                                          </p:stCondLst>
                                        </p:cTn>
                                        <p:tgtEl>
                                          <p:spTgt spid="61"/>
                                        </p:tgtEl>
                                        <p:attrNameLst>
                                          <p:attrName>style.visibility</p:attrName>
                                        </p:attrNameLst>
                                      </p:cBhvr>
                                      <p:to>
                                        <p:strVal val="visible"/>
                                      </p:to>
                                    </p:set>
                                    <p:animEffect transition="in" filter="randombar(horizontal)">
                                      <p:cBhvr>
                                        <p:cTn id="89"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3" grpId="0" animBg="1"/>
      <p:bldP spid="4" grpId="0"/>
      <p:bldP spid="7" grpId="0" animBg="1"/>
      <p:bldP spid="8" grpId="0" animBg="1"/>
      <p:bldP spid="9" grpId="0"/>
      <p:bldP spid="10" grpId="0"/>
      <p:bldP spid="13" grpId="0" animBg="1"/>
      <p:bldP spid="14" grpId="0" animBg="1"/>
      <p:bldP spid="15" grpId="0" animBg="1"/>
      <p:bldP spid="16" grpId="0" animBg="1"/>
      <p:bldP spid="54" grpId="0"/>
      <p:bldP spid="55" grpId="0"/>
      <p:bldP spid="56" grpId="0"/>
      <p:bldP spid="57" grpId="0"/>
      <p:bldP spid="58" grpId="0"/>
      <p:bldP spid="59" grpId="0"/>
      <p:bldP spid="60" grpId="0"/>
      <p:bldP spid="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a:solidFill>
            <a:schemeClr val="bg1">
              <a:lumMod val="75000"/>
            </a:schemeClr>
          </a:solidFill>
        </p:spPr>
      </p:pic>
      <p:grpSp>
        <p:nvGrpSpPr>
          <p:cNvPr id="29" name="组合 28"/>
          <p:cNvGrpSpPr/>
          <p:nvPr/>
        </p:nvGrpSpPr>
        <p:grpSpPr>
          <a:xfrm>
            <a:off x="8789490" y="-38757"/>
            <a:ext cx="3265382" cy="1728192"/>
            <a:chOff x="5917425" y="3435846"/>
            <a:chExt cx="3226575" cy="1707654"/>
          </a:xfrm>
        </p:grpSpPr>
        <p:pic>
          <p:nvPicPr>
            <p:cNvPr id="30"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组合 20"/>
          <p:cNvGrpSpPr/>
          <p:nvPr/>
        </p:nvGrpSpPr>
        <p:grpSpPr>
          <a:xfrm flipH="1">
            <a:off x="48915" y="113643"/>
            <a:ext cx="3169856" cy="1728192"/>
            <a:chOff x="5917425" y="3435846"/>
            <a:chExt cx="3226575" cy="1707654"/>
          </a:xfrm>
        </p:grpSpPr>
        <p:pic>
          <p:nvPicPr>
            <p:cNvPr id="22"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矩形 3"/>
          <p:cNvSpPr/>
          <p:nvPr/>
        </p:nvSpPr>
        <p:spPr>
          <a:xfrm>
            <a:off x="1" y="6741368"/>
            <a:ext cx="12218266" cy="216024"/>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3093" y="2132856"/>
            <a:ext cx="12218266" cy="31236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2276872"/>
            <a:ext cx="12218266" cy="28083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846424" y="836712"/>
            <a:ext cx="4730057" cy="1745103"/>
            <a:chOff x="1858536" y="1102462"/>
            <a:chExt cx="5025938" cy="1854266"/>
          </a:xfrm>
        </p:grpSpPr>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58536" y="1102462"/>
              <a:ext cx="4409760" cy="1813617"/>
            </a:xfrm>
            <a:prstGeom prst="rect">
              <a:avLst/>
            </a:prstGeom>
          </p:spPr>
        </p:pic>
        <p:pic>
          <p:nvPicPr>
            <p:cNvPr id="35" name="Picture 66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5652117" y="1102462"/>
              <a:ext cx="1232357" cy="1854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0" name="TextBox 39"/>
          <p:cNvSpPr txBox="1"/>
          <p:nvPr/>
        </p:nvSpPr>
        <p:spPr>
          <a:xfrm>
            <a:off x="4033142" y="2708920"/>
            <a:ext cx="4160113" cy="1107996"/>
          </a:xfrm>
          <a:prstGeom prst="rect">
            <a:avLst/>
          </a:prstGeom>
          <a:noFill/>
          <a:effectLst/>
        </p:spPr>
        <p:txBody>
          <a:bodyPr wrap="none" rtlCol="0">
            <a:spAutoFit/>
          </a:bodyPr>
          <a:lstStyle/>
          <a:p>
            <a:pPr algn="ctr"/>
            <a:r>
              <a:rPr lang="en-US" altLang="zh-CN" sz="6600" dirty="0" smtClean="0">
                <a:solidFill>
                  <a:srgbClr val="0070C0"/>
                </a:solidFill>
                <a:latin typeface="Impact MT Std" pitchFamily="34" charset="0"/>
                <a:ea typeface="微软雅黑" panose="020B0503020204020204" pitchFamily="34" charset="-122"/>
              </a:rPr>
              <a:t>THANK   YOU</a:t>
            </a:r>
            <a:endParaRPr lang="en-US" altLang="zh-CN" sz="6600" dirty="0">
              <a:solidFill>
                <a:srgbClr val="0070C0"/>
              </a:solidFill>
              <a:latin typeface="Impact MT Std" pitchFamily="34" charset="0"/>
              <a:ea typeface="微软雅黑" panose="020B0503020204020204" pitchFamily="34" charset="-122"/>
            </a:endParaRPr>
          </a:p>
        </p:txBody>
      </p:sp>
      <p:sp>
        <p:nvSpPr>
          <p:cNvPr id="41" name="TextBox 40"/>
          <p:cNvSpPr txBox="1"/>
          <p:nvPr/>
        </p:nvSpPr>
        <p:spPr>
          <a:xfrm>
            <a:off x="2232247" y="3565465"/>
            <a:ext cx="7897788" cy="1323439"/>
          </a:xfrm>
          <a:prstGeom prst="rect">
            <a:avLst/>
          </a:prstGeom>
          <a:noFill/>
        </p:spPr>
        <p:txBody>
          <a:bodyPr wrap="square" rtlCol="0">
            <a:spAutoFit/>
          </a:bodyPr>
          <a:lstStyle/>
          <a:p>
            <a:pPr algn="ctr"/>
            <a:r>
              <a:rPr lang="zh-CN" altLang="en-US" sz="8000" b="1" dirty="0" smtClean="0">
                <a:solidFill>
                  <a:srgbClr val="0070C0"/>
                </a:solidFill>
                <a:latin typeface="微软雅黑" panose="020B0503020204020204" pitchFamily="34" charset="-122"/>
                <a:ea typeface="微软雅黑" panose="020B0503020204020204" pitchFamily="34" charset="-122"/>
              </a:rPr>
              <a:t>谢谢观看</a:t>
            </a:r>
            <a:endParaRPr lang="zh-CN" altLang="en-US" sz="16600" b="1" dirty="0">
              <a:solidFill>
                <a:srgbClr val="0070C0"/>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735717" y="5747477"/>
            <a:ext cx="558637" cy="561843"/>
            <a:chOff x="1721162" y="4373847"/>
            <a:chExt cx="715716" cy="719823"/>
          </a:xfrm>
        </p:grpSpPr>
        <p:sp>
          <p:nvSpPr>
            <p:cNvPr id="44" name="Oval 28"/>
            <p:cNvSpPr/>
            <p:nvPr/>
          </p:nvSpPr>
          <p:spPr>
            <a:xfrm>
              <a:off x="1721162" y="4373847"/>
              <a:ext cx="715716" cy="719823"/>
            </a:xfrm>
            <a:prstGeom prst="ellipse">
              <a:avLst/>
            </a:prstGeom>
            <a:solidFill>
              <a:schemeClr val="tx1">
                <a:lumMod val="50000"/>
                <a:lumOff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64" name="Freeform 7"/>
            <p:cNvSpPr>
              <a:spLocks/>
            </p:cNvSpPr>
            <p:nvPr/>
          </p:nvSpPr>
          <p:spPr bwMode="auto">
            <a:xfrm>
              <a:off x="1900092" y="4721918"/>
              <a:ext cx="357856" cy="207410"/>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8"/>
            <p:cNvSpPr>
              <a:spLocks/>
            </p:cNvSpPr>
            <p:nvPr/>
          </p:nvSpPr>
          <p:spPr bwMode="auto">
            <a:xfrm>
              <a:off x="1998517" y="4531827"/>
              <a:ext cx="162560" cy="190091"/>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6" name="矩形 3"/>
          <p:cNvSpPr>
            <a:spLocks noChangeArrowheads="1"/>
          </p:cNvSpPr>
          <p:nvPr/>
        </p:nvSpPr>
        <p:spPr bwMode="auto">
          <a:xfrm>
            <a:off x="2336406" y="5786771"/>
            <a:ext cx="1754312"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人：张三丰</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66"/>
          <p:cNvSpPr/>
          <p:nvPr/>
        </p:nvSpPr>
        <p:spPr>
          <a:xfrm>
            <a:off x="2395529" y="6159826"/>
            <a:ext cx="599800" cy="40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68" name="矩形 67"/>
          <p:cNvSpPr/>
          <p:nvPr/>
        </p:nvSpPr>
        <p:spPr>
          <a:xfrm>
            <a:off x="3010379" y="6159826"/>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102666" y="5747477"/>
            <a:ext cx="558637" cy="561843"/>
            <a:chOff x="6606007" y="4763519"/>
            <a:chExt cx="715716" cy="719823"/>
          </a:xfrm>
        </p:grpSpPr>
        <p:sp>
          <p:nvSpPr>
            <p:cNvPr id="70" name="Oval 28"/>
            <p:cNvSpPr/>
            <p:nvPr/>
          </p:nvSpPr>
          <p:spPr>
            <a:xfrm>
              <a:off x="6606007" y="4763519"/>
              <a:ext cx="715716" cy="719823"/>
            </a:xfrm>
            <a:prstGeom prst="ellipse">
              <a:avLst/>
            </a:prstGeom>
            <a:solidFill>
              <a:schemeClr val="tx1">
                <a:lumMod val="50000"/>
                <a:lumOff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71" name="Freeform 120"/>
            <p:cNvSpPr>
              <a:spLocks noEditPoints="1"/>
            </p:cNvSpPr>
            <p:nvPr/>
          </p:nvSpPr>
          <p:spPr bwMode="auto">
            <a:xfrm>
              <a:off x="6766207" y="4924680"/>
              <a:ext cx="395317" cy="397501"/>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3"/>
          <p:cNvSpPr>
            <a:spLocks noChangeArrowheads="1"/>
          </p:cNvSpPr>
          <p:nvPr/>
        </p:nvSpPr>
        <p:spPr bwMode="auto">
          <a:xfrm>
            <a:off x="5720782" y="5786771"/>
            <a:ext cx="2020411"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日期</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2015.10.23</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p:cNvSpPr/>
          <p:nvPr/>
        </p:nvSpPr>
        <p:spPr>
          <a:xfrm>
            <a:off x="5779905" y="6159826"/>
            <a:ext cx="599800" cy="40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6394755" y="6159826"/>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8203374" y="5747477"/>
            <a:ext cx="558509" cy="561714"/>
            <a:chOff x="8262191" y="4797280"/>
            <a:chExt cx="715716" cy="719823"/>
          </a:xfrm>
        </p:grpSpPr>
        <p:sp>
          <p:nvSpPr>
            <p:cNvPr id="76" name="Oval 28"/>
            <p:cNvSpPr/>
            <p:nvPr/>
          </p:nvSpPr>
          <p:spPr>
            <a:xfrm>
              <a:off x="8262191" y="4797280"/>
              <a:ext cx="715716" cy="719823"/>
            </a:xfrm>
            <a:prstGeom prst="ellipse">
              <a:avLst/>
            </a:prstGeom>
            <a:solidFill>
              <a:schemeClr val="tx1">
                <a:lumMod val="50000"/>
                <a:lumOff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77" name="Freeform 145"/>
            <p:cNvSpPr>
              <a:spLocks noEditPoints="1"/>
            </p:cNvSpPr>
            <p:nvPr/>
          </p:nvSpPr>
          <p:spPr bwMode="auto">
            <a:xfrm>
              <a:off x="8509295" y="4988605"/>
              <a:ext cx="265683" cy="40070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矩形 3"/>
          <p:cNvSpPr>
            <a:spLocks noChangeArrowheads="1"/>
          </p:cNvSpPr>
          <p:nvPr/>
        </p:nvSpPr>
        <p:spPr bwMode="auto">
          <a:xfrm>
            <a:off x="8761883" y="5786771"/>
            <a:ext cx="198514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部门</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销售</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部主管</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矩形 78"/>
          <p:cNvSpPr/>
          <p:nvPr/>
        </p:nvSpPr>
        <p:spPr>
          <a:xfrm>
            <a:off x="8821006" y="6159826"/>
            <a:ext cx="599800" cy="40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9435856" y="6159826"/>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accent5">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219643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1000"/>
                                      </p:stCondLst>
                                      <p:childTnLst>
                                        <p:set>
                                          <p:cBhvr>
                                            <p:cTn id="6" dur="1" fill="hold">
                                              <p:stCondLst>
                                                <p:cond delay="0"/>
                                              </p:stCondLst>
                                            </p:cTn>
                                            <p:tgtEl>
                                              <p:spTgt spid="27"/>
                                            </p:tgtEl>
                                            <p:attrNameLst>
                                              <p:attrName>style.visibility</p:attrName>
                                            </p:attrNameLst>
                                          </p:cBhvr>
                                          <p:to>
                                            <p:strVal val="visible"/>
                                          </p:to>
                                        </p:set>
                                        <p:anim calcmode="lin" valueType="num" p14:bounceEnd="60000">
                                          <p:cBhvr additive="base">
                                            <p:cTn id="7"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49" presetClass="entr" presetSubtype="0" decel="100000" fill="hold" grpId="0" nodeType="withEffect">
                                      <p:stCondLst>
                                        <p:cond delay="500"/>
                                      </p:stCondLst>
                                      <p:iterate type="lt">
                                        <p:tmPct val="0"/>
                                      </p:iterate>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 calcmode="lin" valueType="num">
                                          <p:cBhvr>
                                            <p:cTn id="13" dur="500" fill="hold"/>
                                            <p:tgtEl>
                                              <p:spTgt spid="40"/>
                                            </p:tgtEl>
                                            <p:attrNameLst>
                                              <p:attrName>style.rotation</p:attrName>
                                            </p:attrNameLst>
                                          </p:cBhvr>
                                          <p:tavLst>
                                            <p:tav tm="0">
                                              <p:val>
                                                <p:fltVal val="360"/>
                                              </p:val>
                                            </p:tav>
                                            <p:tav tm="100000">
                                              <p:val>
                                                <p:fltVal val="0"/>
                                              </p:val>
                                            </p:tav>
                                          </p:tavLst>
                                        </p:anim>
                                        <p:animEffect transition="in" filter="fade">
                                          <p:cBhvr>
                                            <p:cTn id="14" dur="500"/>
                                            <p:tgtEl>
                                              <p:spTgt spid="40"/>
                                            </p:tgtEl>
                                          </p:cBhvr>
                                        </p:animEffect>
                                      </p:childTnLst>
                                    </p:cTn>
                                  </p:par>
                                  <p:par>
                                    <p:cTn id="15" presetID="41" presetClass="entr" presetSubtype="0" fill="hold" grpId="0" nodeType="withEffect">
                                      <p:stCondLst>
                                        <p:cond delay="50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left)">
                                          <p:cBhvr>
                                            <p:cTn id="31" dur="500"/>
                                            <p:tgtEl>
                                              <p:spTgt spid="6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left)">
                                          <p:cBhvr>
                                            <p:cTn id="39" dur="750"/>
                                            <p:tgtEl>
                                              <p:spTgt spid="68"/>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fltVal val="0"/>
                                              </p:val>
                                            </p:tav>
                                            <p:tav tm="100000">
                                              <p:val>
                                                <p:strVal val="#ppt_w"/>
                                              </p:val>
                                            </p:tav>
                                          </p:tavLst>
                                        </p:anim>
                                        <p:anim calcmode="lin" valueType="num">
                                          <p:cBhvr>
                                            <p:cTn id="44" dur="500" fill="hold"/>
                                            <p:tgtEl>
                                              <p:spTgt spid="69"/>
                                            </p:tgtEl>
                                            <p:attrNameLst>
                                              <p:attrName>ppt_h</p:attrName>
                                            </p:attrNameLst>
                                          </p:cBhvr>
                                          <p:tavLst>
                                            <p:tav tm="0">
                                              <p:val>
                                                <p:fltVal val="0"/>
                                              </p:val>
                                            </p:tav>
                                            <p:tav tm="100000">
                                              <p:val>
                                                <p:strVal val="#ppt_h"/>
                                              </p:val>
                                            </p:tav>
                                          </p:tavLst>
                                        </p:anim>
                                        <p:animEffect transition="in" filter="fade">
                                          <p:cBhvr>
                                            <p:cTn id="45" dur="500"/>
                                            <p:tgtEl>
                                              <p:spTgt spid="69"/>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wipe(left)">
                                          <p:cBhvr>
                                            <p:cTn id="53" dur="500"/>
                                            <p:tgtEl>
                                              <p:spTgt spid="73"/>
                                            </p:tgtEl>
                                          </p:cBhvr>
                                        </p:animEffect>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left)">
                                          <p:cBhvr>
                                            <p:cTn id="57" dur="750"/>
                                            <p:tgtEl>
                                              <p:spTgt spid="74"/>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Effect transition="in" filter="fade">
                                          <p:cBhvr>
                                            <p:cTn id="63" dur="500"/>
                                            <p:tgtEl>
                                              <p:spTgt spid="75"/>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wipe(left)">
                                          <p:cBhvr>
                                            <p:cTn id="71" dur="500"/>
                                            <p:tgtEl>
                                              <p:spTgt spid="79"/>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left)">
                                          <p:cBhvr>
                                            <p:cTn id="75"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66" grpId="0"/>
          <p:bldP spid="67" grpId="0" animBg="1"/>
          <p:bldP spid="68" grpId="0" animBg="1"/>
          <p:bldP spid="72" grpId="0"/>
          <p:bldP spid="73" grpId="0" animBg="1"/>
          <p:bldP spid="74" grpId="0" animBg="1"/>
          <p:bldP spid="78" grpId="0"/>
          <p:bldP spid="79" grpId="0" animBg="1"/>
          <p:bldP spid="8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1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49" presetClass="entr" presetSubtype="0" decel="100000" fill="hold" grpId="0" nodeType="withEffect">
                                      <p:stCondLst>
                                        <p:cond delay="500"/>
                                      </p:stCondLst>
                                      <p:iterate type="lt">
                                        <p:tmPct val="0"/>
                                      </p:iterate>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 calcmode="lin" valueType="num">
                                          <p:cBhvr>
                                            <p:cTn id="13" dur="500" fill="hold"/>
                                            <p:tgtEl>
                                              <p:spTgt spid="40"/>
                                            </p:tgtEl>
                                            <p:attrNameLst>
                                              <p:attrName>style.rotation</p:attrName>
                                            </p:attrNameLst>
                                          </p:cBhvr>
                                          <p:tavLst>
                                            <p:tav tm="0">
                                              <p:val>
                                                <p:fltVal val="360"/>
                                              </p:val>
                                            </p:tav>
                                            <p:tav tm="100000">
                                              <p:val>
                                                <p:fltVal val="0"/>
                                              </p:val>
                                            </p:tav>
                                          </p:tavLst>
                                        </p:anim>
                                        <p:animEffect transition="in" filter="fade">
                                          <p:cBhvr>
                                            <p:cTn id="14" dur="500"/>
                                            <p:tgtEl>
                                              <p:spTgt spid="40"/>
                                            </p:tgtEl>
                                          </p:cBhvr>
                                        </p:animEffect>
                                      </p:childTnLst>
                                    </p:cTn>
                                  </p:par>
                                  <p:par>
                                    <p:cTn id="15" presetID="41" presetClass="entr" presetSubtype="0" fill="hold" grpId="0" nodeType="withEffect">
                                      <p:stCondLst>
                                        <p:cond delay="50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left)">
                                          <p:cBhvr>
                                            <p:cTn id="31" dur="500"/>
                                            <p:tgtEl>
                                              <p:spTgt spid="6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left)">
                                          <p:cBhvr>
                                            <p:cTn id="39" dur="750"/>
                                            <p:tgtEl>
                                              <p:spTgt spid="68"/>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fltVal val="0"/>
                                              </p:val>
                                            </p:tav>
                                            <p:tav tm="100000">
                                              <p:val>
                                                <p:strVal val="#ppt_w"/>
                                              </p:val>
                                            </p:tav>
                                          </p:tavLst>
                                        </p:anim>
                                        <p:anim calcmode="lin" valueType="num">
                                          <p:cBhvr>
                                            <p:cTn id="44" dur="500" fill="hold"/>
                                            <p:tgtEl>
                                              <p:spTgt spid="69"/>
                                            </p:tgtEl>
                                            <p:attrNameLst>
                                              <p:attrName>ppt_h</p:attrName>
                                            </p:attrNameLst>
                                          </p:cBhvr>
                                          <p:tavLst>
                                            <p:tav tm="0">
                                              <p:val>
                                                <p:fltVal val="0"/>
                                              </p:val>
                                            </p:tav>
                                            <p:tav tm="100000">
                                              <p:val>
                                                <p:strVal val="#ppt_h"/>
                                              </p:val>
                                            </p:tav>
                                          </p:tavLst>
                                        </p:anim>
                                        <p:animEffect transition="in" filter="fade">
                                          <p:cBhvr>
                                            <p:cTn id="45" dur="500"/>
                                            <p:tgtEl>
                                              <p:spTgt spid="69"/>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wipe(left)">
                                          <p:cBhvr>
                                            <p:cTn id="53" dur="500"/>
                                            <p:tgtEl>
                                              <p:spTgt spid="73"/>
                                            </p:tgtEl>
                                          </p:cBhvr>
                                        </p:animEffect>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left)">
                                          <p:cBhvr>
                                            <p:cTn id="57" dur="750"/>
                                            <p:tgtEl>
                                              <p:spTgt spid="74"/>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Effect transition="in" filter="fade">
                                          <p:cBhvr>
                                            <p:cTn id="63" dur="500"/>
                                            <p:tgtEl>
                                              <p:spTgt spid="75"/>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wipe(left)">
                                          <p:cBhvr>
                                            <p:cTn id="71" dur="500"/>
                                            <p:tgtEl>
                                              <p:spTgt spid="79"/>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left)">
                                          <p:cBhvr>
                                            <p:cTn id="75"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66" grpId="0"/>
          <p:bldP spid="67" grpId="0" animBg="1"/>
          <p:bldP spid="68" grpId="0" animBg="1"/>
          <p:bldP spid="72" grpId="0"/>
          <p:bldP spid="73" grpId="0" animBg="1"/>
          <p:bldP spid="74" grpId="0" animBg="1"/>
          <p:bldP spid="78" grpId="0"/>
          <p:bldP spid="79" grpId="0" animBg="1"/>
          <p:bldP spid="8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团队介绍</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微软雅黑" pitchFamily="34" charset="-122"/>
                <a:ea typeface="微软雅黑" pitchFamily="34" charset="-122"/>
              </a:rPr>
              <a:t>5</a:t>
            </a:r>
          </a:p>
        </p:txBody>
      </p:sp>
      <p:sp>
        <p:nvSpPr>
          <p:cNvPr id="72" name="椭圆 71"/>
          <p:cNvSpPr/>
          <p:nvPr/>
        </p:nvSpPr>
        <p:spPr>
          <a:xfrm>
            <a:off x="1777107" y="3356992"/>
            <a:ext cx="2485289" cy="2485289"/>
          </a:xfrm>
          <a:prstGeom prst="ellipse">
            <a:avLst/>
          </a:prstGeom>
          <a:solidFill>
            <a:srgbClr val="00B0F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3" name="TextBox 72"/>
          <p:cNvSpPr txBox="1"/>
          <p:nvPr/>
        </p:nvSpPr>
        <p:spPr>
          <a:xfrm>
            <a:off x="2016223" y="4392829"/>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我们的团队</a:t>
            </a:r>
            <a:endParaRPr lang="en-US" altLang="zh-CN" sz="2400" b="1" dirty="0">
              <a:solidFill>
                <a:schemeClr val="bg1"/>
              </a:solidFill>
            </a:endParaRPr>
          </a:p>
        </p:txBody>
      </p:sp>
      <p:sp>
        <p:nvSpPr>
          <p:cNvPr id="74" name="椭圆 73"/>
          <p:cNvSpPr/>
          <p:nvPr/>
        </p:nvSpPr>
        <p:spPr>
          <a:xfrm>
            <a:off x="1777107" y="1340768"/>
            <a:ext cx="2485289" cy="2485289"/>
          </a:xfrm>
          <a:prstGeom prst="ellipse">
            <a:avLst/>
          </a:prstGeom>
          <a:solidFill>
            <a:srgbClr val="0070C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Shape"/>
          <p:cNvSpPr>
            <a:spLocks/>
          </p:cNvSpPr>
          <p:nvPr/>
        </p:nvSpPr>
        <p:spPr bwMode="auto">
          <a:xfrm>
            <a:off x="2181827" y="2049061"/>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椭圆 75"/>
          <p:cNvSpPr/>
          <p:nvPr/>
        </p:nvSpPr>
        <p:spPr>
          <a:xfrm>
            <a:off x="5441503" y="1256158"/>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5545236" y="154808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8" name="椭圆 77"/>
          <p:cNvSpPr/>
          <p:nvPr/>
        </p:nvSpPr>
        <p:spPr>
          <a:xfrm>
            <a:off x="6688861"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6792594"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80" name="椭圆 79"/>
          <p:cNvSpPr/>
          <p:nvPr/>
        </p:nvSpPr>
        <p:spPr>
          <a:xfrm>
            <a:off x="7912997"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TextBox 80"/>
          <p:cNvSpPr txBox="1"/>
          <p:nvPr/>
        </p:nvSpPr>
        <p:spPr>
          <a:xfrm>
            <a:off x="8016730"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82" name="椭圆 81"/>
          <p:cNvSpPr/>
          <p:nvPr/>
        </p:nvSpPr>
        <p:spPr>
          <a:xfrm>
            <a:off x="9137133"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TextBox 82"/>
          <p:cNvSpPr txBox="1"/>
          <p:nvPr/>
        </p:nvSpPr>
        <p:spPr>
          <a:xfrm>
            <a:off x="9240866"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4" name="TextBox 83"/>
          <p:cNvSpPr txBox="1"/>
          <p:nvPr/>
        </p:nvSpPr>
        <p:spPr>
          <a:xfrm>
            <a:off x="5159409" y="2886035"/>
            <a:ext cx="5570403"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团队（</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Team</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5P</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，分别为目标、人、定位、权限、计划</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5" name="TextBox 84"/>
          <p:cNvSpPr txBox="1"/>
          <p:nvPr/>
        </p:nvSpPr>
        <p:spPr>
          <a:xfrm>
            <a:off x="5159410" y="4902259"/>
            <a:ext cx="549839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6" name="TextBox 85"/>
          <p:cNvSpPr txBox="1"/>
          <p:nvPr/>
        </p:nvSpPr>
        <p:spPr>
          <a:xfrm>
            <a:off x="5159410" y="3750131"/>
            <a:ext cx="5498394" cy="1077218"/>
          </a:xfrm>
          <a:prstGeom prst="rect">
            <a:avLst/>
          </a:prstGeom>
          <a:noFill/>
        </p:spPr>
        <p:txBody>
          <a:bodyPr wrap="squar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Freeform 12"/>
          <p:cNvSpPr>
            <a:spLocks/>
          </p:cNvSpPr>
          <p:nvPr/>
        </p:nvSpPr>
        <p:spPr bwMode="auto">
          <a:xfrm>
            <a:off x="4927570" y="257308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88" name="Freeform 12"/>
          <p:cNvSpPr>
            <a:spLocks/>
          </p:cNvSpPr>
          <p:nvPr/>
        </p:nvSpPr>
        <p:spPr bwMode="auto">
          <a:xfrm flipH="1" flipV="1">
            <a:off x="1039348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8198699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1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ppt_x,ppt_y</p:attrName>
                                            </p:attrNameLst>
                                          </p:cBhvr>
                                          <p:rCtr x="-19748" y="-5509"/>
                                        </p:animMotion>
                                      </p:childTnLst>
                                    </p:cTn>
                                  </p:par>
                                </p:childTnLst>
                              </p:cTn>
                            </p:par>
                            <p:par>
                              <p:cTn id="86" fill="hold">
                                <p:stCondLst>
                                  <p:cond delay="20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2500"/>
                                </p:stCondLst>
                                <p:childTnLst>
                                  <p:par>
                                    <p:cTn id="94" presetID="2" presetClass="entr" presetSubtype="8" fill="hold" grpId="0" nodeType="afterEffect" p14:presetBounceEnd="44000">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14:bounceEnd="44000">
                                          <p:cBhvr additive="base">
                                            <p:cTn id="96" dur="500" fill="hold"/>
                                            <p:tgtEl>
                                              <p:spTgt spid="86"/>
                                            </p:tgtEl>
                                            <p:attrNameLst>
                                              <p:attrName>ppt_x</p:attrName>
                                            </p:attrNameLst>
                                          </p:cBhvr>
                                          <p:tavLst>
                                            <p:tav tm="0">
                                              <p:val>
                                                <p:strVal val="0-#ppt_w/2"/>
                                              </p:val>
                                            </p:tav>
                                            <p:tav tm="100000">
                                              <p:val>
                                                <p:strVal val="#ppt_x"/>
                                              </p:val>
                                            </p:tav>
                                          </p:tavLst>
                                        </p:anim>
                                        <p:anim calcmode="lin" valueType="num" p14:bounceEnd="44000">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1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ppt_x,ppt_y</p:attrName>
                                            </p:attrNameLst>
                                          </p:cBhvr>
                                          <p:rCtr x="-19748" y="-5509"/>
                                        </p:animMotion>
                                      </p:childTnLst>
                                    </p:cTn>
                                  </p:par>
                                </p:childTnLst>
                              </p:cTn>
                            </p:par>
                            <p:par>
                              <p:cTn id="86" fill="hold">
                                <p:stCondLst>
                                  <p:cond delay="20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2500"/>
                                </p:stCondLst>
                                <p:childTnLst>
                                  <p:par>
                                    <p:cTn id="94" presetID="2" presetClass="entr" presetSubtype="8" fill="hold" grpId="0" nodeType="afterEffect">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cBhvr additive="base">
                                            <p:cTn id="96" dur="500" fill="hold"/>
                                            <p:tgtEl>
                                              <p:spTgt spid="86"/>
                                            </p:tgtEl>
                                            <p:attrNameLst>
                                              <p:attrName>ppt_x</p:attrName>
                                            </p:attrNameLst>
                                          </p:cBhvr>
                                          <p:tavLst>
                                            <p:tav tm="0">
                                              <p:val>
                                                <p:strVal val="0-#ppt_w/2"/>
                                              </p:val>
                                            </p:tav>
                                            <p:tav tm="100000">
                                              <p:val>
                                                <p:strVal val="#ppt_x"/>
                                              </p:val>
                                            </p:tav>
                                          </p:tavLst>
                                        </p:anim>
                                        <p:anim calcmode="lin" valueType="num">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项目成员</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6</a:t>
            </a:r>
          </a:p>
        </p:txBody>
      </p:sp>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0093" t="10868" r="26612" b="3996"/>
          <a:stretch>
            <a:fillRect/>
          </a:stretch>
        </p:blipFill>
        <p:spPr>
          <a:xfrm>
            <a:off x="1480346" y="2037588"/>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val="0"/>
              </a:ext>
            </a:extLst>
          </a:blip>
          <a:srcRect l="40157" t="1669" r="23870"/>
          <a:stretch>
            <a:fillRect/>
          </a:stretch>
        </p:blipFill>
        <p:spPr>
          <a:xfrm>
            <a:off x="3865335" y="2037589"/>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rcRect l="45303" t="2052" r="4286"/>
          <a:stretch>
            <a:fillRect/>
          </a:stretch>
        </p:blipFill>
        <p:spPr>
          <a:xfrm>
            <a:off x="6250324" y="2037588"/>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24" name="图片 23"/>
          <p:cNvPicPr>
            <a:picLocks noChangeAspect="1"/>
          </p:cNvPicPr>
          <p:nvPr/>
        </p:nvPicPr>
        <p:blipFill>
          <a:blip r:embed="rId8">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val="0"/>
              </a:ext>
            </a:extLst>
          </a:blip>
          <a:srcRect l="3773" t="1773" r="45561"/>
          <a:stretch>
            <a:fillRect/>
          </a:stretch>
        </p:blipFill>
        <p:spPr>
          <a:xfrm>
            <a:off x="8635313" y="2037589"/>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7" name="Rectangle 4"/>
          <p:cNvSpPr/>
          <p:nvPr/>
        </p:nvSpPr>
        <p:spPr>
          <a:xfrm flipH="1">
            <a:off x="1480346" y="4146513"/>
            <a:ext cx="2038350" cy="529499"/>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标题 4"/>
          <p:cNvSpPr txBox="1">
            <a:spLocks/>
          </p:cNvSpPr>
          <p:nvPr/>
        </p:nvSpPr>
        <p:spPr>
          <a:xfrm>
            <a:off x="1678924" y="41770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标题 4"/>
          <p:cNvSpPr txBox="1">
            <a:spLocks/>
          </p:cNvSpPr>
          <p:nvPr/>
        </p:nvSpPr>
        <p:spPr>
          <a:xfrm>
            <a:off x="1639351" y="48251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4"/>
          <p:cNvSpPr/>
          <p:nvPr/>
        </p:nvSpPr>
        <p:spPr>
          <a:xfrm flipH="1">
            <a:off x="3865335" y="4149079"/>
            <a:ext cx="2038350" cy="529499"/>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标题 4"/>
          <p:cNvSpPr txBox="1">
            <a:spLocks/>
          </p:cNvSpPr>
          <p:nvPr/>
        </p:nvSpPr>
        <p:spPr>
          <a:xfrm>
            <a:off x="4063913" y="4179652"/>
            <a:ext cx="1839772" cy="473484"/>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郝爽</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024340" y="4827724"/>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Rectangle 4"/>
          <p:cNvSpPr/>
          <p:nvPr/>
        </p:nvSpPr>
        <p:spPr>
          <a:xfrm flipH="1">
            <a:off x="6250324" y="4146514"/>
            <a:ext cx="2038350" cy="529499"/>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标题 4"/>
          <p:cNvSpPr txBox="1">
            <a:spLocks/>
          </p:cNvSpPr>
          <p:nvPr/>
        </p:nvSpPr>
        <p:spPr>
          <a:xfrm>
            <a:off x="6448902"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郝帅</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4" name="标题 4"/>
          <p:cNvSpPr txBox="1">
            <a:spLocks/>
          </p:cNvSpPr>
          <p:nvPr/>
        </p:nvSpPr>
        <p:spPr>
          <a:xfrm>
            <a:off x="6409329"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4"/>
          <p:cNvSpPr/>
          <p:nvPr/>
        </p:nvSpPr>
        <p:spPr>
          <a:xfrm flipH="1">
            <a:off x="8635313" y="4146514"/>
            <a:ext cx="2038350" cy="5294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标题 4"/>
          <p:cNvSpPr txBox="1">
            <a:spLocks/>
          </p:cNvSpPr>
          <p:nvPr/>
        </p:nvSpPr>
        <p:spPr>
          <a:xfrm>
            <a:off x="8833891"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a:spLocks/>
          </p:cNvSpPr>
          <p:nvPr/>
        </p:nvSpPr>
        <p:spPr>
          <a:xfrm>
            <a:off x="8794318"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480346" y="2037588"/>
            <a:ext cx="342594" cy="342594"/>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49" name="标题 4"/>
          <p:cNvSpPr txBox="1">
            <a:spLocks/>
          </p:cNvSpPr>
          <p:nvPr/>
        </p:nvSpPr>
        <p:spPr>
          <a:xfrm>
            <a:off x="1503719"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1</a:t>
            </a:r>
            <a:endParaRPr lang="zh-CN" altLang="en-US" sz="1100" b="1" dirty="0">
              <a:solidFill>
                <a:schemeClr val="bg1"/>
              </a:solidFill>
              <a:latin typeface="Impact MT Std" pitchFamily="34" charset="0"/>
              <a:ea typeface="微软雅黑" panose="020B0503020204020204" pitchFamily="34" charset="-122"/>
            </a:endParaRPr>
          </a:p>
        </p:txBody>
      </p:sp>
      <p:sp>
        <p:nvSpPr>
          <p:cNvPr id="50" name="矩形 49"/>
          <p:cNvSpPr/>
          <p:nvPr/>
        </p:nvSpPr>
        <p:spPr>
          <a:xfrm>
            <a:off x="3856610" y="2037588"/>
            <a:ext cx="342594" cy="342594"/>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1" name="标题 4"/>
          <p:cNvSpPr txBox="1">
            <a:spLocks/>
          </p:cNvSpPr>
          <p:nvPr/>
        </p:nvSpPr>
        <p:spPr>
          <a:xfrm>
            <a:off x="3879983"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2</a:t>
            </a:r>
            <a:endParaRPr lang="zh-CN" altLang="en-US" sz="1100" b="1" dirty="0">
              <a:solidFill>
                <a:schemeClr val="bg1"/>
              </a:solidFill>
              <a:latin typeface="Impact MT Std" pitchFamily="34" charset="0"/>
              <a:ea typeface="微软雅黑" panose="020B0503020204020204" pitchFamily="34" charset="-122"/>
            </a:endParaRPr>
          </a:p>
        </p:txBody>
      </p:sp>
      <p:sp>
        <p:nvSpPr>
          <p:cNvPr id="52" name="矩形 51"/>
          <p:cNvSpPr/>
          <p:nvPr/>
        </p:nvSpPr>
        <p:spPr>
          <a:xfrm>
            <a:off x="6250324" y="2037588"/>
            <a:ext cx="342594" cy="342594"/>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3" name="标题 4"/>
          <p:cNvSpPr txBox="1">
            <a:spLocks/>
          </p:cNvSpPr>
          <p:nvPr/>
        </p:nvSpPr>
        <p:spPr>
          <a:xfrm>
            <a:off x="6273697"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3</a:t>
            </a:r>
            <a:endParaRPr lang="zh-CN" altLang="en-US" sz="1100" b="1" dirty="0">
              <a:solidFill>
                <a:schemeClr val="bg1"/>
              </a:solidFill>
              <a:latin typeface="Impact MT Std" pitchFamily="34" charset="0"/>
              <a:ea typeface="微软雅黑" panose="020B0503020204020204" pitchFamily="34" charset="-122"/>
            </a:endParaRPr>
          </a:p>
        </p:txBody>
      </p:sp>
      <p:sp>
        <p:nvSpPr>
          <p:cNvPr id="54" name="矩形 53"/>
          <p:cNvSpPr/>
          <p:nvPr/>
        </p:nvSpPr>
        <p:spPr>
          <a:xfrm>
            <a:off x="8635313" y="2037588"/>
            <a:ext cx="342594" cy="342594"/>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5" name="标题 4"/>
          <p:cNvSpPr txBox="1">
            <a:spLocks/>
          </p:cNvSpPr>
          <p:nvPr/>
        </p:nvSpPr>
        <p:spPr>
          <a:xfrm>
            <a:off x="8658686"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4</a:t>
            </a:r>
            <a:endParaRPr lang="zh-CN" altLang="en-US" sz="1100" b="1" dirty="0">
              <a:solidFill>
                <a:schemeClr val="bg1"/>
              </a:solidFill>
              <a:latin typeface="Impact MT Std" pitchFamily="34" charset="0"/>
              <a:ea typeface="微软雅黑" panose="020B0503020204020204" pitchFamily="34" charset="-122"/>
            </a:endParaRPr>
          </a:p>
        </p:txBody>
      </p:sp>
    </p:spTree>
    <p:extLst>
      <p:ext uri="{BB962C8B-B14F-4D97-AF65-F5344CB8AC3E}">
        <p14:creationId xmlns:p14="http://schemas.microsoft.com/office/powerpoint/2010/main" val="35449079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100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ppt_x"/>
                                          </p:val>
                                        </p:tav>
                                        <p:tav tm="100000">
                                          <p:val>
                                            <p:strVal val="#ppt_x"/>
                                          </p:val>
                                        </p:tav>
                                      </p:tavLst>
                                    </p:anim>
                                    <p:anim calcmode="lin" valueType="num">
                                      <p:cBhvr additive="base">
                                        <p:cTn id="64" dur="500" fill="hold"/>
                                        <p:tgtEl>
                                          <p:spTgt spid="51"/>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1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par>
                                <p:cTn id="89" presetID="2" presetClass="entr" presetSubtype="1" fill="hold" nodeType="withEffect">
                                  <p:stCondLst>
                                    <p:cond delay="200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45"/>
                                        </p:tgtEl>
                                        <p:attrNameLst>
                                          <p:attrName>style.visibility</p:attrName>
                                        </p:attrNameLst>
                                      </p:cBhvr>
                                      <p:to>
                                        <p:strVal val="visible"/>
                                      </p:to>
                                    </p:set>
                                    <p:anim calcmode="lin" valueType="num">
                                      <p:cBhvr additive="base">
                                        <p:cTn id="95" dur="500" fill="hold"/>
                                        <p:tgtEl>
                                          <p:spTgt spid="45"/>
                                        </p:tgtEl>
                                        <p:attrNameLst>
                                          <p:attrName>ppt_x</p:attrName>
                                        </p:attrNameLst>
                                      </p:cBhvr>
                                      <p:tavLst>
                                        <p:tav tm="0">
                                          <p:val>
                                            <p:strVal val="#ppt_x"/>
                                          </p:val>
                                        </p:tav>
                                        <p:tav tm="100000">
                                          <p:val>
                                            <p:strVal val="#ppt_x"/>
                                          </p:val>
                                        </p:tav>
                                      </p:tavLst>
                                    </p:anim>
                                    <p:anim calcmode="lin" valueType="num">
                                      <p:cBhvr additive="base">
                                        <p:cTn id="96" dur="500" fill="hold"/>
                                        <p:tgtEl>
                                          <p:spTgt spid="45"/>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00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ppt_x"/>
                                          </p:val>
                                        </p:tav>
                                        <p:tav tm="100000">
                                          <p:val>
                                            <p:strVal val="#ppt_x"/>
                                          </p:val>
                                        </p:tav>
                                      </p:tavLst>
                                    </p:anim>
                                    <p:anim calcmode="lin" valueType="num">
                                      <p:cBhvr additive="base">
                                        <p:cTn id="108" dur="500" fill="hold"/>
                                        <p:tgtEl>
                                          <p:spTgt spid="54"/>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000"/>
                                  </p:stCondLst>
                                  <p:childTnLst>
                                    <p:set>
                                      <p:cBhvr>
                                        <p:cTn id="110" dur="1" fill="hold">
                                          <p:stCondLst>
                                            <p:cond delay="0"/>
                                          </p:stCondLst>
                                        </p:cTn>
                                        <p:tgtEl>
                                          <p:spTgt spid="55"/>
                                        </p:tgtEl>
                                        <p:attrNameLst>
                                          <p:attrName>style.visibility</p:attrName>
                                        </p:attrNameLst>
                                      </p:cBhvr>
                                      <p:to>
                                        <p:strVal val="visible"/>
                                      </p:to>
                                    </p:set>
                                    <p:anim calcmode="lin" valueType="num">
                                      <p:cBhvr additive="base">
                                        <p:cTn id="111" dur="500" fill="hold"/>
                                        <p:tgtEl>
                                          <p:spTgt spid="55"/>
                                        </p:tgtEl>
                                        <p:attrNameLst>
                                          <p:attrName>ppt_x</p:attrName>
                                        </p:attrNameLst>
                                      </p:cBhvr>
                                      <p:tavLst>
                                        <p:tav tm="0">
                                          <p:val>
                                            <p:strVal val="#ppt_x"/>
                                          </p:val>
                                        </p:tav>
                                        <p:tav tm="100000">
                                          <p:val>
                                            <p:strVal val="#ppt_x"/>
                                          </p:val>
                                        </p:tav>
                                      </p:tavLst>
                                    </p:anim>
                                    <p:anim calcmode="lin" valueType="num">
                                      <p:cBhvr additive="base">
                                        <p:cTn id="112"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7" grpId="0" animBg="1"/>
      <p:bldP spid="25" grpId="0"/>
      <p:bldP spid="26" grpId="0"/>
      <p:bldP spid="39" grpId="0" animBg="1"/>
      <p:bldP spid="40" grpId="0"/>
      <p:bldP spid="41" grpId="0"/>
      <p:bldP spid="42" grpId="0" animBg="1"/>
      <p:bldP spid="43" grpId="0"/>
      <p:bldP spid="44" grpId="0"/>
      <p:bldP spid="45" grpId="0" animBg="1"/>
      <p:bldP spid="46" grpId="0"/>
      <p:bldP spid="47" grpId="0"/>
      <p:bldP spid="6" grpId="0" animBg="1"/>
      <p:bldP spid="49" grpId="0"/>
      <p:bldP spid="50" grpId="0" animBg="1"/>
      <p:bldP spid="51" grpId="0"/>
      <p:bldP spid="52" grpId="0" animBg="1"/>
      <p:bldP spid="53" grpId="0"/>
      <p:bldP spid="54" grpId="0" animBg="1"/>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核心成员</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7</a:t>
            </a:r>
          </a:p>
        </p:txBody>
      </p:sp>
      <p:grpSp>
        <p:nvGrpSpPr>
          <p:cNvPr id="12" name="组合 11"/>
          <p:cNvGrpSpPr/>
          <p:nvPr/>
        </p:nvGrpSpPr>
        <p:grpSpPr>
          <a:xfrm>
            <a:off x="3185939" y="1739094"/>
            <a:ext cx="710200" cy="771543"/>
            <a:chOff x="3185939" y="1739094"/>
            <a:chExt cx="710200" cy="771543"/>
          </a:xfrm>
        </p:grpSpPr>
        <p:sp>
          <p:nvSpPr>
            <p:cNvPr id="13" name="任意多边形 1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14" name="椭圆 13"/>
            <p:cNvSpPr/>
            <p:nvPr/>
          </p:nvSpPr>
          <p:spPr>
            <a:xfrm>
              <a:off x="3343511" y="1739094"/>
              <a:ext cx="552628" cy="552628"/>
            </a:xfrm>
            <a:prstGeom prst="ellips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495077" y="1855520"/>
              <a:ext cx="277225" cy="313328"/>
              <a:chOff x="5753100" y="3041650"/>
              <a:chExt cx="682626" cy="771526"/>
            </a:xfrm>
            <a:solidFill>
              <a:srgbClr val="DF53DF"/>
            </a:solidFill>
          </p:grpSpPr>
          <p:sp>
            <p:nvSpPr>
              <p:cNvPr id="1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33" name="Oval 21"/>
          <p:cNvSpPr/>
          <p:nvPr/>
        </p:nvSpPr>
        <p:spPr>
          <a:xfrm>
            <a:off x="1673664" y="2194323"/>
            <a:ext cx="1932614" cy="1932614"/>
          </a:xfrm>
          <a:prstGeom prst="ellipse">
            <a:avLst/>
          </a:prstGeom>
          <a:solidFill>
            <a:srgbClr val="0070C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34" name="椭圆 33"/>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35" name="矩形 34"/>
          <p:cNvSpPr/>
          <p:nvPr/>
        </p:nvSpPr>
        <p:spPr>
          <a:xfrm>
            <a:off x="6210803" y="2456388"/>
            <a:ext cx="3312368" cy="32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36" name="矩形 35"/>
          <p:cNvSpPr/>
          <p:nvPr/>
        </p:nvSpPr>
        <p:spPr>
          <a:xfrm>
            <a:off x="6210803" y="2860904"/>
            <a:ext cx="2448272"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37" name="矩形 36"/>
          <p:cNvSpPr/>
          <p:nvPr/>
        </p:nvSpPr>
        <p:spPr>
          <a:xfrm>
            <a:off x="6210803" y="3256984"/>
            <a:ext cx="3888432" cy="32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38" name="矩形 37"/>
          <p:cNvSpPr/>
          <p:nvPr/>
        </p:nvSpPr>
        <p:spPr>
          <a:xfrm>
            <a:off x="6210803" y="3652992"/>
            <a:ext cx="2160240"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39" name="文本框 5"/>
          <p:cNvSpPr txBox="1"/>
          <p:nvPr/>
        </p:nvSpPr>
        <p:spPr>
          <a:xfrm>
            <a:off x="6210803" y="2060848"/>
            <a:ext cx="122413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80%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1"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95%</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2"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50%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3"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70%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4"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3937347" y="2297667"/>
            <a:ext cx="2104592" cy="1547599"/>
            <a:chOff x="4080015" y="2124888"/>
            <a:chExt cx="2104592" cy="1547599"/>
          </a:xfrm>
        </p:grpSpPr>
        <p:sp>
          <p:nvSpPr>
            <p:cNvPr id="46" name="文本框 10"/>
            <p:cNvSpPr txBox="1"/>
            <p:nvPr/>
          </p:nvSpPr>
          <p:spPr>
            <a:xfrm>
              <a:off x="4080015" y="2124888"/>
              <a:ext cx="1729539"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Rectangle 1"/>
            <p:cNvSpPr>
              <a:spLocks noChangeArrowheads="1"/>
            </p:cNvSpPr>
            <p:nvPr/>
          </p:nvSpPr>
          <p:spPr bwMode="auto">
            <a:xfrm>
              <a:off x="4138622" y="2664158"/>
              <a:ext cx="2045985" cy="1008329"/>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4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48" name="组合 47"/>
          <p:cNvGrpSpPr/>
          <p:nvPr/>
        </p:nvGrpSpPr>
        <p:grpSpPr>
          <a:xfrm>
            <a:off x="1703512" y="4522475"/>
            <a:ext cx="2908196" cy="922749"/>
            <a:chOff x="1703512" y="4666491"/>
            <a:chExt cx="2908196" cy="922749"/>
          </a:xfrm>
        </p:grpSpPr>
        <p:sp>
          <p:nvSpPr>
            <p:cNvPr id="49"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50" name="直接连接符 49"/>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873451" y="4580110"/>
            <a:ext cx="5992767" cy="842466"/>
            <a:chOff x="5073372" y="4724126"/>
            <a:chExt cx="5992767" cy="842466"/>
          </a:xfrm>
        </p:grpSpPr>
        <p:cxnSp>
          <p:nvCxnSpPr>
            <p:cNvPr id="53" name="直接连接符 52"/>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文本框 49"/>
            <p:cNvSpPr txBox="1"/>
            <p:nvPr/>
          </p:nvSpPr>
          <p:spPr>
            <a:xfrm>
              <a:off x="8509855" y="4724126"/>
              <a:ext cx="2556284" cy="523220"/>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0070C0"/>
            </a:solidFill>
          </p:spPr>
        </p:pic>
      </p:grpSp>
    </p:spTree>
    <p:extLst>
      <p:ext uri="{BB962C8B-B14F-4D97-AF65-F5344CB8AC3E}">
        <p14:creationId xmlns:p14="http://schemas.microsoft.com/office/powerpoint/2010/main" val="13883631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53" presetClass="entr" presetSubtype="16" fill="hold" nodeType="withEffect">
                                  <p:stCondLst>
                                    <p:cond delay="50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par>
                                <p:cTn id="32" presetID="53" presetClass="entr" presetSubtype="16" fill="hold" nodeType="withEffect">
                                  <p:stCondLst>
                                    <p:cond delay="100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Effect transition="in" filter="fade">
                                      <p:cBhvr>
                                        <p:cTn id="36" dur="500"/>
                                        <p:tgtEl>
                                          <p:spTgt spid="45"/>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15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15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par>
                                <p:cTn id="57" presetID="53" presetClass="entr" presetSubtype="16" fill="hold" grpId="0" nodeType="withEffect">
                                  <p:stCondLst>
                                    <p:cond delay="150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par>
                                <p:cTn id="82" presetID="53" presetClass="entr" presetSubtype="16" fill="hold" grpId="0" nodeType="withEffect" nodePh="1">
                                  <p:stCondLst>
                                    <p:cond delay="1500"/>
                                  </p:stCondLst>
                                  <p:endCondLst>
                                    <p:cond evt="begin" delay="0">
                                      <p:tn val="82"/>
                                    </p:cond>
                                  </p:end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par>
                                <p:cTn id="87" presetID="53" presetClass="entr" presetSubtype="16" fill="hold" nodeType="withEffect">
                                  <p:stCondLst>
                                    <p:cond delay="225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ppt_w</p:attrName>
                                        </p:attrNameLst>
                                      </p:cBhvr>
                                      <p:tavLst>
                                        <p:tav tm="0">
                                          <p:val>
                                            <p:fltVal val="0"/>
                                          </p:val>
                                        </p:tav>
                                        <p:tav tm="100000">
                                          <p:val>
                                            <p:strVal val="#ppt_w"/>
                                          </p:val>
                                        </p:tav>
                                      </p:tavLst>
                                    </p:anim>
                                    <p:anim calcmode="lin" valueType="num">
                                      <p:cBhvr>
                                        <p:cTn id="90" dur="500" fill="hold"/>
                                        <p:tgtEl>
                                          <p:spTgt spid="48"/>
                                        </p:tgtEl>
                                        <p:attrNameLst>
                                          <p:attrName>ppt_h</p:attrName>
                                        </p:attrNameLst>
                                      </p:cBhvr>
                                      <p:tavLst>
                                        <p:tav tm="0">
                                          <p:val>
                                            <p:fltVal val="0"/>
                                          </p:val>
                                        </p:tav>
                                        <p:tav tm="100000">
                                          <p:val>
                                            <p:strVal val="#ppt_h"/>
                                          </p:val>
                                        </p:tav>
                                      </p:tavLst>
                                    </p:anim>
                                    <p:animEffect transition="in" filter="fade">
                                      <p:cBhvr>
                                        <p:cTn id="91" dur="500"/>
                                        <p:tgtEl>
                                          <p:spTgt spid="48"/>
                                        </p:tgtEl>
                                      </p:cBhvr>
                                    </p:animEffect>
                                  </p:childTnLst>
                                </p:cTn>
                              </p:par>
                              <p:par>
                                <p:cTn id="92" presetID="53" presetClass="entr" presetSubtype="16" fill="hold" nodeType="withEffect">
                                  <p:stCondLst>
                                    <p:cond delay="2250"/>
                                  </p:stCondLst>
                                  <p:childTnLst>
                                    <p:set>
                                      <p:cBhvr>
                                        <p:cTn id="93" dur="1" fill="hold">
                                          <p:stCondLst>
                                            <p:cond delay="0"/>
                                          </p:stCondLst>
                                        </p:cTn>
                                        <p:tgtEl>
                                          <p:spTgt spid="52"/>
                                        </p:tgtEl>
                                        <p:attrNameLst>
                                          <p:attrName>style.visibility</p:attrName>
                                        </p:attrNameLst>
                                      </p:cBhvr>
                                      <p:to>
                                        <p:strVal val="visible"/>
                                      </p:to>
                                    </p:set>
                                    <p:anim calcmode="lin" valueType="num">
                                      <p:cBhvr>
                                        <p:cTn id="94" dur="500" fill="hold"/>
                                        <p:tgtEl>
                                          <p:spTgt spid="52"/>
                                        </p:tgtEl>
                                        <p:attrNameLst>
                                          <p:attrName>ppt_w</p:attrName>
                                        </p:attrNameLst>
                                      </p:cBhvr>
                                      <p:tavLst>
                                        <p:tav tm="0">
                                          <p:val>
                                            <p:fltVal val="0"/>
                                          </p:val>
                                        </p:tav>
                                        <p:tav tm="100000">
                                          <p:val>
                                            <p:strVal val="#ppt_w"/>
                                          </p:val>
                                        </p:tav>
                                      </p:tavLst>
                                    </p:anim>
                                    <p:anim calcmode="lin" valueType="num">
                                      <p:cBhvr>
                                        <p:cTn id="95" dur="500" fill="hold"/>
                                        <p:tgtEl>
                                          <p:spTgt spid="52"/>
                                        </p:tgtEl>
                                        <p:attrNameLst>
                                          <p:attrName>ppt_h</p:attrName>
                                        </p:attrNameLst>
                                      </p:cBhvr>
                                      <p:tavLst>
                                        <p:tav tm="0">
                                          <p:val>
                                            <p:fltVal val="0"/>
                                          </p:val>
                                        </p:tav>
                                        <p:tav tm="100000">
                                          <p:val>
                                            <p:strVal val="#ppt_h"/>
                                          </p:val>
                                        </p:tav>
                                      </p:tavLst>
                                    </p:anim>
                                    <p:animEffect transition="in" filter="fade">
                                      <p:cBhvr>
                                        <p:cTn id="9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33" grpId="0" animBg="1"/>
      <p:bldP spid="35" grpId="0" animBg="1"/>
      <p:bldP spid="36" grpId="0" animBg="1"/>
      <p:bldP spid="37" grpId="0" animBg="1"/>
      <p:bldP spid="38" grpId="0" animBg="1"/>
      <p:bldP spid="39" grpId="0"/>
      <p:bldP spid="40" grpId="0"/>
      <p:bldP spid="41" grpId="0"/>
      <p:bldP spid="42" grpId="0"/>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公司结构</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8</a:t>
            </a:r>
          </a:p>
        </p:txBody>
      </p:sp>
      <p:sp>
        <p:nvSpPr>
          <p:cNvPr id="12"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900238" y="2676625"/>
            <a:ext cx="7810500" cy="763588"/>
            <a:chOff x="1900238" y="2728913"/>
            <a:chExt cx="7810500" cy="763588"/>
          </a:xfrm>
        </p:grpSpPr>
        <p:sp>
          <p:nvSpPr>
            <p:cNvPr id="15"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38726" y="3225900"/>
            <a:ext cx="2473325" cy="423862"/>
            <a:chOff x="5038726" y="3278188"/>
            <a:chExt cx="2473325" cy="423862"/>
          </a:xfrm>
        </p:grpSpPr>
        <p:sp>
          <p:nvSpPr>
            <p:cNvPr id="2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38601" y="4578450"/>
            <a:ext cx="2014538" cy="384175"/>
            <a:chOff x="4038601" y="4630738"/>
            <a:chExt cx="2014538" cy="384175"/>
          </a:xfrm>
          <a:solidFill>
            <a:schemeClr val="tx1"/>
          </a:solidFill>
        </p:grpSpPr>
        <p:sp>
          <p:nvSpPr>
            <p:cNvPr id="28"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948488" y="4578450"/>
            <a:ext cx="1108075" cy="384175"/>
            <a:chOff x="6948488" y="4630738"/>
            <a:chExt cx="1108075" cy="384175"/>
          </a:xfrm>
          <a:solidFill>
            <a:schemeClr val="tx1"/>
          </a:solidFill>
        </p:grpSpPr>
        <p:sp>
          <p:nvSpPr>
            <p:cNvPr id="3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9004301" y="3225900"/>
            <a:ext cx="1339850" cy="419100"/>
            <a:chOff x="9004301" y="3278188"/>
            <a:chExt cx="1339850" cy="419100"/>
          </a:xfrm>
        </p:grpSpPr>
        <p:sp>
          <p:nvSpPr>
            <p:cNvPr id="4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1636713" y="4384775"/>
            <a:ext cx="495300" cy="595313"/>
            <a:chOff x="1636713" y="4437063"/>
            <a:chExt cx="495300" cy="595313"/>
          </a:xfrm>
          <a:solidFill>
            <a:schemeClr val="tx1"/>
          </a:solidFill>
        </p:grpSpPr>
        <p:sp>
          <p:nvSpPr>
            <p:cNvPr id="4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2994026" y="4384775"/>
            <a:ext cx="495300" cy="595313"/>
            <a:chOff x="2994026" y="4437063"/>
            <a:chExt cx="495300" cy="595313"/>
          </a:xfrm>
          <a:solidFill>
            <a:schemeClr val="tx1"/>
          </a:solidFill>
        </p:grpSpPr>
        <p:sp>
          <p:nvSpPr>
            <p:cNvPr id="5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34051" y="836712"/>
            <a:ext cx="1255713" cy="709613"/>
            <a:chOff x="5734051" y="889000"/>
            <a:chExt cx="1255713" cy="709613"/>
          </a:xfrm>
          <a:solidFill>
            <a:srgbClr val="55735B"/>
          </a:solidFill>
        </p:grpSpPr>
        <p:sp>
          <p:nvSpPr>
            <p:cNvPr id="56"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768726" y="1530450"/>
            <a:ext cx="1704975" cy="476250"/>
            <a:chOff x="3768726" y="1582738"/>
            <a:chExt cx="1704975" cy="476250"/>
          </a:xfrm>
          <a:solidFill>
            <a:schemeClr val="tx1"/>
          </a:solidFill>
        </p:grpSpPr>
        <p:sp>
          <p:nvSpPr>
            <p:cNvPr id="59"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7375526" y="1530450"/>
            <a:ext cx="1704975" cy="476250"/>
            <a:chOff x="7375526" y="1582738"/>
            <a:chExt cx="1704975" cy="476250"/>
          </a:xfrm>
          <a:solidFill>
            <a:schemeClr val="tx1"/>
          </a:solidFill>
        </p:grpSpPr>
        <p:sp>
          <p:nvSpPr>
            <p:cNvPr id="69"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70C0"/>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867401" y="1884462"/>
            <a:ext cx="990600" cy="560388"/>
            <a:chOff x="5867401" y="1936750"/>
            <a:chExt cx="990600" cy="560388"/>
          </a:xfrm>
          <a:solidFill>
            <a:schemeClr val="tx1"/>
          </a:solidFill>
        </p:grpSpPr>
        <p:sp>
          <p:nvSpPr>
            <p:cNvPr id="72"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0070C0"/>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593851" y="2835375"/>
            <a:ext cx="628650" cy="436563"/>
            <a:chOff x="1593851" y="2887663"/>
            <a:chExt cx="628650" cy="436563"/>
          </a:xfrm>
        </p:grpSpPr>
        <p:sp>
          <p:nvSpPr>
            <p:cNvPr id="75"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5357813" y="2916337"/>
            <a:ext cx="1831975" cy="317942"/>
            <a:chOff x="5357813" y="2968625"/>
            <a:chExt cx="1831975" cy="317942"/>
          </a:xfrm>
        </p:grpSpPr>
        <p:sp>
          <p:nvSpPr>
            <p:cNvPr id="78"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8778876" y="2916337"/>
            <a:ext cx="1833563" cy="317942"/>
            <a:chOff x="8778876" y="2968625"/>
            <a:chExt cx="1833563" cy="317942"/>
          </a:xfrm>
        </p:grpSpPr>
        <p:sp>
          <p:nvSpPr>
            <p:cNvPr id="81"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2"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1698086" y="3271937"/>
            <a:ext cx="400110" cy="1109663"/>
            <a:chOff x="1698086" y="3324225"/>
            <a:chExt cx="400110" cy="1109663"/>
          </a:xfrm>
          <a:solidFill>
            <a:schemeClr val="tx1"/>
          </a:solidFill>
        </p:grpSpPr>
        <p:sp>
          <p:nvSpPr>
            <p:cNvPr id="84"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2151216" y="3441800"/>
            <a:ext cx="400110" cy="939800"/>
            <a:chOff x="2151216" y="3494088"/>
            <a:chExt cx="400110" cy="939800"/>
          </a:xfrm>
          <a:solidFill>
            <a:schemeClr val="tx1"/>
          </a:solidFill>
        </p:grpSpPr>
        <p:sp>
          <p:nvSpPr>
            <p:cNvPr id="88"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599790" y="3441800"/>
            <a:ext cx="400110" cy="939800"/>
            <a:chOff x="2599790" y="3494088"/>
            <a:chExt cx="400110" cy="939800"/>
          </a:xfrm>
          <a:solidFill>
            <a:schemeClr val="tx1"/>
          </a:solidFill>
        </p:grpSpPr>
        <p:sp>
          <p:nvSpPr>
            <p:cNvPr id="91"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039736" y="3441800"/>
            <a:ext cx="400110" cy="939800"/>
            <a:chOff x="3039736" y="3494088"/>
            <a:chExt cx="400110" cy="939800"/>
          </a:xfrm>
          <a:solidFill>
            <a:schemeClr val="tx1"/>
          </a:solidFill>
        </p:grpSpPr>
        <p:sp>
          <p:nvSpPr>
            <p:cNvPr id="94"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3488310" y="3441800"/>
            <a:ext cx="400110" cy="939800"/>
            <a:chOff x="3488310" y="3494088"/>
            <a:chExt cx="400110" cy="939800"/>
          </a:xfrm>
          <a:solidFill>
            <a:schemeClr val="tx1"/>
          </a:solidFill>
        </p:grpSpPr>
        <p:sp>
          <p:nvSpPr>
            <p:cNvPr id="97"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4840257" y="3637062"/>
            <a:ext cx="400110" cy="939800"/>
            <a:chOff x="4840257" y="3689350"/>
            <a:chExt cx="400110" cy="939800"/>
          </a:xfrm>
          <a:solidFill>
            <a:schemeClr val="tx1"/>
          </a:solidFill>
        </p:grpSpPr>
        <p:sp>
          <p:nvSpPr>
            <p:cNvPr id="100"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7298785" y="3637062"/>
            <a:ext cx="400110" cy="939800"/>
            <a:chOff x="7298785" y="3689350"/>
            <a:chExt cx="400110" cy="939800"/>
          </a:xfrm>
          <a:solidFill>
            <a:schemeClr val="tx1"/>
          </a:solidFill>
        </p:grpSpPr>
        <p:sp>
          <p:nvSpPr>
            <p:cNvPr id="103"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8791155" y="3610832"/>
            <a:ext cx="400110" cy="1206040"/>
            <a:chOff x="8791155" y="3663121"/>
            <a:chExt cx="400110" cy="997780"/>
          </a:xfrm>
          <a:solidFill>
            <a:schemeClr val="tx1"/>
          </a:solidFill>
        </p:grpSpPr>
        <p:sp>
          <p:nvSpPr>
            <p:cNvPr id="106"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9491835" y="3610832"/>
            <a:ext cx="400110" cy="1206040"/>
            <a:chOff x="9498521" y="3663121"/>
            <a:chExt cx="400110" cy="997780"/>
          </a:xfrm>
          <a:solidFill>
            <a:schemeClr val="tx1"/>
          </a:solidFill>
        </p:grpSpPr>
        <p:sp>
          <p:nvSpPr>
            <p:cNvPr id="109"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144139" y="3610832"/>
            <a:ext cx="400110" cy="1206040"/>
            <a:chOff x="10144139" y="3663121"/>
            <a:chExt cx="400110" cy="997780"/>
          </a:xfrm>
          <a:solidFill>
            <a:schemeClr val="tx1"/>
          </a:solidFill>
        </p:grpSpPr>
        <p:sp>
          <p:nvSpPr>
            <p:cNvPr id="112"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1462164" y="4984850"/>
            <a:ext cx="369332" cy="1104900"/>
            <a:chOff x="1462164" y="5037138"/>
            <a:chExt cx="369332" cy="1104900"/>
          </a:xfrm>
          <a:solidFill>
            <a:schemeClr val="tx1"/>
          </a:solidFill>
        </p:grpSpPr>
        <p:sp>
          <p:nvSpPr>
            <p:cNvPr id="11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1947939" y="4984850"/>
            <a:ext cx="369332" cy="1104900"/>
            <a:chOff x="1947939" y="5037138"/>
            <a:chExt cx="369332" cy="1104900"/>
          </a:xfrm>
          <a:solidFill>
            <a:schemeClr val="tx1"/>
          </a:solidFill>
        </p:grpSpPr>
        <p:sp>
          <p:nvSpPr>
            <p:cNvPr id="118"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9" name="TextBox 118"/>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2786139" y="4984850"/>
            <a:ext cx="369332" cy="1104900"/>
            <a:chOff x="2786139" y="5037138"/>
            <a:chExt cx="369332" cy="1104900"/>
          </a:xfrm>
          <a:solidFill>
            <a:schemeClr val="tx1"/>
          </a:solidFill>
        </p:grpSpPr>
        <p:sp>
          <p:nvSpPr>
            <p:cNvPr id="121"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3271914" y="4984850"/>
            <a:ext cx="369332" cy="1104900"/>
            <a:chOff x="3271914" y="5037138"/>
            <a:chExt cx="369332" cy="1104900"/>
          </a:xfrm>
          <a:solidFill>
            <a:schemeClr val="tx1"/>
          </a:solidFill>
        </p:grpSpPr>
        <p:sp>
          <p:nvSpPr>
            <p:cNvPr id="124"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3862464" y="4960888"/>
            <a:ext cx="369332" cy="1506687"/>
            <a:chOff x="3862464" y="5013176"/>
            <a:chExt cx="369332" cy="1506687"/>
          </a:xfrm>
          <a:solidFill>
            <a:schemeClr val="tx1"/>
          </a:solidFill>
        </p:grpSpPr>
        <p:sp>
          <p:nvSpPr>
            <p:cNvPr id="127"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4338714" y="4960888"/>
            <a:ext cx="369332" cy="1506687"/>
            <a:chOff x="4338714" y="5013176"/>
            <a:chExt cx="369332" cy="1506687"/>
          </a:xfrm>
          <a:solidFill>
            <a:schemeClr val="tx1"/>
          </a:solidFill>
        </p:grpSpPr>
        <p:sp>
          <p:nvSpPr>
            <p:cNvPr id="130"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4862589" y="4960888"/>
            <a:ext cx="369332" cy="1506687"/>
            <a:chOff x="4862589" y="5013176"/>
            <a:chExt cx="369332" cy="1506687"/>
          </a:xfrm>
          <a:solidFill>
            <a:schemeClr val="tx1"/>
          </a:solidFill>
        </p:grpSpPr>
        <p:sp>
          <p:nvSpPr>
            <p:cNvPr id="133"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5357889" y="4960888"/>
            <a:ext cx="369332" cy="1506687"/>
            <a:chOff x="5357889" y="5013176"/>
            <a:chExt cx="369332" cy="1506687"/>
          </a:xfrm>
          <a:solidFill>
            <a:schemeClr val="tx1"/>
          </a:solidFill>
        </p:grpSpPr>
        <p:sp>
          <p:nvSpPr>
            <p:cNvPr id="136"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5853189" y="4960888"/>
            <a:ext cx="369332" cy="1506687"/>
            <a:chOff x="5853189" y="5013176"/>
            <a:chExt cx="369332" cy="1506687"/>
          </a:xfrm>
          <a:solidFill>
            <a:schemeClr val="tx1"/>
          </a:solidFill>
        </p:grpSpPr>
        <p:sp>
          <p:nvSpPr>
            <p:cNvPr id="139"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6724353" y="4967387"/>
            <a:ext cx="369332" cy="1500188"/>
            <a:chOff x="6739014" y="5019675"/>
            <a:chExt cx="369332" cy="1500188"/>
          </a:xfrm>
          <a:solidFill>
            <a:schemeClr val="tx1"/>
          </a:solidFill>
        </p:grpSpPr>
        <p:sp>
          <p:nvSpPr>
            <p:cNvPr id="142"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 name="TextBox 142"/>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7310514" y="4967387"/>
            <a:ext cx="369332" cy="1500188"/>
            <a:chOff x="7310514" y="5019675"/>
            <a:chExt cx="369332" cy="1500188"/>
          </a:xfrm>
          <a:solidFill>
            <a:schemeClr val="tx1"/>
          </a:solidFill>
        </p:grpSpPr>
        <p:sp>
          <p:nvSpPr>
            <p:cNvPr id="145"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7853439" y="4967387"/>
            <a:ext cx="369332" cy="1500188"/>
            <a:chOff x="7853439" y="5019675"/>
            <a:chExt cx="369332" cy="1500188"/>
          </a:xfrm>
          <a:solidFill>
            <a:schemeClr val="tx1"/>
          </a:solidFill>
        </p:grpSpPr>
        <p:sp>
          <p:nvSpPr>
            <p:cNvPr id="148"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5493327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 calcmode="lin" valueType="num">
                                      <p:cBhvr>
                                        <p:cTn id="22" dur="500" fill="hold"/>
                                        <p:tgtEl>
                                          <p:spTgt spid="55"/>
                                        </p:tgtEl>
                                        <p:attrNameLst>
                                          <p:attrName>style.rotation</p:attrName>
                                        </p:attrNameLst>
                                      </p:cBhvr>
                                      <p:tavLst>
                                        <p:tav tm="0">
                                          <p:val>
                                            <p:fltVal val="90"/>
                                          </p:val>
                                        </p:tav>
                                        <p:tav tm="100000">
                                          <p:val>
                                            <p:fltVal val="0"/>
                                          </p:val>
                                        </p:tav>
                                      </p:tavLst>
                                    </p:anim>
                                    <p:animEffect transition="in" filter="fade">
                                      <p:cBhvr>
                                        <p:cTn id="23" dur="500"/>
                                        <p:tgtEl>
                                          <p:spTgt spid="55"/>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par>
                                <p:cTn id="32" presetID="42" presetClass="entr" presetSubtype="0"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anim calcmode="lin" valueType="num">
                                      <p:cBhvr>
                                        <p:cTn id="35" dur="500" fill="hold"/>
                                        <p:tgtEl>
                                          <p:spTgt spid="71"/>
                                        </p:tgtEl>
                                        <p:attrNameLst>
                                          <p:attrName>ppt_x</p:attrName>
                                        </p:attrNameLst>
                                      </p:cBhvr>
                                      <p:tavLst>
                                        <p:tav tm="0">
                                          <p:val>
                                            <p:strVal val="#ppt_x"/>
                                          </p:val>
                                        </p:tav>
                                        <p:tav tm="100000">
                                          <p:val>
                                            <p:strVal val="#ppt_x"/>
                                          </p:val>
                                        </p:tav>
                                      </p:tavLst>
                                    </p:anim>
                                    <p:anim calcmode="lin" valueType="num">
                                      <p:cBhvr>
                                        <p:cTn id="36" dur="500" fill="hold"/>
                                        <p:tgtEl>
                                          <p:spTgt spid="7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0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500"/>
                                        <p:tgtEl>
                                          <p:spTgt spid="74"/>
                                        </p:tgtEl>
                                      </p:cBhvr>
                                    </p:animEffect>
                                    <p:anim calcmode="lin" valueType="num">
                                      <p:cBhvr>
                                        <p:cTn id="58" dur="500" fill="hold"/>
                                        <p:tgtEl>
                                          <p:spTgt spid="74"/>
                                        </p:tgtEl>
                                        <p:attrNameLst>
                                          <p:attrName>ppt_x</p:attrName>
                                        </p:attrNameLst>
                                      </p:cBhvr>
                                      <p:tavLst>
                                        <p:tav tm="0">
                                          <p:val>
                                            <p:strVal val="#ppt_x"/>
                                          </p:val>
                                        </p:tav>
                                        <p:tav tm="100000">
                                          <p:val>
                                            <p:strVal val="#ppt_x"/>
                                          </p:val>
                                        </p:tav>
                                      </p:tavLst>
                                    </p:anim>
                                    <p:anim calcmode="lin" valueType="num">
                                      <p:cBhvr>
                                        <p:cTn id="59" dur="5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anim calcmode="lin" valueType="num">
                                      <p:cBhvr>
                                        <p:cTn id="63" dur="500" fill="hold"/>
                                        <p:tgtEl>
                                          <p:spTgt spid="77"/>
                                        </p:tgtEl>
                                        <p:attrNameLst>
                                          <p:attrName>ppt_x</p:attrName>
                                        </p:attrNameLst>
                                      </p:cBhvr>
                                      <p:tavLst>
                                        <p:tav tm="0">
                                          <p:val>
                                            <p:strVal val="#ppt_x"/>
                                          </p:val>
                                        </p:tav>
                                        <p:tav tm="100000">
                                          <p:val>
                                            <p:strVal val="#ppt_x"/>
                                          </p:val>
                                        </p:tav>
                                      </p:tavLst>
                                    </p:anim>
                                    <p:anim calcmode="lin" valueType="num">
                                      <p:cBhvr>
                                        <p:cTn id="64" dur="500" fill="hold"/>
                                        <p:tgtEl>
                                          <p:spTgt spid="7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anim calcmode="lin" valueType="num">
                                      <p:cBhvr>
                                        <p:cTn id="68" dur="500" fill="hold"/>
                                        <p:tgtEl>
                                          <p:spTgt spid="80"/>
                                        </p:tgtEl>
                                        <p:attrNameLst>
                                          <p:attrName>ppt_x</p:attrName>
                                        </p:attrNameLst>
                                      </p:cBhvr>
                                      <p:tavLst>
                                        <p:tav tm="0">
                                          <p:val>
                                            <p:strVal val="#ppt_x"/>
                                          </p:val>
                                        </p:tav>
                                        <p:tav tm="100000">
                                          <p:val>
                                            <p:strVal val="#ppt_x"/>
                                          </p:val>
                                        </p:tav>
                                      </p:tavLst>
                                    </p:anim>
                                    <p:anim calcmode="lin" valueType="num">
                                      <p:cBhvr>
                                        <p:cTn id="69" dur="500" fill="hold"/>
                                        <p:tgtEl>
                                          <p:spTgt spid="80"/>
                                        </p:tgtEl>
                                        <p:attrNameLst>
                                          <p:attrName>ppt_y</p:attrName>
                                        </p:attrNameLst>
                                      </p:cBhvr>
                                      <p:tavLst>
                                        <p:tav tm="0">
                                          <p:val>
                                            <p:strVal val="#ppt_y+.1"/>
                                          </p:val>
                                        </p:tav>
                                        <p:tav tm="100000">
                                          <p:val>
                                            <p:strVal val="#ppt_y"/>
                                          </p:val>
                                        </p:tav>
                                      </p:tavLst>
                                    </p:anim>
                                  </p:childTnLst>
                                </p:cTn>
                              </p:par>
                            </p:childTnLst>
                          </p:cTn>
                        </p:par>
                        <p:par>
                          <p:cTn id="70" fill="hold">
                            <p:stCondLst>
                              <p:cond delay="4200"/>
                            </p:stCondLst>
                            <p:childTnLst>
                              <p:par>
                                <p:cTn id="71" presetID="42" presetClass="entr" presetSubtype="0"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400"/>
                                        <p:tgtEl>
                                          <p:spTgt spid="83"/>
                                        </p:tgtEl>
                                      </p:cBhvr>
                                    </p:animEffect>
                                    <p:anim calcmode="lin" valueType="num">
                                      <p:cBhvr>
                                        <p:cTn id="74" dur="400" fill="hold"/>
                                        <p:tgtEl>
                                          <p:spTgt spid="83"/>
                                        </p:tgtEl>
                                        <p:attrNameLst>
                                          <p:attrName>ppt_x</p:attrName>
                                        </p:attrNameLst>
                                      </p:cBhvr>
                                      <p:tavLst>
                                        <p:tav tm="0">
                                          <p:val>
                                            <p:strVal val="#ppt_x"/>
                                          </p:val>
                                        </p:tav>
                                        <p:tav tm="100000">
                                          <p:val>
                                            <p:strVal val="#ppt_x"/>
                                          </p:val>
                                        </p:tav>
                                      </p:tavLst>
                                    </p:anim>
                                    <p:anim calcmode="lin" valueType="num">
                                      <p:cBhvr>
                                        <p:cTn id="75" dur="400" fill="hold"/>
                                        <p:tgtEl>
                                          <p:spTgt spid="8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10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400"/>
                                        <p:tgtEl>
                                          <p:spTgt spid="87"/>
                                        </p:tgtEl>
                                      </p:cBhvr>
                                    </p:animEffect>
                                    <p:anim calcmode="lin" valueType="num">
                                      <p:cBhvr>
                                        <p:cTn id="79" dur="400" fill="hold"/>
                                        <p:tgtEl>
                                          <p:spTgt spid="87"/>
                                        </p:tgtEl>
                                        <p:attrNameLst>
                                          <p:attrName>ppt_x</p:attrName>
                                        </p:attrNameLst>
                                      </p:cBhvr>
                                      <p:tavLst>
                                        <p:tav tm="0">
                                          <p:val>
                                            <p:strVal val="#ppt_x"/>
                                          </p:val>
                                        </p:tav>
                                        <p:tav tm="100000">
                                          <p:val>
                                            <p:strVal val="#ppt_x"/>
                                          </p:val>
                                        </p:tav>
                                      </p:tavLst>
                                    </p:anim>
                                    <p:anim calcmode="lin" valueType="num">
                                      <p:cBhvr>
                                        <p:cTn id="80" dur="400" fill="hold"/>
                                        <p:tgtEl>
                                          <p:spTgt spid="8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20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400"/>
                                        <p:tgtEl>
                                          <p:spTgt spid="90"/>
                                        </p:tgtEl>
                                      </p:cBhvr>
                                    </p:animEffect>
                                    <p:anim calcmode="lin" valueType="num">
                                      <p:cBhvr>
                                        <p:cTn id="84" dur="400" fill="hold"/>
                                        <p:tgtEl>
                                          <p:spTgt spid="90"/>
                                        </p:tgtEl>
                                        <p:attrNameLst>
                                          <p:attrName>ppt_x</p:attrName>
                                        </p:attrNameLst>
                                      </p:cBhvr>
                                      <p:tavLst>
                                        <p:tav tm="0">
                                          <p:val>
                                            <p:strVal val="#ppt_x"/>
                                          </p:val>
                                        </p:tav>
                                        <p:tav tm="100000">
                                          <p:val>
                                            <p:strVal val="#ppt_x"/>
                                          </p:val>
                                        </p:tav>
                                      </p:tavLst>
                                    </p:anim>
                                    <p:anim calcmode="lin" valueType="num">
                                      <p:cBhvr>
                                        <p:cTn id="85" dur="400" fill="hold"/>
                                        <p:tgtEl>
                                          <p:spTgt spid="9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30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400"/>
                                        <p:tgtEl>
                                          <p:spTgt spid="93"/>
                                        </p:tgtEl>
                                      </p:cBhvr>
                                    </p:animEffect>
                                    <p:anim calcmode="lin" valueType="num">
                                      <p:cBhvr>
                                        <p:cTn id="89" dur="400" fill="hold"/>
                                        <p:tgtEl>
                                          <p:spTgt spid="93"/>
                                        </p:tgtEl>
                                        <p:attrNameLst>
                                          <p:attrName>ppt_x</p:attrName>
                                        </p:attrNameLst>
                                      </p:cBhvr>
                                      <p:tavLst>
                                        <p:tav tm="0">
                                          <p:val>
                                            <p:strVal val="#ppt_x"/>
                                          </p:val>
                                        </p:tav>
                                        <p:tav tm="100000">
                                          <p:val>
                                            <p:strVal val="#ppt_x"/>
                                          </p:val>
                                        </p:tav>
                                      </p:tavLst>
                                    </p:anim>
                                    <p:anim calcmode="lin" valueType="num">
                                      <p:cBhvr>
                                        <p:cTn id="90" dur="400" fill="hold"/>
                                        <p:tgtEl>
                                          <p:spTgt spid="93"/>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40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400"/>
                                        <p:tgtEl>
                                          <p:spTgt spid="96"/>
                                        </p:tgtEl>
                                      </p:cBhvr>
                                    </p:animEffect>
                                    <p:anim calcmode="lin" valueType="num">
                                      <p:cBhvr>
                                        <p:cTn id="94" dur="400" fill="hold"/>
                                        <p:tgtEl>
                                          <p:spTgt spid="96"/>
                                        </p:tgtEl>
                                        <p:attrNameLst>
                                          <p:attrName>ppt_x</p:attrName>
                                        </p:attrNameLst>
                                      </p:cBhvr>
                                      <p:tavLst>
                                        <p:tav tm="0">
                                          <p:val>
                                            <p:strVal val="#ppt_x"/>
                                          </p:val>
                                        </p:tav>
                                        <p:tav tm="100000">
                                          <p:val>
                                            <p:strVal val="#ppt_x"/>
                                          </p:val>
                                        </p:tav>
                                      </p:tavLst>
                                    </p:anim>
                                    <p:anim calcmode="lin" valueType="num">
                                      <p:cBhvr>
                                        <p:cTn id="95" dur="40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5000"/>
                            </p:stCondLst>
                            <p:childTnLst>
                              <p:par>
                                <p:cTn id="97" presetID="22" presetClass="entr" presetSubtype="1" fill="hold"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up)">
                                      <p:cBhvr>
                                        <p:cTn id="99" dur="500"/>
                                        <p:tgtEl>
                                          <p:spTgt spid="22"/>
                                        </p:tgtEl>
                                      </p:cBhvr>
                                    </p:animEffect>
                                  </p:childTnLst>
                                </p:cTn>
                              </p:par>
                            </p:childTnLst>
                          </p:cTn>
                        </p:par>
                        <p:par>
                          <p:cTn id="100" fill="hold">
                            <p:stCondLst>
                              <p:cond delay="5500"/>
                            </p:stCondLst>
                            <p:childTnLst>
                              <p:par>
                                <p:cTn id="101" presetID="42" presetClass="entr" presetSubtype="0" fill="hold" nodeType="afterEffect">
                                  <p:stCondLst>
                                    <p:cond delay="0"/>
                                  </p:stCondLst>
                                  <p:childTnLst>
                                    <p:set>
                                      <p:cBhvr>
                                        <p:cTn id="102" dur="1" fill="hold">
                                          <p:stCondLst>
                                            <p:cond delay="0"/>
                                          </p:stCondLst>
                                        </p:cTn>
                                        <p:tgtEl>
                                          <p:spTgt spid="99"/>
                                        </p:tgtEl>
                                        <p:attrNameLst>
                                          <p:attrName>style.visibility</p:attrName>
                                        </p:attrNameLst>
                                      </p:cBhvr>
                                      <p:to>
                                        <p:strVal val="visible"/>
                                      </p:to>
                                    </p:set>
                                    <p:animEffect transition="in" filter="fade">
                                      <p:cBhvr>
                                        <p:cTn id="103" dur="400"/>
                                        <p:tgtEl>
                                          <p:spTgt spid="99"/>
                                        </p:tgtEl>
                                      </p:cBhvr>
                                    </p:animEffect>
                                    <p:anim calcmode="lin" valueType="num">
                                      <p:cBhvr>
                                        <p:cTn id="104" dur="400" fill="hold"/>
                                        <p:tgtEl>
                                          <p:spTgt spid="99"/>
                                        </p:tgtEl>
                                        <p:attrNameLst>
                                          <p:attrName>ppt_x</p:attrName>
                                        </p:attrNameLst>
                                      </p:cBhvr>
                                      <p:tavLst>
                                        <p:tav tm="0">
                                          <p:val>
                                            <p:strVal val="#ppt_x"/>
                                          </p:val>
                                        </p:tav>
                                        <p:tav tm="100000">
                                          <p:val>
                                            <p:strVal val="#ppt_x"/>
                                          </p:val>
                                        </p:tav>
                                      </p:tavLst>
                                    </p:anim>
                                    <p:anim calcmode="lin" valueType="num">
                                      <p:cBhvr>
                                        <p:cTn id="105" dur="400" fill="hold"/>
                                        <p:tgtEl>
                                          <p:spTgt spid="9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02"/>
                                        </p:tgtEl>
                                        <p:attrNameLst>
                                          <p:attrName>style.visibility</p:attrName>
                                        </p:attrNameLst>
                                      </p:cBhvr>
                                      <p:to>
                                        <p:strVal val="visible"/>
                                      </p:to>
                                    </p:set>
                                    <p:animEffect transition="in" filter="fade">
                                      <p:cBhvr>
                                        <p:cTn id="108" dur="400"/>
                                        <p:tgtEl>
                                          <p:spTgt spid="102"/>
                                        </p:tgtEl>
                                      </p:cBhvr>
                                    </p:animEffect>
                                    <p:anim calcmode="lin" valueType="num">
                                      <p:cBhvr>
                                        <p:cTn id="109" dur="400" fill="hold"/>
                                        <p:tgtEl>
                                          <p:spTgt spid="102"/>
                                        </p:tgtEl>
                                        <p:attrNameLst>
                                          <p:attrName>ppt_x</p:attrName>
                                        </p:attrNameLst>
                                      </p:cBhvr>
                                      <p:tavLst>
                                        <p:tav tm="0">
                                          <p:val>
                                            <p:strVal val="#ppt_x"/>
                                          </p:val>
                                        </p:tav>
                                        <p:tav tm="100000">
                                          <p:val>
                                            <p:strVal val="#ppt_x"/>
                                          </p:val>
                                        </p:tav>
                                      </p:tavLst>
                                    </p:anim>
                                    <p:anim calcmode="lin" valueType="num">
                                      <p:cBhvr>
                                        <p:cTn id="110" dur="400" fill="hold"/>
                                        <p:tgtEl>
                                          <p:spTgt spid="102"/>
                                        </p:tgtEl>
                                        <p:attrNameLst>
                                          <p:attrName>ppt_y</p:attrName>
                                        </p:attrNameLst>
                                      </p:cBhvr>
                                      <p:tavLst>
                                        <p:tav tm="0">
                                          <p:val>
                                            <p:strVal val="#ppt_y+.1"/>
                                          </p:val>
                                        </p:tav>
                                        <p:tav tm="100000">
                                          <p:val>
                                            <p:strVal val="#ppt_y"/>
                                          </p:val>
                                        </p:tav>
                                      </p:tavLst>
                                    </p:anim>
                                  </p:childTnLst>
                                </p:cTn>
                              </p:par>
                            </p:childTnLst>
                          </p:cTn>
                        </p:par>
                        <p:par>
                          <p:cTn id="111" fill="hold">
                            <p:stCondLst>
                              <p:cond delay="5900"/>
                            </p:stCondLst>
                            <p:childTnLst>
                              <p:par>
                                <p:cTn id="112" presetID="22" presetClass="entr" presetSubtype="1" fill="hold"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wipe(up)">
                                      <p:cBhvr>
                                        <p:cTn id="114" dur="500"/>
                                        <p:tgtEl>
                                          <p:spTgt spid="39"/>
                                        </p:tgtEl>
                                      </p:cBhvr>
                                    </p:animEffect>
                                  </p:childTnLst>
                                </p:cTn>
                              </p:par>
                            </p:childTnLst>
                          </p:cTn>
                        </p:par>
                        <p:par>
                          <p:cTn id="115" fill="hold">
                            <p:stCondLst>
                              <p:cond delay="6400"/>
                            </p:stCondLst>
                            <p:childTnLst>
                              <p:par>
                                <p:cTn id="116" presetID="42" presetClass="entr" presetSubtype="0" fill="hold" nodeType="afterEffect">
                                  <p:stCondLst>
                                    <p:cond delay="0"/>
                                  </p:stCondLst>
                                  <p:childTnLst>
                                    <p:set>
                                      <p:cBhvr>
                                        <p:cTn id="117" dur="1" fill="hold">
                                          <p:stCondLst>
                                            <p:cond delay="0"/>
                                          </p:stCondLst>
                                        </p:cTn>
                                        <p:tgtEl>
                                          <p:spTgt spid="105"/>
                                        </p:tgtEl>
                                        <p:attrNameLst>
                                          <p:attrName>style.visibility</p:attrName>
                                        </p:attrNameLst>
                                      </p:cBhvr>
                                      <p:to>
                                        <p:strVal val="visible"/>
                                      </p:to>
                                    </p:set>
                                    <p:animEffect transition="in" filter="fade">
                                      <p:cBhvr>
                                        <p:cTn id="118" dur="400"/>
                                        <p:tgtEl>
                                          <p:spTgt spid="105"/>
                                        </p:tgtEl>
                                      </p:cBhvr>
                                    </p:animEffect>
                                    <p:anim calcmode="lin" valueType="num">
                                      <p:cBhvr>
                                        <p:cTn id="119" dur="400" fill="hold"/>
                                        <p:tgtEl>
                                          <p:spTgt spid="105"/>
                                        </p:tgtEl>
                                        <p:attrNameLst>
                                          <p:attrName>ppt_x</p:attrName>
                                        </p:attrNameLst>
                                      </p:cBhvr>
                                      <p:tavLst>
                                        <p:tav tm="0">
                                          <p:val>
                                            <p:strVal val="#ppt_x"/>
                                          </p:val>
                                        </p:tav>
                                        <p:tav tm="100000">
                                          <p:val>
                                            <p:strVal val="#ppt_x"/>
                                          </p:val>
                                        </p:tav>
                                      </p:tavLst>
                                    </p:anim>
                                    <p:anim calcmode="lin" valueType="num">
                                      <p:cBhvr>
                                        <p:cTn id="120" dur="400" fill="hold"/>
                                        <p:tgtEl>
                                          <p:spTgt spid="105"/>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100"/>
                                  </p:stCondLst>
                                  <p:childTnLst>
                                    <p:set>
                                      <p:cBhvr>
                                        <p:cTn id="122" dur="1" fill="hold">
                                          <p:stCondLst>
                                            <p:cond delay="0"/>
                                          </p:stCondLst>
                                        </p:cTn>
                                        <p:tgtEl>
                                          <p:spTgt spid="108"/>
                                        </p:tgtEl>
                                        <p:attrNameLst>
                                          <p:attrName>style.visibility</p:attrName>
                                        </p:attrNameLst>
                                      </p:cBhvr>
                                      <p:to>
                                        <p:strVal val="visible"/>
                                      </p:to>
                                    </p:set>
                                    <p:animEffect transition="in" filter="fade">
                                      <p:cBhvr>
                                        <p:cTn id="123" dur="400"/>
                                        <p:tgtEl>
                                          <p:spTgt spid="108"/>
                                        </p:tgtEl>
                                      </p:cBhvr>
                                    </p:animEffect>
                                    <p:anim calcmode="lin" valueType="num">
                                      <p:cBhvr>
                                        <p:cTn id="124" dur="400" fill="hold"/>
                                        <p:tgtEl>
                                          <p:spTgt spid="108"/>
                                        </p:tgtEl>
                                        <p:attrNameLst>
                                          <p:attrName>ppt_x</p:attrName>
                                        </p:attrNameLst>
                                      </p:cBhvr>
                                      <p:tavLst>
                                        <p:tav tm="0">
                                          <p:val>
                                            <p:strVal val="#ppt_x"/>
                                          </p:val>
                                        </p:tav>
                                        <p:tav tm="100000">
                                          <p:val>
                                            <p:strVal val="#ppt_x"/>
                                          </p:val>
                                        </p:tav>
                                      </p:tavLst>
                                    </p:anim>
                                    <p:anim calcmode="lin" valueType="num">
                                      <p:cBhvr>
                                        <p:cTn id="125" dur="400" fill="hold"/>
                                        <p:tgtEl>
                                          <p:spTgt spid="108"/>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00"/>
                                  </p:stCondLst>
                                  <p:childTnLst>
                                    <p:set>
                                      <p:cBhvr>
                                        <p:cTn id="127" dur="1" fill="hold">
                                          <p:stCondLst>
                                            <p:cond delay="0"/>
                                          </p:stCondLst>
                                        </p:cTn>
                                        <p:tgtEl>
                                          <p:spTgt spid="111"/>
                                        </p:tgtEl>
                                        <p:attrNameLst>
                                          <p:attrName>style.visibility</p:attrName>
                                        </p:attrNameLst>
                                      </p:cBhvr>
                                      <p:to>
                                        <p:strVal val="visible"/>
                                      </p:to>
                                    </p:set>
                                    <p:animEffect transition="in" filter="fade">
                                      <p:cBhvr>
                                        <p:cTn id="128" dur="400"/>
                                        <p:tgtEl>
                                          <p:spTgt spid="111"/>
                                        </p:tgtEl>
                                      </p:cBhvr>
                                    </p:animEffect>
                                    <p:anim calcmode="lin" valueType="num">
                                      <p:cBhvr>
                                        <p:cTn id="129" dur="400" fill="hold"/>
                                        <p:tgtEl>
                                          <p:spTgt spid="111"/>
                                        </p:tgtEl>
                                        <p:attrNameLst>
                                          <p:attrName>ppt_x</p:attrName>
                                        </p:attrNameLst>
                                      </p:cBhvr>
                                      <p:tavLst>
                                        <p:tav tm="0">
                                          <p:val>
                                            <p:strVal val="#ppt_x"/>
                                          </p:val>
                                        </p:tav>
                                        <p:tav tm="100000">
                                          <p:val>
                                            <p:strVal val="#ppt_x"/>
                                          </p:val>
                                        </p:tav>
                                      </p:tavLst>
                                    </p:anim>
                                    <p:anim calcmode="lin" valueType="num">
                                      <p:cBhvr>
                                        <p:cTn id="130" dur="400" fill="hold"/>
                                        <p:tgtEl>
                                          <p:spTgt spid="111"/>
                                        </p:tgtEl>
                                        <p:attrNameLst>
                                          <p:attrName>ppt_y</p:attrName>
                                        </p:attrNameLst>
                                      </p:cBhvr>
                                      <p:tavLst>
                                        <p:tav tm="0">
                                          <p:val>
                                            <p:strVal val="#ppt_y+.1"/>
                                          </p:val>
                                        </p:tav>
                                        <p:tav tm="100000">
                                          <p:val>
                                            <p:strVal val="#ppt_y"/>
                                          </p:val>
                                        </p:tav>
                                      </p:tavLst>
                                    </p:anim>
                                  </p:childTnLst>
                                </p:cTn>
                              </p:par>
                            </p:childTnLst>
                          </p:cTn>
                        </p:par>
                        <p:par>
                          <p:cTn id="131" fill="hold">
                            <p:stCondLst>
                              <p:cond delay="7000"/>
                            </p:stCondLst>
                            <p:childTnLst>
                              <p:par>
                                <p:cTn id="132" presetID="22" presetClass="entr" presetSubtype="1" fill="hold" nodeType="after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wipe(up)">
                                      <p:cBhvr>
                                        <p:cTn id="134" dur="500"/>
                                        <p:tgtEl>
                                          <p:spTgt spid="45"/>
                                        </p:tgtEl>
                                      </p:cBhvr>
                                    </p:animEffect>
                                  </p:childTnLst>
                                </p:cTn>
                              </p:par>
                            </p:childTnLst>
                          </p:cTn>
                        </p:par>
                        <p:par>
                          <p:cTn id="135" fill="hold">
                            <p:stCondLst>
                              <p:cond delay="7500"/>
                            </p:stCondLst>
                            <p:childTnLst>
                              <p:par>
                                <p:cTn id="136" presetID="42" presetClass="entr" presetSubtype="0" fill="hold" nodeType="afterEffect">
                                  <p:stCondLst>
                                    <p:cond delay="0"/>
                                  </p:stCondLst>
                                  <p:childTnLst>
                                    <p:set>
                                      <p:cBhvr>
                                        <p:cTn id="137" dur="1" fill="hold">
                                          <p:stCondLst>
                                            <p:cond delay="0"/>
                                          </p:stCondLst>
                                        </p:cTn>
                                        <p:tgtEl>
                                          <p:spTgt spid="114"/>
                                        </p:tgtEl>
                                        <p:attrNameLst>
                                          <p:attrName>style.visibility</p:attrName>
                                        </p:attrNameLst>
                                      </p:cBhvr>
                                      <p:to>
                                        <p:strVal val="visible"/>
                                      </p:to>
                                    </p:set>
                                    <p:animEffect transition="in" filter="fade">
                                      <p:cBhvr>
                                        <p:cTn id="138" dur="400"/>
                                        <p:tgtEl>
                                          <p:spTgt spid="114"/>
                                        </p:tgtEl>
                                      </p:cBhvr>
                                    </p:animEffect>
                                    <p:anim calcmode="lin" valueType="num">
                                      <p:cBhvr>
                                        <p:cTn id="139" dur="400" fill="hold"/>
                                        <p:tgtEl>
                                          <p:spTgt spid="114"/>
                                        </p:tgtEl>
                                        <p:attrNameLst>
                                          <p:attrName>ppt_x</p:attrName>
                                        </p:attrNameLst>
                                      </p:cBhvr>
                                      <p:tavLst>
                                        <p:tav tm="0">
                                          <p:val>
                                            <p:strVal val="#ppt_x"/>
                                          </p:val>
                                        </p:tav>
                                        <p:tav tm="100000">
                                          <p:val>
                                            <p:strVal val="#ppt_x"/>
                                          </p:val>
                                        </p:tav>
                                      </p:tavLst>
                                    </p:anim>
                                    <p:anim calcmode="lin" valueType="num">
                                      <p:cBhvr>
                                        <p:cTn id="140" dur="400" fill="hold"/>
                                        <p:tgtEl>
                                          <p:spTgt spid="114"/>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100"/>
                                  </p:stCondLst>
                                  <p:childTnLst>
                                    <p:set>
                                      <p:cBhvr>
                                        <p:cTn id="142" dur="1" fill="hold">
                                          <p:stCondLst>
                                            <p:cond delay="0"/>
                                          </p:stCondLst>
                                        </p:cTn>
                                        <p:tgtEl>
                                          <p:spTgt spid="117"/>
                                        </p:tgtEl>
                                        <p:attrNameLst>
                                          <p:attrName>style.visibility</p:attrName>
                                        </p:attrNameLst>
                                      </p:cBhvr>
                                      <p:to>
                                        <p:strVal val="visible"/>
                                      </p:to>
                                    </p:set>
                                    <p:animEffect transition="in" filter="fade">
                                      <p:cBhvr>
                                        <p:cTn id="143" dur="400"/>
                                        <p:tgtEl>
                                          <p:spTgt spid="117"/>
                                        </p:tgtEl>
                                      </p:cBhvr>
                                    </p:animEffect>
                                    <p:anim calcmode="lin" valueType="num">
                                      <p:cBhvr>
                                        <p:cTn id="144" dur="400" fill="hold"/>
                                        <p:tgtEl>
                                          <p:spTgt spid="117"/>
                                        </p:tgtEl>
                                        <p:attrNameLst>
                                          <p:attrName>ppt_x</p:attrName>
                                        </p:attrNameLst>
                                      </p:cBhvr>
                                      <p:tavLst>
                                        <p:tav tm="0">
                                          <p:val>
                                            <p:strVal val="#ppt_x"/>
                                          </p:val>
                                        </p:tav>
                                        <p:tav tm="100000">
                                          <p:val>
                                            <p:strVal val="#ppt_x"/>
                                          </p:val>
                                        </p:tav>
                                      </p:tavLst>
                                    </p:anim>
                                    <p:anim calcmode="lin" valueType="num">
                                      <p:cBhvr>
                                        <p:cTn id="145" dur="400" fill="hold"/>
                                        <p:tgtEl>
                                          <p:spTgt spid="117"/>
                                        </p:tgtEl>
                                        <p:attrNameLst>
                                          <p:attrName>ppt_y</p:attrName>
                                        </p:attrNameLst>
                                      </p:cBhvr>
                                      <p:tavLst>
                                        <p:tav tm="0">
                                          <p:val>
                                            <p:strVal val="#ppt_y+.1"/>
                                          </p:val>
                                        </p:tav>
                                        <p:tav tm="100000">
                                          <p:val>
                                            <p:strVal val="#ppt_y"/>
                                          </p:val>
                                        </p:tav>
                                      </p:tavLst>
                                    </p:anim>
                                  </p:childTnLst>
                                </p:cTn>
                              </p:par>
                            </p:childTnLst>
                          </p:cTn>
                        </p:par>
                        <p:par>
                          <p:cTn id="146" fill="hold">
                            <p:stCondLst>
                              <p:cond delay="8000"/>
                            </p:stCondLst>
                            <p:childTnLst>
                              <p:par>
                                <p:cTn id="147" presetID="22" presetClass="entr" presetSubtype="1" fill="hold" nodeType="after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ipe(up)">
                                      <p:cBhvr>
                                        <p:cTn id="149" dur="500"/>
                                        <p:tgtEl>
                                          <p:spTgt spid="50"/>
                                        </p:tgtEl>
                                      </p:cBhvr>
                                    </p:animEffect>
                                  </p:childTnLst>
                                </p:cTn>
                              </p:par>
                            </p:childTnLst>
                          </p:cTn>
                        </p:par>
                        <p:par>
                          <p:cTn id="150" fill="hold">
                            <p:stCondLst>
                              <p:cond delay="8500"/>
                            </p:stCondLst>
                            <p:childTnLst>
                              <p:par>
                                <p:cTn id="151" presetID="42" presetClass="entr" presetSubtype="0" fill="hold" nodeType="afterEffect">
                                  <p:stCondLst>
                                    <p:cond delay="0"/>
                                  </p:stCondLst>
                                  <p:childTnLst>
                                    <p:set>
                                      <p:cBhvr>
                                        <p:cTn id="152" dur="1" fill="hold">
                                          <p:stCondLst>
                                            <p:cond delay="0"/>
                                          </p:stCondLst>
                                        </p:cTn>
                                        <p:tgtEl>
                                          <p:spTgt spid="120"/>
                                        </p:tgtEl>
                                        <p:attrNameLst>
                                          <p:attrName>style.visibility</p:attrName>
                                        </p:attrNameLst>
                                      </p:cBhvr>
                                      <p:to>
                                        <p:strVal val="visible"/>
                                      </p:to>
                                    </p:set>
                                    <p:animEffect transition="in" filter="fade">
                                      <p:cBhvr>
                                        <p:cTn id="153" dur="400"/>
                                        <p:tgtEl>
                                          <p:spTgt spid="120"/>
                                        </p:tgtEl>
                                      </p:cBhvr>
                                    </p:animEffect>
                                    <p:anim calcmode="lin" valueType="num">
                                      <p:cBhvr>
                                        <p:cTn id="154" dur="400" fill="hold"/>
                                        <p:tgtEl>
                                          <p:spTgt spid="120"/>
                                        </p:tgtEl>
                                        <p:attrNameLst>
                                          <p:attrName>ppt_x</p:attrName>
                                        </p:attrNameLst>
                                      </p:cBhvr>
                                      <p:tavLst>
                                        <p:tav tm="0">
                                          <p:val>
                                            <p:strVal val="#ppt_x"/>
                                          </p:val>
                                        </p:tav>
                                        <p:tav tm="100000">
                                          <p:val>
                                            <p:strVal val="#ppt_x"/>
                                          </p:val>
                                        </p:tav>
                                      </p:tavLst>
                                    </p:anim>
                                    <p:anim calcmode="lin" valueType="num">
                                      <p:cBhvr>
                                        <p:cTn id="155" dur="400" fill="hold"/>
                                        <p:tgtEl>
                                          <p:spTgt spid="120"/>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100"/>
                                  </p:stCondLst>
                                  <p:childTnLst>
                                    <p:set>
                                      <p:cBhvr>
                                        <p:cTn id="157" dur="1" fill="hold">
                                          <p:stCondLst>
                                            <p:cond delay="0"/>
                                          </p:stCondLst>
                                        </p:cTn>
                                        <p:tgtEl>
                                          <p:spTgt spid="123"/>
                                        </p:tgtEl>
                                        <p:attrNameLst>
                                          <p:attrName>style.visibility</p:attrName>
                                        </p:attrNameLst>
                                      </p:cBhvr>
                                      <p:to>
                                        <p:strVal val="visible"/>
                                      </p:to>
                                    </p:set>
                                    <p:animEffect transition="in" filter="fade">
                                      <p:cBhvr>
                                        <p:cTn id="158" dur="400"/>
                                        <p:tgtEl>
                                          <p:spTgt spid="123"/>
                                        </p:tgtEl>
                                      </p:cBhvr>
                                    </p:animEffect>
                                    <p:anim calcmode="lin" valueType="num">
                                      <p:cBhvr>
                                        <p:cTn id="159" dur="400" fill="hold"/>
                                        <p:tgtEl>
                                          <p:spTgt spid="123"/>
                                        </p:tgtEl>
                                        <p:attrNameLst>
                                          <p:attrName>ppt_x</p:attrName>
                                        </p:attrNameLst>
                                      </p:cBhvr>
                                      <p:tavLst>
                                        <p:tav tm="0">
                                          <p:val>
                                            <p:strVal val="#ppt_x"/>
                                          </p:val>
                                        </p:tav>
                                        <p:tav tm="100000">
                                          <p:val>
                                            <p:strVal val="#ppt_x"/>
                                          </p:val>
                                        </p:tav>
                                      </p:tavLst>
                                    </p:anim>
                                    <p:anim calcmode="lin" valueType="num">
                                      <p:cBhvr>
                                        <p:cTn id="160" dur="400" fill="hold"/>
                                        <p:tgtEl>
                                          <p:spTgt spid="123"/>
                                        </p:tgtEl>
                                        <p:attrNameLst>
                                          <p:attrName>ppt_y</p:attrName>
                                        </p:attrNameLst>
                                      </p:cBhvr>
                                      <p:tavLst>
                                        <p:tav tm="0">
                                          <p:val>
                                            <p:strVal val="#ppt_y+.1"/>
                                          </p:val>
                                        </p:tav>
                                        <p:tav tm="100000">
                                          <p:val>
                                            <p:strVal val="#ppt_y"/>
                                          </p:val>
                                        </p:tav>
                                      </p:tavLst>
                                    </p:anim>
                                  </p:childTnLst>
                                </p:cTn>
                              </p:par>
                            </p:childTnLst>
                          </p:cTn>
                        </p:par>
                        <p:par>
                          <p:cTn id="161" fill="hold">
                            <p:stCondLst>
                              <p:cond delay="9000"/>
                            </p:stCondLst>
                            <p:childTnLst>
                              <p:par>
                                <p:cTn id="162" presetID="22" presetClass="entr" presetSubtype="1" fill="hold" nodeType="afterEffect">
                                  <p:stCondLst>
                                    <p:cond delay="0"/>
                                  </p:stCondLst>
                                  <p:childTnLst>
                                    <p:set>
                                      <p:cBhvr>
                                        <p:cTn id="163" dur="1" fill="hold">
                                          <p:stCondLst>
                                            <p:cond delay="0"/>
                                          </p:stCondLst>
                                        </p:cTn>
                                        <p:tgtEl>
                                          <p:spTgt spid="27"/>
                                        </p:tgtEl>
                                        <p:attrNameLst>
                                          <p:attrName>style.visibility</p:attrName>
                                        </p:attrNameLst>
                                      </p:cBhvr>
                                      <p:to>
                                        <p:strVal val="visible"/>
                                      </p:to>
                                    </p:set>
                                    <p:animEffect transition="in" filter="wipe(up)">
                                      <p:cBhvr>
                                        <p:cTn id="164" dur="500"/>
                                        <p:tgtEl>
                                          <p:spTgt spid="27"/>
                                        </p:tgtEl>
                                      </p:cBhvr>
                                    </p:animEffect>
                                  </p:childTnLst>
                                </p:cTn>
                              </p:par>
                            </p:childTnLst>
                          </p:cTn>
                        </p:par>
                        <p:par>
                          <p:cTn id="165" fill="hold">
                            <p:stCondLst>
                              <p:cond delay="9500"/>
                            </p:stCondLst>
                            <p:childTnLst>
                              <p:par>
                                <p:cTn id="166" presetID="42" presetClass="entr" presetSubtype="0" fill="hold" nodeType="afterEffect">
                                  <p:stCondLst>
                                    <p:cond delay="0"/>
                                  </p:stCondLst>
                                  <p:childTnLst>
                                    <p:set>
                                      <p:cBhvr>
                                        <p:cTn id="167" dur="1" fill="hold">
                                          <p:stCondLst>
                                            <p:cond delay="0"/>
                                          </p:stCondLst>
                                        </p:cTn>
                                        <p:tgtEl>
                                          <p:spTgt spid="126"/>
                                        </p:tgtEl>
                                        <p:attrNameLst>
                                          <p:attrName>style.visibility</p:attrName>
                                        </p:attrNameLst>
                                      </p:cBhvr>
                                      <p:to>
                                        <p:strVal val="visible"/>
                                      </p:to>
                                    </p:set>
                                    <p:animEffect transition="in" filter="fade">
                                      <p:cBhvr>
                                        <p:cTn id="168" dur="400"/>
                                        <p:tgtEl>
                                          <p:spTgt spid="126"/>
                                        </p:tgtEl>
                                      </p:cBhvr>
                                    </p:animEffect>
                                    <p:anim calcmode="lin" valueType="num">
                                      <p:cBhvr>
                                        <p:cTn id="169" dur="400" fill="hold"/>
                                        <p:tgtEl>
                                          <p:spTgt spid="126"/>
                                        </p:tgtEl>
                                        <p:attrNameLst>
                                          <p:attrName>ppt_x</p:attrName>
                                        </p:attrNameLst>
                                      </p:cBhvr>
                                      <p:tavLst>
                                        <p:tav tm="0">
                                          <p:val>
                                            <p:strVal val="#ppt_x"/>
                                          </p:val>
                                        </p:tav>
                                        <p:tav tm="100000">
                                          <p:val>
                                            <p:strVal val="#ppt_x"/>
                                          </p:val>
                                        </p:tav>
                                      </p:tavLst>
                                    </p:anim>
                                    <p:anim calcmode="lin" valueType="num">
                                      <p:cBhvr>
                                        <p:cTn id="170" dur="400" fill="hold"/>
                                        <p:tgtEl>
                                          <p:spTgt spid="126"/>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100"/>
                                  </p:stCondLst>
                                  <p:childTnLst>
                                    <p:set>
                                      <p:cBhvr>
                                        <p:cTn id="172" dur="1" fill="hold">
                                          <p:stCondLst>
                                            <p:cond delay="0"/>
                                          </p:stCondLst>
                                        </p:cTn>
                                        <p:tgtEl>
                                          <p:spTgt spid="129"/>
                                        </p:tgtEl>
                                        <p:attrNameLst>
                                          <p:attrName>style.visibility</p:attrName>
                                        </p:attrNameLst>
                                      </p:cBhvr>
                                      <p:to>
                                        <p:strVal val="visible"/>
                                      </p:to>
                                    </p:set>
                                    <p:animEffect transition="in" filter="fade">
                                      <p:cBhvr>
                                        <p:cTn id="173" dur="400"/>
                                        <p:tgtEl>
                                          <p:spTgt spid="129"/>
                                        </p:tgtEl>
                                      </p:cBhvr>
                                    </p:animEffect>
                                    <p:anim calcmode="lin" valueType="num">
                                      <p:cBhvr>
                                        <p:cTn id="174" dur="400" fill="hold"/>
                                        <p:tgtEl>
                                          <p:spTgt spid="129"/>
                                        </p:tgtEl>
                                        <p:attrNameLst>
                                          <p:attrName>ppt_x</p:attrName>
                                        </p:attrNameLst>
                                      </p:cBhvr>
                                      <p:tavLst>
                                        <p:tav tm="0">
                                          <p:val>
                                            <p:strVal val="#ppt_x"/>
                                          </p:val>
                                        </p:tav>
                                        <p:tav tm="100000">
                                          <p:val>
                                            <p:strVal val="#ppt_x"/>
                                          </p:val>
                                        </p:tav>
                                      </p:tavLst>
                                    </p:anim>
                                    <p:anim calcmode="lin" valueType="num">
                                      <p:cBhvr>
                                        <p:cTn id="175" dur="400" fill="hold"/>
                                        <p:tgtEl>
                                          <p:spTgt spid="12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200"/>
                                  </p:stCondLst>
                                  <p:childTnLst>
                                    <p:set>
                                      <p:cBhvr>
                                        <p:cTn id="177" dur="1" fill="hold">
                                          <p:stCondLst>
                                            <p:cond delay="0"/>
                                          </p:stCondLst>
                                        </p:cTn>
                                        <p:tgtEl>
                                          <p:spTgt spid="132"/>
                                        </p:tgtEl>
                                        <p:attrNameLst>
                                          <p:attrName>style.visibility</p:attrName>
                                        </p:attrNameLst>
                                      </p:cBhvr>
                                      <p:to>
                                        <p:strVal val="visible"/>
                                      </p:to>
                                    </p:set>
                                    <p:animEffect transition="in" filter="fade">
                                      <p:cBhvr>
                                        <p:cTn id="178" dur="400"/>
                                        <p:tgtEl>
                                          <p:spTgt spid="132"/>
                                        </p:tgtEl>
                                      </p:cBhvr>
                                    </p:animEffect>
                                    <p:anim calcmode="lin" valueType="num">
                                      <p:cBhvr>
                                        <p:cTn id="179" dur="400" fill="hold"/>
                                        <p:tgtEl>
                                          <p:spTgt spid="132"/>
                                        </p:tgtEl>
                                        <p:attrNameLst>
                                          <p:attrName>ppt_x</p:attrName>
                                        </p:attrNameLst>
                                      </p:cBhvr>
                                      <p:tavLst>
                                        <p:tav tm="0">
                                          <p:val>
                                            <p:strVal val="#ppt_x"/>
                                          </p:val>
                                        </p:tav>
                                        <p:tav tm="100000">
                                          <p:val>
                                            <p:strVal val="#ppt_x"/>
                                          </p:val>
                                        </p:tav>
                                      </p:tavLst>
                                    </p:anim>
                                    <p:anim calcmode="lin" valueType="num">
                                      <p:cBhvr>
                                        <p:cTn id="180" dur="400" fill="hold"/>
                                        <p:tgtEl>
                                          <p:spTgt spid="132"/>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300"/>
                                  </p:stCondLst>
                                  <p:childTnLst>
                                    <p:set>
                                      <p:cBhvr>
                                        <p:cTn id="182" dur="1" fill="hold">
                                          <p:stCondLst>
                                            <p:cond delay="0"/>
                                          </p:stCondLst>
                                        </p:cTn>
                                        <p:tgtEl>
                                          <p:spTgt spid="135"/>
                                        </p:tgtEl>
                                        <p:attrNameLst>
                                          <p:attrName>style.visibility</p:attrName>
                                        </p:attrNameLst>
                                      </p:cBhvr>
                                      <p:to>
                                        <p:strVal val="visible"/>
                                      </p:to>
                                    </p:set>
                                    <p:animEffect transition="in" filter="fade">
                                      <p:cBhvr>
                                        <p:cTn id="183" dur="400"/>
                                        <p:tgtEl>
                                          <p:spTgt spid="135"/>
                                        </p:tgtEl>
                                      </p:cBhvr>
                                    </p:animEffect>
                                    <p:anim calcmode="lin" valueType="num">
                                      <p:cBhvr>
                                        <p:cTn id="184" dur="400" fill="hold"/>
                                        <p:tgtEl>
                                          <p:spTgt spid="135"/>
                                        </p:tgtEl>
                                        <p:attrNameLst>
                                          <p:attrName>ppt_x</p:attrName>
                                        </p:attrNameLst>
                                      </p:cBhvr>
                                      <p:tavLst>
                                        <p:tav tm="0">
                                          <p:val>
                                            <p:strVal val="#ppt_x"/>
                                          </p:val>
                                        </p:tav>
                                        <p:tav tm="100000">
                                          <p:val>
                                            <p:strVal val="#ppt_x"/>
                                          </p:val>
                                        </p:tav>
                                      </p:tavLst>
                                    </p:anim>
                                    <p:anim calcmode="lin" valueType="num">
                                      <p:cBhvr>
                                        <p:cTn id="185" dur="400" fill="hold"/>
                                        <p:tgtEl>
                                          <p:spTgt spid="135"/>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400"/>
                                  </p:stCondLst>
                                  <p:childTnLst>
                                    <p:set>
                                      <p:cBhvr>
                                        <p:cTn id="187" dur="1" fill="hold">
                                          <p:stCondLst>
                                            <p:cond delay="0"/>
                                          </p:stCondLst>
                                        </p:cTn>
                                        <p:tgtEl>
                                          <p:spTgt spid="138"/>
                                        </p:tgtEl>
                                        <p:attrNameLst>
                                          <p:attrName>style.visibility</p:attrName>
                                        </p:attrNameLst>
                                      </p:cBhvr>
                                      <p:to>
                                        <p:strVal val="visible"/>
                                      </p:to>
                                    </p:set>
                                    <p:animEffect transition="in" filter="fade">
                                      <p:cBhvr>
                                        <p:cTn id="188" dur="400"/>
                                        <p:tgtEl>
                                          <p:spTgt spid="138"/>
                                        </p:tgtEl>
                                      </p:cBhvr>
                                    </p:animEffect>
                                    <p:anim calcmode="lin" valueType="num">
                                      <p:cBhvr>
                                        <p:cTn id="189" dur="400" fill="hold"/>
                                        <p:tgtEl>
                                          <p:spTgt spid="138"/>
                                        </p:tgtEl>
                                        <p:attrNameLst>
                                          <p:attrName>ppt_x</p:attrName>
                                        </p:attrNameLst>
                                      </p:cBhvr>
                                      <p:tavLst>
                                        <p:tav tm="0">
                                          <p:val>
                                            <p:strVal val="#ppt_x"/>
                                          </p:val>
                                        </p:tav>
                                        <p:tav tm="100000">
                                          <p:val>
                                            <p:strVal val="#ppt_x"/>
                                          </p:val>
                                        </p:tav>
                                      </p:tavLst>
                                    </p:anim>
                                    <p:anim calcmode="lin" valueType="num">
                                      <p:cBhvr>
                                        <p:cTn id="190" dur="400" fill="hold"/>
                                        <p:tgtEl>
                                          <p:spTgt spid="138"/>
                                        </p:tgtEl>
                                        <p:attrNameLst>
                                          <p:attrName>ppt_y</p:attrName>
                                        </p:attrNameLst>
                                      </p:cBhvr>
                                      <p:tavLst>
                                        <p:tav tm="0">
                                          <p:val>
                                            <p:strVal val="#ppt_y+.1"/>
                                          </p:val>
                                        </p:tav>
                                        <p:tav tm="100000">
                                          <p:val>
                                            <p:strVal val="#ppt_y"/>
                                          </p:val>
                                        </p:tav>
                                      </p:tavLst>
                                    </p:anim>
                                  </p:childTnLst>
                                </p:cTn>
                              </p:par>
                            </p:childTnLst>
                          </p:cTn>
                        </p:par>
                        <p:par>
                          <p:cTn id="191" fill="hold">
                            <p:stCondLst>
                              <p:cond delay="10300"/>
                            </p:stCondLst>
                            <p:childTnLst>
                              <p:par>
                                <p:cTn id="192" presetID="22" presetClass="entr" presetSubtype="1" fill="hold"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up)">
                                      <p:cBhvr>
                                        <p:cTn id="194" dur="500"/>
                                        <p:tgtEl>
                                          <p:spTgt spid="34"/>
                                        </p:tgtEl>
                                      </p:cBhvr>
                                    </p:animEffect>
                                  </p:childTnLst>
                                </p:cTn>
                              </p:par>
                            </p:childTnLst>
                          </p:cTn>
                        </p:par>
                        <p:par>
                          <p:cTn id="195" fill="hold">
                            <p:stCondLst>
                              <p:cond delay="10800"/>
                            </p:stCondLst>
                            <p:childTnLst>
                              <p:par>
                                <p:cTn id="196" presetID="42" presetClass="entr" presetSubtype="0" fill="hold" nodeType="afterEffect">
                                  <p:stCondLst>
                                    <p:cond delay="0"/>
                                  </p:stCondLst>
                                  <p:childTnLst>
                                    <p:set>
                                      <p:cBhvr>
                                        <p:cTn id="197" dur="1" fill="hold">
                                          <p:stCondLst>
                                            <p:cond delay="0"/>
                                          </p:stCondLst>
                                        </p:cTn>
                                        <p:tgtEl>
                                          <p:spTgt spid="141"/>
                                        </p:tgtEl>
                                        <p:attrNameLst>
                                          <p:attrName>style.visibility</p:attrName>
                                        </p:attrNameLst>
                                      </p:cBhvr>
                                      <p:to>
                                        <p:strVal val="visible"/>
                                      </p:to>
                                    </p:set>
                                    <p:animEffect transition="in" filter="fade">
                                      <p:cBhvr>
                                        <p:cTn id="198" dur="400"/>
                                        <p:tgtEl>
                                          <p:spTgt spid="141"/>
                                        </p:tgtEl>
                                      </p:cBhvr>
                                    </p:animEffect>
                                    <p:anim calcmode="lin" valueType="num">
                                      <p:cBhvr>
                                        <p:cTn id="199" dur="400" fill="hold"/>
                                        <p:tgtEl>
                                          <p:spTgt spid="141"/>
                                        </p:tgtEl>
                                        <p:attrNameLst>
                                          <p:attrName>ppt_x</p:attrName>
                                        </p:attrNameLst>
                                      </p:cBhvr>
                                      <p:tavLst>
                                        <p:tav tm="0">
                                          <p:val>
                                            <p:strVal val="#ppt_x"/>
                                          </p:val>
                                        </p:tav>
                                        <p:tav tm="100000">
                                          <p:val>
                                            <p:strVal val="#ppt_x"/>
                                          </p:val>
                                        </p:tav>
                                      </p:tavLst>
                                    </p:anim>
                                    <p:anim calcmode="lin" valueType="num">
                                      <p:cBhvr>
                                        <p:cTn id="200" dur="400" fill="hold"/>
                                        <p:tgtEl>
                                          <p:spTgt spid="14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100"/>
                                  </p:stCondLst>
                                  <p:childTnLst>
                                    <p:set>
                                      <p:cBhvr>
                                        <p:cTn id="202" dur="1" fill="hold">
                                          <p:stCondLst>
                                            <p:cond delay="0"/>
                                          </p:stCondLst>
                                        </p:cTn>
                                        <p:tgtEl>
                                          <p:spTgt spid="144"/>
                                        </p:tgtEl>
                                        <p:attrNameLst>
                                          <p:attrName>style.visibility</p:attrName>
                                        </p:attrNameLst>
                                      </p:cBhvr>
                                      <p:to>
                                        <p:strVal val="visible"/>
                                      </p:to>
                                    </p:set>
                                    <p:animEffect transition="in" filter="fade">
                                      <p:cBhvr>
                                        <p:cTn id="203" dur="400"/>
                                        <p:tgtEl>
                                          <p:spTgt spid="144"/>
                                        </p:tgtEl>
                                      </p:cBhvr>
                                    </p:animEffect>
                                    <p:anim calcmode="lin" valueType="num">
                                      <p:cBhvr>
                                        <p:cTn id="204" dur="400" fill="hold"/>
                                        <p:tgtEl>
                                          <p:spTgt spid="144"/>
                                        </p:tgtEl>
                                        <p:attrNameLst>
                                          <p:attrName>ppt_x</p:attrName>
                                        </p:attrNameLst>
                                      </p:cBhvr>
                                      <p:tavLst>
                                        <p:tav tm="0">
                                          <p:val>
                                            <p:strVal val="#ppt_x"/>
                                          </p:val>
                                        </p:tav>
                                        <p:tav tm="100000">
                                          <p:val>
                                            <p:strVal val="#ppt_x"/>
                                          </p:val>
                                        </p:tav>
                                      </p:tavLst>
                                    </p:anim>
                                    <p:anim calcmode="lin" valueType="num">
                                      <p:cBhvr>
                                        <p:cTn id="205" dur="400" fill="hold"/>
                                        <p:tgtEl>
                                          <p:spTgt spid="144"/>
                                        </p:tgtEl>
                                        <p:attrNameLst>
                                          <p:attrName>ppt_y</p:attrName>
                                        </p:attrNameLst>
                                      </p:cBhvr>
                                      <p:tavLst>
                                        <p:tav tm="0">
                                          <p:val>
                                            <p:strVal val="#ppt_y+.1"/>
                                          </p:val>
                                        </p:tav>
                                        <p:tav tm="100000">
                                          <p:val>
                                            <p:strVal val="#ppt_y"/>
                                          </p:val>
                                        </p:tav>
                                      </p:tavLst>
                                    </p:anim>
                                  </p:childTnLst>
                                </p:cTn>
                              </p:par>
                              <p:par>
                                <p:cTn id="206" presetID="42" presetClass="entr" presetSubtype="0" fill="hold" nodeType="withEffect">
                                  <p:stCondLst>
                                    <p:cond delay="200"/>
                                  </p:stCondLst>
                                  <p:childTnLst>
                                    <p:set>
                                      <p:cBhvr>
                                        <p:cTn id="207" dur="1" fill="hold">
                                          <p:stCondLst>
                                            <p:cond delay="0"/>
                                          </p:stCondLst>
                                        </p:cTn>
                                        <p:tgtEl>
                                          <p:spTgt spid="147"/>
                                        </p:tgtEl>
                                        <p:attrNameLst>
                                          <p:attrName>style.visibility</p:attrName>
                                        </p:attrNameLst>
                                      </p:cBhvr>
                                      <p:to>
                                        <p:strVal val="visible"/>
                                      </p:to>
                                    </p:set>
                                    <p:animEffect transition="in" filter="fade">
                                      <p:cBhvr>
                                        <p:cTn id="208" dur="400"/>
                                        <p:tgtEl>
                                          <p:spTgt spid="147"/>
                                        </p:tgtEl>
                                      </p:cBhvr>
                                    </p:animEffect>
                                    <p:anim calcmode="lin" valueType="num">
                                      <p:cBhvr>
                                        <p:cTn id="209" dur="400" fill="hold"/>
                                        <p:tgtEl>
                                          <p:spTgt spid="147"/>
                                        </p:tgtEl>
                                        <p:attrNameLst>
                                          <p:attrName>ppt_x</p:attrName>
                                        </p:attrNameLst>
                                      </p:cBhvr>
                                      <p:tavLst>
                                        <p:tav tm="0">
                                          <p:val>
                                            <p:strVal val="#ppt_x"/>
                                          </p:val>
                                        </p:tav>
                                        <p:tav tm="100000">
                                          <p:val>
                                            <p:strVal val="#ppt_x"/>
                                          </p:val>
                                        </p:tav>
                                      </p:tavLst>
                                    </p:anim>
                                    <p:anim calcmode="lin" valueType="num">
                                      <p:cBhvr>
                                        <p:cTn id="210" dur="4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2" grpId="0" animBg="1"/>
      <p:bldP spid="1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5"/>
          <p:cNvSpPr/>
          <p:nvPr/>
        </p:nvSpPr>
        <p:spPr>
          <a:xfrm rot="2919292">
            <a:off x="6196380" y="28838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rgbClr val="1B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719445">
            <a:off x="5063059" y="28176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6532" y="288032"/>
            <a:ext cx="4304774" cy="5760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公司大事记</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9</a:t>
            </a:r>
          </a:p>
        </p:txBody>
      </p:sp>
      <p:grpSp>
        <p:nvGrpSpPr>
          <p:cNvPr id="9" name="组合 8"/>
          <p:cNvGrpSpPr/>
          <p:nvPr/>
        </p:nvGrpSpPr>
        <p:grpSpPr>
          <a:xfrm>
            <a:off x="4516126" y="2276872"/>
            <a:ext cx="1008112" cy="1008112"/>
            <a:chOff x="4416945" y="2276872"/>
            <a:chExt cx="1008112" cy="1008112"/>
          </a:xfrm>
        </p:grpSpPr>
        <p:sp>
          <p:nvSpPr>
            <p:cNvPr id="5" name="椭圆 4"/>
            <p:cNvSpPr/>
            <p:nvPr/>
          </p:nvSpPr>
          <p:spPr>
            <a:xfrm>
              <a:off x="4416945" y="2276872"/>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5389677" y="3068960"/>
            <a:ext cx="1285817" cy="1285817"/>
            <a:chOff x="5290496" y="3068960"/>
            <a:chExt cx="1285817" cy="1285817"/>
          </a:xfrm>
        </p:grpSpPr>
        <p:sp>
          <p:nvSpPr>
            <p:cNvPr id="13" name="椭圆 12"/>
            <p:cNvSpPr/>
            <p:nvPr/>
          </p:nvSpPr>
          <p:spPr>
            <a:xfrm>
              <a:off x="5290496" y="3068960"/>
              <a:ext cx="1285817" cy="128581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6556808" y="1877786"/>
            <a:ext cx="1512168" cy="1512168"/>
            <a:chOff x="6457627" y="1877786"/>
            <a:chExt cx="1512168" cy="1512168"/>
          </a:xfrm>
        </p:grpSpPr>
        <p:sp>
          <p:nvSpPr>
            <p:cNvPr id="14" name="椭圆 13"/>
            <p:cNvSpPr/>
            <p:nvPr/>
          </p:nvSpPr>
          <p:spPr>
            <a:xfrm>
              <a:off x="6457627" y="1877786"/>
              <a:ext cx="1512168" cy="15121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弧形 7"/>
          <p:cNvSpPr/>
          <p:nvPr/>
        </p:nvSpPr>
        <p:spPr>
          <a:xfrm rot="15231781">
            <a:off x="4275713" y="21424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rot="8176387">
            <a:off x="5318376" y="30496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4760030" y="20091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4"/>
          <p:cNvSpPr txBox="1">
            <a:spLocks/>
          </p:cNvSpPr>
          <p:nvPr/>
        </p:nvSpPr>
        <p:spPr>
          <a:xfrm>
            <a:off x="4717151" y="20198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19" name="椭圆 18"/>
          <p:cNvSpPr/>
          <p:nvPr/>
        </p:nvSpPr>
        <p:spPr>
          <a:xfrm>
            <a:off x="5289793" y="39943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4"/>
          <p:cNvSpPr txBox="1">
            <a:spLocks/>
          </p:cNvSpPr>
          <p:nvPr/>
        </p:nvSpPr>
        <p:spPr>
          <a:xfrm>
            <a:off x="5246914" y="40050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7378025" y="16288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4"/>
          <p:cNvSpPr txBox="1">
            <a:spLocks/>
          </p:cNvSpPr>
          <p:nvPr/>
        </p:nvSpPr>
        <p:spPr>
          <a:xfrm>
            <a:off x="7335146" y="16395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40" name="矩形 39"/>
          <p:cNvSpPr/>
          <p:nvPr/>
        </p:nvSpPr>
        <p:spPr>
          <a:xfrm>
            <a:off x="1633778" y="1938589"/>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1633091" y="2239830"/>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42" name="矩形 41"/>
          <p:cNvSpPr/>
          <p:nvPr/>
        </p:nvSpPr>
        <p:spPr>
          <a:xfrm>
            <a:off x="3243407" y="43204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3242720" y="4621669"/>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44" name="矩形 43"/>
          <p:cNvSpPr/>
          <p:nvPr/>
        </p:nvSpPr>
        <p:spPr>
          <a:xfrm>
            <a:off x="8429703" y="288026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8429016" y="3181509"/>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7" name="矩形 85"/>
          <p:cNvSpPr>
            <a:spLocks noChangeArrowheads="1"/>
          </p:cNvSpPr>
          <p:nvPr/>
        </p:nvSpPr>
        <p:spPr bwMode="auto">
          <a:xfrm>
            <a:off x="7897787" y="4377432"/>
            <a:ext cx="309772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tx1">
                    <a:lumMod val="65000"/>
                    <a:lumOff val="35000"/>
                  </a:schemeClr>
                </a:solidFill>
                <a:sym typeface="微软雅黑" pitchFamily="34" charset="-122"/>
              </a:rPr>
              <a:t>添加主要观点</a:t>
            </a:r>
            <a:endParaRPr lang="zh-CN" altLang="en-US" sz="2200" dirty="0">
              <a:solidFill>
                <a:schemeClr val="tx1">
                  <a:lumMod val="65000"/>
                  <a:lumOff val="35000"/>
                </a:schemeClr>
              </a:solidFill>
              <a:latin typeface="Arial" charset="0"/>
              <a:ea typeface="宋体" pitchFamily="2" charset="-122"/>
            </a:endParaRPr>
          </a:p>
        </p:txBody>
      </p:sp>
      <p:sp>
        <p:nvSpPr>
          <p:cNvPr id="38" name="文本框 13"/>
          <p:cNvSpPr txBox="1"/>
          <p:nvPr/>
        </p:nvSpPr>
        <p:spPr>
          <a:xfrm>
            <a:off x="7397072" y="4852326"/>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Tree>
    <p:extLst>
      <p:ext uri="{BB962C8B-B14F-4D97-AF65-F5344CB8AC3E}">
        <p14:creationId xmlns:p14="http://schemas.microsoft.com/office/powerpoint/2010/main" val="14132544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grpId="0" nodeType="withEffect">
                                  <p:stCondLst>
                                    <p:cond delay="150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par>
                                <p:cTn id="63" presetID="53" presetClass="entr" presetSubtype="16" fill="hold" grpId="0" nodeType="withEffect">
                                  <p:stCondLst>
                                    <p:cond delay="1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par>
                                <p:cTn id="68" presetID="14" presetClass="entr" presetSubtype="10" fill="hold" grpId="0" nodeType="withEffect">
                                  <p:stCondLst>
                                    <p:cond delay="2000"/>
                                  </p:stCondLst>
                                  <p:childTnLst>
                                    <p:set>
                                      <p:cBhvr>
                                        <p:cTn id="69" dur="1" fill="hold">
                                          <p:stCondLst>
                                            <p:cond delay="0"/>
                                          </p:stCondLst>
                                        </p:cTn>
                                        <p:tgtEl>
                                          <p:spTgt spid="40"/>
                                        </p:tgtEl>
                                        <p:attrNameLst>
                                          <p:attrName>style.visibility</p:attrName>
                                        </p:attrNameLst>
                                      </p:cBhvr>
                                      <p:to>
                                        <p:strVal val="visible"/>
                                      </p:to>
                                    </p:set>
                                    <p:animEffect transition="in" filter="randombar(horizontal)">
                                      <p:cBhvr>
                                        <p:cTn id="70" dur="400"/>
                                        <p:tgtEl>
                                          <p:spTgt spid="40"/>
                                        </p:tgtEl>
                                      </p:cBhvr>
                                    </p:animEffect>
                                  </p:childTnLst>
                                </p:cTn>
                              </p:par>
                              <p:par>
                                <p:cTn id="71" presetID="14" presetClass="entr" presetSubtype="10" fill="hold" grpId="0" nodeType="withEffect">
                                  <p:stCondLst>
                                    <p:cond delay="2000"/>
                                  </p:stCondLst>
                                  <p:childTnLst>
                                    <p:set>
                                      <p:cBhvr>
                                        <p:cTn id="72" dur="1" fill="hold">
                                          <p:stCondLst>
                                            <p:cond delay="0"/>
                                          </p:stCondLst>
                                        </p:cTn>
                                        <p:tgtEl>
                                          <p:spTgt spid="41"/>
                                        </p:tgtEl>
                                        <p:attrNameLst>
                                          <p:attrName>style.visibility</p:attrName>
                                        </p:attrNameLst>
                                      </p:cBhvr>
                                      <p:to>
                                        <p:strVal val="visible"/>
                                      </p:to>
                                    </p:set>
                                    <p:animEffect transition="in" filter="randombar(horizontal)">
                                      <p:cBhvr>
                                        <p:cTn id="73" dur="400"/>
                                        <p:tgtEl>
                                          <p:spTgt spid="41"/>
                                        </p:tgtEl>
                                      </p:cBhvr>
                                    </p:animEffect>
                                  </p:childTnLst>
                                </p:cTn>
                              </p:par>
                            </p:childTnLst>
                          </p:cTn>
                        </p:par>
                        <p:par>
                          <p:cTn id="74" fill="hold">
                            <p:stCondLst>
                              <p:cond delay="2400"/>
                            </p:stCondLst>
                            <p:childTnLst>
                              <p:par>
                                <p:cTn id="75" presetID="22" presetClass="entr" presetSubtype="1"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par>
                                <p:cTn id="78" presetID="14" presetClass="entr" presetSubtype="1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randombar(horizontal)">
                                      <p:cBhvr>
                                        <p:cTn id="80" dur="400"/>
                                        <p:tgtEl>
                                          <p:spTgt spid="42"/>
                                        </p:tgtEl>
                                      </p:cBhvr>
                                    </p:animEffect>
                                  </p:childTnLst>
                                </p:cTn>
                              </p:par>
                              <p:par>
                                <p:cTn id="81" presetID="14" presetClass="entr" presetSubtype="10" fill="hold" grpId="0" nodeType="withEffect">
                                  <p:stCondLst>
                                    <p:cond delay="50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400"/>
                                        <p:tgtEl>
                                          <p:spTgt spid="43"/>
                                        </p:tgtEl>
                                      </p:cBhvr>
                                    </p:animEffect>
                                  </p:childTnLst>
                                </p:cTn>
                              </p:par>
                            </p:childTnLst>
                          </p:cTn>
                        </p:par>
                        <p:par>
                          <p:cTn id="84" fill="hold">
                            <p:stCondLst>
                              <p:cond delay="3300"/>
                            </p:stCondLst>
                            <p:childTnLst>
                              <p:par>
                                <p:cTn id="85" presetID="22" presetClass="entr" presetSubtype="8"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500"/>
                                        <p:tgtEl>
                                          <p:spTgt spid="36"/>
                                        </p:tgtEl>
                                      </p:cBhvr>
                                    </p:animEffect>
                                  </p:childTnLst>
                                </p:cTn>
                              </p:par>
                              <p:par>
                                <p:cTn id="88" presetID="14" presetClass="entr" presetSubtype="10" fill="hold" grpId="0" nodeType="withEffect">
                                  <p:stCondLst>
                                    <p:cond delay="500"/>
                                  </p:stCondLst>
                                  <p:childTnLst>
                                    <p:set>
                                      <p:cBhvr>
                                        <p:cTn id="89" dur="1" fill="hold">
                                          <p:stCondLst>
                                            <p:cond delay="0"/>
                                          </p:stCondLst>
                                        </p:cTn>
                                        <p:tgtEl>
                                          <p:spTgt spid="44"/>
                                        </p:tgtEl>
                                        <p:attrNameLst>
                                          <p:attrName>style.visibility</p:attrName>
                                        </p:attrNameLst>
                                      </p:cBhvr>
                                      <p:to>
                                        <p:strVal val="visible"/>
                                      </p:to>
                                    </p:set>
                                    <p:animEffect transition="in" filter="randombar(horizontal)">
                                      <p:cBhvr>
                                        <p:cTn id="90" dur="400"/>
                                        <p:tgtEl>
                                          <p:spTgt spid="44"/>
                                        </p:tgtEl>
                                      </p:cBhvr>
                                    </p:animEffect>
                                  </p:childTnLst>
                                </p:cTn>
                              </p:par>
                              <p:par>
                                <p:cTn id="91" presetID="14" presetClass="entr" presetSubtype="10" fill="hold" grpId="0" nodeType="withEffect">
                                  <p:stCondLst>
                                    <p:cond delay="500"/>
                                  </p:stCondLst>
                                  <p:childTnLst>
                                    <p:set>
                                      <p:cBhvr>
                                        <p:cTn id="92" dur="1" fill="hold">
                                          <p:stCondLst>
                                            <p:cond delay="0"/>
                                          </p:stCondLst>
                                        </p:cTn>
                                        <p:tgtEl>
                                          <p:spTgt spid="45"/>
                                        </p:tgtEl>
                                        <p:attrNameLst>
                                          <p:attrName>style.visibility</p:attrName>
                                        </p:attrNameLst>
                                      </p:cBhvr>
                                      <p:to>
                                        <p:strVal val="visible"/>
                                      </p:to>
                                    </p:set>
                                    <p:animEffect transition="in" filter="randombar(horizontal)">
                                      <p:cBhvr>
                                        <p:cTn id="93" dur="400"/>
                                        <p:tgtEl>
                                          <p:spTgt spid="45"/>
                                        </p:tgtEl>
                                      </p:cBhvr>
                                    </p:animEffect>
                                  </p:childTnLst>
                                </p:cTn>
                              </p:par>
                            </p:childTnLst>
                          </p:cTn>
                        </p:par>
                        <p:par>
                          <p:cTn id="94" fill="hold">
                            <p:stCondLst>
                              <p:cond delay="4200"/>
                            </p:stCondLst>
                            <p:childTnLst>
                              <p:par>
                                <p:cTn id="95" presetID="22" presetClass="entr" presetSubtype="2"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wipe(right)">
                                      <p:cBhvr>
                                        <p:cTn id="97" dur="500"/>
                                        <p:tgtEl>
                                          <p:spTgt spid="37"/>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right)">
                                      <p:cBhvr>
                                        <p:cTn id="10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2" grpId="0" animBg="1"/>
      <p:bldP spid="3" grpId="0" animBg="1"/>
      <p:bldP spid="4" grpId="0"/>
      <p:bldP spid="8" grpId="0" animBg="1"/>
      <p:bldP spid="36" grpId="0" animBg="1"/>
      <p:bldP spid="7" grpId="0" animBg="1"/>
      <p:bldP spid="18" grpId="0"/>
      <p:bldP spid="19" grpId="0" animBg="1"/>
      <p:bldP spid="20" grpId="0"/>
      <p:bldP spid="21" grpId="0" animBg="1"/>
      <p:bldP spid="22" grpId="0"/>
      <p:bldP spid="40" grpId="0"/>
      <p:bldP spid="41" grpId="0"/>
      <p:bldP spid="42" grpId="0"/>
      <p:bldP spid="43" grpId="0"/>
      <p:bldP spid="44" grpId="0"/>
      <p:bldP spid="45"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1757</TotalTime>
  <Words>4133</Words>
  <Application>Microsoft Office PowerPoint</Application>
  <PresentationFormat>自定义</PresentationFormat>
  <Paragraphs>583</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深度联盟http://www.deepbbs.org</cp:lastModifiedBy>
  <cp:revision>327</cp:revision>
  <dcterms:created xsi:type="dcterms:W3CDTF">2015-10-29T02:12:40Z</dcterms:created>
  <dcterms:modified xsi:type="dcterms:W3CDTF">2015-11-23T14:30:39Z</dcterms:modified>
</cp:coreProperties>
</file>