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326" r:id="rId2"/>
    <p:sldId id="327" r:id="rId3"/>
    <p:sldId id="344" r:id="rId4"/>
    <p:sldId id="330" r:id="rId5"/>
    <p:sldId id="320" r:id="rId6"/>
    <p:sldId id="332" r:id="rId7"/>
    <p:sldId id="333" r:id="rId8"/>
    <p:sldId id="331" r:id="rId9"/>
    <p:sldId id="298" r:id="rId10"/>
    <p:sldId id="299" r:id="rId11"/>
    <p:sldId id="297" r:id="rId12"/>
    <p:sldId id="319" r:id="rId13"/>
    <p:sldId id="296" r:id="rId14"/>
    <p:sldId id="334" r:id="rId15"/>
    <p:sldId id="302" r:id="rId16"/>
    <p:sldId id="303" r:id="rId17"/>
    <p:sldId id="300" r:id="rId18"/>
    <p:sldId id="315" r:id="rId19"/>
    <p:sldId id="301" r:id="rId20"/>
    <p:sldId id="335" r:id="rId21"/>
    <p:sldId id="272" r:id="rId22"/>
    <p:sldId id="273" r:id="rId23"/>
    <p:sldId id="318" r:id="rId24"/>
    <p:sldId id="305" r:id="rId25"/>
    <p:sldId id="306" r:id="rId26"/>
    <p:sldId id="304" r:id="rId27"/>
    <p:sldId id="336" r:id="rId28"/>
    <p:sldId id="279" r:id="rId29"/>
    <p:sldId id="308" r:id="rId30"/>
    <p:sldId id="313" r:id="rId31"/>
    <p:sldId id="281" r:id="rId32"/>
    <p:sldId id="282" r:id="rId33"/>
    <p:sldId id="337" r:id="rId34"/>
    <p:sldId id="309" r:id="rId35"/>
    <p:sldId id="317" r:id="rId36"/>
    <p:sldId id="284" r:id="rId37"/>
    <p:sldId id="310" r:id="rId38"/>
    <p:sldId id="311" r:id="rId39"/>
    <p:sldId id="312" r:id="rId40"/>
    <p:sldId id="346" r:id="rId41"/>
    <p:sldId id="314"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251"/>
    <a:srgbClr val="F5CA40"/>
    <a:srgbClr val="79A4C7"/>
    <a:srgbClr val="92E2D9"/>
    <a:srgbClr val="037DBB"/>
    <a:srgbClr val="FFFFFF"/>
    <a:srgbClr val="007DDA"/>
    <a:srgbClr val="04A7F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5" d="100"/>
          <a:sy n="125" d="100"/>
        </p:scale>
        <p:origin x="-1224" y="-4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2015/11/24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07CDAA1-80F9-478E-A1B1-FAB1A074B640}" type="slidenum">
              <a:rPr lang="en-US" altLang="zh-CN" smtClean="0"/>
              <a:pPr/>
              <a:t>41</a:t>
            </a:fld>
            <a:endParaRPr lang="en-US" altLang="zh-CN" smtClean="0"/>
          </a:p>
        </p:txBody>
      </p:sp>
      <p:sp>
        <p:nvSpPr>
          <p:cNvPr id="27650" name="Rectangle 2"/>
          <p:cNvSpPr>
            <a:spLocks noGrp="1" noRot="1" noChangeAspect="1" noChangeArrowheads="1" noTextEdit="1"/>
          </p:cNvSpPr>
          <p:nvPr>
            <p:ph type="sldImg"/>
          </p:nvPr>
        </p:nvSpPr>
        <p:spPr>
          <a:xfrm>
            <a:off x="381000" y="685800"/>
            <a:ext cx="6096000" cy="3429000"/>
          </a:xfrm>
          <a:ln/>
        </p:spPr>
      </p:sp>
      <p:sp>
        <p:nvSpPr>
          <p:cNvPr id="27651"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hasCustomPrompt="1"/>
          </p:nvPr>
        </p:nvSpPr>
        <p:spPr>
          <a:xfrm>
            <a:off x="113854" y="244872"/>
            <a:ext cx="8229600" cy="349548"/>
          </a:xfrm>
        </p:spPr>
        <p:txBody>
          <a:bodyPr>
            <a:noAutofit/>
          </a:bodyPr>
          <a:lstStyle>
            <a:lvl1pPr algn="l">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sp>
        <p:nvSpPr>
          <p:cNvPr id="12" name="矩形 11"/>
          <p:cNvSpPr/>
          <p:nvPr userDrawn="1"/>
        </p:nvSpPr>
        <p:spPr>
          <a:xfrm>
            <a:off x="204912"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492944" y="627534"/>
            <a:ext cx="252000" cy="36000"/>
          </a:xfrm>
          <a:prstGeom prst="rect">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80976" y="627534"/>
            <a:ext cx="252000" cy="36000"/>
          </a:xfrm>
          <a:prstGeom prst="rect">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1069008" y="627534"/>
            <a:ext cx="252000" cy="36000"/>
          </a:xfrm>
          <a:prstGeom prst="rect">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357040" y="627534"/>
            <a:ext cx="252000" cy="36000"/>
          </a:xfrm>
          <a:prstGeom prst="rect">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668770" y="627533"/>
            <a:ext cx="7474282" cy="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2015/11/24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2015/11/24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6.xml"/><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g"/></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曲目 候场音乐 Timeless 动感 快节奏 - 铃声.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8600" y="2207716"/>
            <a:ext cx="609600" cy="6096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TextBox 15"/>
          <p:cNvSpPr txBox="1"/>
          <p:nvPr/>
        </p:nvSpPr>
        <p:spPr>
          <a:xfrm>
            <a:off x="1959560" y="1496854"/>
            <a:ext cx="5262979" cy="2031325"/>
          </a:xfrm>
          <a:prstGeom prst="rect">
            <a:avLst/>
          </a:prstGeom>
          <a:noFill/>
        </p:spPr>
        <p:txBody>
          <a:bodyPr wrap="none" rtlCol="0">
            <a:spAutoFit/>
          </a:bodyPr>
          <a:lstStyle/>
          <a:p>
            <a:pPr algn="ctr"/>
            <a:r>
              <a:rPr lang="zh-CN" altLang="en-US"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rPr>
              <a:t>回顾</a:t>
            </a:r>
            <a:r>
              <a:rPr lang="en-US" altLang="zh-CN" sz="54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rPr>
              <a:t>2015</a:t>
            </a: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rPr>
              <a:t>我们团结一心、努力奋斗</a:t>
            </a:r>
            <a:endParaRPr lang="en-US" altLang="zh-CN"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endParaRPr>
          </a:p>
          <a:p>
            <a:pPr algn="ctr"/>
            <a:r>
              <a:rPr lang="zh-CN" altLang="en-US" sz="3600" b="1" dirty="0" smtClean="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rPr>
              <a:t>取得了圆满的业绩！</a:t>
            </a:r>
            <a:endParaRPr lang="zh-CN" altLang="en-US" sz="3600" b="1" dirty="0">
              <a:gradFill flip="none" rotWithShape="1">
                <a:gsLst>
                  <a:gs pos="0">
                    <a:srgbClr val="FFC000"/>
                  </a:gs>
                  <a:gs pos="28320">
                    <a:srgbClr val="FF0000"/>
                  </a:gs>
                  <a:gs pos="80000">
                    <a:srgbClr val="FF0000"/>
                  </a:gs>
                  <a:gs pos="100000">
                    <a:srgbClr val="FFC000"/>
                  </a:gs>
                </a:gsLst>
                <a:lin ang="13500000" scaled="1"/>
                <a:tileRect/>
              </a:gradFill>
              <a:latin typeface="微软雅黑" pitchFamily="34" charset="-122"/>
              <a:ea typeface="微软雅黑" pitchFamily="34" charset="-122"/>
            </a:endParaRPr>
          </a:p>
        </p:txBody>
      </p:sp>
      <p:pic>
        <p:nvPicPr>
          <p:cNvPr id="17" name="9光"/>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658459" y="2144394"/>
            <a:ext cx="3918536" cy="28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9光"/>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85412" y="3262256"/>
            <a:ext cx="3908938" cy="282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7280194"/>
      </p:ext>
    </p:extLst>
  </p:cSld>
  <p:clrMapOvr>
    <a:masterClrMapping/>
  </p:clrMapOvr>
  <mc:AlternateContent xmlns:mc="http://schemas.openxmlformats.org/markup-compatibility/2006" xmlns:p14="http://schemas.microsoft.com/office/powerpoint/2010/main">
    <mc:Choice Requires="p14">
      <p:transition p14:dur="100" advTm="0">
        <p14:flash/>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250"/>
                                        <p:tgtEl>
                                          <p:spTgt spid="10"/>
                                        </p:tgtEl>
                                      </p:cBhvr>
                                    </p:animEffect>
                                  </p:childTnLst>
                                </p:cTn>
                              </p:par>
                              <p:par>
                                <p:cTn id="10" presetID="23" presetClass="entr" presetSubtype="32"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ppt_w</p:attrName>
                                        </p:attrNameLst>
                                      </p:cBhvr>
                                      <p:tavLst>
                                        <p:tav tm="0">
                                          <p:val>
                                            <p:strVal val="4*#ppt_w"/>
                                          </p:val>
                                        </p:tav>
                                        <p:tav tm="100000">
                                          <p:val>
                                            <p:strVal val="#ppt_w"/>
                                          </p:val>
                                        </p:tav>
                                      </p:tavLst>
                                    </p:anim>
                                    <p:anim calcmode="lin" valueType="num">
                                      <p:cBhvr>
                                        <p:cTn id="13" dur="250" fill="hold"/>
                                        <p:tgtEl>
                                          <p:spTgt spid="16"/>
                                        </p:tgtEl>
                                        <p:attrNameLst>
                                          <p:attrName>ppt_h</p:attrName>
                                        </p:attrNameLst>
                                      </p:cBhvr>
                                      <p:tavLst>
                                        <p:tav tm="0">
                                          <p:val>
                                            <p:strVal val="4*#ppt_h"/>
                                          </p:val>
                                        </p:tav>
                                        <p:tav tm="100000">
                                          <p:val>
                                            <p:strVal val="#ppt_h"/>
                                          </p:val>
                                        </p:tav>
                                      </p:tavLst>
                                    </p:anim>
                                  </p:childTnLst>
                                </p:cTn>
                              </p:par>
                              <p:par>
                                <p:cTn id="14" presetID="6" presetClass="emph" presetSubtype="0" fill="hold" grpId="1" nodeType="withEffect">
                                  <p:stCondLst>
                                    <p:cond delay="250"/>
                                  </p:stCondLst>
                                  <p:childTnLst>
                                    <p:animScale>
                                      <p:cBhvr>
                                        <p:cTn id="15" dur="3000" fill="hold"/>
                                        <p:tgtEl>
                                          <p:spTgt spid="16"/>
                                        </p:tgtEl>
                                      </p:cBhvr>
                                      <p:by x="95000" y="95000"/>
                                    </p:animScale>
                                  </p:childTnLst>
                                </p:cTn>
                              </p:par>
                              <p:par>
                                <p:cTn id="16" presetID="53" presetClass="exit" presetSubtype="32" fill="hold" grpId="2" nodeType="withEffect">
                                  <p:stCondLst>
                                    <p:cond delay="3250"/>
                                  </p:stCondLst>
                                  <p:childTnLst>
                                    <p:anim calcmode="lin" valueType="num">
                                      <p:cBhvr>
                                        <p:cTn id="17" dur="250"/>
                                        <p:tgtEl>
                                          <p:spTgt spid="16"/>
                                        </p:tgtEl>
                                        <p:attrNameLst>
                                          <p:attrName>ppt_w</p:attrName>
                                        </p:attrNameLst>
                                      </p:cBhvr>
                                      <p:tavLst>
                                        <p:tav tm="0">
                                          <p:val>
                                            <p:strVal val="ppt_w"/>
                                          </p:val>
                                        </p:tav>
                                        <p:tav tm="100000">
                                          <p:val>
                                            <p:fltVal val="0"/>
                                          </p:val>
                                        </p:tav>
                                      </p:tavLst>
                                    </p:anim>
                                    <p:anim calcmode="lin" valueType="num">
                                      <p:cBhvr>
                                        <p:cTn id="18" dur="250"/>
                                        <p:tgtEl>
                                          <p:spTgt spid="16"/>
                                        </p:tgtEl>
                                        <p:attrNameLst>
                                          <p:attrName>ppt_h</p:attrName>
                                        </p:attrNameLst>
                                      </p:cBhvr>
                                      <p:tavLst>
                                        <p:tav tm="0">
                                          <p:val>
                                            <p:strVal val="ppt_h"/>
                                          </p:val>
                                        </p:tav>
                                        <p:tav tm="100000">
                                          <p:val>
                                            <p:fltVal val="0"/>
                                          </p:val>
                                        </p:tav>
                                      </p:tavLst>
                                    </p:anim>
                                    <p:animEffect transition="out" filter="fade">
                                      <p:cBhvr>
                                        <p:cTn id="19" dur="250"/>
                                        <p:tgtEl>
                                          <p:spTgt spid="16"/>
                                        </p:tgtEl>
                                      </p:cBhvr>
                                    </p:animEffect>
                                    <p:set>
                                      <p:cBhvr>
                                        <p:cTn id="20" dur="1" fill="hold">
                                          <p:stCondLst>
                                            <p:cond delay="249"/>
                                          </p:stCondLst>
                                        </p:cTn>
                                        <p:tgtEl>
                                          <p:spTgt spid="16"/>
                                        </p:tgtEl>
                                        <p:attrNameLst>
                                          <p:attrName>style.visibility</p:attrName>
                                        </p:attrNameLst>
                                      </p:cBhvr>
                                      <p:to>
                                        <p:strVal val="hidden"/>
                                      </p:to>
                                    </p:set>
                                  </p:childTnLst>
                                </p:cTn>
                              </p:par>
                              <p:par>
                                <p:cTn id="21" presetID="1"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250"/>
                                  </p:stCondLst>
                                  <p:childTnLst>
                                    <p:set>
                                      <p:cBhvr>
                                        <p:cTn id="24" dur="1" fill="hold">
                                          <p:stCondLst>
                                            <p:cond delay="0"/>
                                          </p:stCondLst>
                                        </p:cTn>
                                        <p:tgtEl>
                                          <p:spTgt spid="18"/>
                                        </p:tgtEl>
                                        <p:attrNameLst>
                                          <p:attrName>style.visibility</p:attrName>
                                        </p:attrNameLst>
                                      </p:cBhvr>
                                      <p:to>
                                        <p:strVal val="visible"/>
                                      </p:to>
                                    </p:set>
                                  </p:childTnLst>
                                </p:cTn>
                              </p:par>
                              <p:par>
                                <p:cTn id="25" presetID="2" presetClass="exit" presetSubtype="8" fill="hold" nodeType="withEffect">
                                  <p:stCondLst>
                                    <p:cond delay="250"/>
                                  </p:stCondLst>
                                  <p:childTnLst>
                                    <p:anim calcmode="lin" valueType="num">
                                      <p:cBhvr additive="base">
                                        <p:cTn id="26" dur="3000"/>
                                        <p:tgtEl>
                                          <p:spTgt spid="17"/>
                                        </p:tgtEl>
                                        <p:attrNameLst>
                                          <p:attrName>ppt_x</p:attrName>
                                        </p:attrNameLst>
                                      </p:cBhvr>
                                      <p:tavLst>
                                        <p:tav tm="0">
                                          <p:val>
                                            <p:strVal val="ppt_x"/>
                                          </p:val>
                                        </p:tav>
                                        <p:tav tm="100000">
                                          <p:val>
                                            <p:strVal val="0-ppt_w/2"/>
                                          </p:val>
                                        </p:tav>
                                      </p:tavLst>
                                    </p:anim>
                                    <p:anim calcmode="lin" valueType="num">
                                      <p:cBhvr additive="base">
                                        <p:cTn id="27" dur="3000"/>
                                        <p:tgtEl>
                                          <p:spTgt spid="17"/>
                                        </p:tgtEl>
                                        <p:attrNameLst>
                                          <p:attrName>ppt_y</p:attrName>
                                        </p:attrNameLst>
                                      </p:cBhvr>
                                      <p:tavLst>
                                        <p:tav tm="0">
                                          <p:val>
                                            <p:strVal val="ppt_y"/>
                                          </p:val>
                                        </p:tav>
                                        <p:tav tm="100000">
                                          <p:val>
                                            <p:strVal val="ppt_y"/>
                                          </p:val>
                                        </p:tav>
                                      </p:tavLst>
                                    </p:anim>
                                    <p:set>
                                      <p:cBhvr>
                                        <p:cTn id="28" dur="1" fill="hold">
                                          <p:stCondLst>
                                            <p:cond delay="2999"/>
                                          </p:stCondLst>
                                        </p:cTn>
                                        <p:tgtEl>
                                          <p:spTgt spid="17"/>
                                        </p:tgtEl>
                                        <p:attrNameLst>
                                          <p:attrName>style.visibility</p:attrName>
                                        </p:attrNameLst>
                                      </p:cBhvr>
                                      <p:to>
                                        <p:strVal val="hidden"/>
                                      </p:to>
                                    </p:set>
                                  </p:childTnLst>
                                </p:cTn>
                              </p:par>
                              <p:par>
                                <p:cTn id="29" presetID="2" presetClass="exit" presetSubtype="2" fill="hold" nodeType="withEffect">
                                  <p:stCondLst>
                                    <p:cond delay="250"/>
                                  </p:stCondLst>
                                  <p:childTnLst>
                                    <p:anim calcmode="lin" valueType="num">
                                      <p:cBhvr additive="base">
                                        <p:cTn id="30" dur="3000"/>
                                        <p:tgtEl>
                                          <p:spTgt spid="18"/>
                                        </p:tgtEl>
                                        <p:attrNameLst>
                                          <p:attrName>ppt_x</p:attrName>
                                        </p:attrNameLst>
                                      </p:cBhvr>
                                      <p:tavLst>
                                        <p:tav tm="0">
                                          <p:val>
                                            <p:strVal val="ppt_x"/>
                                          </p:val>
                                        </p:tav>
                                        <p:tav tm="100000">
                                          <p:val>
                                            <p:strVal val="1+ppt_w/2"/>
                                          </p:val>
                                        </p:tav>
                                      </p:tavLst>
                                    </p:anim>
                                    <p:anim calcmode="lin" valueType="num">
                                      <p:cBhvr additive="base">
                                        <p:cTn id="31" dur="3000"/>
                                        <p:tgtEl>
                                          <p:spTgt spid="18"/>
                                        </p:tgtEl>
                                        <p:attrNameLst>
                                          <p:attrName>ppt_y</p:attrName>
                                        </p:attrNameLst>
                                      </p:cBhvr>
                                      <p:tavLst>
                                        <p:tav tm="0">
                                          <p:val>
                                            <p:strVal val="ppt_y"/>
                                          </p:val>
                                        </p:tav>
                                        <p:tav tm="100000">
                                          <p:val>
                                            <p:strVal val="ppt_y"/>
                                          </p:val>
                                        </p:tav>
                                      </p:tavLst>
                                    </p:anim>
                                    <p:set>
                                      <p:cBhvr>
                                        <p:cTn id="32" dur="1" fill="hold">
                                          <p:stCondLst>
                                            <p:cond delay="2999"/>
                                          </p:stCondLst>
                                        </p:cTn>
                                        <p:tgtEl>
                                          <p:spTgt spid="18"/>
                                        </p:tgtEl>
                                        <p:attrNameLst>
                                          <p:attrName>style.visibility</p:attrName>
                                        </p:attrNameLst>
                                      </p:cBhvr>
                                      <p:to>
                                        <p:strVal val="hidden"/>
                                      </p:to>
                                    </p:set>
                                  </p:childTnLst>
                                </p:cTn>
                              </p:par>
                              <p:par>
                                <p:cTn id="33" presetID="6" presetClass="exit" presetSubtype="32" fill="hold" nodeType="withEffect">
                                  <p:stCondLst>
                                    <p:cond delay="1500"/>
                                  </p:stCondLst>
                                  <p:childTnLst>
                                    <p:animEffect transition="out" filter="circle(out)">
                                      <p:cBhvr>
                                        <p:cTn id="34" dur="1000"/>
                                        <p:tgtEl>
                                          <p:spTgt spid="17"/>
                                        </p:tgtEl>
                                      </p:cBhvr>
                                    </p:animEffect>
                                    <p:set>
                                      <p:cBhvr>
                                        <p:cTn id="35" dur="1" fill="hold">
                                          <p:stCondLst>
                                            <p:cond delay="999"/>
                                          </p:stCondLst>
                                        </p:cTn>
                                        <p:tgtEl>
                                          <p:spTgt spid="17"/>
                                        </p:tgtEl>
                                        <p:attrNameLst>
                                          <p:attrName>style.visibility</p:attrName>
                                        </p:attrNameLst>
                                      </p:cBhvr>
                                      <p:to>
                                        <p:strVal val="hidden"/>
                                      </p:to>
                                    </p:set>
                                  </p:childTnLst>
                                </p:cTn>
                              </p:par>
                              <p:par>
                                <p:cTn id="36" presetID="6" presetClass="exit" presetSubtype="32" fill="hold" nodeType="withEffect">
                                  <p:stCondLst>
                                    <p:cond delay="1500"/>
                                  </p:stCondLst>
                                  <p:childTnLst>
                                    <p:animEffect transition="out" filter="circle(out)">
                                      <p:cBhvr>
                                        <p:cTn id="37" dur="1000"/>
                                        <p:tgtEl>
                                          <p:spTgt spid="18"/>
                                        </p:tgtEl>
                                      </p:cBhvr>
                                    </p:animEffect>
                                    <p:set>
                                      <p:cBhvr>
                                        <p:cTn id="38"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9"/>
                </p:tgtEl>
              </p:cMediaNode>
            </p:audio>
          </p:childTnLst>
        </p:cTn>
      </p:par>
    </p:tnLst>
    <p:bldLst>
      <p:bldP spid="16" grpId="0"/>
      <p:bldP spid="16" grpId="1"/>
      <p:bldP spid="16"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grpSp>
        <p:nvGrpSpPr>
          <p:cNvPr id="11" name="组合 10"/>
          <p:cNvGrpSpPr/>
          <p:nvPr/>
        </p:nvGrpSpPr>
        <p:grpSpPr>
          <a:xfrm>
            <a:off x="3333470" y="1465334"/>
            <a:ext cx="1425662" cy="1433908"/>
            <a:chOff x="3333470" y="1465334"/>
            <a:chExt cx="1425662" cy="1433908"/>
          </a:xfrm>
          <a:solidFill>
            <a:srgbClr val="79A4C7"/>
          </a:solidFill>
        </p:grpSpPr>
        <p:sp>
          <p:nvSpPr>
            <p:cNvPr id="5"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2022234"/>
              <a:ext cx="1008112" cy="523220"/>
            </a:xfrm>
            <a:prstGeom prst="rect">
              <a:avLst/>
            </a:prstGeom>
            <a:grpFill/>
          </p:spPr>
          <p:txBody>
            <a:bodyPr wrap="square">
              <a:spAutoFit/>
            </a:bodyPr>
            <a:lstStyle/>
            <a:p>
              <a:pPr algn="ctr"/>
              <a:r>
                <a:rPr lang="zh-CN" altLang="en-US" sz="1400" b="1" dirty="0" smtClean="0">
                  <a:solidFill>
                    <a:schemeClr val="bg1"/>
                  </a:solidFill>
                  <a:latin typeface="微软雅黑" pitchFamily="34" charset="-122"/>
                  <a:ea typeface="微软雅黑" pitchFamily="34" charset="-122"/>
                </a:rPr>
                <a:t>添加</a:t>
              </a:r>
              <a:endParaRPr lang="en-US" altLang="zh-CN" sz="1400" b="1" dirty="0" smtClean="0">
                <a:solidFill>
                  <a:schemeClr val="bg1"/>
                </a:solidFill>
                <a:latin typeface="微软雅黑" pitchFamily="34" charset="-122"/>
                <a:ea typeface="微软雅黑" pitchFamily="34" charset="-122"/>
              </a:endParaRPr>
            </a:p>
            <a:p>
              <a:pPr algn="ctr"/>
              <a:r>
                <a:rPr lang="zh-CN" altLang="en-US" sz="1400" b="1" dirty="0" smtClean="0">
                  <a:solidFill>
                    <a:schemeClr val="bg1"/>
                  </a:solidFill>
                  <a:latin typeface="微软雅黑" pitchFamily="34" charset="-122"/>
                  <a:ea typeface="微软雅黑" pitchFamily="34" charset="-122"/>
                </a:rPr>
                <a:t>文本</a:t>
              </a:r>
              <a:endParaRPr lang="en-US" altLang="zh-CN" sz="1400" b="1" dirty="0" smtClean="0">
                <a:solidFill>
                  <a:schemeClr val="bg1"/>
                </a:solidFill>
                <a:latin typeface="微软雅黑" pitchFamily="34" charset="-122"/>
                <a:ea typeface="微软雅黑" pitchFamily="34" charset="-122"/>
              </a:endParaRPr>
            </a:p>
          </p:txBody>
        </p:sp>
      </p:grpSp>
      <p:grpSp>
        <p:nvGrpSpPr>
          <p:cNvPr id="13" name="组合 12"/>
          <p:cNvGrpSpPr/>
          <p:nvPr/>
        </p:nvGrpSpPr>
        <p:grpSpPr>
          <a:xfrm>
            <a:off x="3095836" y="2689470"/>
            <a:ext cx="1406366" cy="1392560"/>
            <a:chOff x="3095836" y="2689470"/>
            <a:chExt cx="1406366" cy="1392560"/>
          </a:xfrm>
          <a:solidFill>
            <a:srgbClr val="F5CA40"/>
          </a:solidFill>
        </p:grpSpPr>
        <p:sp>
          <p:nvSpPr>
            <p:cNvPr id="4"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210366"/>
              <a:ext cx="1008112" cy="523220"/>
            </a:xfrm>
            <a:prstGeom prst="rect">
              <a:avLst/>
            </a:prstGeom>
            <a:grpFill/>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519392" y="1730510"/>
            <a:ext cx="1384756" cy="1408472"/>
            <a:chOff x="4519392" y="1730510"/>
            <a:chExt cx="1384756" cy="1408472"/>
          </a:xfrm>
          <a:solidFill>
            <a:srgbClr val="F86251"/>
          </a:solidFill>
        </p:grpSpPr>
        <p:sp>
          <p:nvSpPr>
            <p:cNvPr id="6"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2022234"/>
              <a:ext cx="1008112" cy="523220"/>
            </a:xfrm>
            <a:prstGeom prst="rect">
              <a:avLst/>
            </a:prstGeom>
            <a:grpFill/>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4279652" y="2913298"/>
            <a:ext cx="1401767" cy="1386644"/>
            <a:chOff x="4279652" y="2913298"/>
            <a:chExt cx="1401767" cy="1386644"/>
          </a:xfrm>
          <a:solidFill>
            <a:srgbClr val="92E2D9"/>
          </a:solidFill>
        </p:grpSpPr>
        <p:sp>
          <p:nvSpPr>
            <p:cNvPr id="3"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8004" y="3210366"/>
              <a:ext cx="1008112" cy="523220"/>
            </a:xfrm>
            <a:prstGeom prst="rect">
              <a:avLst/>
            </a:prstGeom>
            <a:grpFill/>
          </p:spPr>
          <p:txBody>
            <a:bodyPr wrap="square">
              <a:spAutoFit/>
            </a:bodyPr>
            <a:lstStyle/>
            <a:p>
              <a:pPr algn="ctr"/>
              <a:r>
                <a:rPr lang="zh-CN" altLang="en-US" sz="1400" b="1" dirty="0">
                  <a:solidFill>
                    <a:schemeClr val="bg1"/>
                  </a:solidFill>
                  <a:latin typeface="微软雅黑" pitchFamily="34" charset="-122"/>
                  <a:ea typeface="微软雅黑" pitchFamily="34" charset="-122"/>
                </a:rPr>
                <a:t>添加</a:t>
              </a:r>
              <a:endParaRPr lang="en-US" altLang="zh-CN" sz="14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文本</a:t>
              </a:r>
              <a:endParaRPr lang="en-US" altLang="zh-CN" sz="1400" b="1" dirty="0">
                <a:solidFill>
                  <a:schemeClr val="bg1"/>
                </a:solidFill>
                <a:latin typeface="微软雅黑" pitchFamily="34" charset="-122"/>
                <a:ea typeface="微软雅黑" pitchFamily="34" charset="-122"/>
              </a:endParaRPr>
            </a:p>
          </p:txBody>
        </p:sp>
      </p:grpSp>
      <p:sp>
        <p:nvSpPr>
          <p:cNvPr id="19" name="矩形 18"/>
          <p:cNvSpPr/>
          <p:nvPr/>
        </p:nvSpPr>
        <p:spPr>
          <a:xfrm>
            <a:off x="1043609"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1043609"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1043608"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56176" y="1818823"/>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56175" y="2141116"/>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56176" y="3027290"/>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56175" y="3349583"/>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25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ppt_h/2"/>
                                          </p:val>
                                        </p:tav>
                                        <p:tav tm="100000">
                                          <p:val>
                                            <p:strVal val="#ppt_y"/>
                                          </p:val>
                                        </p:tav>
                                      </p:tavLst>
                                    </p:anim>
                                    <p:anim calcmode="lin" valueType="num">
                                      <p:cBhvr>
                                        <p:cTn id="22" dur="500" fill="hold"/>
                                        <p:tgtEl>
                                          <p:spTgt spid="19"/>
                                        </p:tgtEl>
                                        <p:attrNameLst>
                                          <p:attrName>ppt_w</p:attrName>
                                        </p:attrNameLst>
                                      </p:cBhvr>
                                      <p:tavLst>
                                        <p:tav tm="0">
                                          <p:val>
                                            <p:strVal val="#ppt_w"/>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ppt_h/2"/>
                                          </p:val>
                                        </p:tav>
                                        <p:tav tm="100000">
                                          <p:val>
                                            <p:strVal val="#ppt_y"/>
                                          </p:val>
                                        </p:tav>
                                      </p:tavLst>
                                    </p:anim>
                                    <p:anim calcmode="lin" valueType="num">
                                      <p:cBhvr>
                                        <p:cTn id="33" dur="500" fill="hold"/>
                                        <p:tgtEl>
                                          <p:spTgt spid="27"/>
                                        </p:tgtEl>
                                        <p:attrNameLst>
                                          <p:attrName>ppt_w</p:attrName>
                                        </p:attrNameLst>
                                      </p:cBhvr>
                                      <p:tavLst>
                                        <p:tav tm="0">
                                          <p:val>
                                            <p:strVal val="#ppt_w"/>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ppt_h/2"/>
                                          </p:val>
                                        </p:tav>
                                        <p:tav tm="100000">
                                          <p:val>
                                            <p:strVal val="#ppt_y"/>
                                          </p:val>
                                        </p:tav>
                                      </p:tavLst>
                                    </p:anim>
                                    <p:anim calcmode="lin" valueType="num">
                                      <p:cBhvr>
                                        <p:cTn id="44" dur="500" fill="hold"/>
                                        <p:tgtEl>
                                          <p:spTgt spid="29"/>
                                        </p:tgtEl>
                                        <p:attrNameLst>
                                          <p:attrName>ppt_w</p:attrName>
                                        </p:attrNameLst>
                                      </p:cBhvr>
                                      <p:tavLst>
                                        <p:tav tm="0">
                                          <p:val>
                                            <p:strVal val="#ppt_w"/>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ppt_h/2"/>
                                          </p:val>
                                        </p:tav>
                                        <p:tav tm="100000">
                                          <p:val>
                                            <p:strVal val="#ppt_y"/>
                                          </p:val>
                                        </p:tav>
                                      </p:tavLst>
                                    </p:anim>
                                    <p:anim calcmode="lin" valueType="num">
                                      <p:cBhvr>
                                        <p:cTn id="55" dur="500" fill="hold"/>
                                        <p:tgtEl>
                                          <p:spTgt spid="31"/>
                                        </p:tgtEl>
                                        <p:attrNameLst>
                                          <p:attrName>ppt_w</p:attrName>
                                        </p:attrNameLst>
                                      </p:cBhvr>
                                      <p:tavLst>
                                        <p:tav tm="0">
                                          <p:val>
                                            <p:strVal val="#ppt_w"/>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3" name="任意多边形 32"/>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1528772" y="3712324"/>
            <a:ext cx="216000" cy="216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016471" y="2791504"/>
            <a:ext cx="216000" cy="216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2297" y="1930579"/>
            <a:ext cx="216000" cy="216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16241" y="1548407"/>
            <a:ext cx="216000" cy="216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3773" y="2355607"/>
            <a:ext cx="1149695" cy="1123950"/>
            <a:chOff x="1331640" y="1918189"/>
            <a:chExt cx="1149695" cy="1123950"/>
          </a:xfrm>
          <a:solidFill>
            <a:srgbClr val="92E2D9"/>
          </a:solidFill>
        </p:grpSpPr>
        <p:sp>
          <p:nvSpPr>
            <p:cNvPr id="40" name="椭圆形标注 39"/>
            <p:cNvSpPr/>
            <p:nvPr/>
          </p:nvSpPr>
          <p:spPr>
            <a:xfrm>
              <a:off x="1331640" y="1918189"/>
              <a:ext cx="1149695" cy="1123950"/>
            </a:xfrm>
            <a:prstGeom prst="wedgeEllipseCallout">
              <a:avLst>
                <a:gd name="adj1" fmla="val 23905"/>
                <a:gd name="adj2" fmla="val 589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521185" y="2254200"/>
              <a:ext cx="755335" cy="400110"/>
            </a:xfrm>
            <a:prstGeom prst="rect">
              <a:avLst/>
            </a:prstGeom>
            <a:grpFill/>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42" name="组合 41"/>
          <p:cNvGrpSpPr/>
          <p:nvPr/>
        </p:nvGrpSpPr>
        <p:grpSpPr>
          <a:xfrm>
            <a:off x="3262880" y="2899504"/>
            <a:ext cx="1149695" cy="1123950"/>
            <a:chOff x="3694928" y="2635572"/>
            <a:chExt cx="1149695" cy="1123950"/>
          </a:xfrm>
          <a:solidFill>
            <a:srgbClr val="F86251"/>
          </a:solidFill>
        </p:grpSpPr>
        <p:sp>
          <p:nvSpPr>
            <p:cNvPr id="43" name="椭圆形标注 42"/>
            <p:cNvSpPr/>
            <p:nvPr/>
          </p:nvSpPr>
          <p:spPr>
            <a:xfrm>
              <a:off x="3694928" y="2635572"/>
              <a:ext cx="1149695" cy="1123950"/>
            </a:xfrm>
            <a:prstGeom prst="wedgeEllipseCallout">
              <a:avLst>
                <a:gd name="adj1" fmla="val -50658"/>
                <a:gd name="adj2" fmla="val -401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3892107" y="2997492"/>
              <a:ext cx="755335" cy="400110"/>
            </a:xfrm>
            <a:prstGeom prst="rect">
              <a:avLst/>
            </a:prstGeom>
            <a:grpFill/>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45" name="组合 44"/>
          <p:cNvGrpSpPr/>
          <p:nvPr/>
        </p:nvGrpSpPr>
        <p:grpSpPr>
          <a:xfrm>
            <a:off x="3792602" y="906041"/>
            <a:ext cx="1149695" cy="1123950"/>
            <a:chOff x="4166431" y="757076"/>
            <a:chExt cx="1149695" cy="1123950"/>
          </a:xfrm>
          <a:solidFill>
            <a:srgbClr val="F5CA40"/>
          </a:solidFill>
        </p:grpSpPr>
        <p:sp>
          <p:nvSpPr>
            <p:cNvPr id="46" name="椭圆形标注 45"/>
            <p:cNvSpPr/>
            <p:nvPr/>
          </p:nvSpPr>
          <p:spPr>
            <a:xfrm>
              <a:off x="4166431" y="757076"/>
              <a:ext cx="1149695" cy="1123950"/>
            </a:xfrm>
            <a:prstGeom prst="wedgeEllipseCallout">
              <a:avLst>
                <a:gd name="adj1" fmla="val 47102"/>
                <a:gd name="adj2" fmla="val 403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363610" y="1092282"/>
              <a:ext cx="755335" cy="400110"/>
            </a:xfrm>
            <a:prstGeom prst="rect">
              <a:avLst/>
            </a:prstGeom>
            <a:grpFill/>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48" name="组合 47"/>
          <p:cNvGrpSpPr/>
          <p:nvPr/>
        </p:nvGrpSpPr>
        <p:grpSpPr>
          <a:xfrm>
            <a:off x="6732240" y="1735832"/>
            <a:ext cx="1149695" cy="1123950"/>
            <a:chOff x="7164288" y="1682700"/>
            <a:chExt cx="1149695" cy="1123950"/>
          </a:xfrm>
          <a:solidFill>
            <a:srgbClr val="79A4C7"/>
          </a:solidFill>
        </p:grpSpPr>
        <p:sp>
          <p:nvSpPr>
            <p:cNvPr id="49" name="椭圆形标注 48"/>
            <p:cNvSpPr/>
            <p:nvPr/>
          </p:nvSpPr>
          <p:spPr>
            <a:xfrm>
              <a:off x="7164288" y="1682700"/>
              <a:ext cx="1149695" cy="1123950"/>
            </a:xfrm>
            <a:prstGeom prst="wedgeEllipseCallout">
              <a:avLst>
                <a:gd name="adj1" fmla="val -45687"/>
                <a:gd name="adj2" fmla="val -435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7361467" y="2044620"/>
              <a:ext cx="755335" cy="400110"/>
            </a:xfrm>
            <a:prstGeom prst="rect">
              <a:avLst/>
            </a:prstGeom>
            <a:grpFill/>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51" name="TextBox 50"/>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2" name="TextBox 51"/>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3" name="TextBox 52"/>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54" name="TextBox 53"/>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sp>
        <p:nvSpPr>
          <p:cNvPr id="3" name="弦形 20"/>
          <p:cNvSpPr/>
          <p:nvPr/>
        </p:nvSpPr>
        <p:spPr>
          <a:xfrm rot="4326166">
            <a:off x="3479244" y="1182071"/>
            <a:ext cx="976515" cy="2179550"/>
          </a:xfrm>
          <a:custGeom>
            <a:avLst/>
            <a:gdLst/>
            <a:ahLst/>
            <a:cxnLst/>
            <a:rect l="l" t="t" r="r" b="b"/>
            <a:pathLst>
              <a:path w="976515" h="2179550">
                <a:moveTo>
                  <a:pt x="721" y="827023"/>
                </a:moveTo>
                <a:lnTo>
                  <a:pt x="431684" y="510647"/>
                </a:lnTo>
                <a:lnTo>
                  <a:pt x="976515" y="2179550"/>
                </a:lnTo>
                <a:cubicBezTo>
                  <a:pt x="546432" y="2038102"/>
                  <a:pt x="209395" y="1700327"/>
                  <a:pt x="68889" y="1269935"/>
                </a:cubicBezTo>
                <a:cubicBezTo>
                  <a:pt x="21613" y="1125121"/>
                  <a:pt x="-1513" y="975644"/>
                  <a:pt x="721" y="827023"/>
                </a:cubicBezTo>
                <a:close/>
                <a:moveTo>
                  <a:pt x="251160" y="21907"/>
                </a:moveTo>
                <a:cubicBezTo>
                  <a:pt x="254984" y="14076"/>
                  <a:pt x="259946" y="7019"/>
                  <a:pt x="264978" y="0"/>
                </a:cubicBezTo>
                <a:lnTo>
                  <a:pt x="265768" y="2419"/>
                </a:lnTo>
                <a:close/>
                <a:moveTo>
                  <a:pt x="5323" y="716406"/>
                </a:moveTo>
                <a:lnTo>
                  <a:pt x="203" y="802696"/>
                </a:lnTo>
                <a:cubicBezTo>
                  <a:pt x="-574" y="773801"/>
                  <a:pt x="833" y="744974"/>
                  <a:pt x="5323" y="716406"/>
                </a:cubicBezTo>
                <a:close/>
                <a:moveTo>
                  <a:pt x="164474" y="164768"/>
                </a:moveTo>
                <a:cubicBezTo>
                  <a:pt x="175948" y="140419"/>
                  <a:pt x="189215" y="116946"/>
                  <a:pt x="205085" y="94955"/>
                </a:cubicBezTo>
                <a:close/>
                <a:moveTo>
                  <a:pt x="27800" y="553402"/>
                </a:moveTo>
                <a:lnTo>
                  <a:pt x="12987" y="636081"/>
                </a:lnTo>
                <a:cubicBezTo>
                  <a:pt x="15579" y="608141"/>
                  <a:pt x="20198" y="580481"/>
                  <a:pt x="27800" y="553402"/>
                </a:cubicBezTo>
                <a:close/>
                <a:moveTo>
                  <a:pt x="95615" y="315745"/>
                </a:moveTo>
                <a:cubicBezTo>
                  <a:pt x="104369" y="289819"/>
                  <a:pt x="114984" y="264570"/>
                  <a:pt x="128372" y="240524"/>
                </a:cubicBezTo>
                <a:close/>
                <a:moveTo>
                  <a:pt x="49968" y="450037"/>
                </a:moveTo>
                <a:cubicBezTo>
                  <a:pt x="55212" y="431044"/>
                  <a:pt x="60853" y="412148"/>
                  <a:pt x="69001" y="394042"/>
                </a:cubicBezTo>
                <a:lnTo>
                  <a:pt x="44988" y="473257"/>
                </a:lnTo>
                <a:cubicBezTo>
                  <a:pt x="45822" y="465305"/>
                  <a:pt x="47863" y="457663"/>
                  <a:pt x="49968" y="450037"/>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23"/>
          <p:cNvSpPr/>
          <p:nvPr/>
        </p:nvSpPr>
        <p:spPr>
          <a:xfrm rot="8633980">
            <a:off x="4613040" y="1228726"/>
            <a:ext cx="976536" cy="2179550"/>
          </a:xfrm>
          <a:custGeom>
            <a:avLst/>
            <a:gdLst/>
            <a:ahLst/>
            <a:cxnLst/>
            <a:rect l="l" t="t" r="r" b="b"/>
            <a:pathLst>
              <a:path w="976536" h="2179550">
                <a:moveTo>
                  <a:pt x="249861" y="24000"/>
                </a:moveTo>
                <a:cubicBezTo>
                  <a:pt x="254056" y="15428"/>
                  <a:pt x="259486" y="7692"/>
                  <a:pt x="264999" y="0"/>
                </a:cubicBezTo>
                <a:lnTo>
                  <a:pt x="265828" y="2540"/>
                </a:lnTo>
                <a:close/>
                <a:moveTo>
                  <a:pt x="163416" y="167032"/>
                </a:moveTo>
                <a:cubicBezTo>
                  <a:pt x="174787" y="142557"/>
                  <a:pt x="188047" y="119005"/>
                  <a:pt x="203874" y="96907"/>
                </a:cubicBezTo>
                <a:close/>
                <a:moveTo>
                  <a:pt x="94823" y="318135"/>
                </a:moveTo>
                <a:cubicBezTo>
                  <a:pt x="103445" y="292133"/>
                  <a:pt x="114026" y="266843"/>
                  <a:pt x="127341" y="242733"/>
                </a:cubicBezTo>
                <a:close/>
                <a:moveTo>
                  <a:pt x="44478" y="475734"/>
                </a:moveTo>
                <a:cubicBezTo>
                  <a:pt x="50087" y="448680"/>
                  <a:pt x="57722" y="422126"/>
                  <a:pt x="68204" y="396450"/>
                </a:cubicBezTo>
                <a:close/>
                <a:moveTo>
                  <a:pt x="12765" y="638620"/>
                </a:moveTo>
                <a:cubicBezTo>
                  <a:pt x="15203" y="610692"/>
                  <a:pt x="19766" y="583054"/>
                  <a:pt x="27267" y="555983"/>
                </a:cubicBezTo>
                <a:close/>
                <a:moveTo>
                  <a:pt x="279" y="805278"/>
                </a:moveTo>
                <a:cubicBezTo>
                  <a:pt x="-651" y="776449"/>
                  <a:pt x="698" y="747685"/>
                  <a:pt x="5080" y="719171"/>
                </a:cubicBezTo>
                <a:close/>
                <a:moveTo>
                  <a:pt x="537404" y="1943065"/>
                </a:moveTo>
                <a:cubicBezTo>
                  <a:pt x="321313" y="1771747"/>
                  <a:pt x="156726" y="1538930"/>
                  <a:pt x="68910" y="1269935"/>
                </a:cubicBezTo>
                <a:cubicBezTo>
                  <a:pt x="22163" y="1126742"/>
                  <a:pt x="-971" y="978990"/>
                  <a:pt x="847" y="832007"/>
                </a:cubicBezTo>
                <a:lnTo>
                  <a:pt x="432413" y="512816"/>
                </a:lnTo>
                <a:lnTo>
                  <a:pt x="976536" y="2179550"/>
                </a:lnTo>
                <a:cubicBezTo>
                  <a:pt x="815255" y="2126507"/>
                  <a:pt x="667058" y="2045856"/>
                  <a:pt x="537404" y="1943065"/>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弦形 26"/>
          <p:cNvSpPr/>
          <p:nvPr/>
        </p:nvSpPr>
        <p:spPr>
          <a:xfrm rot="12929543">
            <a:off x="4925288" y="2318160"/>
            <a:ext cx="976966" cy="2179550"/>
          </a:xfrm>
          <a:custGeom>
            <a:avLst/>
            <a:gdLst/>
            <a:ahLst/>
            <a:cxnLst/>
            <a:rect l="l" t="t" r="r" b="b"/>
            <a:pathLst>
              <a:path w="976966" h="2179550">
                <a:moveTo>
                  <a:pt x="259407" y="9548"/>
                </a:moveTo>
                <a:cubicBezTo>
                  <a:pt x="261061" y="6119"/>
                  <a:pt x="263239" y="3056"/>
                  <a:pt x="265429" y="0"/>
                </a:cubicBezTo>
                <a:lnTo>
                  <a:pt x="265856" y="1307"/>
                </a:lnTo>
                <a:close/>
                <a:moveTo>
                  <a:pt x="171270" y="151452"/>
                </a:moveTo>
                <a:cubicBezTo>
                  <a:pt x="182997" y="128666"/>
                  <a:pt x="195840" y="106416"/>
                  <a:pt x="211358" y="85725"/>
                </a:cubicBezTo>
                <a:close/>
                <a:moveTo>
                  <a:pt x="100836" y="301712"/>
                </a:moveTo>
                <a:cubicBezTo>
                  <a:pt x="110271" y="276716"/>
                  <a:pt x="120885" y="252146"/>
                  <a:pt x="134381" y="228862"/>
                </a:cubicBezTo>
                <a:close/>
                <a:moveTo>
                  <a:pt x="48554" y="458734"/>
                </a:moveTo>
                <a:cubicBezTo>
                  <a:pt x="55239" y="432038"/>
                  <a:pt x="63171" y="405657"/>
                  <a:pt x="74139" y="380253"/>
                </a:cubicBezTo>
                <a:close/>
                <a:moveTo>
                  <a:pt x="14855" y="621226"/>
                </a:moveTo>
                <a:cubicBezTo>
                  <a:pt x="18484" y="592975"/>
                  <a:pt x="23483" y="564927"/>
                  <a:pt x="31654" y="537532"/>
                </a:cubicBezTo>
                <a:close/>
                <a:moveTo>
                  <a:pt x="334" y="787642"/>
                </a:moveTo>
                <a:cubicBezTo>
                  <a:pt x="569" y="757672"/>
                  <a:pt x="2380" y="727776"/>
                  <a:pt x="7511" y="698199"/>
                </a:cubicBezTo>
                <a:close/>
                <a:moveTo>
                  <a:pt x="976966" y="2179550"/>
                </a:moveTo>
                <a:cubicBezTo>
                  <a:pt x="546883" y="2038102"/>
                  <a:pt x="209846" y="1700327"/>
                  <a:pt x="69340" y="1269935"/>
                </a:cubicBezTo>
                <a:cubicBezTo>
                  <a:pt x="18998" y="1115730"/>
                  <a:pt x="-3959" y="956238"/>
                  <a:pt x="558" y="798143"/>
                </a:cubicBezTo>
                <a:lnTo>
                  <a:pt x="427961" y="497862"/>
                </a:ln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弦形 30"/>
          <p:cNvSpPr/>
          <p:nvPr/>
        </p:nvSpPr>
        <p:spPr>
          <a:xfrm rot="17308887">
            <a:off x="3966471" y="2956536"/>
            <a:ext cx="976545" cy="2179550"/>
          </a:xfrm>
          <a:custGeom>
            <a:avLst/>
            <a:gdLst/>
            <a:ahLst/>
            <a:cxnLst/>
            <a:rect l="l" t="t" r="r" b="b"/>
            <a:pathLst>
              <a:path w="976545" h="2179550">
                <a:moveTo>
                  <a:pt x="5001" y="720091"/>
                </a:moveTo>
                <a:lnTo>
                  <a:pt x="309" y="806257"/>
                </a:lnTo>
                <a:cubicBezTo>
                  <a:pt x="-678" y="777410"/>
                  <a:pt x="653" y="748627"/>
                  <a:pt x="5001" y="720091"/>
                </a:cubicBezTo>
                <a:close/>
                <a:moveTo>
                  <a:pt x="27092" y="556842"/>
                </a:moveTo>
                <a:lnTo>
                  <a:pt x="12683" y="639580"/>
                </a:lnTo>
                <a:cubicBezTo>
                  <a:pt x="15068" y="611617"/>
                  <a:pt x="19618" y="583948"/>
                  <a:pt x="27092" y="556842"/>
                </a:cubicBezTo>
                <a:close/>
                <a:moveTo>
                  <a:pt x="67939" y="397256"/>
                </a:moveTo>
                <a:lnTo>
                  <a:pt x="44287" y="476668"/>
                </a:lnTo>
                <a:cubicBezTo>
                  <a:pt x="49850" y="449567"/>
                  <a:pt x="57477" y="422975"/>
                  <a:pt x="67939" y="397256"/>
                </a:cubicBezTo>
                <a:close/>
                <a:moveTo>
                  <a:pt x="126994" y="243479"/>
                </a:moveTo>
                <a:lnTo>
                  <a:pt x="94527" y="319034"/>
                </a:lnTo>
                <a:cubicBezTo>
                  <a:pt x="103111" y="292975"/>
                  <a:pt x="113691" y="267640"/>
                  <a:pt x="126994" y="243479"/>
                </a:cubicBezTo>
                <a:close/>
                <a:moveTo>
                  <a:pt x="203462" y="97574"/>
                </a:moveTo>
                <a:lnTo>
                  <a:pt x="163020" y="167881"/>
                </a:lnTo>
                <a:cubicBezTo>
                  <a:pt x="174366" y="143337"/>
                  <a:pt x="187636" y="119733"/>
                  <a:pt x="203462" y="97574"/>
                </a:cubicBezTo>
                <a:close/>
                <a:moveTo>
                  <a:pt x="432679" y="513603"/>
                </a:moveTo>
                <a:lnTo>
                  <a:pt x="976545" y="2179550"/>
                </a:lnTo>
                <a:cubicBezTo>
                  <a:pt x="546462" y="2038102"/>
                  <a:pt x="209425" y="1700327"/>
                  <a:pt x="68919" y="1269935"/>
                </a:cubicBezTo>
                <a:cubicBezTo>
                  <a:pt x="22365" y="1127332"/>
                  <a:pt x="-771" y="980208"/>
                  <a:pt x="895" y="833822"/>
                </a:cubicBezTo>
                <a:close/>
                <a:moveTo>
                  <a:pt x="265008" y="0"/>
                </a:moveTo>
                <a:lnTo>
                  <a:pt x="265851" y="2581"/>
                </a:lnTo>
                <a:lnTo>
                  <a:pt x="249376" y="24783"/>
                </a:lnTo>
                <a:cubicBezTo>
                  <a:pt x="253709" y="15934"/>
                  <a:pt x="259314" y="7943"/>
                  <a:pt x="265008"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弦形 32"/>
          <p:cNvSpPr/>
          <p:nvPr/>
        </p:nvSpPr>
        <p:spPr>
          <a:xfrm>
            <a:off x="3081835" y="2250438"/>
            <a:ext cx="976499" cy="2179550"/>
          </a:xfrm>
          <a:custGeom>
            <a:avLst/>
            <a:gdLst/>
            <a:ahLst/>
            <a:cxnLst/>
            <a:rect l="l" t="t" r="r" b="b"/>
            <a:pathLst>
              <a:path w="976499" h="2179550">
                <a:moveTo>
                  <a:pt x="5707" y="712205"/>
                </a:moveTo>
                <a:lnTo>
                  <a:pt x="105" y="798818"/>
                </a:lnTo>
                <a:cubicBezTo>
                  <a:pt x="-432" y="769809"/>
                  <a:pt x="1062" y="740870"/>
                  <a:pt x="5707" y="712205"/>
                </a:cubicBezTo>
                <a:close/>
                <a:moveTo>
                  <a:pt x="28614" y="549532"/>
                </a:moveTo>
                <a:lnTo>
                  <a:pt x="13335" y="632264"/>
                </a:lnTo>
                <a:cubicBezTo>
                  <a:pt x="16169" y="604311"/>
                  <a:pt x="20870" y="576621"/>
                  <a:pt x="28614" y="549532"/>
                </a:cubicBezTo>
                <a:close/>
                <a:moveTo>
                  <a:pt x="430604" y="507387"/>
                </a:moveTo>
                <a:lnTo>
                  <a:pt x="976499" y="2179550"/>
                </a:lnTo>
                <a:cubicBezTo>
                  <a:pt x="546416" y="2038102"/>
                  <a:pt x="209379" y="1700327"/>
                  <a:pt x="68873" y="1269935"/>
                </a:cubicBezTo>
                <a:cubicBezTo>
                  <a:pt x="20807" y="1122700"/>
                  <a:pt x="-2295" y="970645"/>
                  <a:pt x="546" y="819579"/>
                </a:cubicBezTo>
                <a:close/>
                <a:moveTo>
                  <a:pt x="70200" y="390469"/>
                </a:moveTo>
                <a:lnTo>
                  <a:pt x="45771" y="469532"/>
                </a:lnTo>
                <a:cubicBezTo>
                  <a:pt x="51756" y="442576"/>
                  <a:pt x="59507" y="416061"/>
                  <a:pt x="70200" y="390469"/>
                </a:cubicBezTo>
                <a:close/>
                <a:moveTo>
                  <a:pt x="129902" y="237280"/>
                </a:moveTo>
                <a:lnTo>
                  <a:pt x="96821" y="312151"/>
                </a:lnTo>
                <a:cubicBezTo>
                  <a:pt x="105771" y="286369"/>
                  <a:pt x="116427" y="261208"/>
                  <a:pt x="129902" y="237280"/>
                </a:cubicBezTo>
                <a:close/>
                <a:moveTo>
                  <a:pt x="206847" y="92135"/>
                </a:moveTo>
                <a:lnTo>
                  <a:pt x="166080" y="161365"/>
                </a:lnTo>
                <a:cubicBezTo>
                  <a:pt x="177693" y="137249"/>
                  <a:pt x="190948" y="113935"/>
                  <a:pt x="206847" y="92135"/>
                </a:cubicBezTo>
                <a:close/>
                <a:moveTo>
                  <a:pt x="264962" y="0"/>
                </a:moveTo>
                <a:lnTo>
                  <a:pt x="265680" y="2200"/>
                </a:lnTo>
                <a:lnTo>
                  <a:pt x="253131" y="18758"/>
                </a:lnTo>
                <a:cubicBezTo>
                  <a:pt x="256399" y="12045"/>
                  <a:pt x="260655" y="6008"/>
                  <a:pt x="264962"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6346" y="2014385"/>
            <a:ext cx="697602" cy="400110"/>
          </a:xfrm>
          <a:prstGeom prst="rect">
            <a:avLst/>
          </a:prstGeom>
        </p:spPr>
        <p:txBody>
          <a:bodyPr wrap="square">
            <a:spAutoFit/>
          </a:bodyPr>
          <a:lstStyle/>
          <a:p>
            <a:pPr algn="ctr"/>
            <a:r>
              <a:rPr lang="en-US" altLang="zh-CN" sz="2000" b="1" dirty="0" smtClean="0">
                <a:solidFill>
                  <a:schemeClr val="bg1"/>
                </a:solidFill>
              </a:rPr>
              <a:t>01</a:t>
            </a:r>
            <a:endParaRPr lang="en-US" altLang="zh-CN" sz="2000" b="1" dirty="0" smtClean="0">
              <a:solidFill>
                <a:schemeClr val="bg1"/>
              </a:solidFill>
              <a:latin typeface="+mj-ea"/>
              <a:ea typeface="+mj-ea"/>
            </a:endParaRPr>
          </a:p>
        </p:txBody>
      </p:sp>
      <p:sp>
        <p:nvSpPr>
          <p:cNvPr id="9" name="矩形 8"/>
          <p:cNvSpPr/>
          <p:nvPr/>
        </p:nvSpPr>
        <p:spPr>
          <a:xfrm>
            <a:off x="4824028" y="2014385"/>
            <a:ext cx="697602" cy="400110"/>
          </a:xfrm>
          <a:prstGeom prst="rect">
            <a:avLst/>
          </a:prstGeom>
        </p:spPr>
        <p:txBody>
          <a:bodyPr wrap="square">
            <a:spAutoFit/>
          </a:bodyPr>
          <a:lstStyle/>
          <a:p>
            <a:pPr algn="ctr"/>
            <a:r>
              <a:rPr lang="en-US" altLang="zh-CN" sz="2000" b="1" dirty="0" smtClean="0">
                <a:solidFill>
                  <a:schemeClr val="bg1"/>
                </a:solidFill>
              </a:rPr>
              <a:t>02</a:t>
            </a:r>
            <a:endParaRPr lang="en-US" altLang="zh-CN" sz="2000" b="1" dirty="0" smtClean="0">
              <a:solidFill>
                <a:schemeClr val="bg1"/>
              </a:solidFill>
              <a:latin typeface="+mj-ea"/>
              <a:ea typeface="+mj-ea"/>
            </a:endParaRPr>
          </a:p>
        </p:txBody>
      </p:sp>
      <p:sp>
        <p:nvSpPr>
          <p:cNvPr id="10" name="矩形 9"/>
          <p:cNvSpPr/>
          <p:nvPr/>
        </p:nvSpPr>
        <p:spPr>
          <a:xfrm>
            <a:off x="3082310" y="3270459"/>
            <a:ext cx="697602" cy="400110"/>
          </a:xfrm>
          <a:prstGeom prst="rect">
            <a:avLst/>
          </a:prstGeom>
        </p:spPr>
        <p:txBody>
          <a:bodyPr wrap="square">
            <a:spAutoFit/>
          </a:bodyPr>
          <a:lstStyle/>
          <a:p>
            <a:pPr algn="ctr"/>
            <a:r>
              <a:rPr lang="en-US" altLang="zh-CN" sz="2000" b="1" smtClean="0">
                <a:solidFill>
                  <a:schemeClr val="bg1"/>
                </a:solidFill>
              </a:rPr>
              <a:t>05</a:t>
            </a:r>
            <a:endParaRPr lang="en-US" altLang="zh-CN" sz="2000" b="1" dirty="0" smtClean="0">
              <a:solidFill>
                <a:schemeClr val="bg1"/>
              </a:solidFill>
              <a:latin typeface="+mj-ea"/>
              <a:ea typeface="+mj-ea"/>
            </a:endParaRPr>
          </a:p>
        </p:txBody>
      </p:sp>
      <p:sp>
        <p:nvSpPr>
          <p:cNvPr id="11" name="矩形 10"/>
          <p:cNvSpPr/>
          <p:nvPr/>
        </p:nvSpPr>
        <p:spPr>
          <a:xfrm>
            <a:off x="5220072" y="3270459"/>
            <a:ext cx="697602" cy="400110"/>
          </a:xfrm>
          <a:prstGeom prst="rect">
            <a:avLst/>
          </a:prstGeom>
        </p:spPr>
        <p:txBody>
          <a:bodyPr wrap="square">
            <a:spAutoFit/>
          </a:bodyPr>
          <a:lstStyle/>
          <a:p>
            <a:pPr algn="ctr"/>
            <a:r>
              <a:rPr lang="en-US" altLang="zh-CN" sz="2000" b="1" smtClean="0">
                <a:solidFill>
                  <a:schemeClr val="bg1"/>
                </a:solidFill>
              </a:rPr>
              <a:t>03</a:t>
            </a:r>
            <a:endParaRPr lang="en-US" altLang="zh-CN" sz="2000" b="1" dirty="0" smtClean="0">
              <a:solidFill>
                <a:schemeClr val="bg1"/>
              </a:solidFill>
              <a:latin typeface="+mj-ea"/>
              <a:ea typeface="+mj-ea"/>
            </a:endParaRPr>
          </a:p>
        </p:txBody>
      </p:sp>
      <p:sp>
        <p:nvSpPr>
          <p:cNvPr id="12" name="矩形 11"/>
          <p:cNvSpPr/>
          <p:nvPr/>
        </p:nvSpPr>
        <p:spPr>
          <a:xfrm>
            <a:off x="4187159" y="3994605"/>
            <a:ext cx="697602" cy="400110"/>
          </a:xfrm>
          <a:prstGeom prst="rect">
            <a:avLst/>
          </a:prstGeom>
        </p:spPr>
        <p:txBody>
          <a:bodyPr wrap="square">
            <a:spAutoFit/>
          </a:bodyPr>
          <a:lstStyle/>
          <a:p>
            <a:pPr algn="ctr"/>
            <a:r>
              <a:rPr lang="en-US" altLang="zh-CN" sz="2000" b="1" smtClean="0">
                <a:solidFill>
                  <a:schemeClr val="bg1"/>
                </a:solidFill>
              </a:rPr>
              <a:t>04</a:t>
            </a:r>
            <a:endParaRPr lang="en-US" altLang="zh-CN" sz="2000" b="1" dirty="0" smtClean="0">
              <a:solidFill>
                <a:schemeClr val="bg1"/>
              </a:solidFill>
              <a:latin typeface="+mj-ea"/>
              <a:ea typeface="+mj-ea"/>
            </a:endParaRPr>
          </a:p>
        </p:txBody>
      </p:sp>
      <p:sp>
        <p:nvSpPr>
          <p:cNvPr id="13" name="矩形 12"/>
          <p:cNvSpPr/>
          <p:nvPr/>
        </p:nvSpPr>
        <p:spPr>
          <a:xfrm>
            <a:off x="3872744" y="2629309"/>
            <a:ext cx="1311324" cy="338554"/>
          </a:xfrm>
          <a:prstGeom prst="rect">
            <a:avLst/>
          </a:prstGeom>
        </p:spPr>
        <p:txBody>
          <a:bodyPr wrap="square">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添加文本</a:t>
            </a:r>
            <a:endParaRPr lang="en-US" altLang="zh-CN" sz="1600" b="1" dirty="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3635896" y="2954089"/>
            <a:ext cx="1690148" cy="550087"/>
          </a:xfrm>
          <a:prstGeom prst="rect">
            <a:avLst/>
          </a:prstGeom>
          <a:noFill/>
        </p:spPr>
        <p:txBody>
          <a:bodyPr wrap="square" rtlCol="0">
            <a:spAutoFit/>
          </a:bodyPr>
          <a:lstStyle/>
          <a:p>
            <a:pPr algn="ctr">
              <a:lnSpc>
                <a:spcPct val="130000"/>
              </a:lnSpc>
              <a:spcBef>
                <a:spcPts val="600"/>
              </a:spcBef>
            </a:pPr>
            <a:r>
              <a:rPr lang="zh-CN" altLang="en-US" sz="1200" dirty="0">
                <a:solidFill>
                  <a:schemeClr val="tx1">
                    <a:lumMod val="65000"/>
                    <a:lumOff val="35000"/>
                  </a:schemeClr>
                </a:solidFill>
              </a:rPr>
              <a:t>点击此处添加文本内容点击</a:t>
            </a:r>
            <a:r>
              <a:rPr lang="zh-CN" altLang="en-US" sz="1200" dirty="0" smtClean="0">
                <a:solidFill>
                  <a:schemeClr val="tx1">
                    <a:lumMod val="65000"/>
                    <a:lumOff val="35000"/>
                  </a:schemeClr>
                </a:solidFill>
              </a:rPr>
              <a:t>此处</a:t>
            </a:r>
            <a:endParaRPr lang="zh-CN" altLang="en-US" sz="1200" dirty="0">
              <a:solidFill>
                <a:schemeClr val="tx1">
                  <a:lumMod val="65000"/>
                  <a:lumOff val="35000"/>
                </a:schemeClr>
              </a:solidFill>
            </a:endParaRPr>
          </a:p>
        </p:txBody>
      </p:sp>
      <p:sp>
        <p:nvSpPr>
          <p:cNvPr id="15" name="矩形 14"/>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1043609" y="319639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05.</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1043608" y="351869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7" name="矩形 26"/>
          <p:cNvSpPr/>
          <p:nvPr/>
        </p:nvSpPr>
        <p:spPr>
          <a:xfrm>
            <a:off x="6161956" y="1150289"/>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61955" y="1472582"/>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9" name="矩形 28"/>
          <p:cNvSpPr/>
          <p:nvPr/>
        </p:nvSpPr>
        <p:spPr>
          <a:xfrm>
            <a:off x="6161956" y="2360936"/>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6161955" y="2683229"/>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1" name="矩形 30"/>
          <p:cNvSpPr/>
          <p:nvPr/>
        </p:nvSpPr>
        <p:spPr>
          <a:xfrm>
            <a:off x="6161956" y="351869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161955" y="3840985"/>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50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ppt_h/2"/>
                                          </p:val>
                                        </p:tav>
                                        <p:tav tm="100000">
                                          <p:val>
                                            <p:strVal val="#ppt_y"/>
                                          </p:val>
                                        </p:tav>
                                      </p:tavLst>
                                    </p:anim>
                                    <p:anim calcmode="lin" valueType="num">
                                      <p:cBhvr>
                                        <p:cTn id="40" dur="500" fill="hold"/>
                                        <p:tgtEl>
                                          <p:spTgt spid="13"/>
                                        </p:tgtEl>
                                        <p:attrNameLst>
                                          <p:attrName>ppt_w</p:attrName>
                                        </p:attrNameLst>
                                      </p:cBhvr>
                                      <p:tavLst>
                                        <p:tav tm="0">
                                          <p:val>
                                            <p:strVal val="#ppt_w"/>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15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ppt_h/2"/>
                                          </p:val>
                                        </p:tav>
                                        <p:tav tm="100000">
                                          <p:val>
                                            <p:strVal val="#ppt_y"/>
                                          </p:val>
                                        </p:tav>
                                      </p:tavLst>
                                    </p:anim>
                                    <p:anim calcmode="lin" valueType="num">
                                      <p:cBhvr>
                                        <p:cTn id="52" dur="500" fill="hold"/>
                                        <p:tgtEl>
                                          <p:spTgt spid="15"/>
                                        </p:tgtEl>
                                        <p:attrNameLst>
                                          <p:attrName>ppt_w</p:attrName>
                                        </p:attrNameLst>
                                      </p:cBhvr>
                                      <p:tavLst>
                                        <p:tav tm="0">
                                          <p:val>
                                            <p:strVal val="#ppt_w"/>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315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4150"/>
                            </p:stCondLst>
                            <p:childTnLst>
                              <p:par>
                                <p:cTn id="68" presetID="17" presetClass="entr" presetSubtype="1" fill="hold" grpId="0" nodeType="afterEffect">
                                  <p:stCondLst>
                                    <p:cond delay="0"/>
                                  </p:stCondLst>
                                  <p:iterate type="lt">
                                    <p:tmPct val="10000"/>
                                  </p:iterate>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ppt_h/2"/>
                                          </p:val>
                                        </p:tav>
                                        <p:tav tm="100000">
                                          <p:val>
                                            <p:strVal val="#ppt_y"/>
                                          </p:val>
                                        </p:tav>
                                      </p:tavLst>
                                    </p:anim>
                                    <p:anim calcmode="lin" valueType="num">
                                      <p:cBhvr>
                                        <p:cTn id="72" dur="500" fill="hold"/>
                                        <p:tgtEl>
                                          <p:spTgt spid="27"/>
                                        </p:tgtEl>
                                        <p:attrNameLst>
                                          <p:attrName>ppt_w</p:attrName>
                                        </p:attrNameLst>
                                      </p:cBhvr>
                                      <p:tavLst>
                                        <p:tav tm="0">
                                          <p:val>
                                            <p:strVal val="#ppt_w"/>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5150"/>
                            </p:stCondLst>
                            <p:childTnLst>
                              <p:par>
                                <p:cTn id="78" presetID="17" presetClass="entr" presetSubtype="1" fill="hold" grpId="0" nodeType="afterEffect">
                                  <p:stCondLst>
                                    <p:cond delay="0"/>
                                  </p:stCondLst>
                                  <p:iterate type="lt">
                                    <p:tmPct val="10000"/>
                                  </p:iterate>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ppt_x</p:attrName>
                                        </p:attrNameLst>
                                      </p:cBhvr>
                                      <p:tavLst>
                                        <p:tav tm="0">
                                          <p:val>
                                            <p:strVal val="#ppt_x"/>
                                          </p:val>
                                        </p:tav>
                                        <p:tav tm="100000">
                                          <p:val>
                                            <p:strVal val="#ppt_x"/>
                                          </p:val>
                                        </p:tav>
                                      </p:tavLst>
                                    </p:anim>
                                    <p:anim calcmode="lin" valueType="num">
                                      <p:cBhvr>
                                        <p:cTn id="81" dur="500" fill="hold"/>
                                        <p:tgtEl>
                                          <p:spTgt spid="29"/>
                                        </p:tgtEl>
                                        <p:attrNameLst>
                                          <p:attrName>ppt_y</p:attrName>
                                        </p:attrNameLst>
                                      </p:cBhvr>
                                      <p:tavLst>
                                        <p:tav tm="0">
                                          <p:val>
                                            <p:strVal val="#ppt_y-#ppt_h/2"/>
                                          </p:val>
                                        </p:tav>
                                        <p:tav tm="100000">
                                          <p:val>
                                            <p:strVal val="#ppt_y"/>
                                          </p:val>
                                        </p:tav>
                                      </p:tavLst>
                                    </p:anim>
                                    <p:anim calcmode="lin" valueType="num">
                                      <p:cBhvr>
                                        <p:cTn id="82" dur="500" fill="hold"/>
                                        <p:tgtEl>
                                          <p:spTgt spid="29"/>
                                        </p:tgtEl>
                                        <p:attrNameLst>
                                          <p:attrName>ppt_w</p:attrName>
                                        </p:attrNameLst>
                                      </p:cBhvr>
                                      <p:tavLst>
                                        <p:tav tm="0">
                                          <p:val>
                                            <p:strVal val="#ppt_w"/>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6150"/>
                            </p:stCondLst>
                            <p:childTnLst>
                              <p:par>
                                <p:cTn id="88" presetID="17" presetClass="entr" presetSubtype="1" fill="hold" grpId="0" nodeType="afterEffect">
                                  <p:stCondLst>
                                    <p:cond delay="0"/>
                                  </p:stCondLst>
                                  <p:iterate type="lt">
                                    <p:tmPct val="10000"/>
                                  </p:iterate>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ppt_h/2"/>
                                          </p:val>
                                        </p:tav>
                                        <p:tav tm="100000">
                                          <p:val>
                                            <p:strVal val="#ppt_y"/>
                                          </p:val>
                                        </p:tav>
                                      </p:tavLst>
                                    </p:anim>
                                    <p:anim calcmode="lin" valueType="num">
                                      <p:cBhvr>
                                        <p:cTn id="92" dur="500" fill="hold"/>
                                        <p:tgtEl>
                                          <p:spTgt spid="31"/>
                                        </p:tgtEl>
                                        <p:attrNameLst>
                                          <p:attrName>ppt_w</p:attrName>
                                        </p:attrNameLst>
                                      </p:cBhvr>
                                      <p:tavLst>
                                        <p:tav tm="0">
                                          <p:val>
                                            <p:strVal val="#ppt_w"/>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25" grpId="0"/>
      <p:bldP spid="26" grpId="0"/>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 name="直接连接符 3"/>
          <p:cNvCxnSpPr/>
          <p:nvPr/>
        </p:nvCxnSpPr>
        <p:spPr>
          <a:xfrm>
            <a:off x="4121231" y="2558922"/>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21231" y="3026974"/>
            <a:ext cx="10081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78893" y="1783093"/>
            <a:ext cx="2880320" cy="2019710"/>
            <a:chOff x="1079612" y="1507889"/>
            <a:chExt cx="2880320" cy="2019710"/>
          </a:xfrm>
        </p:grpSpPr>
        <p:grpSp>
          <p:nvGrpSpPr>
            <p:cNvPr id="9" name="组合 8"/>
            <p:cNvGrpSpPr/>
            <p:nvPr/>
          </p:nvGrpSpPr>
          <p:grpSpPr>
            <a:xfrm>
              <a:off x="1079612" y="1507889"/>
              <a:ext cx="2880320" cy="775829"/>
              <a:chOff x="755576" y="1779662"/>
              <a:chExt cx="2880320" cy="360040"/>
            </a:xfrm>
          </p:grpSpPr>
          <p:cxnSp>
            <p:nvCxnSpPr>
              <p:cNvPr id="13" name="直接连接符 12"/>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flipV="1">
              <a:off x="1079612" y="2751770"/>
              <a:ext cx="2880320" cy="775829"/>
              <a:chOff x="755576" y="1779662"/>
              <a:chExt cx="2880320" cy="360040"/>
            </a:xfrm>
          </p:grpSpPr>
          <p:cxnSp>
            <p:nvCxnSpPr>
              <p:cNvPr id="11" name="直接连接符 10"/>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flipH="1">
            <a:off x="5255357" y="1783093"/>
            <a:ext cx="2880320" cy="2019710"/>
            <a:chOff x="1079612" y="1507889"/>
            <a:chExt cx="2880320" cy="2019710"/>
          </a:xfrm>
        </p:grpSpPr>
        <p:grpSp>
          <p:nvGrpSpPr>
            <p:cNvPr id="18" name="组合 17"/>
            <p:cNvGrpSpPr/>
            <p:nvPr/>
          </p:nvGrpSpPr>
          <p:grpSpPr>
            <a:xfrm>
              <a:off x="1079612" y="1507889"/>
              <a:ext cx="2880320" cy="775829"/>
              <a:chOff x="755576" y="1779662"/>
              <a:chExt cx="2880320" cy="360040"/>
            </a:xfrm>
          </p:grpSpPr>
          <p:cxnSp>
            <p:nvCxnSpPr>
              <p:cNvPr id="22" name="直接连接符 21"/>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1079612" y="2751770"/>
              <a:ext cx="2880320" cy="775829"/>
              <a:chOff x="755576" y="1779662"/>
              <a:chExt cx="2880320" cy="360040"/>
            </a:xfrm>
          </p:grpSpPr>
          <p:cxnSp>
            <p:nvCxnSpPr>
              <p:cNvPr id="20" name="直接连接符 19"/>
              <p:cNvCxnSpPr/>
              <p:nvPr/>
            </p:nvCxnSpPr>
            <p:spPr>
              <a:xfrm>
                <a:off x="755576" y="1779662"/>
                <a:ext cx="1957772"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13348" y="1779662"/>
                <a:ext cx="922548" cy="36004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
        <p:nvSpPr>
          <p:cNvPr id="28" name="矩形 27"/>
          <p:cNvSpPr/>
          <p:nvPr/>
        </p:nvSpPr>
        <p:spPr>
          <a:xfrm>
            <a:off x="4153585" y="2567027"/>
            <a:ext cx="943143" cy="461665"/>
          </a:xfrm>
          <a:prstGeom prst="rect">
            <a:avLst/>
          </a:prstGeom>
        </p:spPr>
        <p:txBody>
          <a:bodyPr wrap="none">
            <a:spAutoFit/>
          </a:bodyPr>
          <a:lstStyle/>
          <a:p>
            <a:pPr algn="ctr"/>
            <a:r>
              <a:rPr lang="en-US" altLang="zh-CN" sz="2400" dirty="0">
                <a:solidFill>
                  <a:schemeClr val="tx1">
                    <a:lumMod val="65000"/>
                    <a:lumOff val="35000"/>
                  </a:schemeClr>
                </a:solidFill>
              </a:rPr>
              <a:t>SWTO</a:t>
            </a:r>
            <a:endParaRPr lang="zh-CN" altLang="en-US" sz="2400" dirty="0">
              <a:solidFill>
                <a:schemeClr val="tx1">
                  <a:lumMod val="65000"/>
                  <a:lumOff val="35000"/>
                </a:schemeClr>
              </a:solidFill>
            </a:endParaRPr>
          </a:p>
        </p:txBody>
      </p:sp>
      <p:grpSp>
        <p:nvGrpSpPr>
          <p:cNvPr id="32" name="组合 31"/>
          <p:cNvGrpSpPr/>
          <p:nvPr/>
        </p:nvGrpSpPr>
        <p:grpSpPr>
          <a:xfrm>
            <a:off x="3383018" y="1553265"/>
            <a:ext cx="2484277" cy="2484277"/>
            <a:chOff x="3383018" y="1553265"/>
            <a:chExt cx="2484277" cy="2484277"/>
          </a:xfrm>
        </p:grpSpPr>
        <p:sp>
          <p:nvSpPr>
            <p:cNvPr id="3" name="弧形 2"/>
            <p:cNvSpPr/>
            <p:nvPr/>
          </p:nvSpPr>
          <p:spPr>
            <a:xfrm>
              <a:off x="3383018" y="1553265"/>
              <a:ext cx="2484276" cy="2484276"/>
            </a:xfrm>
            <a:prstGeom prst="arc">
              <a:avLst>
                <a:gd name="adj1" fmla="val 10802728"/>
                <a:gd name="adj2" fmla="val 16203320"/>
              </a:avLst>
            </a:prstGeom>
            <a:noFill/>
            <a:ln w="57150" cap="rnd">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29" name="弧形 28"/>
            <p:cNvSpPr/>
            <p:nvPr/>
          </p:nvSpPr>
          <p:spPr>
            <a:xfrm rot="16200000">
              <a:off x="3383018" y="1553266"/>
              <a:ext cx="2484276" cy="2484276"/>
            </a:xfrm>
            <a:prstGeom prst="arc">
              <a:avLst>
                <a:gd name="adj1" fmla="val 10802728"/>
                <a:gd name="adj2" fmla="val 16203320"/>
              </a:avLst>
            </a:prstGeom>
            <a:noFill/>
            <a:ln w="57150" cap="rnd">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0" name="弧形 29"/>
            <p:cNvSpPr/>
            <p:nvPr/>
          </p:nvSpPr>
          <p:spPr>
            <a:xfrm rot="10800000">
              <a:off x="3383019" y="1553265"/>
              <a:ext cx="2484276" cy="2484276"/>
            </a:xfrm>
            <a:prstGeom prst="arc">
              <a:avLst>
                <a:gd name="adj1" fmla="val 10802728"/>
                <a:gd name="adj2" fmla="val 16203320"/>
              </a:avLst>
            </a:prstGeom>
            <a:noFill/>
            <a:ln w="57150" cap="rnd">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sp>
          <p:nvSpPr>
            <p:cNvPr id="31" name="弧形 30"/>
            <p:cNvSpPr/>
            <p:nvPr/>
          </p:nvSpPr>
          <p:spPr>
            <a:xfrm rot="5400000">
              <a:off x="3383018" y="1553265"/>
              <a:ext cx="2484276" cy="2484276"/>
            </a:xfrm>
            <a:prstGeom prst="arc">
              <a:avLst>
                <a:gd name="adj1" fmla="val 10802728"/>
                <a:gd name="adj2" fmla="val 16203320"/>
              </a:avLst>
            </a:prstGeom>
            <a:noFill/>
            <a:ln w="57150" cap="rnd">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BF3420"/>
                </a:solidFill>
              </a:endParaRPr>
            </a:p>
          </p:txBody>
        </p:sp>
      </p:grpSp>
      <p:sp>
        <p:nvSpPr>
          <p:cNvPr id="33" name="矩形 32"/>
          <p:cNvSpPr/>
          <p:nvPr/>
        </p:nvSpPr>
        <p:spPr>
          <a:xfrm>
            <a:off x="1121808"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121807"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5" name="矩形 34"/>
          <p:cNvSpPr/>
          <p:nvPr/>
        </p:nvSpPr>
        <p:spPr>
          <a:xfrm>
            <a:off x="1121808"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121807"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7" name="矩形 36"/>
          <p:cNvSpPr/>
          <p:nvPr/>
        </p:nvSpPr>
        <p:spPr>
          <a:xfrm>
            <a:off x="6197653" y="1436764"/>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6197652" y="185167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39" name="矩形 38"/>
          <p:cNvSpPr/>
          <p:nvPr/>
        </p:nvSpPr>
        <p:spPr>
          <a:xfrm>
            <a:off x="6197653" y="3441952"/>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6197652" y="385685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17" presetClass="entr" presetSubtype="1" fill="hold" grpId="0" nodeType="after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100000">
                                          <p:val>
                                            <p:strVal val="#ppt_x"/>
                                          </p:val>
                                        </p:tav>
                                      </p:tavLst>
                                    </p:anim>
                                    <p:anim calcmode="lin" valueType="num">
                                      <p:cBhvr>
                                        <p:cTn id="35" dur="500" fill="hold"/>
                                        <p:tgtEl>
                                          <p:spTgt spid="33"/>
                                        </p:tgtEl>
                                        <p:attrNameLst>
                                          <p:attrName>ppt_y</p:attrName>
                                        </p:attrNameLst>
                                      </p:cBhvr>
                                      <p:tavLst>
                                        <p:tav tm="0">
                                          <p:val>
                                            <p:strVal val="#ppt_y-#ppt_h/2"/>
                                          </p:val>
                                        </p:tav>
                                        <p:tav tm="100000">
                                          <p:val>
                                            <p:strVal val="#ppt_y"/>
                                          </p:val>
                                        </p:tav>
                                      </p:tavLst>
                                    </p:anim>
                                    <p:anim calcmode="lin" valueType="num">
                                      <p:cBhvr>
                                        <p:cTn id="36" dur="500" fill="hold"/>
                                        <p:tgtEl>
                                          <p:spTgt spid="33"/>
                                        </p:tgtEl>
                                        <p:attrNameLst>
                                          <p:attrName>ppt_w</p:attrName>
                                        </p:attrNameLst>
                                      </p:cBhvr>
                                      <p:tavLst>
                                        <p:tav tm="0">
                                          <p:val>
                                            <p:strVal val="#ppt_w"/>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3900"/>
                            </p:stCondLst>
                            <p:childTnLst>
                              <p:par>
                                <p:cTn id="43" presetID="17" presetClass="entr" presetSubtype="1" fill="hold" grpId="0" nodeType="after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ppt_h/2"/>
                                          </p:val>
                                        </p:tav>
                                        <p:tav tm="100000">
                                          <p:val>
                                            <p:strVal val="#ppt_y"/>
                                          </p:val>
                                        </p:tav>
                                      </p:tavLst>
                                    </p:anim>
                                    <p:anim calcmode="lin" valueType="num">
                                      <p:cBhvr>
                                        <p:cTn id="47" dur="500" fill="hold"/>
                                        <p:tgtEl>
                                          <p:spTgt spid="35"/>
                                        </p:tgtEl>
                                        <p:attrNameLst>
                                          <p:attrName>ppt_w</p:attrName>
                                        </p:attrNameLst>
                                      </p:cBhvr>
                                      <p:tavLst>
                                        <p:tav tm="0">
                                          <p:val>
                                            <p:strVal val="#ppt_w"/>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48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00"/>
                            </p:stCondLst>
                            <p:childTnLst>
                              <p:par>
                                <p:cTn id="54" presetID="17" presetClass="entr" presetSubtype="1"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ppt_h/2"/>
                                          </p:val>
                                        </p:tav>
                                        <p:tav tm="100000">
                                          <p:val>
                                            <p:strVal val="#ppt_y"/>
                                          </p:val>
                                        </p:tav>
                                      </p:tavLst>
                                    </p:anim>
                                    <p:anim calcmode="lin" valueType="num">
                                      <p:cBhvr>
                                        <p:cTn id="58" dur="500" fill="hold"/>
                                        <p:tgtEl>
                                          <p:spTgt spid="37"/>
                                        </p:tgtEl>
                                        <p:attrNameLst>
                                          <p:attrName>ppt_w</p:attrName>
                                        </p:attrNameLst>
                                      </p:cBhvr>
                                      <p:tavLst>
                                        <p:tav tm="0">
                                          <p:val>
                                            <p:strVal val="#ppt_w"/>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childTnLst>
                                </p:cTn>
                              </p:par>
                            </p:childTnLst>
                          </p:cTn>
                        </p:par>
                        <p:par>
                          <p:cTn id="60" fill="hold">
                            <p:stCondLst>
                              <p:cond delay="62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6700"/>
                            </p:stCondLst>
                            <p:childTnLst>
                              <p:par>
                                <p:cTn id="65" presetID="17" presetClass="entr" presetSubtype="1" fill="hold" grpId="0" nodeType="afterEffect">
                                  <p:stCondLst>
                                    <p:cond delay="0"/>
                                  </p:stCondLst>
                                  <p:iterate type="lt">
                                    <p:tmPct val="10000"/>
                                  </p:iterate>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ppt_h/2"/>
                                          </p:val>
                                        </p:tav>
                                        <p:tav tm="100000">
                                          <p:val>
                                            <p:strVal val="#ppt_y"/>
                                          </p:val>
                                        </p:tav>
                                      </p:tavLst>
                                    </p:anim>
                                    <p:anim calcmode="lin" valueType="num">
                                      <p:cBhvr>
                                        <p:cTn id="69" dur="500" fill="hold"/>
                                        <p:tgtEl>
                                          <p:spTgt spid="39"/>
                                        </p:tgtEl>
                                        <p:attrNameLst>
                                          <p:attrName>ppt_w</p:attrName>
                                        </p:attrNameLst>
                                      </p:cBhvr>
                                      <p:tavLst>
                                        <p:tav tm="0">
                                          <p:val>
                                            <p:strVal val="#ppt_w"/>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childTnLst>
                                </p:cTn>
                              </p:par>
                            </p:childTnLst>
                          </p:cTn>
                        </p:par>
                        <p:par>
                          <p:cTn id="71" fill="hold">
                            <p:stCondLst>
                              <p:cond delay="76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86595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0516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20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椭圆 11"/>
          <p:cNvSpPr>
            <a:spLocks noChangeArrowheads="1"/>
          </p:cNvSpPr>
          <p:nvPr/>
        </p:nvSpPr>
        <p:spPr bwMode="auto">
          <a:xfrm>
            <a:off x="4219575" y="2291556"/>
            <a:ext cx="847725" cy="847725"/>
          </a:xfrm>
          <a:prstGeom prst="ellipse">
            <a:avLst/>
          </a:prstGeom>
          <a:solidFill>
            <a:srgbClr val="F86251"/>
          </a:solidFill>
          <a:ln w="25400" cap="flat" cmpd="sng">
            <a:solidFill>
              <a:srgbClr val="F8625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2014</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工作</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2015</a:t>
            </a:r>
            <a:r>
              <a:rPr lang="zh-CN" altLang="en-US" sz="2000" dirty="0" smtClean="0">
                <a:solidFill>
                  <a:schemeClr val="tx1">
                    <a:lumMod val="65000"/>
                    <a:lumOff val="35000"/>
                  </a:schemeClr>
                </a:solidFill>
                <a:latin typeface="方正正大黑简体" pitchFamily="2" charset="-122"/>
                <a:ea typeface="方正正大黑简体" pitchFamily="2" charset="-122"/>
                <a:sym typeface="方正正大黑简体" pitchFamily="2" charset="-122"/>
              </a:rPr>
              <a:t>年</a:t>
            </a:r>
            <a:r>
              <a:rPr lang="zh-CN" altLang="en-US" sz="2000" dirty="0">
                <a:solidFill>
                  <a:schemeClr val="tx1">
                    <a:lumMod val="65000"/>
                    <a:lumOff val="35000"/>
                  </a:schemeClr>
                </a:solidFill>
                <a:latin typeface="方正正大黑简体" pitchFamily="2" charset="-122"/>
                <a:ea typeface="方正正大黑简体" pitchFamily="2"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F86251"/>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F5CA4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2E2D9"/>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F86251"/>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F5CA4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2E2D9"/>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spTree>
    <p:extLst>
      <p:ext uri="{BB962C8B-B14F-4D97-AF65-F5344CB8AC3E}">
        <p14:creationId xmlns:p14="http://schemas.microsoft.com/office/powerpoint/2010/main" val="968817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autoUpdateAnimBg="0"/>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Freeform 5"/>
          <p:cNvSpPr>
            <a:spLocks noChangeArrowheads="1"/>
          </p:cNvSpPr>
          <p:nvPr/>
        </p:nvSpPr>
        <p:spPr bwMode="auto">
          <a:xfrm>
            <a:off x="755576" y="1603723"/>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TextBox 265"/>
          <p:cNvSpPr>
            <a:spLocks noChangeArrowheads="1"/>
          </p:cNvSpPr>
          <p:nvPr/>
        </p:nvSpPr>
        <p:spPr bwMode="auto">
          <a:xfrm>
            <a:off x="4788024" y="150529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dirty="0">
              <a:solidFill>
                <a:schemeClr val="tx1">
                  <a:lumMod val="65000"/>
                  <a:lumOff val="35000"/>
                </a:schemeClr>
              </a:solidFill>
            </a:endParaRPr>
          </a:p>
        </p:txBody>
      </p:sp>
      <p:sp>
        <p:nvSpPr>
          <p:cNvPr id="7" name="矩形 6"/>
          <p:cNvSpPr>
            <a:spLocks noChangeArrowheads="1"/>
          </p:cNvSpPr>
          <p:nvPr/>
        </p:nvSpPr>
        <p:spPr bwMode="auto">
          <a:xfrm>
            <a:off x="4773538" y="2067694"/>
            <a:ext cx="3960813" cy="226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rgbClr val="595959"/>
                </a:solidFill>
                <a:latin typeface="方正兰亭粗黑_GBK" charset="-122"/>
                <a:sym typeface="宋体" pitchFamily="2" charset="-122"/>
              </a:rPr>
              <a:t>输入</a:t>
            </a:r>
            <a:endParaRPr lang="en-US" altLang="zh-CN" sz="1200" dirty="0" smtClean="0">
              <a:solidFill>
                <a:srgbClr val="595959"/>
              </a:solidFill>
              <a:latin typeface="方正兰亭粗黑_GBK" charset="-122"/>
              <a:sym typeface="宋体" pitchFamily="2" charset="-122"/>
            </a:endParaRPr>
          </a:p>
          <a:p>
            <a:pPr>
              <a:lnSpc>
                <a:spcPct val="150000"/>
              </a:lnSpc>
            </a:pPr>
            <a:r>
              <a:rPr lang="zh-CN" altLang="en-US" sz="1200" dirty="0" smtClean="0">
                <a:solidFill>
                  <a:srgbClr val="595959"/>
                </a:solidFill>
                <a:latin typeface="方正兰亭粗黑_GBK" charset="-122"/>
                <a:sym typeface="宋体" pitchFamily="2" charset="-122"/>
              </a:rPr>
              <a:t>这里</a:t>
            </a:r>
            <a:r>
              <a:rPr lang="zh-CN" altLang="en-US" sz="1200" dirty="0">
                <a:solidFill>
                  <a:srgbClr val="595959"/>
                </a:solidFill>
                <a:latin typeface="方正兰亭粗黑_GBK" charset="-122"/>
                <a:sym typeface="宋体" pitchFamily="2" charset="-122"/>
              </a:rPr>
              <a:t>输入简单的文字概述这里输入简单字概述这里输入简单简单的文字概述这里输入简单的文字概述简单的文字概述这里输入简单的</a:t>
            </a:r>
            <a:r>
              <a:rPr lang="zh-CN" altLang="en-US" sz="1200" dirty="0" smtClean="0">
                <a:solidFill>
                  <a:srgbClr val="595959"/>
                </a:solidFill>
                <a:latin typeface="方正兰亭粗黑_GBK" charset="-122"/>
                <a:sym typeface="宋体" pitchFamily="2" charset="-122"/>
              </a:rPr>
              <a:t>文字</a:t>
            </a:r>
            <a:endParaRPr lang="zh-CN" altLang="en-US" sz="1200" dirty="0">
              <a:latin typeface="方正兰亭粗黑_GBK" charset="-122"/>
            </a:endParaRPr>
          </a:p>
        </p:txBody>
      </p:sp>
      <p:sp>
        <p:nvSpPr>
          <p:cNvPr id="8" name="TextBox 268"/>
          <p:cNvSpPr>
            <a:spLocks noChangeArrowheads="1"/>
          </p:cNvSpPr>
          <p:nvPr/>
        </p:nvSpPr>
        <p:spPr bwMode="auto">
          <a:xfrm>
            <a:off x="3032630"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tx1">
                    <a:lumMod val="65000"/>
                    <a:lumOff val="35000"/>
                  </a:schemeClr>
                </a:solidFill>
                <a:latin typeface="微软雅黑" pitchFamily="34" charset="-122"/>
                <a:ea typeface="微软雅黑" pitchFamily="34" charset="-122"/>
                <a:sym typeface="Arial" pitchFamily="34" charset="0"/>
              </a:rPr>
              <a:t>52</a:t>
            </a:r>
            <a:r>
              <a:rPr lang="en-US" sz="2000" dirty="0">
                <a:solidFill>
                  <a:schemeClr val="tx1">
                    <a:lumMod val="65000"/>
                    <a:lumOff val="35000"/>
                  </a:schemeClr>
                </a:solidFill>
                <a:latin typeface="微软雅黑" pitchFamily="34" charset="-122"/>
                <a:ea typeface="微软雅黑" pitchFamily="34" charset="-122"/>
                <a:sym typeface="Arial" pitchFamily="34" charset="0"/>
              </a:rPr>
              <a:t>%</a:t>
            </a:r>
            <a:endParaRPr lang="zh-CN" altLang="en-US" sz="2000"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9" name="TextBox 269"/>
          <p:cNvSpPr>
            <a:spLocks noChangeArrowheads="1"/>
          </p:cNvSpPr>
          <p:nvPr/>
        </p:nvSpPr>
        <p:spPr bwMode="auto">
          <a:xfrm>
            <a:off x="1310192" y="3784948"/>
            <a:ext cx="8322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tx1">
                    <a:lumMod val="65000"/>
                    <a:lumOff val="35000"/>
                  </a:schemeClr>
                </a:solidFill>
                <a:latin typeface="微软雅黑" pitchFamily="34" charset="-122"/>
                <a:ea typeface="微软雅黑" pitchFamily="34" charset="-122"/>
                <a:sym typeface="Arial" pitchFamily="34" charset="0"/>
              </a:rPr>
              <a:t>48</a:t>
            </a:r>
            <a:r>
              <a:rPr lang="en-US" sz="2000" dirty="0">
                <a:solidFill>
                  <a:schemeClr val="tx1">
                    <a:lumMod val="65000"/>
                    <a:lumOff val="35000"/>
                  </a:schemeClr>
                </a:solidFill>
                <a:latin typeface="微软雅黑" pitchFamily="34" charset="-122"/>
                <a:ea typeface="微软雅黑" pitchFamily="34" charset="-122"/>
                <a:sym typeface="Arial" pitchFamily="34" charset="0"/>
              </a:rPr>
              <a:t>%</a:t>
            </a:r>
            <a:endParaRPr lang="zh-CN" altLang="en-US" sz="2800"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10" name="椭圆 9"/>
          <p:cNvSpPr/>
          <p:nvPr/>
        </p:nvSpPr>
        <p:spPr>
          <a:xfrm>
            <a:off x="1073795" y="1928292"/>
            <a:ext cx="1305074" cy="130507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6232" y="1890578"/>
            <a:ext cx="1305074" cy="1305074"/>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ppt_h/2"/>
                                          </p:val>
                                        </p:tav>
                                        <p:tav tm="100000">
                                          <p:val>
                                            <p:strVal val="#ppt_y"/>
                                          </p:val>
                                        </p:tav>
                                      </p:tavLst>
                                    </p:anim>
                                    <p:anim calcmode="lin" valueType="num">
                                      <p:cBhvr>
                                        <p:cTn id="20" dur="500" fill="hold"/>
                                        <p:tgtEl>
                                          <p:spTgt spid="9"/>
                                        </p:tgtEl>
                                        <p:attrNameLst>
                                          <p:attrName>ppt_w</p:attrName>
                                        </p:attrNameLst>
                                      </p:cBhvr>
                                      <p:tavLst>
                                        <p:tav tm="0">
                                          <p:val>
                                            <p:strVal val="#ppt_w"/>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ppt_h/2"/>
                                          </p:val>
                                        </p:tav>
                                        <p:tav tm="100000">
                                          <p:val>
                                            <p:strVal val="#ppt_y"/>
                                          </p:val>
                                        </p:tav>
                                      </p:tavLst>
                                    </p:anim>
                                    <p:anim calcmode="lin" valueType="num">
                                      <p:cBhvr>
                                        <p:cTn id="32" dur="500" fill="hold"/>
                                        <p:tgtEl>
                                          <p:spTgt spid="6"/>
                                        </p:tgtEl>
                                        <p:attrNameLst>
                                          <p:attrName>ppt_w</p:attrName>
                                        </p:attrNameLst>
                                      </p:cBhvr>
                                      <p:tavLst>
                                        <p:tav tm="0">
                                          <p:val>
                                            <p:strVal val="#ppt_w"/>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par>
                          <p:cTn id="34" fill="hold">
                            <p:stCondLst>
                              <p:cond delay="165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3" name="五边形 2"/>
          <p:cNvSpPr/>
          <p:nvPr/>
        </p:nvSpPr>
        <p:spPr>
          <a:xfrm>
            <a:off x="611562" y="1421865"/>
            <a:ext cx="7894223" cy="315035"/>
          </a:xfrm>
          <a:prstGeom prst="homePlat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36126"/>
            <a:ext cx="5920668" cy="315035"/>
          </a:xfrm>
          <a:prstGeom prst="homePlat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51161"/>
            <a:ext cx="3947111" cy="315035"/>
          </a:xfrm>
          <a:prstGeom prst="homePlat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66195"/>
            <a:ext cx="1973555" cy="315035"/>
          </a:xfrm>
          <a:prstGeom prst="homePlat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318045"/>
            <a:ext cx="1890208" cy="192975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8" name="矩形 7"/>
          <p:cNvSpPr/>
          <p:nvPr/>
        </p:nvSpPr>
        <p:spPr>
          <a:xfrm>
            <a:off x="566555" y="1924178"/>
            <a:ext cx="1890208" cy="307777"/>
          </a:xfrm>
          <a:prstGeom prst="rect">
            <a:avLst/>
          </a:prstGeom>
        </p:spPr>
        <p:txBody>
          <a:bodyPr wrap="square">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cxnSp>
        <p:nvCxnSpPr>
          <p:cNvPr id="15" name="直接连接符 14"/>
          <p:cNvCxnSpPr/>
          <p:nvPr/>
        </p:nvCxnSpPr>
        <p:spPr>
          <a:xfrm>
            <a:off x="2456765" y="2719555"/>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87050"/>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79874"/>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85118" y="2602545"/>
            <a:ext cx="1890208" cy="1489639"/>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点击此处添加文本内容点击此处添加文本内容点击此处添加文本内容</a:t>
            </a:r>
          </a:p>
          <a:p>
            <a:pPr>
              <a:lnSpc>
                <a:spcPct val="130000"/>
              </a:lnSpc>
              <a:spcBef>
                <a:spcPts val="600"/>
              </a:spcBef>
            </a:pPr>
            <a:r>
              <a:rPr lang="zh-CN" altLang="en-US" sz="1100" dirty="0">
                <a:solidFill>
                  <a:schemeClr val="tx1">
                    <a:lumMod val="65000"/>
                    <a:lumOff val="35000"/>
                  </a:schemeClr>
                </a:solidFill>
              </a:rPr>
              <a:t>点击此处添加文本内容</a:t>
            </a:r>
            <a:r>
              <a:rPr lang="zh-CN" altLang="en-US" sz="1100" dirty="0" smtClean="0">
                <a:solidFill>
                  <a:schemeClr val="tx1">
                    <a:lumMod val="65000"/>
                    <a:lumOff val="35000"/>
                  </a:schemeClr>
                </a:solidFill>
              </a:rPr>
              <a:t>点击</a:t>
            </a:r>
            <a:endParaRPr lang="zh-CN" altLang="en-US" sz="1100" dirty="0">
              <a:solidFill>
                <a:schemeClr val="tx1">
                  <a:lumMod val="65000"/>
                  <a:lumOff val="35000"/>
                </a:schemeClr>
              </a:solidFill>
            </a:endParaRPr>
          </a:p>
        </p:txBody>
      </p:sp>
      <p:sp>
        <p:nvSpPr>
          <p:cNvPr id="19" name="矩形 18"/>
          <p:cNvSpPr/>
          <p:nvPr/>
        </p:nvSpPr>
        <p:spPr>
          <a:xfrm>
            <a:off x="2585117" y="2208678"/>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矩形 19"/>
          <p:cNvSpPr/>
          <p:nvPr/>
        </p:nvSpPr>
        <p:spPr>
          <a:xfrm>
            <a:off x="4606598" y="2842523"/>
            <a:ext cx="1890208" cy="117211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21" name="矩形 20"/>
          <p:cNvSpPr/>
          <p:nvPr/>
        </p:nvSpPr>
        <p:spPr>
          <a:xfrm>
            <a:off x="4606597" y="2448656"/>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565740" y="3204947"/>
            <a:ext cx="1890208" cy="952056"/>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点击此处添加文本内容点击此处添加</a:t>
            </a:r>
            <a:r>
              <a:rPr lang="zh-CN" altLang="en-US" sz="1100" dirty="0" smtClean="0">
                <a:solidFill>
                  <a:schemeClr val="tx1">
                    <a:lumMod val="65000"/>
                    <a:lumOff val="35000"/>
                  </a:schemeClr>
                </a:solidFill>
              </a:rPr>
              <a:t>文本</a:t>
            </a:r>
            <a:endParaRPr lang="zh-CN" altLang="en-US" sz="1100" dirty="0">
              <a:solidFill>
                <a:schemeClr val="tx1">
                  <a:lumMod val="65000"/>
                  <a:lumOff val="35000"/>
                </a:schemeClr>
              </a:solidFill>
            </a:endParaRPr>
          </a:p>
        </p:txBody>
      </p:sp>
      <p:sp>
        <p:nvSpPr>
          <p:cNvPr id="23" name="矩形 22"/>
          <p:cNvSpPr/>
          <p:nvPr/>
        </p:nvSpPr>
        <p:spPr>
          <a:xfrm>
            <a:off x="6565739" y="2811080"/>
            <a:ext cx="1890208"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7" presetClass="entr" presetSubtype="1"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ppt_h/2"/>
                                          </p:val>
                                        </p:tav>
                                        <p:tav tm="100000">
                                          <p:val>
                                            <p:strVal val="#ppt_y"/>
                                          </p:val>
                                        </p:tav>
                                      </p:tavLst>
                                    </p:anim>
                                    <p:anim calcmode="lin" valueType="num">
                                      <p:cBhvr>
                                        <p:cTn id="26" dur="500" fill="hold"/>
                                        <p:tgtEl>
                                          <p:spTgt spid="8"/>
                                        </p:tgtEl>
                                        <p:attrNameLst>
                                          <p:attrName>ppt_w</p:attrName>
                                        </p:attrNameLst>
                                      </p:cBhvr>
                                      <p:tavLst>
                                        <p:tav tm="0">
                                          <p:val>
                                            <p:strVal val="#ppt_w"/>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650"/>
                            </p:stCondLst>
                            <p:childTnLst>
                              <p:par>
                                <p:cTn id="33" presetID="17" presetClass="entr" presetSubtype="1"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ppt_h/2"/>
                                          </p:val>
                                        </p:tav>
                                        <p:tav tm="100000">
                                          <p:val>
                                            <p:strVal val="#ppt_y"/>
                                          </p:val>
                                        </p:tav>
                                      </p:tavLst>
                                    </p:anim>
                                    <p:anim calcmode="lin" valueType="num">
                                      <p:cBhvr>
                                        <p:cTn id="37" dur="500" fill="hold"/>
                                        <p:tgtEl>
                                          <p:spTgt spid="19"/>
                                        </p:tgtEl>
                                        <p:attrNameLst>
                                          <p:attrName>ppt_w</p:attrName>
                                        </p:attrNameLst>
                                      </p:cBhvr>
                                      <p:tavLst>
                                        <p:tav tm="0">
                                          <p:val>
                                            <p:strVal val="#ppt_w"/>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355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050"/>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ppt_h/2"/>
                                          </p:val>
                                        </p:tav>
                                        <p:tav tm="100000">
                                          <p:val>
                                            <p:strVal val="#ppt_y"/>
                                          </p:val>
                                        </p:tav>
                                      </p:tavLst>
                                    </p:anim>
                                    <p:anim calcmode="lin" valueType="num">
                                      <p:cBhvr>
                                        <p:cTn id="48" dur="500" fill="hold"/>
                                        <p:tgtEl>
                                          <p:spTgt spid="21"/>
                                        </p:tgtEl>
                                        <p:attrNameLst>
                                          <p:attrName>ppt_w</p:attrName>
                                        </p:attrNameLst>
                                      </p:cBhvr>
                                      <p:tavLst>
                                        <p:tav tm="0">
                                          <p:val>
                                            <p:strVal val="#ppt_w"/>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49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5450"/>
                            </p:stCondLst>
                            <p:childTnLst>
                              <p:par>
                                <p:cTn id="55" presetID="17" presetClass="entr" presetSubtype="1" fill="hold" grpId="0" nodeType="after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100000">
                                          <p:val>
                                            <p:strVal val="#ppt_x"/>
                                          </p:val>
                                        </p:tav>
                                      </p:tavLst>
                                    </p:anim>
                                    <p:anim calcmode="lin" valueType="num">
                                      <p:cBhvr>
                                        <p:cTn id="58" dur="500" fill="hold"/>
                                        <p:tgtEl>
                                          <p:spTgt spid="23"/>
                                        </p:tgtEl>
                                        <p:attrNameLst>
                                          <p:attrName>ppt_y</p:attrName>
                                        </p:attrNameLst>
                                      </p:cBhvr>
                                      <p:tavLst>
                                        <p:tav tm="0">
                                          <p:val>
                                            <p:strVal val="#ppt_y-#ppt_h/2"/>
                                          </p:val>
                                        </p:tav>
                                        <p:tav tm="100000">
                                          <p:val>
                                            <p:strVal val="#ppt_y"/>
                                          </p:val>
                                        </p:tav>
                                      </p:tavLst>
                                    </p:anim>
                                    <p:anim calcmode="lin" valueType="num">
                                      <p:cBhvr>
                                        <p:cTn id="59" dur="500" fill="hold"/>
                                        <p:tgtEl>
                                          <p:spTgt spid="23"/>
                                        </p:tgtEl>
                                        <p:attrNameLst>
                                          <p:attrName>ppt_w</p:attrName>
                                        </p:attrNameLst>
                                      </p:cBhvr>
                                      <p:tavLst>
                                        <p:tav tm="0">
                                          <p:val>
                                            <p:strVal val="#ppt_w"/>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35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6850"/>
                            </p:stCondLst>
                            <p:childTnLst>
                              <p:par>
                                <p:cTn id="66" presetID="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sp>
        <p:nvSpPr>
          <p:cNvPr id="56" name="Freeform 5"/>
          <p:cNvSpPr>
            <a:spLocks/>
          </p:cNvSpPr>
          <p:nvPr/>
        </p:nvSpPr>
        <p:spPr bwMode="auto">
          <a:xfrm>
            <a:off x="2608832"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5CA40"/>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7" name="Freeform 6"/>
          <p:cNvSpPr>
            <a:spLocks/>
          </p:cNvSpPr>
          <p:nvPr/>
        </p:nvSpPr>
        <p:spPr bwMode="auto">
          <a:xfrm>
            <a:off x="474874" y="1287661"/>
            <a:ext cx="1929250" cy="308967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79A4C7"/>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8" name="Freeform 7"/>
          <p:cNvSpPr>
            <a:spLocks/>
          </p:cNvSpPr>
          <p:nvPr/>
        </p:nvSpPr>
        <p:spPr bwMode="auto">
          <a:xfrm>
            <a:off x="6875556" y="1287661"/>
            <a:ext cx="192805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92E2D9"/>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9" name="Freeform 8"/>
          <p:cNvSpPr>
            <a:spLocks/>
          </p:cNvSpPr>
          <p:nvPr/>
        </p:nvSpPr>
        <p:spPr bwMode="auto">
          <a:xfrm>
            <a:off x="4742790" y="1287661"/>
            <a:ext cx="1926869" cy="308967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86251"/>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60" name="组合 59"/>
          <p:cNvGrpSpPr/>
          <p:nvPr/>
        </p:nvGrpSpPr>
        <p:grpSpPr>
          <a:xfrm>
            <a:off x="2280348" y="2494955"/>
            <a:ext cx="473684" cy="477441"/>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rgbClr val="92E2D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4398833" y="2494955"/>
            <a:ext cx="474874" cy="477441"/>
            <a:chOff x="5867401" y="3326606"/>
            <a:chExt cx="633413" cy="636588"/>
          </a:xfrm>
        </p:grpSpPr>
        <p:sp>
          <p:nvSpPr>
            <p:cNvPr id="65" name="Oval 12"/>
            <p:cNvSpPr>
              <a:spLocks noChangeArrowheads="1"/>
            </p:cNvSpPr>
            <p:nvPr/>
          </p:nvSpPr>
          <p:spPr bwMode="auto">
            <a:xfrm>
              <a:off x="5867401" y="3326606"/>
              <a:ext cx="633413" cy="636588"/>
            </a:xfrm>
            <a:prstGeom prst="ellipse">
              <a:avLst/>
            </a:prstGeom>
            <a:solidFill>
              <a:srgbClr val="92E2D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6543501" y="2494955"/>
            <a:ext cx="474874" cy="477441"/>
            <a:chOff x="8728076" y="3326606"/>
            <a:chExt cx="633413" cy="636588"/>
          </a:xfrm>
        </p:grpSpPr>
        <p:sp>
          <p:nvSpPr>
            <p:cNvPr id="69" name="Oval 15"/>
            <p:cNvSpPr>
              <a:spLocks noChangeArrowheads="1"/>
            </p:cNvSpPr>
            <p:nvPr/>
          </p:nvSpPr>
          <p:spPr bwMode="auto">
            <a:xfrm>
              <a:off x="8728076" y="3326606"/>
              <a:ext cx="633413" cy="636588"/>
            </a:xfrm>
            <a:prstGeom prst="ellipse">
              <a:avLst/>
            </a:prstGeom>
            <a:solidFill>
              <a:srgbClr val="F5CA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1090188" y="1454349"/>
            <a:ext cx="697434" cy="703660"/>
            <a:chOff x="1454151" y="1939131"/>
            <a:chExt cx="930275" cy="938213"/>
          </a:xfrm>
          <a:solidFill>
            <a:schemeClr val="bg1"/>
          </a:solidFill>
        </p:grpSpPr>
        <p:sp>
          <p:nvSpPr>
            <p:cNvPr id="73" name="Oval 18"/>
            <p:cNvSpPr>
              <a:spLocks noChangeArrowheads="1"/>
            </p:cNvSpPr>
            <p:nvPr/>
          </p:nvSpPr>
          <p:spPr bwMode="auto">
            <a:xfrm>
              <a:off x="1454151"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1586504"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01</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
        <p:nvSpPr>
          <p:cNvPr id="75" name="矩形 74"/>
          <p:cNvSpPr/>
          <p:nvPr/>
        </p:nvSpPr>
        <p:spPr>
          <a:xfrm>
            <a:off x="646706" y="2189384"/>
            <a:ext cx="1566937" cy="1546559"/>
          </a:xfrm>
          <a:prstGeom prst="rect">
            <a:avLst/>
          </a:prstGeom>
          <a:noFill/>
          <a:ln>
            <a:noFill/>
          </a:ln>
        </p:spPr>
        <p:txBody>
          <a:bodyPr wrap="square" lIns="68562" tIns="34281" rIns="68562" bIns="34281">
            <a:spAutoFit/>
          </a:bodyPr>
          <a:lstStyle/>
          <a:p>
            <a:pPr algn="just"/>
            <a:r>
              <a:rPr lang="zh-CN" altLang="en-US" sz="1600" dirty="0" smtClean="0">
                <a:solidFill>
                  <a:schemeClr val="bg1"/>
                </a:solidFill>
                <a:latin typeface="微软雅黑" pitchFamily="34" charset="-122"/>
                <a:ea typeface="微软雅黑" pitchFamily="34" charset="-122"/>
              </a:rPr>
              <a:t>请在这里输入您的</a:t>
            </a:r>
            <a:r>
              <a:rPr lang="zh-CN" altLang="en-US" sz="1600" dirty="0">
                <a:solidFill>
                  <a:schemeClr val="bg1"/>
                </a:solidFill>
                <a:latin typeface="微软雅黑" pitchFamily="34" charset="-122"/>
                <a:ea typeface="微软雅黑" pitchFamily="34" charset="-122"/>
              </a:rPr>
              <a:t>文字；请在这里输入您的文字</a:t>
            </a:r>
            <a:r>
              <a:rPr lang="zh-CN" altLang="en-US"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请在这里输入您的文字</a:t>
            </a:r>
            <a:r>
              <a:rPr lang="zh-CN" altLang="en-US" sz="1600" dirty="0" smtClean="0">
                <a:solidFill>
                  <a:schemeClr val="bg1"/>
                </a:solidFill>
                <a:latin typeface="微软雅黑" pitchFamily="34" charset="-122"/>
                <a:ea typeface="微软雅黑" pitchFamily="34" charset="-122"/>
              </a:rPr>
              <a:t>；请</a:t>
            </a:r>
            <a:r>
              <a:rPr lang="zh-CN" altLang="en-US" sz="1600" dirty="0">
                <a:solidFill>
                  <a:schemeClr val="bg1"/>
                </a:solidFill>
                <a:latin typeface="微软雅黑" pitchFamily="34" charset="-122"/>
                <a:ea typeface="微软雅黑" pitchFamily="34" charset="-122"/>
              </a:rPr>
              <a:t>在这里输入您的</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sp>
        <p:nvSpPr>
          <p:cNvPr id="76" name="矩形 75"/>
          <p:cNvSpPr/>
          <p:nvPr/>
        </p:nvSpPr>
        <p:spPr>
          <a:xfrm>
            <a:off x="2774925"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7" name="矩形 76"/>
          <p:cNvSpPr/>
          <p:nvPr/>
        </p:nvSpPr>
        <p:spPr>
          <a:xfrm>
            <a:off x="4933569" y="2189384"/>
            <a:ext cx="1587765"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78" name="矩形 77"/>
          <p:cNvSpPr/>
          <p:nvPr/>
        </p:nvSpPr>
        <p:spPr>
          <a:xfrm>
            <a:off x="7113218" y="2189384"/>
            <a:ext cx="1566937" cy="1546559"/>
          </a:xfrm>
          <a:prstGeom prst="rect">
            <a:avLst/>
          </a:prstGeom>
          <a:noFill/>
          <a:ln>
            <a:noFill/>
          </a:ln>
        </p:spPr>
        <p:txBody>
          <a:bodyPr wrap="square" lIns="68562" tIns="34281" rIns="68562" bIns="34281">
            <a:spAutoFit/>
          </a:bodyPr>
          <a:lstStyle/>
          <a:p>
            <a:pPr algn="just"/>
            <a:r>
              <a:rPr lang="zh-CN" altLang="en-US" sz="1600" dirty="0">
                <a:solidFill>
                  <a:schemeClr val="bg1"/>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79" name="组合 78"/>
          <p:cNvGrpSpPr/>
          <p:nvPr/>
        </p:nvGrpSpPr>
        <p:grpSpPr>
          <a:xfrm>
            <a:off x="3224144" y="1454349"/>
            <a:ext cx="697434" cy="703660"/>
            <a:chOff x="4300538" y="1939131"/>
            <a:chExt cx="930275" cy="938213"/>
          </a:xfrm>
          <a:solidFill>
            <a:schemeClr val="bg1"/>
          </a:solidFill>
        </p:grpSpPr>
        <p:sp>
          <p:nvSpPr>
            <p:cNvPr id="8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425239" y="2115850"/>
              <a:ext cx="750926"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02</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2" name="组合 81"/>
          <p:cNvGrpSpPr/>
          <p:nvPr/>
        </p:nvGrpSpPr>
        <p:grpSpPr>
          <a:xfrm>
            <a:off x="5356912" y="1454349"/>
            <a:ext cx="698624" cy="703660"/>
            <a:chOff x="7145339" y="1939131"/>
            <a:chExt cx="931863" cy="938213"/>
          </a:xfrm>
          <a:solidFill>
            <a:schemeClr val="bg1"/>
          </a:solidFill>
        </p:grpSpPr>
        <p:sp>
          <p:nvSpPr>
            <p:cNvPr id="8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7263972"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03</a:t>
              </a:r>
              <a:endParaRPr lang="zh-CN" altLang="en-US" sz="2400" b="1" dirty="0">
                <a:solidFill>
                  <a:schemeClr val="tx1">
                    <a:lumMod val="65000"/>
                    <a:lumOff val="35000"/>
                  </a:schemeClr>
                </a:solidFill>
                <a:latin typeface="微软雅黑" pitchFamily="34" charset="-122"/>
                <a:ea typeface="微软雅黑" pitchFamily="34" charset="-122"/>
              </a:endParaRPr>
            </a:p>
          </p:txBody>
        </p:sp>
      </p:grpSp>
      <p:grpSp>
        <p:nvGrpSpPr>
          <p:cNvPr id="85" name="组合 84"/>
          <p:cNvGrpSpPr/>
          <p:nvPr/>
        </p:nvGrpSpPr>
        <p:grpSpPr>
          <a:xfrm>
            <a:off x="7490869" y="1454349"/>
            <a:ext cx="698624" cy="703660"/>
            <a:chOff x="9991726" y="1939131"/>
            <a:chExt cx="931863" cy="938213"/>
          </a:xfrm>
          <a:solidFill>
            <a:schemeClr val="bg1"/>
          </a:solidFill>
        </p:grpSpPr>
        <p:sp>
          <p:nvSpPr>
            <p:cNvPr id="8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130001" y="2115850"/>
              <a:ext cx="750927" cy="615553"/>
            </a:xfrm>
            <a:prstGeom prst="rect">
              <a:avLst/>
            </a:prstGeom>
            <a:noFill/>
          </p:spPr>
          <p:txBody>
            <a:bodyPr wrap="none" rtlCol="0">
              <a:spAutoFit/>
            </a:bodyPr>
            <a:lstStyle/>
            <a:p>
              <a:r>
                <a:rPr lang="en-US" altLang="zh-CN" sz="2400" b="1" dirty="0">
                  <a:solidFill>
                    <a:schemeClr val="tx1">
                      <a:lumMod val="65000"/>
                      <a:lumOff val="35000"/>
                    </a:schemeClr>
                  </a:solidFill>
                  <a:latin typeface="微软雅黑" pitchFamily="34" charset="-122"/>
                  <a:ea typeface="微软雅黑" pitchFamily="34" charset="-122"/>
                </a:rPr>
                <a:t>04</a:t>
              </a:r>
              <a:endParaRPr lang="zh-CN" altLang="en-US" sz="2400" b="1"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14:presetBounceEnd="40000">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14:bounceEnd="40000">
                                          <p:cBhvr additive="base">
                                            <p:cTn id="38"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14:presetBounceEnd="40000">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14:bounceEnd="40000">
                                          <p:cBhvr additive="base">
                                            <p:cTn id="53" dur="500" fill="hold"/>
                                            <p:tgtEl>
                                              <p:spTgt spid="64"/>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14:presetBounceEnd="40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0000">
                                          <p:cBhvr additive="base">
                                            <p:cTn id="68" dur="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300" fill="hold"/>
                                            <p:tgtEl>
                                              <p:spTgt spid="72"/>
                                            </p:tgtEl>
                                            <p:attrNameLst>
                                              <p:attrName>ppt_w</p:attrName>
                                            </p:attrNameLst>
                                          </p:cBhvr>
                                          <p:tavLst>
                                            <p:tav tm="0">
                                              <p:val>
                                                <p:fltVal val="0"/>
                                              </p:val>
                                            </p:tav>
                                            <p:tav tm="100000">
                                              <p:val>
                                                <p:strVal val="#ppt_w"/>
                                              </p:val>
                                            </p:tav>
                                          </p:tavLst>
                                        </p:anim>
                                        <p:anim calcmode="lin" valueType="num">
                                          <p:cBhvr>
                                            <p:cTn id="29" dur="300" fill="hold"/>
                                            <p:tgtEl>
                                              <p:spTgt spid="72"/>
                                            </p:tgtEl>
                                            <p:attrNameLst>
                                              <p:attrName>ppt_h</p:attrName>
                                            </p:attrNameLst>
                                          </p:cBhvr>
                                          <p:tavLst>
                                            <p:tav tm="0">
                                              <p:val>
                                                <p:fltVal val="0"/>
                                              </p:val>
                                            </p:tav>
                                            <p:tav tm="100000">
                                              <p:val>
                                                <p:strVal val="#ppt_h"/>
                                              </p:val>
                                            </p:tav>
                                          </p:tavLst>
                                        </p:anim>
                                        <p:animEffect transition="in" filter="fade">
                                          <p:cBhvr>
                                            <p:cTn id="30" dur="300"/>
                                            <p:tgtEl>
                                              <p:spTgt spid="72"/>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1900"/>
                                </p:stCondLst>
                                <p:childTnLst>
                                  <p:par>
                                    <p:cTn id="36" presetID="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0-#ppt_w/2"/>
                                              </p:val>
                                            </p:tav>
                                            <p:tav tm="100000">
                                              <p:val>
                                                <p:strVal val="#ppt_x"/>
                                              </p:val>
                                            </p:tav>
                                          </p:tavLst>
                                        </p:anim>
                                        <p:anim calcmode="lin" valueType="num">
                                          <p:cBhvr additive="base">
                                            <p:cTn id="39" dur="500" fill="hold"/>
                                            <p:tgtEl>
                                              <p:spTgt spid="60"/>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300" fill="hold"/>
                                            <p:tgtEl>
                                              <p:spTgt spid="79"/>
                                            </p:tgtEl>
                                            <p:attrNameLst>
                                              <p:attrName>ppt_w</p:attrName>
                                            </p:attrNameLst>
                                          </p:cBhvr>
                                          <p:tavLst>
                                            <p:tav tm="0">
                                              <p:val>
                                                <p:fltVal val="0"/>
                                              </p:val>
                                            </p:tav>
                                            <p:tav tm="100000">
                                              <p:val>
                                                <p:strVal val="#ppt_w"/>
                                              </p:val>
                                            </p:tav>
                                          </p:tavLst>
                                        </p:anim>
                                        <p:anim calcmode="lin" valueType="num">
                                          <p:cBhvr>
                                            <p:cTn id="44" dur="300" fill="hold"/>
                                            <p:tgtEl>
                                              <p:spTgt spid="79"/>
                                            </p:tgtEl>
                                            <p:attrNameLst>
                                              <p:attrName>ppt_h</p:attrName>
                                            </p:attrNameLst>
                                          </p:cBhvr>
                                          <p:tavLst>
                                            <p:tav tm="0">
                                              <p:val>
                                                <p:fltVal val="0"/>
                                              </p:val>
                                            </p:tav>
                                            <p:tav tm="100000">
                                              <p:val>
                                                <p:strVal val="#ppt_h"/>
                                              </p:val>
                                            </p:tav>
                                          </p:tavLst>
                                        </p:anim>
                                        <p:animEffect transition="in" filter="fade">
                                          <p:cBhvr>
                                            <p:cTn id="45" dur="300"/>
                                            <p:tgtEl>
                                              <p:spTgt spid="79"/>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up)">
                                          <p:cBhvr>
                                            <p:cTn id="49" dur="500"/>
                                            <p:tgtEl>
                                              <p:spTgt spid="76"/>
                                            </p:tgtEl>
                                          </p:cBhvr>
                                        </p:animEffect>
                                      </p:childTnLst>
                                    </p:cTn>
                                  </p:par>
                                </p:childTnLst>
                              </p:cTn>
                            </p:par>
                            <p:par>
                              <p:cTn id="50" fill="hold">
                                <p:stCondLst>
                                  <p:cond delay="3200"/>
                                </p:stCondLst>
                                <p:childTnLst>
                                  <p:par>
                                    <p:cTn id="51" presetID="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childTnLst>
                              </p:cTn>
                            </p:par>
                            <p:par>
                              <p:cTn id="55" fill="hold">
                                <p:stCondLst>
                                  <p:cond delay="3700"/>
                                </p:stCondLst>
                                <p:childTnLst>
                                  <p:par>
                                    <p:cTn id="56" presetID="53" presetClass="entr" presetSubtype="16"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p:cTn id="58" dur="300" fill="hold"/>
                                            <p:tgtEl>
                                              <p:spTgt spid="82"/>
                                            </p:tgtEl>
                                            <p:attrNameLst>
                                              <p:attrName>ppt_w</p:attrName>
                                            </p:attrNameLst>
                                          </p:cBhvr>
                                          <p:tavLst>
                                            <p:tav tm="0">
                                              <p:val>
                                                <p:fltVal val="0"/>
                                              </p:val>
                                            </p:tav>
                                            <p:tav tm="100000">
                                              <p:val>
                                                <p:strVal val="#ppt_w"/>
                                              </p:val>
                                            </p:tav>
                                          </p:tavLst>
                                        </p:anim>
                                        <p:anim calcmode="lin" valueType="num">
                                          <p:cBhvr>
                                            <p:cTn id="59" dur="300" fill="hold"/>
                                            <p:tgtEl>
                                              <p:spTgt spid="82"/>
                                            </p:tgtEl>
                                            <p:attrNameLst>
                                              <p:attrName>ppt_h</p:attrName>
                                            </p:attrNameLst>
                                          </p:cBhvr>
                                          <p:tavLst>
                                            <p:tav tm="0">
                                              <p:val>
                                                <p:fltVal val="0"/>
                                              </p:val>
                                            </p:tav>
                                            <p:tav tm="100000">
                                              <p:val>
                                                <p:strVal val="#ppt_h"/>
                                              </p:val>
                                            </p:tav>
                                          </p:tavLst>
                                        </p:anim>
                                        <p:animEffect transition="in" filter="fade">
                                          <p:cBhvr>
                                            <p:cTn id="60" dur="300"/>
                                            <p:tgtEl>
                                              <p:spTgt spid="82"/>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up)">
                                          <p:cBhvr>
                                            <p:cTn id="64" dur="500"/>
                                            <p:tgtEl>
                                              <p:spTgt spid="77"/>
                                            </p:tgtEl>
                                          </p:cBhvr>
                                        </p:animEffect>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0-#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p:cTn id="73" dur="300" fill="hold"/>
                                            <p:tgtEl>
                                              <p:spTgt spid="85"/>
                                            </p:tgtEl>
                                            <p:attrNameLst>
                                              <p:attrName>ppt_w</p:attrName>
                                            </p:attrNameLst>
                                          </p:cBhvr>
                                          <p:tavLst>
                                            <p:tav tm="0">
                                              <p:val>
                                                <p:fltVal val="0"/>
                                              </p:val>
                                            </p:tav>
                                            <p:tav tm="100000">
                                              <p:val>
                                                <p:strVal val="#ppt_w"/>
                                              </p:val>
                                            </p:tav>
                                          </p:tavLst>
                                        </p:anim>
                                        <p:anim calcmode="lin" valueType="num">
                                          <p:cBhvr>
                                            <p:cTn id="74" dur="300" fill="hold"/>
                                            <p:tgtEl>
                                              <p:spTgt spid="85"/>
                                            </p:tgtEl>
                                            <p:attrNameLst>
                                              <p:attrName>ppt_h</p:attrName>
                                            </p:attrNameLst>
                                          </p:cBhvr>
                                          <p:tavLst>
                                            <p:tav tm="0">
                                              <p:val>
                                                <p:fltVal val="0"/>
                                              </p:val>
                                            </p:tav>
                                            <p:tav tm="100000">
                                              <p:val>
                                                <p:strVal val="#ppt_h"/>
                                              </p:val>
                                            </p:tav>
                                          </p:tavLst>
                                        </p:anim>
                                        <p:animEffect transition="in" filter="fade">
                                          <p:cBhvr>
                                            <p:cTn id="75" dur="300"/>
                                            <p:tgtEl>
                                              <p:spTgt spid="85"/>
                                            </p:tgtEl>
                                          </p:cBhvr>
                                        </p:animEffect>
                                      </p:childTnLst>
                                    </p:cTn>
                                  </p:par>
                                </p:childTnLst>
                              </p:cTn>
                            </p:par>
                            <p:par>
                              <p:cTn id="76" fill="hold">
                                <p:stCondLst>
                                  <p:cond delay="5300"/>
                                </p:stCondLst>
                                <p:childTnLst>
                                  <p:par>
                                    <p:cTn id="77" presetID="22" presetClass="entr" presetSubtype="1"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up)">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75" grpId="0"/>
          <p:bldP spid="76"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工作完成情况</a:t>
            </a:r>
            <a:endParaRPr lang="zh-CN" altLang="en-US" dirty="0"/>
          </a:p>
        </p:txBody>
      </p:sp>
      <p:grpSp>
        <p:nvGrpSpPr>
          <p:cNvPr id="3" name="组合 2"/>
          <p:cNvGrpSpPr/>
          <p:nvPr/>
        </p:nvGrpSpPr>
        <p:grpSpPr>
          <a:xfrm rot="2700000">
            <a:off x="2952419" y="1242915"/>
            <a:ext cx="3167308" cy="3197576"/>
            <a:chOff x="1932258" y="760101"/>
            <a:chExt cx="3767316" cy="3803319"/>
          </a:xfrm>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添加文本</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3789838" y="2770860"/>
            <a:ext cx="1479779" cy="492827"/>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rPr>
              <a:t>点击此处添加文本内容点击此处</a:t>
            </a:r>
          </a:p>
        </p:txBody>
      </p:sp>
      <p:sp>
        <p:nvSpPr>
          <p:cNvPr id="19" name="矩形 18"/>
          <p:cNvSpPr/>
          <p:nvPr/>
        </p:nvSpPr>
        <p:spPr>
          <a:xfrm>
            <a:off x="1043609"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01.</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3608"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1" name="矩形 20"/>
          <p:cNvSpPr/>
          <p:nvPr/>
        </p:nvSpPr>
        <p:spPr>
          <a:xfrm>
            <a:off x="1043609"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02.</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1043608"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3" name="矩形 22"/>
          <p:cNvSpPr/>
          <p:nvPr/>
        </p:nvSpPr>
        <p:spPr>
          <a:xfrm>
            <a:off x="6312110" y="1582337"/>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03.</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6312109" y="1904630"/>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
        <p:nvSpPr>
          <p:cNvPr id="25" name="矩形 24"/>
          <p:cNvSpPr/>
          <p:nvPr/>
        </p:nvSpPr>
        <p:spPr>
          <a:xfrm>
            <a:off x="6312110" y="2890515"/>
            <a:ext cx="1938024" cy="307777"/>
          </a:xfrm>
          <a:prstGeom prst="rect">
            <a:avLst/>
          </a:prstGeom>
        </p:spPr>
        <p:txBody>
          <a:bodyPr wrap="square">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04.</a:t>
            </a:r>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312109" y="3212808"/>
            <a:ext cx="1938023" cy="731995"/>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Box 2"/>
          <p:cNvSpPr txBox="1"/>
          <p:nvPr/>
        </p:nvSpPr>
        <p:spPr>
          <a:xfrm>
            <a:off x="805397" y="1419622"/>
            <a:ext cx="7571303" cy="1969770"/>
          </a:xfrm>
          <a:prstGeom prst="rect">
            <a:avLst/>
          </a:prstGeom>
          <a:noFill/>
        </p:spPr>
        <p:txBody>
          <a:bodyPr wrap="none" rtlCol="0">
            <a:spAutoFit/>
          </a:bodyPr>
          <a:lstStyle/>
          <a:p>
            <a:pPr algn="ctr"/>
            <a:r>
              <a:rPr lang="zh-CN" altLang="en-US" sz="5400" b="1" dirty="0" smtClean="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rPr>
              <a:t>展望</a:t>
            </a:r>
            <a:r>
              <a:rPr lang="en-US" altLang="zh-CN" sz="5400" b="1" dirty="0" smtClean="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rPr>
              <a:t>2016</a:t>
            </a:r>
          </a:p>
          <a:p>
            <a:pPr algn="ctr"/>
            <a:r>
              <a:rPr lang="zh-CN" altLang="en-US" sz="3600" b="1" dirty="0" smtClean="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rPr>
              <a:t>我们将开拓创新、不断超越</a:t>
            </a:r>
            <a:endParaRPr lang="en-US" altLang="zh-CN" sz="3600" b="1" dirty="0" smtClean="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endParaRPr>
          </a:p>
          <a:p>
            <a:pPr algn="ctr"/>
            <a:r>
              <a:rPr lang="zh-CN" altLang="en-US" sz="3200" b="1" dirty="0" smtClean="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rPr>
              <a:t>以新的姿态、新的步伐，创造新的篇章！</a:t>
            </a:r>
            <a:endParaRPr lang="zh-CN" altLang="en-US" sz="3200" b="1" dirty="0">
              <a:gradFill>
                <a:gsLst>
                  <a:gs pos="0">
                    <a:srgbClr val="FFC000"/>
                  </a:gs>
                  <a:gs pos="28320">
                    <a:srgbClr val="FF0000"/>
                  </a:gs>
                  <a:gs pos="80000">
                    <a:srgbClr val="FF0000"/>
                  </a:gs>
                  <a:gs pos="100000">
                    <a:srgbClr val="FFC000"/>
                  </a:gs>
                </a:gsLst>
                <a:lin ang="13500000" scaled="1"/>
              </a:gradFill>
              <a:latin typeface="微软雅黑" pitchFamily="34" charset="-122"/>
              <a:ea typeface="微软雅黑" pitchFamily="34" charset="-122"/>
            </a:endParaRPr>
          </a:p>
        </p:txBody>
      </p:sp>
      <p:pic>
        <p:nvPicPr>
          <p:cNvPr id="7" name="9光"/>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34523" y="2008967"/>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9光"/>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53871" y="3119450"/>
            <a:ext cx="3918536" cy="2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8274572"/>
      </p:ext>
    </p:extLst>
  </p:cSld>
  <p:clrMapOvr>
    <a:masterClrMapping/>
  </p:clrMapOvr>
  <mc:AlternateContent xmlns:mc="http://schemas.openxmlformats.org/markup-compatibility/2006" xmlns:p14="http://schemas.microsoft.com/office/powerpoint/2010/main">
    <mc:Choice Requires="p14">
      <p:transition p14:dur="100" advTm="0">
        <p14:flash/>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ppt_w"/>
                                          </p:val>
                                        </p:tav>
                                        <p:tav tm="100000">
                                          <p:val>
                                            <p:strVal val="#ppt_w"/>
                                          </p:val>
                                        </p:tav>
                                      </p:tavLst>
                                    </p:anim>
                                    <p:anim calcmode="lin" valueType="num">
                                      <p:cBhvr>
                                        <p:cTn id="8" dur="250" fill="hold"/>
                                        <p:tgtEl>
                                          <p:spTgt spid="3"/>
                                        </p:tgtEl>
                                        <p:attrNameLst>
                                          <p:attrName>ppt_h</p:attrName>
                                        </p:attrNameLst>
                                      </p:cBhvr>
                                      <p:tavLst>
                                        <p:tav tm="0">
                                          <p:val>
                                            <p:strVal val="4*#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par>
                                <p:cTn id="12" presetID="6" presetClass="emph" presetSubtype="0" fill="hold" grpId="1" nodeType="withEffect">
                                  <p:stCondLst>
                                    <p:cond delay="250"/>
                                  </p:stCondLst>
                                  <p:childTnLst>
                                    <p:animScale>
                                      <p:cBhvr>
                                        <p:cTn id="13" dur="3000" fill="hold"/>
                                        <p:tgtEl>
                                          <p:spTgt spid="3"/>
                                        </p:tgtEl>
                                      </p:cBhvr>
                                      <p:by x="95000" y="95000"/>
                                    </p:animScale>
                                  </p:childTnLst>
                                </p:cTn>
                              </p:par>
                              <p:par>
                                <p:cTn id="14" presetID="53" presetClass="exit" presetSubtype="32" fill="hold" grpId="2" nodeType="withEffect">
                                  <p:stCondLst>
                                    <p:cond delay="3500"/>
                                  </p:stCondLst>
                                  <p:childTnLst>
                                    <p:anim calcmode="lin" valueType="num">
                                      <p:cBhvr>
                                        <p:cTn id="15" dur="250"/>
                                        <p:tgtEl>
                                          <p:spTgt spid="3"/>
                                        </p:tgtEl>
                                        <p:attrNameLst>
                                          <p:attrName>ppt_w</p:attrName>
                                        </p:attrNameLst>
                                      </p:cBhvr>
                                      <p:tavLst>
                                        <p:tav tm="0">
                                          <p:val>
                                            <p:strVal val="ppt_w"/>
                                          </p:val>
                                        </p:tav>
                                        <p:tav tm="100000">
                                          <p:val>
                                            <p:fltVal val="0"/>
                                          </p:val>
                                        </p:tav>
                                      </p:tavLst>
                                    </p:anim>
                                    <p:anim calcmode="lin" valueType="num">
                                      <p:cBhvr>
                                        <p:cTn id="16" dur="250"/>
                                        <p:tgtEl>
                                          <p:spTgt spid="3"/>
                                        </p:tgtEl>
                                        <p:attrNameLst>
                                          <p:attrName>ppt_h</p:attrName>
                                        </p:attrNameLst>
                                      </p:cBhvr>
                                      <p:tavLst>
                                        <p:tav tm="0">
                                          <p:val>
                                            <p:strVal val="ppt_h"/>
                                          </p:val>
                                        </p:tav>
                                        <p:tav tm="100000">
                                          <p:val>
                                            <p:fltVal val="0"/>
                                          </p:val>
                                        </p:tav>
                                      </p:tavLst>
                                    </p:anim>
                                    <p:animEffect transition="out" filter="fade">
                                      <p:cBhvr>
                                        <p:cTn id="17" dur="250"/>
                                        <p:tgtEl>
                                          <p:spTgt spid="3"/>
                                        </p:tgtEl>
                                      </p:cBhvr>
                                    </p:animEffect>
                                    <p:set>
                                      <p:cBhvr>
                                        <p:cTn id="18" dur="1" fill="hold">
                                          <p:stCondLst>
                                            <p:cond delay="249"/>
                                          </p:stCondLst>
                                        </p:cTn>
                                        <p:tgtEl>
                                          <p:spTgt spid="3"/>
                                        </p:tgtEl>
                                        <p:attrNameLst>
                                          <p:attrName>style.visibility</p:attrName>
                                        </p:attrNameLst>
                                      </p:cBhvr>
                                      <p:to>
                                        <p:strVal val="hidden"/>
                                      </p:to>
                                    </p:set>
                                  </p:childTnLst>
                                </p:cTn>
                              </p:par>
                              <p:par>
                                <p:cTn id="19" presetID="1" presetClass="entr" presetSubtype="0"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childTnLst>
                                </p:cTn>
                              </p:par>
                              <p:par>
                                <p:cTn id="23" presetID="2" presetClass="exit" presetSubtype="8" fill="hold" nodeType="withEffect">
                                  <p:stCondLst>
                                    <p:cond delay="250"/>
                                  </p:stCondLst>
                                  <p:childTnLst>
                                    <p:anim calcmode="lin" valueType="num">
                                      <p:cBhvr additive="base">
                                        <p:cTn id="24" dur="3000"/>
                                        <p:tgtEl>
                                          <p:spTgt spid="7"/>
                                        </p:tgtEl>
                                        <p:attrNameLst>
                                          <p:attrName>ppt_x</p:attrName>
                                        </p:attrNameLst>
                                      </p:cBhvr>
                                      <p:tavLst>
                                        <p:tav tm="0">
                                          <p:val>
                                            <p:strVal val="ppt_x"/>
                                          </p:val>
                                        </p:tav>
                                        <p:tav tm="100000">
                                          <p:val>
                                            <p:strVal val="0-ppt_w/2"/>
                                          </p:val>
                                        </p:tav>
                                      </p:tavLst>
                                    </p:anim>
                                    <p:anim calcmode="lin" valueType="num">
                                      <p:cBhvr additive="base">
                                        <p:cTn id="25" dur="3000"/>
                                        <p:tgtEl>
                                          <p:spTgt spid="7"/>
                                        </p:tgtEl>
                                        <p:attrNameLst>
                                          <p:attrName>ppt_y</p:attrName>
                                        </p:attrNameLst>
                                      </p:cBhvr>
                                      <p:tavLst>
                                        <p:tav tm="0">
                                          <p:val>
                                            <p:strVal val="ppt_y"/>
                                          </p:val>
                                        </p:tav>
                                        <p:tav tm="100000">
                                          <p:val>
                                            <p:strVal val="ppt_y"/>
                                          </p:val>
                                        </p:tav>
                                      </p:tavLst>
                                    </p:anim>
                                    <p:set>
                                      <p:cBhvr>
                                        <p:cTn id="26" dur="1" fill="hold">
                                          <p:stCondLst>
                                            <p:cond delay="2999"/>
                                          </p:stCondLst>
                                        </p:cTn>
                                        <p:tgtEl>
                                          <p:spTgt spid="7"/>
                                        </p:tgtEl>
                                        <p:attrNameLst>
                                          <p:attrName>style.visibility</p:attrName>
                                        </p:attrNameLst>
                                      </p:cBhvr>
                                      <p:to>
                                        <p:strVal val="hidden"/>
                                      </p:to>
                                    </p:set>
                                  </p:childTnLst>
                                </p:cTn>
                              </p:par>
                              <p:par>
                                <p:cTn id="27" presetID="2" presetClass="exit" presetSubtype="2" fill="hold" nodeType="withEffect">
                                  <p:stCondLst>
                                    <p:cond delay="250"/>
                                  </p:stCondLst>
                                  <p:childTnLst>
                                    <p:anim calcmode="lin" valueType="num">
                                      <p:cBhvr additive="base">
                                        <p:cTn id="28" dur="3000"/>
                                        <p:tgtEl>
                                          <p:spTgt spid="8"/>
                                        </p:tgtEl>
                                        <p:attrNameLst>
                                          <p:attrName>ppt_x</p:attrName>
                                        </p:attrNameLst>
                                      </p:cBhvr>
                                      <p:tavLst>
                                        <p:tav tm="0">
                                          <p:val>
                                            <p:strVal val="ppt_x"/>
                                          </p:val>
                                        </p:tav>
                                        <p:tav tm="100000">
                                          <p:val>
                                            <p:strVal val="1+ppt_w/2"/>
                                          </p:val>
                                        </p:tav>
                                      </p:tavLst>
                                    </p:anim>
                                    <p:anim calcmode="lin" valueType="num">
                                      <p:cBhvr additive="base">
                                        <p:cTn id="29" dur="3000"/>
                                        <p:tgtEl>
                                          <p:spTgt spid="8"/>
                                        </p:tgtEl>
                                        <p:attrNameLst>
                                          <p:attrName>ppt_y</p:attrName>
                                        </p:attrNameLst>
                                      </p:cBhvr>
                                      <p:tavLst>
                                        <p:tav tm="0">
                                          <p:val>
                                            <p:strVal val="ppt_y"/>
                                          </p:val>
                                        </p:tav>
                                        <p:tav tm="100000">
                                          <p:val>
                                            <p:strVal val="ppt_y"/>
                                          </p:val>
                                        </p:tav>
                                      </p:tavLst>
                                    </p:anim>
                                    <p:set>
                                      <p:cBhvr>
                                        <p:cTn id="30" dur="1" fill="hold">
                                          <p:stCondLst>
                                            <p:cond delay="2999"/>
                                          </p:stCondLst>
                                        </p:cTn>
                                        <p:tgtEl>
                                          <p:spTgt spid="8"/>
                                        </p:tgtEl>
                                        <p:attrNameLst>
                                          <p:attrName>style.visibility</p:attrName>
                                        </p:attrNameLst>
                                      </p:cBhvr>
                                      <p:to>
                                        <p:strVal val="hidden"/>
                                      </p:to>
                                    </p:set>
                                  </p:childTnLst>
                                </p:cTn>
                              </p:par>
                              <p:par>
                                <p:cTn id="31" presetID="6" presetClass="exit" presetSubtype="32" fill="hold" nodeType="withEffect">
                                  <p:stCondLst>
                                    <p:cond delay="1500"/>
                                  </p:stCondLst>
                                  <p:childTnLst>
                                    <p:animEffect transition="out" filter="circle(out)">
                                      <p:cBhvr>
                                        <p:cTn id="32" dur="1000"/>
                                        <p:tgtEl>
                                          <p:spTgt spid="7"/>
                                        </p:tgtEl>
                                      </p:cBhvr>
                                    </p:animEffect>
                                    <p:set>
                                      <p:cBhvr>
                                        <p:cTn id="33" dur="1" fill="hold">
                                          <p:stCondLst>
                                            <p:cond delay="999"/>
                                          </p:stCondLst>
                                        </p:cTn>
                                        <p:tgtEl>
                                          <p:spTgt spid="7"/>
                                        </p:tgtEl>
                                        <p:attrNameLst>
                                          <p:attrName>style.visibility</p:attrName>
                                        </p:attrNameLst>
                                      </p:cBhvr>
                                      <p:to>
                                        <p:strVal val="hidden"/>
                                      </p:to>
                                    </p:set>
                                  </p:childTnLst>
                                </p:cTn>
                              </p:par>
                              <p:par>
                                <p:cTn id="34" presetID="6" presetClass="exit" presetSubtype="32" fill="hold" nodeType="withEffect">
                                  <p:stCondLst>
                                    <p:cond delay="1500"/>
                                  </p:stCondLst>
                                  <p:childTnLst>
                                    <p:animEffect transition="out" filter="circle(out)">
                                      <p:cBhvr>
                                        <p:cTn id="35" dur="1000"/>
                                        <p:tgtEl>
                                          <p:spTgt spid="8"/>
                                        </p:tgtEl>
                                      </p:cBhvr>
                                    </p:animEffect>
                                    <p:set>
                                      <p:cBhvr>
                                        <p:cTn id="36"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3941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6222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20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rgbClr val="F5CA40"/>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03</a:t>
              </a:r>
              <a:endParaRPr lang="zh-CN" altLang="en-US" sz="240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27" name="矩形 22"/>
              <p:cNvSpPr>
                <a:spLocks noChangeArrowheads="1"/>
              </p:cNvSpPr>
              <p:nvPr/>
            </p:nvSpPr>
            <p:spPr bwMode="auto">
              <a:xfrm>
                <a:off x="0" y="366984"/>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0" cy="1109663"/>
            <a:chOff x="0" y="0"/>
            <a:chExt cx="3299675" cy="1478928"/>
          </a:xfrm>
          <a:solidFill>
            <a:srgbClr val="F8625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02</a:t>
              </a:r>
              <a:endParaRPr lang="zh-CN" altLang="en-US" sz="240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a:solidFill>
                      <a:schemeClr val="bg1"/>
                    </a:solidFill>
                    <a:latin typeface="+mj-ea"/>
                    <a:ea typeface="+mj-ea"/>
                    <a:sym typeface="方正正黑简体" pitchFamily="2" charset="-122"/>
                  </a:rPr>
                  <a:t>请输入标题</a:t>
                </a:r>
                <a:endParaRPr lang="zh-CN" altLang="en-US">
                  <a:latin typeface="+mj-ea"/>
                  <a:ea typeface="+mj-ea"/>
                </a:endParaRPr>
              </a:p>
            </p:txBody>
          </p:sp>
          <p:sp>
            <p:nvSpPr>
              <p:cNvPr id="39" name="矩形 26"/>
              <p:cNvSpPr>
                <a:spLocks noChangeArrowheads="1"/>
              </p:cNvSpPr>
              <p:nvPr/>
            </p:nvSpPr>
            <p:spPr bwMode="auto">
              <a:xfrm>
                <a:off x="0" y="307938"/>
                <a:ext cx="2964508" cy="4922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F8625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itchFamily="34" charset="-122"/>
                <a:ea typeface="微软雅黑" pitchFamily="34" charset="-122"/>
                <a:sym typeface="微软雅黑" pitchFamily="34" charset="-122"/>
              </a:rPr>
              <a:t>在这里输入内容文本在这里输入内容</a:t>
            </a:r>
            <a:r>
              <a:rPr lang="zh-CN" altLang="en-US" sz="900" dirty="0" smtClean="0">
                <a:solidFill>
                  <a:srgbClr val="404040"/>
                </a:solidFill>
                <a:latin typeface="微软雅黑" pitchFamily="34" charset="-122"/>
                <a:ea typeface="微软雅黑" pitchFamily="34" charset="-122"/>
                <a:sym typeface="微软雅黑" pitchFamily="34" charset="-122"/>
              </a:rPr>
              <a:t>文本</a:t>
            </a:r>
            <a:endParaRPr lang="zh-CN" altLang="en-US" sz="900" dirty="0">
              <a:solidFill>
                <a:srgbClr val="404040"/>
              </a:solidFill>
              <a:latin typeface="微软雅黑" pitchFamily="34" charset="-122"/>
              <a:ea typeface="微软雅黑" pitchFamily="34" charset="-122"/>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5CA40"/>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
        <p:nvSpPr>
          <p:cNvPr id="2" name="标题 1"/>
          <p:cNvSpPr>
            <a:spLocks noGrp="1"/>
          </p:cNvSpPr>
          <p:nvPr>
            <p:ph type="title"/>
          </p:nvPr>
        </p:nvSpPr>
        <p:spPr/>
        <p:txBody>
          <a:bodyPr/>
          <a:lstStyle/>
          <a:p>
            <a:r>
              <a:rPr lang="zh-CN" altLang="en-US" sz="1800" dirty="0" smtClean="0"/>
              <a:t>第三部分  成功项目展示</a:t>
            </a:r>
            <a:endParaRPr lang="zh-CN" altLang="en-US" sz="1800" dirty="0"/>
          </a:p>
        </p:txBody>
      </p:sp>
    </p:spTree>
    <p:extLst>
      <p:ext uri="{BB962C8B-B14F-4D97-AF65-F5344CB8AC3E}">
        <p14:creationId xmlns:p14="http://schemas.microsoft.com/office/powerpoint/2010/main" val="40835085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972" y="1239602"/>
            <a:ext cx="4896544" cy="338913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rgbClr val="F8625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内容</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第三部分  成功项目展示</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27" name="六边形 26"/>
          <p:cNvSpPr/>
          <p:nvPr/>
        </p:nvSpPr>
        <p:spPr>
          <a:xfrm>
            <a:off x="3042639" y="1693877"/>
            <a:ext cx="1634636" cy="1410524"/>
          </a:xfrm>
          <a:prstGeom prst="hexagon">
            <a:avLst>
              <a:gd name="adj" fmla="val 25000"/>
              <a:gd name="vf" fmla="val 115470"/>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4441071" y="2462084"/>
            <a:ext cx="1634636" cy="1410524"/>
          </a:xfrm>
          <a:prstGeom prst="hexagon">
            <a:avLst>
              <a:gd name="adj" fmla="val 25000"/>
              <a:gd name="vf" fmla="val 11547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5865464" y="1711968"/>
            <a:ext cx="1634636" cy="1410524"/>
          </a:xfrm>
          <a:prstGeom prst="hexagon">
            <a:avLst>
              <a:gd name="adj" fmla="val 25000"/>
              <a:gd name="vf" fmla="val 115470"/>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005006" y="2183211"/>
            <a:ext cx="2242027" cy="1934639"/>
            <a:chOff x="195473" y="1923678"/>
            <a:chExt cx="2654349" cy="2288511"/>
          </a:xfrm>
          <a:solidFill>
            <a:srgbClr val="F86251"/>
          </a:solidFill>
        </p:grpSpPr>
        <p:sp>
          <p:nvSpPr>
            <p:cNvPr id="31" name="六边形 30"/>
            <p:cNvSpPr/>
            <p:nvPr/>
          </p:nvSpPr>
          <p:spPr>
            <a:xfrm>
              <a:off x="195473" y="1923678"/>
              <a:ext cx="2654349" cy="2288511"/>
            </a:xfrm>
            <a:prstGeom prst="hexagon">
              <a:avLst>
                <a:gd name="adj" fmla="val 25000"/>
                <a:gd name="vf" fmla="val 115470"/>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8626"/>
            </a:xfrm>
            <a:prstGeom prst="rect">
              <a:avLst/>
            </a:prstGeom>
            <a:grpFill/>
          </p:spPr>
          <p:txBody>
            <a:bodyPr wrap="square" rtlCol="0">
              <a:spAutoFit/>
            </a:bodyPr>
            <a:lstStyle/>
            <a:p>
              <a:pPr algn="ctr"/>
              <a:r>
                <a:rPr lang="zh-CN" altLang="en-US" sz="2800" b="1" dirty="0">
                  <a:solidFill>
                    <a:schemeClr val="bg1"/>
                  </a:solidFill>
                  <a:latin typeface="微软雅黑" pitchFamily="34" charset="-122"/>
                  <a:ea typeface="微软雅黑" pitchFamily="34" charset="-122"/>
                </a:rPr>
                <a:t>成功项</a:t>
              </a:r>
              <a:endParaRPr lang="en-US" altLang="zh-CN" sz="2800" b="1" dirty="0">
                <a:solidFill>
                  <a:schemeClr val="bg1"/>
                </a:solidFill>
                <a:latin typeface="微软雅黑" pitchFamily="34" charset="-122"/>
                <a:ea typeface="微软雅黑" pitchFamily="34" charset="-122"/>
              </a:endParaRPr>
            </a:p>
            <a:p>
              <a:pPr algn="ctr"/>
              <a:r>
                <a:rPr lang="zh-CN" altLang="en-US" sz="2800" b="1" dirty="0">
                  <a:solidFill>
                    <a:schemeClr val="bg1"/>
                  </a:solidFill>
                  <a:latin typeface="微软雅黑" pitchFamily="34" charset="-122"/>
                  <a:ea typeface="微软雅黑" pitchFamily="34" charset="-122"/>
                </a:rPr>
                <a:t>目展示</a:t>
              </a:r>
            </a:p>
          </p:txBody>
        </p:sp>
      </p:grpSp>
      <p:grpSp>
        <p:nvGrpSpPr>
          <p:cNvPr id="33" name="组合 32"/>
          <p:cNvGrpSpPr/>
          <p:nvPr/>
        </p:nvGrpSpPr>
        <p:grpSpPr>
          <a:xfrm>
            <a:off x="2998662" y="3238137"/>
            <a:ext cx="1665870" cy="1410524"/>
            <a:chOff x="2555776" y="3171564"/>
            <a:chExt cx="1972234" cy="1668527"/>
          </a:xfrm>
        </p:grpSpPr>
        <p:sp>
          <p:nvSpPr>
            <p:cNvPr id="34" name="六边形 33"/>
            <p:cNvSpPr/>
            <p:nvPr/>
          </p:nvSpPr>
          <p:spPr>
            <a:xfrm>
              <a:off x="2592755" y="3171564"/>
              <a:ext cx="1935255" cy="1668527"/>
            </a:xfrm>
            <a:prstGeom prst="hexagon">
              <a:avLst>
                <a:gd name="adj" fmla="val 25000"/>
                <a:gd name="vf" fmla="val 115470"/>
              </a:avLst>
            </a:prstGeom>
            <a:solidFill>
              <a:srgbClr val="79A4C7">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0"/>
              <a:ext cx="1944216" cy="655331"/>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r>
                <a:rPr lang="en-US" altLang="zh-CN" sz="1400" b="1" dirty="0">
                  <a:solidFill>
                    <a:schemeClr val="bg1"/>
                  </a:solidFill>
                  <a:latin typeface="微软雅黑" pitchFamily="34" charset="-122"/>
                  <a:ea typeface="微软雅黑" pitchFamily="34" charset="-122"/>
                </a:rPr>
                <a:t>-1</a:t>
              </a:r>
            </a:p>
            <a:p>
              <a:pPr algn="ctr"/>
              <a:r>
                <a:rPr lang="zh-CN" altLang="en-US" sz="1600" dirty="0">
                  <a:solidFill>
                    <a:schemeClr val="bg1"/>
                  </a:solidFill>
                  <a:latin typeface="微软雅黑" pitchFamily="34" charset="-122"/>
                  <a:ea typeface="微软雅黑" pitchFamily="34" charset="-122"/>
                </a:rPr>
                <a:t>添加文字说明</a:t>
              </a:r>
            </a:p>
          </p:txBody>
        </p:sp>
      </p:grpSp>
      <p:grpSp>
        <p:nvGrpSpPr>
          <p:cNvPr id="36" name="组合 35"/>
          <p:cNvGrpSpPr/>
          <p:nvPr/>
        </p:nvGrpSpPr>
        <p:grpSpPr>
          <a:xfrm>
            <a:off x="4441071" y="926782"/>
            <a:ext cx="1649286" cy="1410524"/>
            <a:chOff x="4263453" y="437431"/>
            <a:chExt cx="1952600" cy="1668527"/>
          </a:xfrm>
        </p:grpSpPr>
        <p:sp>
          <p:nvSpPr>
            <p:cNvPr id="37" name="六边形 36"/>
            <p:cNvSpPr/>
            <p:nvPr/>
          </p:nvSpPr>
          <p:spPr>
            <a:xfrm>
              <a:off x="4263453" y="437431"/>
              <a:ext cx="1935255" cy="1668527"/>
            </a:xfrm>
            <a:prstGeom prst="hexagon">
              <a:avLst>
                <a:gd name="adj" fmla="val 25000"/>
                <a:gd name="vf" fmla="val 115470"/>
              </a:avLst>
            </a:prstGeom>
            <a:solidFill>
              <a:srgbClr val="F5CA40">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6" cy="655331"/>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r>
                <a:rPr lang="en-US" altLang="zh-CN" sz="1400" b="1" dirty="0">
                  <a:solidFill>
                    <a:schemeClr val="bg1"/>
                  </a:solidFill>
                  <a:latin typeface="微软雅黑" pitchFamily="34" charset="-122"/>
                  <a:ea typeface="微软雅黑" pitchFamily="34" charset="-122"/>
                </a:rPr>
                <a:t>-2</a:t>
              </a:r>
            </a:p>
            <a:p>
              <a:pPr algn="ctr"/>
              <a:r>
                <a:rPr lang="zh-CN" altLang="en-US" sz="1600" dirty="0">
                  <a:solidFill>
                    <a:schemeClr val="bg1"/>
                  </a:solidFill>
                  <a:latin typeface="微软雅黑" pitchFamily="34" charset="-122"/>
                  <a:ea typeface="微软雅黑" pitchFamily="34" charset="-122"/>
                </a:rPr>
                <a:t>添加文字说明</a:t>
              </a:r>
            </a:p>
          </p:txBody>
        </p:sp>
      </p:grpSp>
      <p:grpSp>
        <p:nvGrpSpPr>
          <p:cNvPr id="39" name="组合 38"/>
          <p:cNvGrpSpPr/>
          <p:nvPr/>
        </p:nvGrpSpPr>
        <p:grpSpPr>
          <a:xfrm>
            <a:off x="5839985" y="3238137"/>
            <a:ext cx="1642205" cy="1410524"/>
            <a:chOff x="5919637" y="3171564"/>
            <a:chExt cx="1944216" cy="1668527"/>
          </a:xfrm>
        </p:grpSpPr>
        <p:sp>
          <p:nvSpPr>
            <p:cNvPr id="40" name="六边形 39"/>
            <p:cNvSpPr/>
            <p:nvPr/>
          </p:nvSpPr>
          <p:spPr>
            <a:xfrm>
              <a:off x="5919637" y="3171564"/>
              <a:ext cx="1935255" cy="1668527"/>
            </a:xfrm>
            <a:prstGeom prst="hexagon">
              <a:avLst>
                <a:gd name="adj" fmla="val 25000"/>
                <a:gd name="vf" fmla="val 115470"/>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7" y="3682660"/>
              <a:ext cx="1944216" cy="655331"/>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项目展示</a:t>
              </a:r>
              <a:r>
                <a:rPr lang="en-US" altLang="zh-CN" sz="1400" b="1" dirty="0">
                  <a:solidFill>
                    <a:schemeClr val="bg1"/>
                  </a:solidFill>
                  <a:latin typeface="微软雅黑" pitchFamily="34" charset="-122"/>
                  <a:ea typeface="微软雅黑" pitchFamily="34" charset="-122"/>
                </a:rPr>
                <a:t>-3</a:t>
              </a:r>
            </a:p>
            <a:p>
              <a:pPr algn="ctr"/>
              <a:r>
                <a:rPr lang="zh-CN" altLang="en-US" sz="1600" dirty="0">
                  <a:solidFill>
                    <a:schemeClr val="bg1"/>
                  </a:solidFill>
                  <a:latin typeface="微软雅黑" pitchFamily="34" charset="-122"/>
                  <a:ea typeface="微软雅黑" pitchFamily="34" charset="-122"/>
                </a:rPr>
                <a:t>添加文字说明</a:t>
              </a:r>
            </a:p>
          </p:txBody>
        </p:sp>
      </p:grpSp>
      <p:sp>
        <p:nvSpPr>
          <p:cNvPr id="42" name="直接连接符 41"/>
          <p:cNvSpPr>
            <a:spLocks noChangeShapeType="1"/>
          </p:cNvSpPr>
          <p:nvPr/>
        </p:nvSpPr>
        <p:spPr bwMode="auto">
          <a:xfrm flipH="1">
            <a:off x="1109660" y="1435679"/>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矩形 42"/>
          <p:cNvSpPr/>
          <p:nvPr/>
        </p:nvSpPr>
        <p:spPr>
          <a:xfrm>
            <a:off x="1147726" y="109336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147725" y="144235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10" presetClass="entr" presetSubtype="0" fill="hold"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500"/>
                                        <p:tgtEl>
                                          <p:spTgt spid="27"/>
                                        </p:tgtEl>
                                      </p:cBhvr>
                                    </p:animEffect>
                                  </p:childTnLst>
                                </p:cTn>
                              </p:par>
                              <p:par>
                                <p:cTn id="13" presetID="10" presetClass="entr" presetSubtype="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10" presetClass="entr" presetSubtype="0" fill="hold" nodeType="withEffect">
                                  <p:stCondLst>
                                    <p:cond delay="5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500"/>
                                        <p:tgtEl>
                                          <p:spTgt spid="28"/>
                                        </p:tgtEl>
                                      </p:cBhvr>
                                    </p:animEffect>
                                  </p:childTnLst>
                                </p:cTn>
                              </p:par>
                              <p:par>
                                <p:cTn id="19" presetID="10"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500"/>
                                        <p:tgtEl>
                                          <p:spTgt spid="36"/>
                                        </p:tgtEl>
                                      </p:cBhvr>
                                    </p:animEffect>
                                  </p:childTnLst>
                                </p:cTn>
                              </p:par>
                              <p:par>
                                <p:cTn id="22" presetID="10" presetClass="entr" presetSubtype="0" fill="hold" nodeType="withEffect">
                                  <p:stCondLst>
                                    <p:cond delay="5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500"/>
                                        <p:tgtEl>
                                          <p:spTgt spid="29"/>
                                        </p:tgtEl>
                                      </p:cBhvr>
                                    </p:animEffect>
                                  </p:childTnLst>
                                </p:cTn>
                              </p:par>
                              <p:par>
                                <p:cTn id="25" presetID="10"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500"/>
                                        <p:tgtEl>
                                          <p:spTgt spid="39"/>
                                        </p:tgtEl>
                                      </p:cBhvr>
                                    </p:animEffect>
                                  </p:childTnLst>
                                </p:cTn>
                              </p:par>
                              <p:par>
                                <p:cTn id="28" presetID="8" presetClass="emph" presetSubtype="0" decel="58000" fill="hold" nodeType="withEffect">
                                  <p:stCondLst>
                                    <p:cond delay="500"/>
                                  </p:stCondLst>
                                  <p:childTnLst>
                                    <p:animRot by="-21600000">
                                      <p:cBhvr>
                                        <p:cTn id="29" dur="1500" fill="hold"/>
                                        <p:tgtEl>
                                          <p:spTgt spid="27"/>
                                        </p:tgtEl>
                                        <p:attrNameLst>
                                          <p:attrName>r</p:attrName>
                                        </p:attrNameLst>
                                      </p:cBhvr>
                                    </p:animRot>
                                  </p:childTnLst>
                                </p:cTn>
                              </p:par>
                              <p:par>
                                <p:cTn id="30" presetID="8" presetClass="emph" presetSubtype="0" decel="58000" fill="hold" nodeType="withEffect">
                                  <p:stCondLst>
                                    <p:cond delay="500"/>
                                  </p:stCondLst>
                                  <p:childTnLst>
                                    <p:animRot by="21600000">
                                      <p:cBhvr>
                                        <p:cTn id="31" dur="1500" fill="hold"/>
                                        <p:tgtEl>
                                          <p:spTgt spid="33"/>
                                        </p:tgtEl>
                                        <p:attrNameLst>
                                          <p:attrName>r</p:attrName>
                                        </p:attrNameLst>
                                      </p:cBhvr>
                                    </p:animRot>
                                  </p:childTnLst>
                                </p:cTn>
                              </p:par>
                              <p:par>
                                <p:cTn id="32" presetID="8" presetClass="emph" presetSubtype="0" decel="58000" fill="hold" nodeType="withEffect">
                                  <p:stCondLst>
                                    <p:cond delay="500"/>
                                  </p:stCondLst>
                                  <p:childTnLst>
                                    <p:animRot by="-21600000">
                                      <p:cBhvr>
                                        <p:cTn id="33" dur="1500" fill="hold"/>
                                        <p:tgtEl>
                                          <p:spTgt spid="28"/>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6"/>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9"/>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9"/>
                                        </p:tgtEl>
                                        <p:attrNameLst>
                                          <p:attrName>r</p:attrName>
                                        </p:attrNameLst>
                                      </p:cBhvr>
                                    </p:animRot>
                                  </p:childTnLst>
                                </p:cTn>
                              </p:par>
                              <p:par>
                                <p:cTn id="40"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1" dur="1500" fill="hold"/>
                                        <p:tgtEl>
                                          <p:spTgt spid="27"/>
                                        </p:tgtEl>
                                        <p:attrNameLst>
                                          <p:attrName>ppt_x</p:attrName>
                                          <p:attrName>ppt_y</p:attrName>
                                        </p:attrNameLst>
                                      </p:cBhvr>
                                    </p:animMotion>
                                  </p:childTnLst>
                                </p:cTn>
                              </p:par>
                              <p:par>
                                <p:cTn id="42"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3" dur="1500" fill="hold"/>
                                        <p:tgtEl>
                                          <p:spTgt spid="33"/>
                                        </p:tgtEl>
                                        <p:attrNameLst>
                                          <p:attrName>ppt_x</p:attrName>
                                          <p:attrName>ppt_y</p:attrName>
                                        </p:attrNameLst>
                                      </p:cBhvr>
                                    </p:animMotion>
                                  </p:childTnLst>
                                </p:cTn>
                              </p:par>
                              <p:par>
                                <p:cTn id="44"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5" dur="1500" fill="hold"/>
                                        <p:tgtEl>
                                          <p:spTgt spid="36"/>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7" dur="1500" fill="hold"/>
                                        <p:tgtEl>
                                          <p:spTgt spid="28"/>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9" dur="1500" fill="hold"/>
                                        <p:tgtEl>
                                          <p:spTgt spid="29"/>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1" dur="1500" fill="hold"/>
                                        <p:tgtEl>
                                          <p:spTgt spid="39"/>
                                        </p:tgtEl>
                                        <p:attrNameLst>
                                          <p:attrName>ppt_x</p:attrName>
                                          <p:attrName>ppt_y</p:attrName>
                                        </p:attrNameLst>
                                      </p:cBhvr>
                                    </p:animMotion>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par>
                          <p:cTn id="56" fill="hold">
                            <p:stCondLst>
                              <p:cond delay="2500"/>
                            </p:stCondLst>
                            <p:childTnLst>
                              <p:par>
                                <p:cTn id="57" presetID="17" presetClass="entr" presetSubtype="1" fill="hold" grpId="0" nodeType="afterEffect">
                                  <p:stCondLst>
                                    <p:cond delay="0"/>
                                  </p:stCondLst>
                                  <p:iterate type="lt">
                                    <p:tmPct val="10000"/>
                                  </p:iterate>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ppt_h/2"/>
                                          </p:val>
                                        </p:tav>
                                        <p:tav tm="100000">
                                          <p:val>
                                            <p:strVal val="#ppt_y"/>
                                          </p:val>
                                        </p:tav>
                                      </p:tavLst>
                                    </p:anim>
                                    <p:anim calcmode="lin" valueType="num">
                                      <p:cBhvr>
                                        <p:cTn id="61" dur="500" fill="hold"/>
                                        <p:tgtEl>
                                          <p:spTgt spid="43"/>
                                        </p:tgtEl>
                                        <p:attrNameLst>
                                          <p:attrName>ppt_w</p:attrName>
                                        </p:attrNameLst>
                                      </p:cBhvr>
                                      <p:tavLst>
                                        <p:tav tm="0">
                                          <p:val>
                                            <p:strVal val="#ppt_w"/>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childTnLst>
                                </p:cTn>
                              </p:par>
                              <p:par>
                                <p:cTn id="63" presetID="10" presetClass="entr" presetSubtype="0" fill="hold" grpId="0" nodeType="withEffect">
                                  <p:stCondLst>
                                    <p:cond delay="25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grpSp>
        <p:nvGrpSpPr>
          <p:cNvPr id="3" name="组合 2"/>
          <p:cNvGrpSpPr/>
          <p:nvPr/>
        </p:nvGrpSpPr>
        <p:grpSpPr>
          <a:xfrm>
            <a:off x="844058" y="2016195"/>
            <a:ext cx="1597446" cy="1317991"/>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U.S. 101" pitchFamily="2" charset="0"/>
                <a:cs typeface="Arial" charset="0"/>
              </a:endParaRPr>
            </a:p>
          </p:txBody>
        </p:sp>
        <p:sp>
          <p:nvSpPr>
            <p:cNvPr id="5" name="TextBox 57"/>
            <p:cNvSpPr>
              <a:spLocks noChangeArrowheads="1"/>
            </p:cNvSpPr>
            <p:nvPr/>
          </p:nvSpPr>
          <p:spPr bwMode="auto">
            <a:xfrm>
              <a:off x="868875" y="2130412"/>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6" name="组合 5"/>
          <p:cNvGrpSpPr/>
          <p:nvPr/>
        </p:nvGrpSpPr>
        <p:grpSpPr>
          <a:xfrm>
            <a:off x="2855728" y="2018177"/>
            <a:ext cx="1667763" cy="1317992"/>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8" name="TextBox 57"/>
            <p:cNvSpPr>
              <a:spLocks noChangeArrowheads="1"/>
            </p:cNvSpPr>
            <p:nvPr/>
          </p:nvSpPr>
          <p:spPr bwMode="auto">
            <a:xfrm>
              <a:off x="2975679" y="2332577"/>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9" name="组合 8"/>
          <p:cNvGrpSpPr/>
          <p:nvPr/>
        </p:nvGrpSpPr>
        <p:grpSpPr>
          <a:xfrm>
            <a:off x="4867400" y="2016195"/>
            <a:ext cx="1597446" cy="1317991"/>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U.S. 101" pitchFamily="2" charset="0"/>
              </a:endParaRPr>
            </a:p>
          </p:txBody>
        </p:sp>
        <p:sp>
          <p:nvSpPr>
            <p:cNvPr id="11" name="TextBox 57"/>
            <p:cNvSpPr>
              <a:spLocks noChangeArrowheads="1"/>
            </p:cNvSpPr>
            <p:nvPr/>
          </p:nvSpPr>
          <p:spPr bwMode="auto">
            <a:xfrm>
              <a:off x="4917034" y="2130412"/>
              <a:ext cx="1547812" cy="9223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grpSp>
        <p:nvGrpSpPr>
          <p:cNvPr id="12" name="组合 11"/>
          <p:cNvGrpSpPr/>
          <p:nvPr/>
        </p:nvGrpSpPr>
        <p:grpSpPr>
          <a:xfrm>
            <a:off x="6865199" y="2034032"/>
            <a:ext cx="1635220" cy="1319973"/>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U.S. 101" pitchFamily="2" charset="0"/>
              </a:endParaRPr>
            </a:p>
          </p:txBody>
        </p:sp>
        <p:sp>
          <p:nvSpPr>
            <p:cNvPr id="14" name="TextBox 57"/>
            <p:cNvSpPr>
              <a:spLocks noChangeArrowheads="1"/>
            </p:cNvSpPr>
            <p:nvPr/>
          </p:nvSpPr>
          <p:spPr bwMode="auto">
            <a:xfrm>
              <a:off x="6952607" y="2363034"/>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itchFamily="34" charset="-122"/>
                  <a:ea typeface="微软雅黑" pitchFamily="34" charset="-122"/>
                </a:rPr>
                <a:t>添加文本说明内容</a:t>
              </a:r>
              <a:endParaRPr lang="en-US" sz="1200" dirty="0">
                <a:latin typeface="微软雅黑" pitchFamily="34" charset="-122"/>
                <a:ea typeface="微软雅黑" pitchFamily="34" charset="-122"/>
              </a:endParaRPr>
            </a:p>
            <a:p>
              <a:pPr eaLnBrk="0" hangingPunct="0">
                <a:lnSpc>
                  <a:spcPct val="150000"/>
                </a:lnSpc>
              </a:pPr>
              <a:r>
                <a:rPr lang="zh-CN" altLang="en-US" sz="1200" dirty="0">
                  <a:latin typeface="微软雅黑" pitchFamily="34" charset="-122"/>
                  <a:ea typeface="微软雅黑" pitchFamily="34" charset="-122"/>
                </a:rPr>
                <a:t>添加文本说明内容</a:t>
              </a:r>
            </a:p>
            <a:p>
              <a:pPr eaLnBrk="0" hangingPunct="0">
                <a:lnSpc>
                  <a:spcPct val="150000"/>
                </a:lnSpc>
              </a:pPr>
              <a:r>
                <a:rPr lang="zh-CN" altLang="en-US" sz="1200" dirty="0">
                  <a:latin typeface="微软雅黑" pitchFamily="34" charset="-122"/>
                  <a:ea typeface="微软雅黑" pitchFamily="34" charset="-122"/>
                </a:rPr>
                <a:t>添加文本说明内容</a:t>
              </a:r>
              <a:endParaRPr lang="zh-CN" altLang="en-US" dirty="0"/>
            </a:p>
          </p:txBody>
        </p:sp>
      </p:grpSp>
      <p:sp>
        <p:nvSpPr>
          <p:cNvPr id="15"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8" name="组合 17"/>
          <p:cNvGrpSpPr/>
          <p:nvPr/>
        </p:nvGrpSpPr>
        <p:grpSpPr>
          <a:xfrm>
            <a:off x="1198825" y="3052750"/>
            <a:ext cx="1421053" cy="564854"/>
            <a:chOff x="1198825" y="3052750"/>
            <a:chExt cx="1421053" cy="564854"/>
          </a:xfrm>
          <a:solidFill>
            <a:srgbClr val="79A4C7"/>
          </a:solidFill>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0" name="TextBox 19"/>
            <p:cNvSpPr txBox="1"/>
            <p:nvPr/>
          </p:nvSpPr>
          <p:spPr>
            <a:xfrm>
              <a:off x="1252128" y="3149520"/>
              <a:ext cx="1338828" cy="369332"/>
            </a:xfrm>
            <a:prstGeom prst="rect">
              <a:avLst/>
            </a:prstGeom>
            <a:grpFill/>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1" name="组合 20"/>
          <p:cNvGrpSpPr/>
          <p:nvPr/>
        </p:nvGrpSpPr>
        <p:grpSpPr>
          <a:xfrm>
            <a:off x="3210496" y="1734760"/>
            <a:ext cx="1421052" cy="564853"/>
            <a:chOff x="3210496" y="1734760"/>
            <a:chExt cx="1421052" cy="564853"/>
          </a:xfrm>
          <a:solidFill>
            <a:srgbClr val="F5CA40"/>
          </a:solidFill>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U.S. 101" pitchFamily="2" charset="0"/>
              </a:endParaRPr>
            </a:p>
          </p:txBody>
        </p:sp>
        <p:sp>
          <p:nvSpPr>
            <p:cNvPr id="23" name="TextBox 22"/>
            <p:cNvSpPr txBox="1"/>
            <p:nvPr/>
          </p:nvSpPr>
          <p:spPr>
            <a:xfrm>
              <a:off x="3264939" y="1812355"/>
              <a:ext cx="1338828" cy="369332"/>
            </a:xfrm>
            <a:prstGeom prst="rect">
              <a:avLst/>
            </a:prstGeom>
            <a:grpFill/>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4" name="组合 23"/>
          <p:cNvGrpSpPr/>
          <p:nvPr/>
        </p:nvGrpSpPr>
        <p:grpSpPr>
          <a:xfrm>
            <a:off x="5222167" y="3052750"/>
            <a:ext cx="1421053" cy="564854"/>
            <a:chOff x="5222167" y="3052750"/>
            <a:chExt cx="1421053" cy="564854"/>
          </a:xfrm>
          <a:solidFill>
            <a:srgbClr val="F86251"/>
          </a:solidFill>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6" name="TextBox 25"/>
            <p:cNvSpPr txBox="1"/>
            <p:nvPr/>
          </p:nvSpPr>
          <p:spPr>
            <a:xfrm>
              <a:off x="5283060" y="3149520"/>
              <a:ext cx="1338828" cy="369332"/>
            </a:xfrm>
            <a:prstGeom prst="rect">
              <a:avLst/>
            </a:prstGeom>
            <a:grpFill/>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grpSp>
        <p:nvGrpSpPr>
          <p:cNvPr id="27" name="组合 26"/>
          <p:cNvGrpSpPr/>
          <p:nvPr/>
        </p:nvGrpSpPr>
        <p:grpSpPr>
          <a:xfrm>
            <a:off x="7219963" y="1750615"/>
            <a:ext cx="1423035" cy="566835"/>
            <a:chOff x="7219963" y="1750615"/>
            <a:chExt cx="1423035" cy="566835"/>
          </a:xfrm>
          <a:solidFill>
            <a:srgbClr val="92E2D9"/>
          </a:solidFill>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cs typeface="Arial" charset="0"/>
              </a:endParaRPr>
            </a:p>
          </p:txBody>
        </p:sp>
        <p:sp>
          <p:nvSpPr>
            <p:cNvPr id="29" name="TextBox 28"/>
            <p:cNvSpPr txBox="1"/>
            <p:nvPr/>
          </p:nvSpPr>
          <p:spPr>
            <a:xfrm>
              <a:off x="7262066" y="1831529"/>
              <a:ext cx="1338828" cy="369332"/>
            </a:xfrm>
            <a:prstGeom prst="rect">
              <a:avLst/>
            </a:prstGeom>
            <a:grpFill/>
          </p:spPr>
          <p:txBody>
            <a:bodyPr wrap="none" rtlCol="0">
              <a:spAutoFit/>
            </a:bodyPr>
            <a:lstStyle/>
            <a:p>
              <a:r>
                <a:rPr lang="zh-CN" altLang="en-US" b="1" dirty="0" smtClean="0">
                  <a:solidFill>
                    <a:srgbClr val="FFFFFF"/>
                  </a:solidFill>
                  <a:latin typeface="微软雅黑" pitchFamily="34" charset="-122"/>
                  <a:ea typeface="微软雅黑" pitchFamily="34" charset="-122"/>
                </a:rPr>
                <a:t>添加小标题</a:t>
              </a:r>
              <a:endParaRPr lang="zh-CN" alt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4*#ppt_w"/>
                                          </p:val>
                                        </p:tav>
                                        <p:tav tm="100000">
                                          <p:val>
                                            <p:strVal val="#ppt_w"/>
                                          </p:val>
                                        </p:tav>
                                      </p:tavLst>
                                    </p:anim>
                                    <p:anim calcmode="lin" valueType="num">
                                      <p:cBhvr>
                                        <p:cTn id="8" dur="500" fill="hold"/>
                                        <p:tgtEl>
                                          <p:spTgt spid="18"/>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4*#ppt_w"/>
                                          </p:val>
                                        </p:tav>
                                        <p:tav tm="100000">
                                          <p:val>
                                            <p:strVal val="#ppt_w"/>
                                          </p:val>
                                        </p:tav>
                                      </p:tavLst>
                                    </p:anim>
                                    <p:anim calcmode="lin" valueType="num">
                                      <p:cBhvr>
                                        <p:cTn id="12" dur="500" fill="hold"/>
                                        <p:tgtEl>
                                          <p:spTgt spid="21"/>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strVal val="4*#ppt_w"/>
                                          </p:val>
                                        </p:tav>
                                        <p:tav tm="100000">
                                          <p:val>
                                            <p:strVal val="#ppt_w"/>
                                          </p:val>
                                        </p:tav>
                                      </p:tavLst>
                                    </p:anim>
                                    <p:anim calcmode="lin" valueType="num">
                                      <p:cBhvr>
                                        <p:cTn id="16" dur="50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childTnLst>
                          </p:cTn>
                        </p:par>
                        <p:par>
                          <p:cTn id="21" fill="hold">
                            <p:stCondLst>
                              <p:cond delay="125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par>
                                <p:cTn id="26" presetID="12" presetClass="entr" presetSubtype="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225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75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3" name="矩形 2"/>
          <p:cNvSpPr/>
          <p:nvPr/>
        </p:nvSpPr>
        <p:spPr>
          <a:xfrm>
            <a:off x="-15252" y="1563638"/>
            <a:ext cx="4083196" cy="2103418"/>
          </a:xfrm>
          <a:custGeom>
            <a:avLst/>
            <a:gdLst>
              <a:gd name="connsiteX0" fmla="*/ 0 w 3779912"/>
              <a:gd name="connsiteY0" fmla="*/ 0 h 2808312"/>
              <a:gd name="connsiteX1" fmla="*/ 3779912 w 3779912"/>
              <a:gd name="connsiteY1" fmla="*/ 0 h 2808312"/>
              <a:gd name="connsiteX2" fmla="*/ 3779912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433548 w 3779912"/>
              <a:gd name="connsiteY2" fmla="*/ 2808312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267293 w 3779912"/>
              <a:gd name="connsiteY2" fmla="*/ 2794457 h 2808312"/>
              <a:gd name="connsiteX3" fmla="*/ 0 w 3779912"/>
              <a:gd name="connsiteY3" fmla="*/ 2808312 h 2808312"/>
              <a:gd name="connsiteX4" fmla="*/ 0 w 3779912"/>
              <a:gd name="connsiteY4" fmla="*/ 0 h 2808312"/>
              <a:gd name="connsiteX0" fmla="*/ 0 w 3779912"/>
              <a:gd name="connsiteY0" fmla="*/ 0 h 2808312"/>
              <a:gd name="connsiteX1" fmla="*/ 3779912 w 3779912"/>
              <a:gd name="connsiteY1" fmla="*/ 0 h 2808312"/>
              <a:gd name="connsiteX2" fmla="*/ 3087184 w 3779912"/>
              <a:gd name="connsiteY2" fmla="*/ 2794457 h 2808312"/>
              <a:gd name="connsiteX3" fmla="*/ 0 w 3779912"/>
              <a:gd name="connsiteY3" fmla="*/ 2808312 h 2808312"/>
              <a:gd name="connsiteX4" fmla="*/ 0 w 3779912"/>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912" h="2808312">
                <a:moveTo>
                  <a:pt x="0" y="0"/>
                </a:moveTo>
                <a:lnTo>
                  <a:pt x="3779912" y="0"/>
                </a:lnTo>
                <a:lnTo>
                  <a:pt x="3087184" y="2794457"/>
                </a:lnTo>
                <a:lnTo>
                  <a:pt x="0" y="2808312"/>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6"/>
          <p:cNvSpPr/>
          <p:nvPr/>
        </p:nvSpPr>
        <p:spPr>
          <a:xfrm>
            <a:off x="3574651" y="2185960"/>
            <a:ext cx="5583204" cy="2106234"/>
          </a:xfrm>
          <a:custGeom>
            <a:avLst/>
            <a:gdLst>
              <a:gd name="connsiteX0" fmla="*/ 0 w 4932040"/>
              <a:gd name="connsiteY0" fmla="*/ 0 h 2808312"/>
              <a:gd name="connsiteX1" fmla="*/ 4932040 w 4932040"/>
              <a:gd name="connsiteY1" fmla="*/ 0 h 2808312"/>
              <a:gd name="connsiteX2" fmla="*/ 4932040 w 4932040"/>
              <a:gd name="connsiteY2" fmla="*/ 2808312 h 2808312"/>
              <a:gd name="connsiteX3" fmla="*/ 0 w 4932040"/>
              <a:gd name="connsiteY3" fmla="*/ 2808312 h 2808312"/>
              <a:gd name="connsiteX4" fmla="*/ 0 w 4932040"/>
              <a:gd name="connsiteY4" fmla="*/ 0 h 2808312"/>
              <a:gd name="connsiteX0" fmla="*/ 457200 w 5389240"/>
              <a:gd name="connsiteY0" fmla="*/ 0 h 2808312"/>
              <a:gd name="connsiteX1" fmla="*/ 5389240 w 5389240"/>
              <a:gd name="connsiteY1" fmla="*/ 0 h 2808312"/>
              <a:gd name="connsiteX2" fmla="*/ 5389240 w 5389240"/>
              <a:gd name="connsiteY2" fmla="*/ 2808312 h 2808312"/>
              <a:gd name="connsiteX3" fmla="*/ 0 w 5389240"/>
              <a:gd name="connsiteY3" fmla="*/ 2808312 h 2808312"/>
              <a:gd name="connsiteX4" fmla="*/ 457200 w 5389240"/>
              <a:gd name="connsiteY4" fmla="*/ 0 h 2808312"/>
              <a:gd name="connsiteX0" fmla="*/ 651164 w 5583204"/>
              <a:gd name="connsiteY0" fmla="*/ 0 h 2808312"/>
              <a:gd name="connsiteX1" fmla="*/ 5583204 w 5583204"/>
              <a:gd name="connsiteY1" fmla="*/ 0 h 2808312"/>
              <a:gd name="connsiteX2" fmla="*/ 5583204 w 5583204"/>
              <a:gd name="connsiteY2" fmla="*/ 2808312 h 2808312"/>
              <a:gd name="connsiteX3" fmla="*/ 0 w 5583204"/>
              <a:gd name="connsiteY3" fmla="*/ 2766749 h 2808312"/>
              <a:gd name="connsiteX4" fmla="*/ 651164 w 5583204"/>
              <a:gd name="connsiteY4" fmla="*/ 0 h 2808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204" h="2808312">
                <a:moveTo>
                  <a:pt x="651164" y="0"/>
                </a:moveTo>
                <a:lnTo>
                  <a:pt x="5583204" y="0"/>
                </a:lnTo>
                <a:lnTo>
                  <a:pt x="5583204" y="2808312"/>
                </a:lnTo>
                <a:lnTo>
                  <a:pt x="0" y="2766749"/>
                </a:lnTo>
                <a:lnTo>
                  <a:pt x="651164"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7"/>
          <p:cNvSpPr>
            <a:spLocks noChangeArrowheads="1"/>
          </p:cNvSpPr>
          <p:nvPr/>
        </p:nvSpPr>
        <p:spPr bwMode="auto">
          <a:xfrm>
            <a:off x="185255" y="3723878"/>
            <a:ext cx="3189775"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 name="TextBox 47"/>
          <p:cNvSpPr>
            <a:spLocks noChangeArrowheads="1"/>
          </p:cNvSpPr>
          <p:nvPr/>
        </p:nvSpPr>
        <p:spPr bwMode="auto">
          <a:xfrm>
            <a:off x="4283968" y="1491630"/>
            <a:ext cx="4464496"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的内容打在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这里</a:t>
            </a:r>
            <a:r>
              <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成功项目展示</a:t>
            </a:r>
          </a:p>
        </p:txBody>
      </p:sp>
      <p:sp>
        <p:nvSpPr>
          <p:cNvPr id="43" name="直接连接符 10"/>
          <p:cNvSpPr>
            <a:spLocks noChangeShapeType="1"/>
          </p:cNvSpPr>
          <p:nvPr/>
        </p:nvSpPr>
        <p:spPr bwMode="auto">
          <a:xfrm flipV="1">
            <a:off x="4447034" y="1130597"/>
            <a:ext cx="0" cy="3385369"/>
          </a:xfrm>
          <a:prstGeom prst="line">
            <a:avLst/>
          </a:prstGeom>
          <a:noFill/>
          <a:ln w="12700" cap="flat" cmpd="sng">
            <a:solidFill>
              <a:schemeClr val="tx1">
                <a:lumMod val="50000"/>
                <a:lumOff val="50000"/>
              </a:schemeClr>
            </a:solidFill>
            <a:prstDash val="sysDash"/>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4" name="椭圆 11"/>
          <p:cNvSpPr>
            <a:spLocks noChangeArrowheads="1"/>
          </p:cNvSpPr>
          <p:nvPr/>
        </p:nvSpPr>
        <p:spPr bwMode="auto">
          <a:xfrm>
            <a:off x="4213672" y="2643758"/>
            <a:ext cx="454819" cy="453628"/>
          </a:xfrm>
          <a:prstGeom prst="ellipse">
            <a:avLst/>
          </a:prstGeom>
          <a:solidFill>
            <a:srgbClr val="92E2D9"/>
          </a:solid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45" name="文本框 12"/>
          <p:cNvSpPr>
            <a:spLocks noChangeArrowheads="1"/>
          </p:cNvSpPr>
          <p:nvPr/>
        </p:nvSpPr>
        <p:spPr bwMode="auto">
          <a:xfrm>
            <a:off x="4225578" y="2703314"/>
            <a:ext cx="44037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b="1" dirty="0">
                <a:solidFill>
                  <a:srgbClr val="FFFFFF"/>
                </a:solidFill>
                <a:latin typeface="微软雅黑" pitchFamily="34" charset="-122"/>
                <a:ea typeface="微软雅黑" pitchFamily="34" charset="-122"/>
                <a:sym typeface="微软雅黑" pitchFamily="34" charset="-122"/>
              </a:rPr>
              <a:t>VS</a:t>
            </a:r>
            <a:endParaRPr lang="zh-CN" altLang="en-US" b="1" dirty="0">
              <a:solidFill>
                <a:srgbClr val="FFFFFF"/>
              </a:solidFill>
              <a:latin typeface="微软雅黑" pitchFamily="34" charset="-122"/>
              <a:ea typeface="微软雅黑" pitchFamily="34" charset="-122"/>
              <a:sym typeface="微软雅黑" pitchFamily="34" charset="-122"/>
            </a:endParaRPr>
          </a:p>
        </p:txBody>
      </p:sp>
      <p:grpSp>
        <p:nvGrpSpPr>
          <p:cNvPr id="24" name="组合 23"/>
          <p:cNvGrpSpPr/>
          <p:nvPr/>
        </p:nvGrpSpPr>
        <p:grpSpPr>
          <a:xfrm>
            <a:off x="1691680" y="1383724"/>
            <a:ext cx="1669830" cy="2080752"/>
            <a:chOff x="1004888" y="716756"/>
            <a:chExt cx="1901429" cy="2369345"/>
          </a:xfrm>
        </p:grpSpPr>
        <p:grpSp>
          <p:nvGrpSpPr>
            <p:cNvPr id="25" name="组合 17"/>
            <p:cNvGrpSpPr>
              <a:grpSpLocks/>
            </p:cNvGrpSpPr>
            <p:nvPr/>
          </p:nvGrpSpPr>
          <p:grpSpPr bwMode="auto">
            <a:xfrm>
              <a:off x="1756173" y="716756"/>
              <a:ext cx="1150144" cy="2187179"/>
              <a:chOff x="0" y="0"/>
              <a:chExt cx="1534410" cy="2916598"/>
            </a:xfrm>
          </p:grpSpPr>
          <p:sp>
            <p:nvSpPr>
              <p:cNvPr id="29" name="矩形 13"/>
              <p:cNvSpPr>
                <a:spLocks noChangeArrowheads="1"/>
              </p:cNvSpPr>
              <p:nvPr/>
            </p:nvSpPr>
            <p:spPr bwMode="auto">
              <a:xfrm rot="1546362">
                <a:off x="61644" y="430704"/>
                <a:ext cx="1411120" cy="2055192"/>
              </a:xfrm>
              <a:prstGeom prst="rect">
                <a:avLst/>
              </a:prstGeom>
              <a:solidFill>
                <a:schemeClr val="bg1">
                  <a:lumMod val="95000"/>
                </a:schemeClr>
              </a:solidFill>
              <a:ln w="12700" cap="flat" cmpd="sng">
                <a:solidFill>
                  <a:srgbClr val="42719B"/>
                </a:solidFill>
                <a:miter lim="800000"/>
                <a:headEnd/>
                <a:tailEnd/>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0" name="Freeform 9"/>
              <p:cNvSpPr>
                <a:spLocks noEditPoints="1" noChangeArrowheads="1"/>
              </p:cNvSpPr>
              <p:nvPr/>
            </p:nvSpPr>
            <p:spPr bwMode="auto">
              <a:xfrm rot="1554409">
                <a:off x="0" y="0"/>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F8625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grpSp>
        <p:sp>
          <p:nvSpPr>
            <p:cNvPr id="26" name="文本框 26"/>
            <p:cNvSpPr>
              <a:spLocks noChangeArrowheads="1"/>
            </p:cNvSpPr>
            <p:nvPr/>
          </p:nvSpPr>
          <p:spPr bwMode="auto">
            <a:xfrm rot="1575535">
              <a:off x="1883754" y="1586237"/>
              <a:ext cx="915222" cy="4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400" b="1" dirty="0">
                  <a:solidFill>
                    <a:schemeClr val="tx1">
                      <a:lumMod val="65000"/>
                      <a:lumOff val="35000"/>
                    </a:schemeClr>
                  </a:solidFill>
                  <a:latin typeface="微软雅黑" pitchFamily="34" charset="-122"/>
                  <a:ea typeface="微软雅黑" pitchFamily="34" charset="-122"/>
                  <a:sym typeface="微软雅黑" pitchFamily="34" charset="-122"/>
                </a:rPr>
                <a:t>25%</a:t>
              </a:r>
              <a:endParaRPr lang="zh-CN" altLang="en-US" sz="24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7" name="任意多边形 27"/>
            <p:cNvSpPr>
              <a:spLocks noChangeArrowheads="1"/>
            </p:cNvSpPr>
            <p:nvPr/>
          </p:nvSpPr>
          <p:spPr bwMode="auto">
            <a:xfrm rot="290175">
              <a:off x="1004888" y="1825229"/>
              <a:ext cx="666750" cy="903684"/>
            </a:xfrm>
            <a:custGeom>
              <a:avLst/>
              <a:gdLst>
                <a:gd name="T0" fmla="*/ 841432 w 889211"/>
                <a:gd name="T1" fmla="*/ 0 h 1205162"/>
                <a:gd name="T2" fmla="*/ 679450 w 889211"/>
                <a:gd name="T3" fmla="*/ 17712 h 1205162"/>
                <a:gd name="T4" fmla="*/ 558800 w 889211"/>
                <a:gd name="T5" fmla="*/ 125662 h 1205162"/>
                <a:gd name="T6" fmla="*/ 387350 w 889211"/>
                <a:gd name="T7" fmla="*/ 417762 h 1205162"/>
                <a:gd name="T8" fmla="*/ 254000 w 889211"/>
                <a:gd name="T9" fmla="*/ 747962 h 1205162"/>
                <a:gd name="T10" fmla="*/ 0 w 889211"/>
                <a:gd name="T11" fmla="*/ 989262 h 1205162"/>
                <a:gd name="T12" fmla="*/ 431800 w 889211"/>
                <a:gd name="T13" fmla="*/ 1205162 h 1205162"/>
                <a:gd name="T14" fmla="*/ 482600 w 889211"/>
                <a:gd name="T15" fmla="*/ 1128962 h 1205162"/>
                <a:gd name="T16" fmla="*/ 622300 w 889211"/>
                <a:gd name="T17" fmla="*/ 1078162 h 1205162"/>
                <a:gd name="T18" fmla="*/ 679450 w 889211"/>
                <a:gd name="T19" fmla="*/ 1033712 h 1205162"/>
                <a:gd name="T20" fmla="*/ 613205 w 889211"/>
                <a:gd name="T21" fmla="*/ 975070 h 1205162"/>
                <a:gd name="T22" fmla="*/ 692150 w 889211"/>
                <a:gd name="T23" fmla="*/ 881312 h 1205162"/>
                <a:gd name="T24" fmla="*/ 882650 w 889211"/>
                <a:gd name="T25" fmla="*/ 697162 h 1205162"/>
                <a:gd name="T26" fmla="*/ 863600 w 889211"/>
                <a:gd name="T27" fmla="*/ 576512 h 1205162"/>
                <a:gd name="T28" fmla="*/ 742950 w 889211"/>
                <a:gd name="T29" fmla="*/ 582862 h 1205162"/>
                <a:gd name="T30" fmla="*/ 581349 w 889211"/>
                <a:gd name="T31" fmla="*/ 682614 h 1205162"/>
                <a:gd name="T32" fmla="*/ 765477 w 889211"/>
                <a:gd name="T33" fmla="*/ 205829 h 1205162"/>
                <a:gd name="T34" fmla="*/ 841432 w 889211"/>
                <a:gd name="T35" fmla="*/ 0 h 1205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9211"/>
                <a:gd name="T55" fmla="*/ 0 h 1205162"/>
                <a:gd name="T56" fmla="*/ 889211 w 889211"/>
                <a:gd name="T57" fmla="*/ 1205162 h 1205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8" name="任意多边形 28"/>
            <p:cNvSpPr>
              <a:spLocks noChangeArrowheads="1"/>
            </p:cNvSpPr>
            <p:nvPr/>
          </p:nvSpPr>
          <p:spPr bwMode="auto">
            <a:xfrm>
              <a:off x="2266950" y="2118123"/>
              <a:ext cx="539354" cy="967978"/>
            </a:xfrm>
            <a:custGeom>
              <a:avLst/>
              <a:gdLst>
                <a:gd name="T0" fmla="*/ 323850 w 719666"/>
                <a:gd name="T1" fmla="*/ 1290552 h 1290552"/>
                <a:gd name="T2" fmla="*/ 292100 w 719666"/>
                <a:gd name="T3" fmla="*/ 1169902 h 1290552"/>
                <a:gd name="T4" fmla="*/ 177800 w 719666"/>
                <a:gd name="T5" fmla="*/ 1125452 h 1290552"/>
                <a:gd name="T6" fmla="*/ 12700 w 719666"/>
                <a:gd name="T7" fmla="*/ 788902 h 1290552"/>
                <a:gd name="T8" fmla="*/ 139700 w 719666"/>
                <a:gd name="T9" fmla="*/ 636502 h 1290552"/>
                <a:gd name="T10" fmla="*/ 0 w 719666"/>
                <a:gd name="T11" fmla="*/ 58652 h 1290552"/>
                <a:gd name="T12" fmla="*/ 50800 w 719666"/>
                <a:gd name="T13" fmla="*/ 1502 h 1290552"/>
                <a:gd name="T14" fmla="*/ 120650 w 719666"/>
                <a:gd name="T15" fmla="*/ 20552 h 1290552"/>
                <a:gd name="T16" fmla="*/ 254000 w 719666"/>
                <a:gd name="T17" fmla="*/ 446002 h 1290552"/>
                <a:gd name="T18" fmla="*/ 349250 w 719666"/>
                <a:gd name="T19" fmla="*/ 446002 h 1290552"/>
                <a:gd name="T20" fmla="*/ 406400 w 719666"/>
                <a:gd name="T21" fmla="*/ 515852 h 1290552"/>
                <a:gd name="T22" fmla="*/ 546100 w 719666"/>
                <a:gd name="T23" fmla="*/ 541252 h 1290552"/>
                <a:gd name="T24" fmla="*/ 596900 w 719666"/>
                <a:gd name="T25" fmla="*/ 655552 h 1290552"/>
                <a:gd name="T26" fmla="*/ 698500 w 719666"/>
                <a:gd name="T27" fmla="*/ 687302 h 1290552"/>
                <a:gd name="T28" fmla="*/ 717550 w 719666"/>
                <a:gd name="T29" fmla="*/ 1023852 h 1290552"/>
                <a:gd name="T30" fmla="*/ 717550 w 719666"/>
                <a:gd name="T31" fmla="*/ 1023852 h 1290552"/>
                <a:gd name="T32" fmla="*/ 685800 w 719666"/>
                <a:gd name="T33" fmla="*/ 1049252 h 1290552"/>
                <a:gd name="T34" fmla="*/ 717550 w 719666"/>
                <a:gd name="T35" fmla="*/ 1150852 h 1290552"/>
                <a:gd name="T36" fmla="*/ 323850 w 719666"/>
                <a:gd name="T37" fmla="*/ 1290552 h 12905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9666"/>
                <a:gd name="T58" fmla="*/ 0 h 1290552"/>
                <a:gd name="T59" fmla="*/ 719666 w 719666"/>
                <a:gd name="T60" fmla="*/ 1290552 h 12905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grpSp>
        <p:nvGrpSpPr>
          <p:cNvPr id="31" name="组合 30"/>
          <p:cNvGrpSpPr/>
          <p:nvPr/>
        </p:nvGrpSpPr>
        <p:grpSpPr>
          <a:xfrm>
            <a:off x="5342546" y="1311578"/>
            <a:ext cx="2248048" cy="2225044"/>
            <a:chOff x="5915025" y="581025"/>
            <a:chExt cx="2559844" cy="2533650"/>
          </a:xfrm>
        </p:grpSpPr>
        <p:grpSp>
          <p:nvGrpSpPr>
            <p:cNvPr id="32" name="组合 20"/>
            <p:cNvGrpSpPr>
              <a:grpSpLocks/>
            </p:cNvGrpSpPr>
            <p:nvPr/>
          </p:nvGrpSpPr>
          <p:grpSpPr bwMode="auto">
            <a:xfrm>
              <a:off x="5915025" y="581025"/>
              <a:ext cx="1777604" cy="2214563"/>
              <a:chOff x="0" y="0"/>
              <a:chExt cx="2370138" cy="2951163"/>
            </a:xfrm>
          </p:grpSpPr>
          <p:sp>
            <p:nvSpPr>
              <p:cNvPr id="36" name="矩形 18"/>
              <p:cNvSpPr>
                <a:spLocks noChangeArrowheads="1"/>
              </p:cNvSpPr>
              <p:nvPr/>
            </p:nvSpPr>
            <p:spPr bwMode="auto">
              <a:xfrm rot="20217308">
                <a:off x="30038" y="134080"/>
                <a:ext cx="2225280" cy="2356328"/>
              </a:xfrm>
              <a:prstGeom prst="rect">
                <a:avLst/>
              </a:prstGeom>
              <a:solidFill>
                <a:schemeClr val="bg1">
                  <a:lumMod val="9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2" name="Freeform 5"/>
              <p:cNvSpPr>
                <a:spLocks noEditPoints="1" noChangeArrowheads="1"/>
              </p:cNvSpPr>
              <p:nvPr/>
            </p:nvSpPr>
            <p:spPr bwMode="auto">
              <a:xfrm rot="20219048">
                <a:off x="0" y="0"/>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F5CA4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sym typeface="宋体" pitchFamily="2" charset="-122"/>
                </a:endParaRPr>
              </a:p>
            </p:txBody>
          </p:sp>
        </p:grpSp>
        <p:sp>
          <p:nvSpPr>
            <p:cNvPr id="33" name="文本框 21"/>
            <p:cNvSpPr>
              <a:spLocks noChangeArrowheads="1"/>
            </p:cNvSpPr>
            <p:nvPr/>
          </p:nvSpPr>
          <p:spPr bwMode="auto">
            <a:xfrm rot="20096662">
              <a:off x="6219151" y="1263397"/>
              <a:ext cx="1105057" cy="60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3000" b="1" dirty="0">
                  <a:solidFill>
                    <a:schemeClr val="tx1">
                      <a:lumMod val="65000"/>
                      <a:lumOff val="35000"/>
                    </a:schemeClr>
                  </a:solidFill>
                  <a:latin typeface="微软雅黑" pitchFamily="34" charset="-122"/>
                  <a:ea typeface="微软雅黑" pitchFamily="34" charset="-122"/>
                  <a:sym typeface="微软雅黑" pitchFamily="34" charset="-122"/>
                </a:rPr>
                <a:t>75%</a:t>
              </a:r>
              <a:endParaRPr lang="zh-CN" altLang="en-US" sz="30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4" name="任意多边形 29"/>
            <p:cNvSpPr>
              <a:spLocks noChangeArrowheads="1"/>
            </p:cNvSpPr>
            <p:nvPr/>
          </p:nvSpPr>
          <p:spPr bwMode="auto">
            <a:xfrm>
              <a:off x="5949554" y="2397919"/>
              <a:ext cx="608409" cy="716756"/>
            </a:xfrm>
            <a:custGeom>
              <a:avLst/>
              <a:gdLst>
                <a:gd name="T0" fmla="*/ 0 w 810351"/>
                <a:gd name="T1" fmla="*/ 885825 h 957262"/>
                <a:gd name="T2" fmla="*/ 133350 w 810351"/>
                <a:gd name="T3" fmla="*/ 714375 h 957262"/>
                <a:gd name="T4" fmla="*/ 171450 w 810351"/>
                <a:gd name="T5" fmla="*/ 481012 h 957262"/>
                <a:gd name="T6" fmla="*/ 288925 w 810351"/>
                <a:gd name="T7" fmla="*/ 0 h 957262"/>
                <a:gd name="T8" fmla="*/ 508000 w 810351"/>
                <a:gd name="T9" fmla="*/ 520700 h 957262"/>
                <a:gd name="T10" fmla="*/ 590550 w 810351"/>
                <a:gd name="T11" fmla="*/ 433387 h 957262"/>
                <a:gd name="T12" fmla="*/ 747713 w 810351"/>
                <a:gd name="T13" fmla="*/ 266700 h 957262"/>
                <a:gd name="T14" fmla="*/ 809625 w 810351"/>
                <a:gd name="T15" fmla="*/ 333375 h 957262"/>
                <a:gd name="T16" fmla="*/ 647700 w 810351"/>
                <a:gd name="T17" fmla="*/ 609600 h 957262"/>
                <a:gd name="T18" fmla="*/ 661988 w 810351"/>
                <a:gd name="T19" fmla="*/ 681037 h 957262"/>
                <a:gd name="T20" fmla="*/ 547688 w 810351"/>
                <a:gd name="T21" fmla="*/ 809625 h 957262"/>
                <a:gd name="T22" fmla="*/ 423863 w 810351"/>
                <a:gd name="T23" fmla="*/ 866775 h 957262"/>
                <a:gd name="T24" fmla="*/ 381000 w 810351"/>
                <a:gd name="T25" fmla="*/ 957262 h 957262"/>
                <a:gd name="T26" fmla="*/ 0 w 810351"/>
                <a:gd name="T27" fmla="*/ 885825 h 9572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0351"/>
                <a:gd name="T43" fmla="*/ 0 h 957262"/>
                <a:gd name="T44" fmla="*/ 810351 w 810351"/>
                <a:gd name="T45" fmla="*/ 957262 h 9572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任意多边形 30"/>
            <p:cNvSpPr>
              <a:spLocks noChangeArrowheads="1"/>
            </p:cNvSpPr>
            <p:nvPr/>
          </p:nvSpPr>
          <p:spPr bwMode="auto">
            <a:xfrm>
              <a:off x="7670006" y="1854994"/>
              <a:ext cx="804863" cy="615554"/>
            </a:xfrm>
            <a:custGeom>
              <a:avLst/>
              <a:gdLst>
                <a:gd name="T0" fmla="*/ 1071738 w 1071738"/>
                <a:gd name="T1" fmla="*/ 521075 h 821112"/>
                <a:gd name="T2" fmla="*/ 852663 w 1071738"/>
                <a:gd name="T3" fmla="*/ 482975 h 821112"/>
                <a:gd name="T4" fmla="*/ 600251 w 1071738"/>
                <a:gd name="T5" fmla="*/ 221037 h 821112"/>
                <a:gd name="T6" fmla="*/ 300213 w 1071738"/>
                <a:gd name="T7" fmla="*/ 1962 h 821112"/>
                <a:gd name="T8" fmla="*/ 238301 w 1071738"/>
                <a:gd name="T9" fmla="*/ 19425 h 821112"/>
                <a:gd name="T10" fmla="*/ 428801 w 1071738"/>
                <a:gd name="T11" fmla="*/ 503612 h 821112"/>
                <a:gd name="T12" fmla="*/ 357363 w 1071738"/>
                <a:gd name="T13" fmla="*/ 544887 h 821112"/>
                <a:gd name="T14" fmla="*/ 162101 w 1071738"/>
                <a:gd name="T15" fmla="*/ 473450 h 821112"/>
                <a:gd name="T16" fmla="*/ 4938 w 1071738"/>
                <a:gd name="T17" fmla="*/ 492500 h 821112"/>
                <a:gd name="T18" fmla="*/ 23988 w 1071738"/>
                <a:gd name="T19" fmla="*/ 568700 h 821112"/>
                <a:gd name="T20" fmla="*/ 252588 w 1071738"/>
                <a:gd name="T21" fmla="*/ 683000 h 821112"/>
                <a:gd name="T22" fmla="*/ 385938 w 1071738"/>
                <a:gd name="T23" fmla="*/ 763962 h 821112"/>
                <a:gd name="T24" fmla="*/ 747888 w 1071738"/>
                <a:gd name="T25" fmla="*/ 768725 h 821112"/>
                <a:gd name="T26" fmla="*/ 814563 w 1071738"/>
                <a:gd name="T27" fmla="*/ 821112 h 821112"/>
                <a:gd name="T28" fmla="*/ 1071738 w 1071738"/>
                <a:gd name="T29" fmla="*/ 521075 h 821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71738"/>
                <a:gd name="T46" fmla="*/ 0 h 821112"/>
                <a:gd name="T47" fmla="*/ 1071738 w 1071738"/>
                <a:gd name="T48" fmla="*/ 821112 h 821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chemeClr val="tx1">
                <a:lumMod val="65000"/>
                <a:lumOff val="3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53" name="矩形 52"/>
          <p:cNvSpPr/>
          <p:nvPr/>
        </p:nvSpPr>
        <p:spPr>
          <a:xfrm>
            <a:off x="755576" y="3579863"/>
            <a:ext cx="2916325" cy="307777"/>
          </a:xfrm>
          <a:prstGeom prst="rect">
            <a:avLst/>
          </a:prstGeom>
        </p:spPr>
        <p:txBody>
          <a:bodyPr wrap="square">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755576" y="390215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55" name="矩形 54"/>
          <p:cNvSpPr/>
          <p:nvPr/>
        </p:nvSpPr>
        <p:spPr>
          <a:xfrm>
            <a:off x="5184067" y="3579863"/>
            <a:ext cx="2916325" cy="307777"/>
          </a:xfrm>
          <a:prstGeom prst="rect">
            <a:avLst/>
          </a:prstGeom>
        </p:spPr>
        <p:txBody>
          <a:bodyPr wrap="square">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5184067" y="3902156"/>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ppt_y-#ppt_h/2"/>
                                          </p:val>
                                        </p:tav>
                                        <p:tav tm="100000">
                                          <p:val>
                                            <p:strVal val="#ppt_y"/>
                                          </p:val>
                                        </p:tav>
                                      </p:tavLst>
                                    </p:anim>
                                    <p:anim calcmode="lin" valueType="num">
                                      <p:cBhvr>
                                        <p:cTn id="31" dur="500" fill="hold"/>
                                        <p:tgtEl>
                                          <p:spTgt spid="53"/>
                                        </p:tgtEl>
                                        <p:attrNameLst>
                                          <p:attrName>ppt_w</p:attrName>
                                        </p:attrNameLst>
                                      </p:cBhvr>
                                      <p:tavLst>
                                        <p:tav tm="0">
                                          <p:val>
                                            <p:strVal val="#ppt_w"/>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childTnLst>
                                </p:cTn>
                              </p:par>
                            </p:childTnLst>
                          </p:cTn>
                        </p:par>
                        <p:par>
                          <p:cTn id="33" fill="hold">
                            <p:stCondLst>
                              <p:cond delay="2850"/>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3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350"/>
                            </p:stCondLst>
                            <p:childTnLst>
                              <p:par>
                                <p:cTn id="44" presetID="17" presetClass="entr" presetSubtype="1"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ppt_h/2"/>
                                          </p:val>
                                        </p:tav>
                                        <p:tav tm="100000">
                                          <p:val>
                                            <p:strVal val="#ppt_y"/>
                                          </p:val>
                                        </p:tav>
                                      </p:tavLst>
                                    </p:anim>
                                    <p:anim calcmode="lin" valueType="num">
                                      <p:cBhvr>
                                        <p:cTn id="48" dur="500" fill="hold"/>
                                        <p:tgtEl>
                                          <p:spTgt spid="55"/>
                                        </p:tgtEl>
                                        <p:attrNameLst>
                                          <p:attrName>ppt_w</p:attrName>
                                        </p:attrNameLst>
                                      </p:cBhvr>
                                      <p:tavLst>
                                        <p:tav tm="0">
                                          <p:val>
                                            <p:strVal val="#ppt_w"/>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childTnLst>
                                </p:cTn>
                              </p:par>
                            </p:childTnLst>
                          </p:cTn>
                        </p:par>
                        <p:par>
                          <p:cTn id="50" fill="hold">
                            <p:stCondLst>
                              <p:cond delay="52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p:bldP spid="53" grpId="0"/>
      <p:bldP spid="54" grpId="0"/>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2957770"/>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1694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20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79A4C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endParaRPr lang="zh-CN" altLang="en-US">
              <a:solidFill>
                <a:schemeClr val="tx1">
                  <a:lumMod val="65000"/>
                  <a:lumOff val="35000"/>
                </a:schemeClr>
              </a:solidFill>
            </a:endParaRPr>
          </a:p>
        </p:txBody>
      </p:sp>
      <p:sp>
        <p:nvSpPr>
          <p:cNvPr id="22"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000000"/>
                </a:solidFill>
                <a:latin typeface="微软雅黑" pitchFamily="34" charset="-122"/>
                <a:ea typeface="微软雅黑" pitchFamily="34" charset="-122"/>
                <a:sym typeface="Arial"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工作不足之处</a:t>
            </a:r>
            <a:endParaRPr lang="zh-CN" altLang="en-US" dirty="0"/>
          </a:p>
        </p:txBody>
      </p:sp>
    </p:spTree>
    <p:extLst>
      <p:ext uri="{BB962C8B-B14F-4D97-AF65-F5344CB8AC3E}">
        <p14:creationId xmlns:p14="http://schemas.microsoft.com/office/powerpoint/2010/main" val="357608843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p>
        </p:txBody>
      </p:sp>
      <p:sp>
        <p:nvSpPr>
          <p:cNvPr id="3" name="Oval 6"/>
          <p:cNvSpPr>
            <a:spLocks noChangeArrowheads="1"/>
          </p:cNvSpPr>
          <p:nvPr/>
        </p:nvSpPr>
        <p:spPr bwMode="auto">
          <a:xfrm>
            <a:off x="2616200" y="1262062"/>
            <a:ext cx="1885950" cy="1887538"/>
          </a:xfrm>
          <a:prstGeom prst="ellipse">
            <a:avLst/>
          </a:pr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Oval 7"/>
          <p:cNvSpPr>
            <a:spLocks noChangeArrowheads="1"/>
          </p:cNvSpPr>
          <p:nvPr/>
        </p:nvSpPr>
        <p:spPr bwMode="auto">
          <a:xfrm>
            <a:off x="3824288" y="1674812"/>
            <a:ext cx="2347912" cy="2349500"/>
          </a:xfrm>
          <a:prstGeom prst="ellipse">
            <a:avLst/>
          </a:pr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8"/>
          <p:cNvSpPr>
            <a:spLocks noChangeArrowheads="1"/>
          </p:cNvSpPr>
          <p:nvPr/>
        </p:nvSpPr>
        <p:spPr bwMode="auto">
          <a:xfrm>
            <a:off x="4748213" y="1223962"/>
            <a:ext cx="1768475" cy="1768475"/>
          </a:xfrm>
          <a:prstGeom prst="ellipse">
            <a:avLst/>
          </a:pr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Oval 10"/>
          <p:cNvSpPr>
            <a:spLocks noChangeArrowheads="1"/>
          </p:cNvSpPr>
          <p:nvPr/>
        </p:nvSpPr>
        <p:spPr bwMode="auto">
          <a:xfrm>
            <a:off x="5445125" y="3208337"/>
            <a:ext cx="1071563" cy="1071563"/>
          </a:xfrm>
          <a:prstGeom prst="ellipse">
            <a:avLst/>
          </a:prstGeom>
          <a:solidFill>
            <a:srgbClr val="79A4C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Oval 12"/>
          <p:cNvSpPr>
            <a:spLocks noChangeArrowheads="1"/>
          </p:cNvSpPr>
          <p:nvPr/>
        </p:nvSpPr>
        <p:spPr bwMode="auto">
          <a:xfrm>
            <a:off x="3097213" y="2706687"/>
            <a:ext cx="1601787" cy="1601788"/>
          </a:xfrm>
          <a:prstGeom prst="ellipse">
            <a:avLst/>
          </a:pr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TextBox 682"/>
          <p:cNvSpPr>
            <a:spLocks noChangeArrowheads="1"/>
          </p:cNvSpPr>
          <p:nvPr/>
        </p:nvSpPr>
        <p:spPr bwMode="auto">
          <a:xfrm>
            <a:off x="3089275" y="1898650"/>
            <a:ext cx="9382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400" dirty="0">
                <a:solidFill>
                  <a:schemeClr val="bg1"/>
                </a:solidFill>
                <a:sym typeface="Calibri" pitchFamily="34" charset="0"/>
              </a:rPr>
              <a:t>35%</a:t>
            </a:r>
            <a:endParaRPr lang="zh-CN" altLang="en-US" sz="3400" dirty="0">
              <a:solidFill>
                <a:schemeClr val="bg1"/>
              </a:solidFill>
              <a:sym typeface="Calibri" pitchFamily="34" charset="0"/>
            </a:endParaRPr>
          </a:p>
        </p:txBody>
      </p:sp>
      <p:sp>
        <p:nvSpPr>
          <p:cNvPr id="15" name="TextBox 682"/>
          <p:cNvSpPr>
            <a:spLocks noChangeArrowheads="1"/>
          </p:cNvSpPr>
          <p:nvPr/>
        </p:nvSpPr>
        <p:spPr bwMode="auto">
          <a:xfrm>
            <a:off x="4462463" y="2495550"/>
            <a:ext cx="1071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4000" dirty="0">
                <a:solidFill>
                  <a:schemeClr val="bg1"/>
                </a:solidFill>
                <a:sym typeface="Calibri" pitchFamily="34" charset="0"/>
              </a:rPr>
              <a:t>70%</a:t>
            </a:r>
            <a:endParaRPr lang="zh-CN" altLang="en-US" sz="4000" dirty="0">
              <a:solidFill>
                <a:schemeClr val="bg1"/>
              </a:solidFill>
              <a:sym typeface="Calibri" pitchFamily="34" charset="0"/>
            </a:endParaRPr>
          </a:p>
        </p:txBody>
      </p:sp>
      <p:sp>
        <p:nvSpPr>
          <p:cNvPr id="16" name="TextBox 682"/>
          <p:cNvSpPr>
            <a:spLocks noChangeArrowheads="1"/>
          </p:cNvSpPr>
          <p:nvPr/>
        </p:nvSpPr>
        <p:spPr bwMode="auto">
          <a:xfrm>
            <a:off x="5184775" y="1816100"/>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chemeClr val="bg1"/>
                </a:solidFill>
                <a:sym typeface="Calibri" pitchFamily="34" charset="0"/>
              </a:rPr>
              <a:t>28%</a:t>
            </a:r>
            <a:endParaRPr lang="zh-CN" altLang="en-US" sz="3200" dirty="0">
              <a:solidFill>
                <a:schemeClr val="bg1"/>
              </a:solidFill>
              <a:sym typeface="Calibri" pitchFamily="34" charset="0"/>
            </a:endParaRPr>
          </a:p>
        </p:txBody>
      </p:sp>
      <p:sp>
        <p:nvSpPr>
          <p:cNvPr id="18" name="TextBox 682"/>
          <p:cNvSpPr>
            <a:spLocks noChangeArrowheads="1"/>
          </p:cNvSpPr>
          <p:nvPr/>
        </p:nvSpPr>
        <p:spPr bwMode="auto">
          <a:xfrm>
            <a:off x="5605463" y="3465512"/>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800" dirty="0">
                <a:solidFill>
                  <a:schemeClr val="bg1"/>
                </a:solidFill>
                <a:sym typeface="Calibri" pitchFamily="34" charset="0"/>
              </a:rPr>
              <a:t>12%</a:t>
            </a:r>
            <a:endParaRPr lang="zh-CN" altLang="en-US" sz="2800" dirty="0">
              <a:solidFill>
                <a:schemeClr val="bg1"/>
              </a:solidFill>
              <a:sym typeface="Calibri" pitchFamily="34" charset="0"/>
            </a:endParaRPr>
          </a:p>
        </p:txBody>
      </p:sp>
      <p:sp>
        <p:nvSpPr>
          <p:cNvPr id="19" name="TextBox 682"/>
          <p:cNvSpPr>
            <a:spLocks noChangeArrowheads="1"/>
          </p:cNvSpPr>
          <p:nvPr/>
        </p:nvSpPr>
        <p:spPr bwMode="auto">
          <a:xfrm>
            <a:off x="3451225" y="3214687"/>
            <a:ext cx="893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chemeClr val="bg1"/>
                </a:solidFill>
                <a:sym typeface="Calibri" pitchFamily="34" charset="0"/>
              </a:rPr>
              <a:t>23%</a:t>
            </a:r>
            <a:endParaRPr lang="zh-CN" altLang="en-US" sz="3200" dirty="0">
              <a:solidFill>
                <a:schemeClr val="bg1"/>
              </a:solidFill>
              <a:sym typeface="Calibri" pitchFamily="34" charset="0"/>
            </a:endParaRPr>
          </a:p>
        </p:txBody>
      </p:sp>
      <p:sp>
        <p:nvSpPr>
          <p:cNvPr id="20" name="直接连接符 19"/>
          <p:cNvSpPr>
            <a:spLocks noChangeShapeType="1"/>
          </p:cNvSpPr>
          <p:nvPr/>
        </p:nvSpPr>
        <p:spPr bwMode="auto">
          <a:xfrm flipH="1">
            <a:off x="611188" y="2205037"/>
            <a:ext cx="2005012"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flipH="1">
            <a:off x="611188" y="3538537"/>
            <a:ext cx="2486025" cy="158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直接连接符 23"/>
          <p:cNvSpPr>
            <a:spLocks noChangeShapeType="1"/>
          </p:cNvSpPr>
          <p:nvPr/>
        </p:nvSpPr>
        <p:spPr bwMode="auto">
          <a:xfrm flipH="1">
            <a:off x="6516688" y="3767137"/>
            <a:ext cx="2016125"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flipH="1">
            <a:off x="6172200" y="2849562"/>
            <a:ext cx="2360613" cy="0"/>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8" name="直接连接符 27"/>
          <p:cNvSpPr>
            <a:spLocks noChangeShapeType="1"/>
          </p:cNvSpPr>
          <p:nvPr/>
        </p:nvSpPr>
        <p:spPr bwMode="auto">
          <a:xfrm flipH="1">
            <a:off x="6516688" y="2087562"/>
            <a:ext cx="2016125" cy="20638"/>
          </a:xfrm>
          <a:prstGeom prst="line">
            <a:avLst/>
          </a:prstGeom>
          <a:noFill/>
          <a:ln w="12700" cap="flat" cmpd="sng">
            <a:solidFill>
              <a:srgbClr val="7F7F7F"/>
            </a:solidFill>
            <a:prstDash val="dash"/>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0" name="矩形 29"/>
          <p:cNvSpPr/>
          <p:nvPr/>
        </p:nvSpPr>
        <p:spPr>
          <a:xfrm>
            <a:off x="649254" y="186272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9253" y="2211710"/>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2" name="矩形 31"/>
          <p:cNvSpPr/>
          <p:nvPr/>
        </p:nvSpPr>
        <p:spPr>
          <a:xfrm>
            <a:off x="649254" y="3232348"/>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649253" y="358133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4" name="矩形 33"/>
          <p:cNvSpPr/>
          <p:nvPr/>
        </p:nvSpPr>
        <p:spPr>
          <a:xfrm>
            <a:off x="6594789" y="174476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6594788" y="2067694"/>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6" name="矩形 35"/>
          <p:cNvSpPr/>
          <p:nvPr/>
        </p:nvSpPr>
        <p:spPr>
          <a:xfrm>
            <a:off x="6594789" y="2557186"/>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6594788" y="28597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38" name="矩形 37"/>
          <p:cNvSpPr/>
          <p:nvPr/>
        </p:nvSpPr>
        <p:spPr>
          <a:xfrm>
            <a:off x="6594789" y="3416101"/>
            <a:ext cx="1938024" cy="307777"/>
          </a:xfrm>
          <a:prstGeom prst="rect">
            <a:avLst/>
          </a:prstGeom>
        </p:spPr>
        <p:txBody>
          <a:bodyPr wrap="square">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a:t>
            </a:r>
            <a:r>
              <a:rPr lang="zh-CN" altLang="en-US" sz="1400" b="1" dirty="0">
                <a:solidFill>
                  <a:schemeClr val="tx1">
                    <a:lumMod val="65000"/>
                    <a:lumOff val="35000"/>
                  </a:schemeClr>
                </a:solidFill>
                <a:latin typeface="微软雅黑" pitchFamily="34" charset="-122"/>
                <a:ea typeface="微软雅黑" pitchFamily="34" charset="-122"/>
              </a:rPr>
              <a:t>添加</a:t>
            </a:r>
            <a:r>
              <a:rPr lang="zh-CN" altLang="en-US" sz="1400" b="1" dirty="0" smtClean="0">
                <a:solidFill>
                  <a:schemeClr val="tx1">
                    <a:lumMod val="65000"/>
                    <a:lumOff val="35000"/>
                  </a:schemeClr>
                </a:solidFill>
                <a:latin typeface="微软雅黑" pitchFamily="34" charset="-122"/>
                <a:ea typeface="微软雅黑" pitchFamily="34" charset="-122"/>
              </a:rPr>
              <a:t>文字</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6594788" y="3714582"/>
            <a:ext cx="1938023" cy="532453"/>
          </a:xfrm>
          <a:prstGeom prst="rect">
            <a:avLst/>
          </a:prstGeom>
          <a:noFill/>
        </p:spPr>
        <p:txBody>
          <a:bodyPr wrap="square" rtlCol="0">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Tree>
    <p:extLst>
      <p:ext uri="{BB962C8B-B14F-4D97-AF65-F5344CB8AC3E}">
        <p14:creationId xmlns:p14="http://schemas.microsoft.com/office/powerpoint/2010/main" val="2919715709"/>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par>
                          <p:cTn id="62" fill="hold">
                            <p:stCondLst>
                              <p:cond delay="2500"/>
                            </p:stCondLst>
                            <p:childTnLst>
                              <p:par>
                                <p:cTn id="63" presetID="17" presetClass="entr" presetSubtype="1"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ppt_h/2"/>
                                          </p:val>
                                        </p:tav>
                                        <p:tav tm="100000">
                                          <p:val>
                                            <p:strVal val="#ppt_y"/>
                                          </p:val>
                                        </p:tav>
                                      </p:tavLst>
                                    </p:anim>
                                    <p:anim calcmode="lin" valueType="num">
                                      <p:cBhvr>
                                        <p:cTn id="67" dur="500" fill="hold"/>
                                        <p:tgtEl>
                                          <p:spTgt spid="30"/>
                                        </p:tgtEl>
                                        <p:attrNameLst>
                                          <p:attrName>ppt_w</p:attrName>
                                        </p:attrNameLst>
                                      </p:cBhvr>
                                      <p:tavLst>
                                        <p:tav tm="0">
                                          <p:val>
                                            <p:strVal val="#ppt_w"/>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childTnLst>
                                </p:cTn>
                              </p:par>
                              <p:par>
                                <p:cTn id="69" presetID="10" presetClass="entr" presetSubtype="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3250"/>
                            </p:stCondLst>
                            <p:childTnLst>
                              <p:par>
                                <p:cTn id="73" presetID="17" presetClass="entr" presetSubtype="1" fill="hold" grpId="0" nodeType="afterEffect">
                                  <p:stCondLst>
                                    <p:cond delay="0"/>
                                  </p:stCondLst>
                                  <p:iterate type="lt">
                                    <p:tmPct val="10000"/>
                                  </p:iterate>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ppt_h/2"/>
                                          </p:val>
                                        </p:tav>
                                        <p:tav tm="100000">
                                          <p:val>
                                            <p:strVal val="#ppt_y"/>
                                          </p:val>
                                        </p:tav>
                                      </p:tavLst>
                                    </p:anim>
                                    <p:anim calcmode="lin" valueType="num">
                                      <p:cBhvr>
                                        <p:cTn id="77" dur="500" fill="hold"/>
                                        <p:tgtEl>
                                          <p:spTgt spid="32"/>
                                        </p:tgtEl>
                                        <p:attrNameLst>
                                          <p:attrName>ppt_w</p:attrName>
                                        </p:attrNameLst>
                                      </p:cBhvr>
                                      <p:tavLst>
                                        <p:tav tm="0">
                                          <p:val>
                                            <p:strVal val="#ppt_w"/>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10" presetClass="entr" presetSubtype="0" fill="hold" grpId="0" nodeType="withEffect">
                                  <p:stCondLst>
                                    <p:cond delay="25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4000"/>
                            </p:stCondLst>
                            <p:childTnLst>
                              <p:par>
                                <p:cTn id="83" presetID="17" presetClass="entr" presetSubtype="1" fill="hold" grpId="0" nodeType="afterEffect">
                                  <p:stCondLst>
                                    <p:cond delay="0"/>
                                  </p:stCondLst>
                                  <p:iterate type="lt">
                                    <p:tmPct val="10000"/>
                                  </p:iterate>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ppt_h/2"/>
                                          </p:val>
                                        </p:tav>
                                        <p:tav tm="100000">
                                          <p:val>
                                            <p:strVal val="#ppt_y"/>
                                          </p:val>
                                        </p:tav>
                                      </p:tavLst>
                                    </p:anim>
                                    <p:anim calcmode="lin" valueType="num">
                                      <p:cBhvr>
                                        <p:cTn id="87" dur="500" fill="hold"/>
                                        <p:tgtEl>
                                          <p:spTgt spid="34"/>
                                        </p:tgtEl>
                                        <p:attrNameLst>
                                          <p:attrName>ppt_w</p:attrName>
                                        </p:attrNameLst>
                                      </p:cBhvr>
                                      <p:tavLst>
                                        <p:tav tm="0">
                                          <p:val>
                                            <p:strVal val="#ppt_w"/>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4750"/>
                            </p:stCondLst>
                            <p:childTnLst>
                              <p:par>
                                <p:cTn id="93" presetID="17" presetClass="entr" presetSubtype="1" fill="hold" grpId="0" nodeType="afterEffect">
                                  <p:stCondLst>
                                    <p:cond delay="0"/>
                                  </p:stCondLst>
                                  <p:iterate type="lt">
                                    <p:tmPct val="10000"/>
                                  </p:iterate>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ppt_x</p:attrName>
                                        </p:attrNameLst>
                                      </p:cBhvr>
                                      <p:tavLst>
                                        <p:tav tm="0">
                                          <p:val>
                                            <p:strVal val="#ppt_x"/>
                                          </p:val>
                                        </p:tav>
                                        <p:tav tm="100000">
                                          <p:val>
                                            <p:strVal val="#ppt_x"/>
                                          </p:val>
                                        </p:tav>
                                      </p:tavLst>
                                    </p:anim>
                                    <p:anim calcmode="lin" valueType="num">
                                      <p:cBhvr>
                                        <p:cTn id="96" dur="500" fill="hold"/>
                                        <p:tgtEl>
                                          <p:spTgt spid="36"/>
                                        </p:tgtEl>
                                        <p:attrNameLst>
                                          <p:attrName>ppt_y</p:attrName>
                                        </p:attrNameLst>
                                      </p:cBhvr>
                                      <p:tavLst>
                                        <p:tav tm="0">
                                          <p:val>
                                            <p:strVal val="#ppt_y-#ppt_h/2"/>
                                          </p:val>
                                        </p:tav>
                                        <p:tav tm="100000">
                                          <p:val>
                                            <p:strVal val="#ppt_y"/>
                                          </p:val>
                                        </p:tav>
                                      </p:tavLst>
                                    </p:anim>
                                    <p:anim calcmode="lin" valueType="num">
                                      <p:cBhvr>
                                        <p:cTn id="97" dur="500" fill="hold"/>
                                        <p:tgtEl>
                                          <p:spTgt spid="36"/>
                                        </p:tgtEl>
                                        <p:attrNameLst>
                                          <p:attrName>ppt_w</p:attrName>
                                        </p:attrNameLst>
                                      </p:cBhvr>
                                      <p:tavLst>
                                        <p:tav tm="0">
                                          <p:val>
                                            <p:strVal val="#ppt_w"/>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childTnLst>
                                </p:cTn>
                              </p:par>
                              <p:par>
                                <p:cTn id="99" presetID="10" presetClass="entr" presetSubtype="0"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par>
                          <p:cTn id="102" fill="hold">
                            <p:stCondLst>
                              <p:cond delay="5500"/>
                            </p:stCondLst>
                            <p:childTnLst>
                              <p:par>
                                <p:cTn id="103" presetID="17" presetClass="entr" presetSubtype="1" fill="hold" grpId="0" nodeType="afterEffect">
                                  <p:stCondLst>
                                    <p:cond delay="0"/>
                                  </p:stCondLst>
                                  <p:iterate type="lt">
                                    <p:tmPct val="10000"/>
                                  </p:iterate>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ppt_x</p:attrName>
                                        </p:attrNameLst>
                                      </p:cBhvr>
                                      <p:tavLst>
                                        <p:tav tm="0">
                                          <p:val>
                                            <p:strVal val="#ppt_x"/>
                                          </p:val>
                                        </p:tav>
                                        <p:tav tm="100000">
                                          <p:val>
                                            <p:strVal val="#ppt_x"/>
                                          </p:val>
                                        </p:tav>
                                      </p:tavLst>
                                    </p:anim>
                                    <p:anim calcmode="lin" valueType="num">
                                      <p:cBhvr>
                                        <p:cTn id="106" dur="500" fill="hold"/>
                                        <p:tgtEl>
                                          <p:spTgt spid="38"/>
                                        </p:tgtEl>
                                        <p:attrNameLst>
                                          <p:attrName>ppt_y</p:attrName>
                                        </p:attrNameLst>
                                      </p:cBhvr>
                                      <p:tavLst>
                                        <p:tav tm="0">
                                          <p:val>
                                            <p:strVal val="#ppt_y-#ppt_h/2"/>
                                          </p:val>
                                        </p:tav>
                                        <p:tav tm="100000">
                                          <p:val>
                                            <p:strVal val="#ppt_y"/>
                                          </p:val>
                                        </p:tav>
                                      </p:tavLst>
                                    </p:anim>
                                    <p:anim calcmode="lin" valueType="num">
                                      <p:cBhvr>
                                        <p:cTn id="107" dur="500" fill="hold"/>
                                        <p:tgtEl>
                                          <p:spTgt spid="38"/>
                                        </p:tgtEl>
                                        <p:attrNameLst>
                                          <p:attrName>ppt_w</p:attrName>
                                        </p:attrNameLst>
                                      </p:cBhvr>
                                      <p:tavLst>
                                        <p:tav tm="0">
                                          <p:val>
                                            <p:strVal val="#ppt_w"/>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p:stCondLst>
                                    <p:cond delay="25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4" grpId="0"/>
      <p:bldP spid="15" grpId="0"/>
      <p:bldP spid="16" grpId="0"/>
      <p:bldP spid="18" grpId="0"/>
      <p:bldP spid="19" grpId="0"/>
      <p:bldP spid="20" grpId="0" animBg="1"/>
      <p:bldP spid="22" grpId="0" animBg="1"/>
      <p:bldP spid="24" grpId="0" animBg="1"/>
      <p:bldP spid="26"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2473610" y="2706474"/>
            <a:ext cx="4650633" cy="369332"/>
          </a:xfrm>
          <a:prstGeom prst="rect">
            <a:avLst/>
          </a:prstGeom>
          <a:noFill/>
        </p:spPr>
        <p:txBody>
          <a:bodyPr wrap="none" rtlCol="0">
            <a:spAutoFit/>
          </a:bodyPr>
          <a:lstStyle/>
          <a:p>
            <a:pPr algn="ctr"/>
            <a:r>
              <a:rPr lang="zh-CN" altLang="en-US" dirty="0" smtClean="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以上主题字不可改</a:t>
            </a:r>
            <a:r>
              <a:rPr lang="en-US" altLang="zh-CN" dirty="0" smtClean="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a:t>
            </a:r>
            <a:r>
              <a:rPr lang="zh-CN" altLang="en-US" dirty="0" smtClean="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青春心态激励</a:t>
            </a:r>
            <a:r>
              <a:rPr lang="zh-CN" altLang="en-US" dirty="0" smtClean="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通用幻灯片</a:t>
            </a:r>
            <a:endParaRPr lang="zh-CN" altLang="en-US" dirty="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extLst>
      <p:ext uri="{BB962C8B-B14F-4D97-AF65-F5344CB8AC3E}">
        <p14:creationId xmlns:p14="http://schemas.microsoft.com/office/powerpoint/2010/main" val="13583911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4235"/>
            <a:ext cx="3308350" cy="209550"/>
          </a:xfrm>
          <a:prstGeom prst="rect">
            <a:avLst/>
          </a:prstGeom>
          <a:solidFill>
            <a:srgbClr val="79A4C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标题 16"/>
          <p:cNvSpPr>
            <a:spLocks noGrp="1"/>
          </p:cNvSpPr>
          <p:nvPr>
            <p:ph type="title"/>
          </p:nvPr>
        </p:nvSpPr>
        <p:spPr/>
        <p:txBody>
          <a:bodyPr/>
          <a:lstStyle/>
          <a:p>
            <a:r>
              <a:rPr lang="zh-CN" altLang="en-US" dirty="0"/>
              <a:t>第四部分  工作不足之处</a:t>
            </a:r>
          </a:p>
        </p:txBody>
      </p:sp>
      <p:sp>
        <p:nvSpPr>
          <p:cNvPr id="18" name="AutoShape 3"/>
          <p:cNvSpPr>
            <a:spLocks noChangeAspect="1" noChangeArrowheads="1" noTextEdit="1"/>
          </p:cNvSpPr>
          <p:nvPr/>
        </p:nvSpPr>
        <p:spPr bwMode="auto">
          <a:xfrm>
            <a:off x="-3175" y="1164348"/>
            <a:ext cx="39211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9"/>
          <p:cNvSpPr>
            <a:spLocks noChangeArrowheads="1"/>
          </p:cNvSpPr>
          <p:nvPr/>
        </p:nvSpPr>
        <p:spPr bwMode="auto">
          <a:xfrm>
            <a:off x="0" y="2085098"/>
            <a:ext cx="3262312" cy="644525"/>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0"/>
          <p:cNvSpPr>
            <a:spLocks noChangeArrowheads="1"/>
          </p:cNvSpPr>
          <p:nvPr/>
        </p:nvSpPr>
        <p:spPr bwMode="auto">
          <a:xfrm>
            <a:off x="0" y="1462798"/>
            <a:ext cx="3092450" cy="968375"/>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11"/>
          <p:cNvSpPr>
            <a:spLocks noChangeArrowheads="1"/>
          </p:cNvSpPr>
          <p:nvPr/>
        </p:nvSpPr>
        <p:spPr bwMode="auto">
          <a:xfrm>
            <a:off x="6350" y="3093160"/>
            <a:ext cx="3262312" cy="644525"/>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12"/>
          <p:cNvSpPr>
            <a:spLocks noChangeArrowheads="1"/>
          </p:cNvSpPr>
          <p:nvPr/>
        </p:nvSpPr>
        <p:spPr bwMode="auto">
          <a:xfrm>
            <a:off x="6350" y="3394785"/>
            <a:ext cx="3089275" cy="965200"/>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2" name="矩形 61"/>
          <p:cNvSpPr>
            <a:spLocks noChangeArrowheads="1"/>
          </p:cNvSpPr>
          <p:nvPr/>
        </p:nvSpPr>
        <p:spPr bwMode="auto">
          <a:xfrm>
            <a:off x="3678237" y="1146885"/>
            <a:ext cx="424338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63" name="矩形 62"/>
          <p:cNvSpPr>
            <a:spLocks noChangeArrowheads="1"/>
          </p:cNvSpPr>
          <p:nvPr/>
        </p:nvSpPr>
        <p:spPr bwMode="auto">
          <a:xfrm>
            <a:off x="3967162" y="1872373"/>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3967162" y="2629610"/>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3967162" y="3413091"/>
            <a:ext cx="39544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3707904" y="4133171"/>
            <a:ext cx="4144963"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2" name="椭圆 1"/>
          <p:cNvSpPr/>
          <p:nvPr/>
        </p:nvSpPr>
        <p:spPr>
          <a:xfrm>
            <a:off x="3192955" y="1346946"/>
            <a:ext cx="252000" cy="252000"/>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67" name="椭圆 66"/>
          <p:cNvSpPr/>
          <p:nvPr/>
        </p:nvSpPr>
        <p:spPr>
          <a:xfrm>
            <a:off x="3369167" y="2005375"/>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68" name="椭圆 67"/>
          <p:cNvSpPr/>
          <p:nvPr/>
        </p:nvSpPr>
        <p:spPr>
          <a:xfrm>
            <a:off x="3455904" y="2762613"/>
            <a:ext cx="252000" cy="252000"/>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69" name="椭圆 68"/>
          <p:cNvSpPr/>
          <p:nvPr/>
        </p:nvSpPr>
        <p:spPr>
          <a:xfrm>
            <a:off x="3393297" y="3541286"/>
            <a:ext cx="252000" cy="252000"/>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70" name="椭圆 69"/>
          <p:cNvSpPr/>
          <p:nvPr/>
        </p:nvSpPr>
        <p:spPr>
          <a:xfrm>
            <a:off x="3218990" y="4155198"/>
            <a:ext cx="252000" cy="252000"/>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225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F5CA40"/>
                </a:solidFill>
                <a:latin typeface="微软雅黑" pitchFamily="34" charset="-122"/>
                <a:ea typeface="微软雅黑" pitchFamily="34" charset="-122"/>
                <a:sym typeface="Arial" pitchFamily="34" charset="0"/>
              </a:rPr>
              <a:t>添加标题</a:t>
            </a:r>
            <a:endParaRPr lang="zh-CN" altLang="en-US" dirty="0">
              <a:solidFill>
                <a:srgbClr val="F5CA40"/>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42%</a:t>
            </a:r>
            <a:endParaRPr lang="zh-CN" altLang="en-US" sz="200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F86251"/>
                </a:solidFill>
                <a:latin typeface="微软雅黑" pitchFamily="34" charset="-122"/>
                <a:ea typeface="微软雅黑" pitchFamily="34" charset="-122"/>
                <a:sym typeface="Arial" pitchFamily="34" charset="0"/>
              </a:rPr>
              <a:t>添加标题</a:t>
            </a:r>
            <a:endParaRPr lang="zh-CN" altLang="en-US">
              <a:solidFill>
                <a:srgbClr val="F86251"/>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58%</a:t>
            </a:r>
            <a:endParaRPr lang="zh-CN" altLang="en-US" sz="200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工作不足之处</a:t>
            </a:r>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工作不足之处</a:t>
            </a:r>
          </a:p>
        </p:txBody>
      </p:sp>
      <p:sp>
        <p:nvSpPr>
          <p:cNvPr id="18" name="Freeform 5"/>
          <p:cNvSpPr>
            <a:spLocks noChangeArrowheads="1"/>
          </p:cNvSpPr>
          <p:nvPr/>
        </p:nvSpPr>
        <p:spPr bwMode="auto">
          <a:xfrm>
            <a:off x="2368551" y="2224088"/>
            <a:ext cx="2312987" cy="2357438"/>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rgbClr val="79A4C7"/>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9" name="Freeform 6"/>
          <p:cNvSpPr>
            <a:spLocks noChangeArrowheads="1"/>
          </p:cNvSpPr>
          <p:nvPr/>
        </p:nvSpPr>
        <p:spPr bwMode="auto">
          <a:xfrm>
            <a:off x="2603501" y="1803401"/>
            <a:ext cx="1808162" cy="184626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F5CA40"/>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0" name="Freeform 7"/>
          <p:cNvSpPr>
            <a:spLocks noChangeArrowheads="1"/>
          </p:cNvSpPr>
          <p:nvPr/>
        </p:nvSpPr>
        <p:spPr bwMode="auto">
          <a:xfrm>
            <a:off x="2763838" y="1371601"/>
            <a:ext cx="1458913" cy="1487487"/>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rgbClr val="92E2D9"/>
          </a:solidFill>
          <a:ln w="9525" cmpd="sng">
            <a:solidFill>
              <a:schemeClr val="bg1"/>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1" name="Freeform 8"/>
          <p:cNvSpPr>
            <a:spLocks noChangeArrowheads="1"/>
          </p:cNvSpPr>
          <p:nvPr/>
        </p:nvSpPr>
        <p:spPr bwMode="auto">
          <a:xfrm>
            <a:off x="2881313" y="1014413"/>
            <a:ext cx="1206500" cy="1235075"/>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rgbClr val="F86251"/>
          </a:solidFill>
          <a:ln w="9525" cmpd="sng">
            <a:solidFill>
              <a:schemeClr val="bg1"/>
            </a:solidFill>
            <a:miter lim="800000"/>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9"/>
          <p:cNvSpPr>
            <a:spLocks noChangeArrowheads="1"/>
          </p:cNvSpPr>
          <p:nvPr/>
        </p:nvSpPr>
        <p:spPr bwMode="auto">
          <a:xfrm>
            <a:off x="1144588" y="2824163"/>
            <a:ext cx="723900" cy="73501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F5CA4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14"/>
          <p:cNvSpPr>
            <a:spLocks noChangeArrowheads="1"/>
          </p:cNvSpPr>
          <p:nvPr/>
        </p:nvSpPr>
        <p:spPr bwMode="auto">
          <a:xfrm>
            <a:off x="1144588" y="1214438"/>
            <a:ext cx="723900" cy="735013"/>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rgbClr val="F8625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19"/>
          <p:cNvSpPr>
            <a:spLocks noChangeArrowheads="1"/>
          </p:cNvSpPr>
          <p:nvPr/>
        </p:nvSpPr>
        <p:spPr bwMode="auto">
          <a:xfrm>
            <a:off x="1144588" y="3629026"/>
            <a:ext cx="723900" cy="73660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79A4C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4"/>
          <p:cNvSpPr>
            <a:spLocks noChangeArrowheads="1"/>
          </p:cNvSpPr>
          <p:nvPr/>
        </p:nvSpPr>
        <p:spPr bwMode="auto">
          <a:xfrm>
            <a:off x="1144588" y="2019301"/>
            <a:ext cx="723900" cy="735012"/>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rgbClr val="92E2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TextBox 682"/>
          <p:cNvSpPr>
            <a:spLocks noChangeArrowheads="1"/>
          </p:cNvSpPr>
          <p:nvPr/>
        </p:nvSpPr>
        <p:spPr bwMode="auto">
          <a:xfrm>
            <a:off x="3182938" y="138430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12%</a:t>
            </a:r>
            <a:endParaRPr lang="zh-CN" altLang="en-US" sz="20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3182938" y="21859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24%</a:t>
            </a:r>
            <a:endParaRPr lang="zh-CN" altLang="en-US" sz="20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3182938" y="29860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48%</a:t>
            </a:r>
            <a:endParaRPr lang="zh-CN" altLang="en-US" sz="20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3182938" y="379888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96%</a:t>
            </a:r>
            <a:endParaRPr lang="zh-CN" altLang="en-US" sz="2000">
              <a:solidFill>
                <a:schemeClr val="bg1"/>
              </a:solidFill>
              <a:latin typeface="方正中等线简体" pitchFamily="2" charset="-122"/>
              <a:ea typeface="方正中等线简体" pitchFamily="2" charset="-122"/>
            </a:endParaRPr>
          </a:p>
        </p:txBody>
      </p:sp>
      <p:sp>
        <p:nvSpPr>
          <p:cNvPr id="30" name="矩形 29"/>
          <p:cNvSpPr>
            <a:spLocks noChangeArrowheads="1"/>
          </p:cNvSpPr>
          <p:nvPr/>
        </p:nvSpPr>
        <p:spPr bwMode="auto">
          <a:xfrm>
            <a:off x="4906963" y="13858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1" name="任意多边形 30"/>
          <p:cNvSpPr>
            <a:spLocks noChangeArrowheads="1"/>
          </p:cNvSpPr>
          <p:nvPr/>
        </p:nvSpPr>
        <p:spPr bwMode="auto">
          <a:xfrm>
            <a:off x="3997326" y="1663701"/>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2" name="矩形 31"/>
          <p:cNvSpPr>
            <a:spLocks noChangeArrowheads="1"/>
          </p:cNvSpPr>
          <p:nvPr/>
        </p:nvSpPr>
        <p:spPr bwMode="auto">
          <a:xfrm>
            <a:off x="4906963" y="21034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8776" y="2379663"/>
            <a:ext cx="714375"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4" name="矩形 33"/>
          <p:cNvSpPr>
            <a:spLocks noChangeArrowheads="1"/>
          </p:cNvSpPr>
          <p:nvPr/>
        </p:nvSpPr>
        <p:spPr bwMode="auto">
          <a:xfrm>
            <a:off x="4906963" y="284638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7526" y="3122613"/>
            <a:ext cx="557212"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4906963" y="3602038"/>
            <a:ext cx="30924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5338" y="3878263"/>
            <a:ext cx="277813" cy="46038"/>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8" name="TextBox 77"/>
          <p:cNvSpPr>
            <a:spLocks noChangeArrowheads="1"/>
          </p:cNvSpPr>
          <p:nvPr/>
        </p:nvSpPr>
        <p:spPr bwMode="auto">
          <a:xfrm>
            <a:off x="1174751" y="13176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39" name="TextBox 78"/>
          <p:cNvSpPr>
            <a:spLocks noChangeArrowheads="1"/>
          </p:cNvSpPr>
          <p:nvPr/>
        </p:nvSpPr>
        <p:spPr bwMode="auto">
          <a:xfrm>
            <a:off x="1174751" y="21558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40" name="TextBox 79"/>
          <p:cNvSpPr>
            <a:spLocks noChangeArrowheads="1"/>
          </p:cNvSpPr>
          <p:nvPr/>
        </p:nvSpPr>
        <p:spPr bwMode="auto">
          <a:xfrm>
            <a:off x="1174751" y="29559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41" name="TextBox 80"/>
          <p:cNvSpPr>
            <a:spLocks noChangeArrowheads="1"/>
          </p:cNvSpPr>
          <p:nvPr/>
        </p:nvSpPr>
        <p:spPr bwMode="auto">
          <a:xfrm>
            <a:off x="1174751" y="3768726"/>
            <a:ext cx="74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3547379"/>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3941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20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Freeform 2"/>
          <p:cNvSpPr>
            <a:spLocks/>
          </p:cNvSpPr>
          <p:nvPr/>
        </p:nvSpPr>
        <p:spPr bwMode="auto">
          <a:xfrm>
            <a:off x="252303" y="859438"/>
            <a:ext cx="5117382" cy="4436319"/>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92E2D9"/>
              </a:gs>
              <a:gs pos="100000">
                <a:srgbClr val="FFFFFF">
                  <a:alpha val="0"/>
                </a:srgbClr>
              </a:gs>
            </a:gsLst>
            <a:lin ang="5400000" scaled="1"/>
          </a:gradFill>
          <a:ln w="9525">
            <a:noFill/>
            <a:round/>
            <a:headEnd/>
            <a:tailEnd/>
          </a:ln>
        </p:spPr>
        <p:txBody>
          <a:bodyPr wrap="none" lIns="79205" tIns="39603" rIns="79205" bIns="39603"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691680" y="3579862"/>
            <a:ext cx="1996222" cy="374242"/>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p>
        </p:txBody>
      </p:sp>
      <p:sp>
        <p:nvSpPr>
          <p:cNvPr id="26" name="圆角矩形 25"/>
          <p:cNvSpPr/>
          <p:nvPr/>
        </p:nvSpPr>
        <p:spPr>
          <a:xfrm>
            <a:off x="2528803" y="2773572"/>
            <a:ext cx="1996222" cy="374242"/>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p>
        </p:txBody>
      </p:sp>
      <p:sp>
        <p:nvSpPr>
          <p:cNvPr id="27" name="圆角矩形 26"/>
          <p:cNvSpPr/>
          <p:nvPr/>
        </p:nvSpPr>
        <p:spPr>
          <a:xfrm>
            <a:off x="3152622" y="1995686"/>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p>
        </p:txBody>
      </p:sp>
      <p:sp>
        <p:nvSpPr>
          <p:cNvPr id="28" name="圆角矩形 27"/>
          <p:cNvSpPr/>
          <p:nvPr/>
        </p:nvSpPr>
        <p:spPr>
          <a:xfrm>
            <a:off x="3851920" y="1261404"/>
            <a:ext cx="1996222" cy="374242"/>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12</a:t>
            </a:r>
            <a:r>
              <a:rPr lang="zh-CN" altLang="en-US" sz="1600" dirty="0" smtClean="0">
                <a:latin typeface="微软雅黑" panose="020B0503020204020204" pitchFamily="34" charset="-122"/>
                <a:ea typeface="微软雅黑" panose="020B0503020204020204" pitchFamily="34" charset="-122"/>
              </a:rPr>
              <a:t>月</a:t>
            </a:r>
            <a:endParaRPr lang="zh-CN" altLang="en-US" sz="1600" dirty="0">
              <a:latin typeface="微软雅黑" panose="020B0503020204020204" pitchFamily="34" charset="-122"/>
              <a:ea typeface="微软雅黑" panose="020B0503020204020204" pitchFamily="34" charset="-122"/>
            </a:endParaRPr>
          </a:p>
        </p:txBody>
      </p:sp>
      <p:sp>
        <p:nvSpPr>
          <p:cNvPr id="29" name="圆角矩形 28"/>
          <p:cNvSpPr/>
          <p:nvPr/>
        </p:nvSpPr>
        <p:spPr>
          <a:xfrm>
            <a:off x="899592" y="4318061"/>
            <a:ext cx="1996222" cy="374242"/>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rtlCol="0" anchor="ctr"/>
          <a:lstStyle/>
          <a:p>
            <a:pPr algn="ct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p>
        </p:txBody>
      </p:sp>
      <p:sp>
        <p:nvSpPr>
          <p:cNvPr id="30" name="矩形 29"/>
          <p:cNvSpPr/>
          <p:nvPr/>
        </p:nvSpPr>
        <p:spPr>
          <a:xfrm>
            <a:off x="3851920" y="4293131"/>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2" name="矩形 51"/>
          <p:cNvSpPr/>
          <p:nvPr/>
        </p:nvSpPr>
        <p:spPr>
          <a:xfrm>
            <a:off x="4379481" y="3501043"/>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4891409" y="2708955"/>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5369685" y="191686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
        <p:nvSpPr>
          <p:cNvPr id="55" name="矩形 54"/>
          <p:cNvSpPr/>
          <p:nvPr/>
        </p:nvSpPr>
        <p:spPr>
          <a:xfrm>
            <a:off x="6119986" y="1196787"/>
            <a:ext cx="1980406" cy="510867"/>
          </a:xfrm>
          <a:prstGeom prst="rect">
            <a:avLst/>
          </a:prstGeom>
          <a:ln>
            <a:solidFill>
              <a:schemeClr val="bg1">
                <a:lumMod val="75000"/>
              </a:schemeClr>
            </a:solidFill>
            <a:prstDash val="dash"/>
          </a:ln>
        </p:spPr>
        <p:txBody>
          <a:bodyPr wrap="square" lIns="79205" tIns="39603" rIns="79205" bIns="39603">
            <a:spAutoFit/>
          </a:bodyPr>
          <a:lstStyle/>
          <a:p>
            <a:pPr algn="ctr"/>
            <a:r>
              <a:rPr lang="zh-CN" altLang="en-US" sz="1400" dirty="0">
                <a:latin typeface="微软雅黑" panose="020B0503020204020204" pitchFamily="34" charset="-122"/>
                <a:ea typeface="微软雅黑" panose="020B0503020204020204" pitchFamily="34" charset="-122"/>
              </a:rPr>
              <a:t>单击此处添加文本</a:t>
            </a: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500" fill="hold"/>
                                        <p:tgtEl>
                                          <p:spTgt spid="29"/>
                                        </p:tgtEl>
                                        <p:attrNameLst>
                                          <p:attrName>ppt_x</p:attrName>
                                        </p:attrNameLst>
                                      </p:cBhvr>
                                      <p:tavLst>
                                        <p:tav tm="0">
                                          <p:val>
                                            <p:strVal val="0-#ppt_w/2"/>
                                          </p:val>
                                        </p:tav>
                                        <p:tav tm="100000">
                                          <p:val>
                                            <p:strVal val="#ppt_x"/>
                                          </p:val>
                                        </p:tav>
                                      </p:tavLst>
                                    </p:anim>
                                    <p:anim calcmode="lin" valueType="num">
                                      <p:cBhvr additive="base">
                                        <p:cTn id="11" dur="500" fill="hold"/>
                                        <p:tgtEl>
                                          <p:spTgt spid="2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0-#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1+#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fill="hold"/>
                                        <p:tgtEl>
                                          <p:spTgt spid="55"/>
                                        </p:tgtEl>
                                        <p:attrNameLst>
                                          <p:attrName>ppt_x</p:attrName>
                                        </p:attrNameLst>
                                      </p:cBhvr>
                                      <p:tavLst>
                                        <p:tav tm="0">
                                          <p:val>
                                            <p:strVal val="1+#ppt_w/2"/>
                                          </p:val>
                                        </p:tav>
                                        <p:tav tm="100000">
                                          <p:val>
                                            <p:strVal val="#ppt_x"/>
                                          </p:val>
                                        </p:tav>
                                      </p:tavLst>
                                    </p:anim>
                                    <p:anim calcmode="lin" valueType="num">
                                      <p:cBhvr additive="base">
                                        <p:cTn id="47"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1" name="组合 30"/>
          <p:cNvGrpSpPr/>
          <p:nvPr/>
        </p:nvGrpSpPr>
        <p:grpSpPr>
          <a:xfrm>
            <a:off x="3840760" y="391697"/>
            <a:ext cx="1632799" cy="2641586"/>
            <a:chOff x="3719964" y="785576"/>
            <a:chExt cx="1632799" cy="2709834"/>
          </a:xfrm>
        </p:grpSpPr>
        <p:sp>
          <p:nvSpPr>
            <p:cNvPr id="32"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3" name="TextBox 20"/>
            <p:cNvSpPr txBox="1"/>
            <p:nvPr/>
          </p:nvSpPr>
          <p:spPr bwMode="auto">
            <a:xfrm>
              <a:off x="3975549" y="150713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4" name="组合 33"/>
          <p:cNvGrpSpPr/>
          <p:nvPr/>
        </p:nvGrpSpPr>
        <p:grpSpPr>
          <a:xfrm>
            <a:off x="3840760" y="2391274"/>
            <a:ext cx="1555047" cy="2554742"/>
            <a:chOff x="3719964" y="3451677"/>
            <a:chExt cx="1555047" cy="2620747"/>
          </a:xfrm>
        </p:grpSpPr>
        <p:sp>
          <p:nvSpPr>
            <p:cNvPr id="35"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6" name="TextBox 20"/>
            <p:cNvSpPr txBox="1"/>
            <p:nvPr/>
          </p:nvSpPr>
          <p:spPr bwMode="auto">
            <a:xfrm>
              <a:off x="3975549" y="476205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37" name="组合 36"/>
          <p:cNvGrpSpPr/>
          <p:nvPr/>
        </p:nvGrpSpPr>
        <p:grpSpPr>
          <a:xfrm>
            <a:off x="4462778" y="1382983"/>
            <a:ext cx="2799084" cy="1440002"/>
            <a:chOff x="4341983" y="2107288"/>
            <a:chExt cx="2799084" cy="1477207"/>
          </a:xfrm>
        </p:grpSpPr>
        <p:sp>
          <p:nvSpPr>
            <p:cNvPr id="38"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9" name="TextBox 20"/>
            <p:cNvSpPr txBox="1"/>
            <p:nvPr/>
          </p:nvSpPr>
          <p:spPr bwMode="auto">
            <a:xfrm>
              <a:off x="5275011" y="2418491"/>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0" name="组合 39"/>
          <p:cNvGrpSpPr/>
          <p:nvPr/>
        </p:nvGrpSpPr>
        <p:grpSpPr>
          <a:xfrm>
            <a:off x="4378546" y="2482383"/>
            <a:ext cx="2721332" cy="1364214"/>
            <a:chOff x="4257751" y="3573158"/>
            <a:chExt cx="2721332" cy="1399460"/>
          </a:xfrm>
        </p:grpSpPr>
        <p:sp>
          <p:nvSpPr>
            <p:cNvPr id="41"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rgbClr val="F86251"/>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2" name="TextBox 20"/>
            <p:cNvSpPr txBox="1"/>
            <p:nvPr/>
          </p:nvSpPr>
          <p:spPr bwMode="auto">
            <a:xfrm>
              <a:off x="5275011" y="3983954"/>
              <a:ext cx="1235113" cy="878068"/>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3" name="组合 42"/>
          <p:cNvGrpSpPr/>
          <p:nvPr/>
        </p:nvGrpSpPr>
        <p:grpSpPr>
          <a:xfrm>
            <a:off x="2130207" y="1324671"/>
            <a:ext cx="2833102" cy="1523045"/>
            <a:chOff x="2009412" y="2029541"/>
            <a:chExt cx="2833102" cy="1562395"/>
          </a:xfrm>
        </p:grpSpPr>
        <p:sp>
          <p:nvSpPr>
            <p:cNvPr id="44"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5" name="TextBox 20"/>
            <p:cNvSpPr txBox="1"/>
            <p:nvPr/>
          </p:nvSpPr>
          <p:spPr bwMode="auto">
            <a:xfrm>
              <a:off x="2932458" y="2450664"/>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6" name="组合 45"/>
          <p:cNvGrpSpPr/>
          <p:nvPr/>
        </p:nvGrpSpPr>
        <p:grpSpPr>
          <a:xfrm>
            <a:off x="2123728" y="2415568"/>
            <a:ext cx="2850919" cy="1496203"/>
            <a:chOff x="2002933" y="3484072"/>
            <a:chExt cx="2850919" cy="1534859"/>
          </a:xfrm>
        </p:grpSpPr>
        <p:sp>
          <p:nvSpPr>
            <p:cNvPr id="47"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8" name="TextBox 20"/>
            <p:cNvSpPr txBox="1"/>
            <p:nvPr/>
          </p:nvSpPr>
          <p:spPr bwMode="auto">
            <a:xfrm>
              <a:off x="2932458" y="3877659"/>
              <a:ext cx="1235113" cy="114127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单击此处添加段落文本单击此处添加段落文本</a:t>
              </a:r>
            </a:p>
          </p:txBody>
        </p:sp>
      </p:grpSp>
      <p:grpSp>
        <p:nvGrpSpPr>
          <p:cNvPr id="49" name="组合 48"/>
          <p:cNvGrpSpPr/>
          <p:nvPr/>
        </p:nvGrpSpPr>
        <p:grpSpPr>
          <a:xfrm>
            <a:off x="3928232" y="1966091"/>
            <a:ext cx="1252137" cy="1212634"/>
            <a:chOff x="3819526" y="3200400"/>
            <a:chExt cx="1227138" cy="1219200"/>
          </a:xfrm>
        </p:grpSpPr>
        <p:sp>
          <p:nvSpPr>
            <p:cNvPr id="50" name="Oval 12"/>
            <p:cNvSpPr>
              <a:spLocks noChangeArrowheads="1"/>
            </p:cNvSpPr>
            <p:nvPr/>
          </p:nvSpPr>
          <p:spPr bwMode="gray">
            <a:xfrm>
              <a:off x="3819526" y="3200400"/>
              <a:ext cx="1227138" cy="1219200"/>
            </a:xfrm>
            <a:prstGeom prst="ellipse">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r>
                <a:rPr lang="zh-CN" altLang="en-US" sz="1200" b="1" dirty="0" smtClean="0">
                  <a:solidFill>
                    <a:schemeClr val="bg1"/>
                  </a:solidFill>
                  <a:latin typeface="微软雅黑" pitchFamily="34" charset="-122"/>
                  <a:ea typeface="微软雅黑" pitchFamily="34" charset="-122"/>
                </a:rPr>
                <a:t>明年</a:t>
              </a:r>
              <a:endParaRPr lang="en-US" altLang="zh-CN" sz="1200" b="1" dirty="0" smtClean="0">
                <a:solidFill>
                  <a:schemeClr val="bg1"/>
                </a:solidFill>
                <a:latin typeface="微软雅黑" pitchFamily="34" charset="-122"/>
                <a:ea typeface="微软雅黑" pitchFamily="34" charset="-122"/>
              </a:endParaRPr>
            </a:p>
            <a:p>
              <a:pPr algn="ctr"/>
              <a:r>
                <a:rPr lang="zh-CN" altLang="en-US" sz="1200" b="1" dirty="0" smtClean="0">
                  <a:solidFill>
                    <a:schemeClr val="bg1"/>
                  </a:solidFill>
                  <a:latin typeface="微软雅黑" pitchFamily="34" charset="-122"/>
                  <a:ea typeface="微软雅黑" pitchFamily="34" charset="-122"/>
                </a:rPr>
                <a:t>工作计划</a:t>
              </a:r>
              <a:endParaRPr lang="zh-CN" altLang="en-US" sz="1200" b="1" dirty="0">
                <a:solidFill>
                  <a:schemeClr val="bg1"/>
                </a:solidFill>
                <a:latin typeface="微软雅黑" pitchFamily="34" charset="-122"/>
                <a:ea typeface="微软雅黑" pitchFamily="34" charset="-122"/>
              </a:endParaRPr>
            </a:p>
          </p:txBody>
        </p:sp>
        <p:sp>
          <p:nvSpPr>
            <p:cNvPr id="51" name="Freeform 13"/>
            <p:cNvSpPr>
              <a:spLocks/>
            </p:cNvSpPr>
            <p:nvPr/>
          </p:nvSpPr>
          <p:spPr bwMode="gray">
            <a:xfrm>
              <a:off x="3959769" y="3220720"/>
              <a:ext cx="946649" cy="46010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0" presetClass="path" presetSubtype="0" fill="hold" nodeType="afterEffect">
                                  <p:stCondLst>
                                    <p:cond delay="500"/>
                                  </p:stCondLst>
                                  <p:childTnLst>
                                    <p:animMotion origin="layout" path="M -0.00834 -0.26852 C 0.00573 -0.26482 0.05017 -0.27099 0.07569 -0.24691 C 0.10121 -0.22284 0.13038 -0.17932 0.14444 -0.12469 C 0.1585 -0.07006 0.16788 0.01574 0.15972 0.08148 C 0.15156 0.14722 0.12257 0.22932 0.09514 0.27037 C 0.06771 0.31142 0.03246 0.3321 -0.00486 0.32839 C -0.04219 0.32469 -0.09948 0.28765 -0.12917 0.24815 C -0.15886 0.20864 -0.17379 0.13889 -0.18334 0.09074 C -0.19288 0.04259 -0.19045 -0.00216 -0.18681 -0.04074 C -0.18316 -0.07932 -0.17587 -0.11019 -0.16146 -0.14074 C -0.14705 -0.1713 -0.12222 -0.21019 -0.1 -0.22346 C -0.07778 -0.23673 -0.04653 -0.23704 -0.02847 -0.22099 C -0.01042 -0.20494 0.00295 -0.16543 0.00868 -0.12716 C 0.01441 -0.08889 0.00625 -0.02006 0.00555 0.00802 " pathEditMode="relative" rAng="0" ptsTypes="aaaaaaaaaaaaaa">
                                      <p:cBhvr>
                                        <p:cTn id="12" dur="2000" fill="hold"/>
                                        <p:tgtEl>
                                          <p:spTgt spid="49"/>
                                        </p:tgtEl>
                                        <p:attrNameLst>
                                          <p:attrName>ppt_x</p:attrName>
                                          <p:attrName>ppt_y</p:attrName>
                                        </p:attrNameLst>
                                      </p:cBhvr>
                                      <p:rCtr x="-417" y="29907"/>
                                    </p:animMotion>
                                  </p:childTnLst>
                                </p:cTn>
                              </p:par>
                              <p:par>
                                <p:cTn id="13" presetID="10"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750"/>
                                        <p:tgtEl>
                                          <p:spTgt spid="31"/>
                                        </p:tgtEl>
                                      </p:cBhvr>
                                    </p:animEffect>
                                  </p:childTnLst>
                                </p:cTn>
                              </p:par>
                              <p:par>
                                <p:cTn id="16" presetID="10" presetClass="entr" presetSubtype="0" fill="hold" nodeType="withEffect">
                                  <p:stCondLst>
                                    <p:cond delay="75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10" presetClass="entr" presetSubtype="0" fill="hold" nodeType="withEffect">
                                  <p:stCondLst>
                                    <p:cond delay="10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50"/>
                                        <p:tgtEl>
                                          <p:spTgt spid="34"/>
                                        </p:tgtEl>
                                      </p:cBhvr>
                                    </p:animEffect>
                                  </p:childTnLst>
                                </p:cTn>
                              </p:par>
                              <p:par>
                                <p:cTn id="25" presetID="10" presetClass="entr" presetSubtype="0" fill="hold" nodeType="withEffect">
                                  <p:stCondLst>
                                    <p:cond delay="1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750"/>
                                        <p:tgtEl>
                                          <p:spTgt spid="46"/>
                                        </p:tgtEl>
                                      </p:cBhvr>
                                    </p:animEffect>
                                  </p:childTnLst>
                                </p:cTn>
                              </p:par>
                              <p:par>
                                <p:cTn id="28" presetID="10" presetClass="entr" presetSubtype="0" fill="hold" nodeType="withEffect">
                                  <p:stCondLst>
                                    <p:cond delay="175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sp>
        <p:nvSpPr>
          <p:cNvPr id="24" name="Oval 3"/>
          <p:cNvSpPr>
            <a:spLocks noChangeArrowheads="1"/>
          </p:cNvSpPr>
          <p:nvPr/>
        </p:nvSpPr>
        <p:spPr bwMode="auto">
          <a:xfrm>
            <a:off x="4465927" y="1456872"/>
            <a:ext cx="2940810" cy="2940808"/>
          </a:xfrm>
          <a:prstGeom prst="ellipse">
            <a:avLst/>
          </a:prstGeom>
          <a:noFill/>
          <a:ln w="254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Oval 4"/>
          <p:cNvSpPr>
            <a:spLocks noChangeArrowheads="1"/>
          </p:cNvSpPr>
          <p:nvPr/>
        </p:nvSpPr>
        <p:spPr bwMode="auto">
          <a:xfrm>
            <a:off x="4370263" y="1372257"/>
            <a:ext cx="3125788" cy="3127500"/>
          </a:xfrm>
          <a:prstGeom prst="ellipse">
            <a:avLst/>
          </a:prstGeom>
          <a:noFill/>
          <a:ln w="19050" cmpd="sng">
            <a:solidFill>
              <a:srgbClr val="414455"/>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27" name="中国 52"/>
          <p:cNvGrpSpPr>
            <a:grpSpLocks/>
          </p:cNvGrpSpPr>
          <p:nvPr/>
        </p:nvGrpSpPr>
        <p:grpSpPr bwMode="auto">
          <a:xfrm>
            <a:off x="4935033" y="2076640"/>
            <a:ext cx="1877186" cy="1707622"/>
            <a:chOff x="0" y="0"/>
            <a:chExt cx="5832647" cy="4819363"/>
          </a:xfrm>
          <a:solidFill>
            <a:srgbClr val="F86251"/>
          </a:solidFill>
        </p:grpSpPr>
        <p:sp>
          <p:nvSpPr>
            <p:cNvPr id="49" name="Freeform 9"/>
            <p:cNvSpPr>
              <a:spLocks/>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 name="Freeform 10"/>
            <p:cNvSpPr>
              <a:spLocks/>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Freeform 11"/>
            <p:cNvSpPr>
              <a:spLocks/>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 name="Freeform 12"/>
            <p:cNvSpPr>
              <a:spLocks/>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3" name="Freeform 13"/>
            <p:cNvSpPr>
              <a:spLocks/>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4" name="Freeform 14"/>
            <p:cNvSpPr>
              <a:spLocks/>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5" name="Freeform 15"/>
            <p:cNvSpPr>
              <a:spLocks/>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Freeform 16"/>
            <p:cNvSpPr>
              <a:spLocks/>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7" name="Freeform 17"/>
            <p:cNvSpPr>
              <a:spLocks/>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8" name="Freeform 18"/>
            <p:cNvSpPr>
              <a:spLocks/>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9" name="Freeform 19"/>
            <p:cNvSpPr>
              <a:spLocks/>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0" name="Freeform 20"/>
            <p:cNvSpPr>
              <a:spLocks/>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 name="Freeform 21"/>
            <p:cNvSpPr>
              <a:spLocks/>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2" name="Freeform 22"/>
            <p:cNvSpPr>
              <a:spLocks/>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3" name="Freeform 23"/>
            <p:cNvSpPr>
              <a:spLocks/>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4" name="Freeform 24"/>
            <p:cNvSpPr>
              <a:spLocks/>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5" name="Freeform 25"/>
            <p:cNvSpPr>
              <a:spLocks/>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6" name="Freeform 26"/>
            <p:cNvSpPr>
              <a:spLocks/>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7" name="Freeform 27"/>
            <p:cNvSpPr>
              <a:spLocks/>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8" name="Freeform 28"/>
            <p:cNvSpPr>
              <a:spLocks/>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9" name="Freeform 29"/>
            <p:cNvSpPr>
              <a:spLocks/>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0" name="Freeform 30"/>
            <p:cNvSpPr>
              <a:spLocks/>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 name="Freeform 31"/>
            <p:cNvSpPr>
              <a:spLocks/>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 name="Freeform 32"/>
            <p:cNvSpPr>
              <a:spLocks/>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3" name="Freeform 33"/>
            <p:cNvSpPr>
              <a:spLocks/>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4" name="Freeform 34"/>
            <p:cNvSpPr>
              <a:spLocks/>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5" name="Freeform 35"/>
            <p:cNvSpPr>
              <a:spLocks/>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6" name="Freeform 36"/>
            <p:cNvSpPr>
              <a:spLocks/>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7" name="Freeform 37"/>
            <p:cNvSpPr>
              <a:spLocks/>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8" name="Freeform 38"/>
            <p:cNvSpPr>
              <a:spLocks/>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9" name="Freeform 39"/>
            <p:cNvSpPr>
              <a:spLocks/>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0" name="Freeform 40"/>
            <p:cNvSpPr>
              <a:spLocks/>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81" name="正圆 181"/>
          <p:cNvSpPr>
            <a:spLocks noChangeArrowheads="1"/>
          </p:cNvSpPr>
          <p:nvPr/>
        </p:nvSpPr>
        <p:spPr bwMode="auto">
          <a:xfrm>
            <a:off x="5396833" y="987574"/>
            <a:ext cx="974747" cy="974745"/>
          </a:xfrm>
          <a:prstGeom prst="ellipse">
            <a:avLst/>
          </a:prstGeom>
          <a:solidFill>
            <a:srgbClr val="F5CA40"/>
          </a:solidFill>
          <a:ln>
            <a:noFill/>
          </a:ln>
          <a:effectLst/>
        </p:spPr>
        <p:txBody>
          <a:bodyPr lIns="90170" tIns="46990" rIns="90170" bIns="46990" anchor="ctr"/>
          <a:lstStyle/>
          <a:p>
            <a:pPr algn="ctr"/>
            <a:r>
              <a:rPr lang="en-US" sz="4000" dirty="0">
                <a:solidFill>
                  <a:srgbClr val="FFFFFF"/>
                </a:solidFill>
                <a:latin typeface="+mj-lt"/>
                <a:ea typeface="微软雅黑" pitchFamily="34" charset="-122"/>
              </a:rPr>
              <a:t>1</a:t>
            </a:r>
          </a:p>
        </p:txBody>
      </p:sp>
      <p:sp>
        <p:nvSpPr>
          <p:cNvPr id="82" name="正圆 181"/>
          <p:cNvSpPr>
            <a:spLocks noChangeArrowheads="1"/>
          </p:cNvSpPr>
          <p:nvPr/>
        </p:nvSpPr>
        <p:spPr bwMode="auto">
          <a:xfrm>
            <a:off x="4298283" y="3405883"/>
            <a:ext cx="974747" cy="966067"/>
          </a:xfrm>
          <a:prstGeom prst="ellipse">
            <a:avLst/>
          </a:prstGeom>
          <a:solidFill>
            <a:srgbClr val="92E2D9"/>
          </a:solidFill>
          <a:ln>
            <a:noFill/>
          </a:ln>
          <a:effectLst/>
        </p:spPr>
        <p:txBody>
          <a:bodyPr lIns="90170" tIns="46990" rIns="90170" bIns="46990" anchor="ctr"/>
          <a:lstStyle/>
          <a:p>
            <a:pPr algn="ctr"/>
            <a:r>
              <a:rPr lang="en-US" sz="4000" dirty="0">
                <a:solidFill>
                  <a:srgbClr val="FFFFFF"/>
                </a:solidFill>
                <a:latin typeface="+mj-lt"/>
                <a:ea typeface="微软雅黑" pitchFamily="34" charset="-122"/>
              </a:rPr>
              <a:t>2</a:t>
            </a:r>
          </a:p>
        </p:txBody>
      </p:sp>
      <p:sp>
        <p:nvSpPr>
          <p:cNvPr id="83" name="正圆 181"/>
          <p:cNvSpPr>
            <a:spLocks noChangeArrowheads="1"/>
          </p:cNvSpPr>
          <p:nvPr/>
        </p:nvSpPr>
        <p:spPr bwMode="auto">
          <a:xfrm>
            <a:off x="6674547" y="3343400"/>
            <a:ext cx="974747" cy="966067"/>
          </a:xfrm>
          <a:prstGeom prst="ellipse">
            <a:avLst/>
          </a:prstGeom>
          <a:solidFill>
            <a:srgbClr val="79A4C7"/>
          </a:solidFill>
          <a:ln>
            <a:noFill/>
          </a:ln>
          <a:effectLst/>
        </p:spPr>
        <p:txBody>
          <a:bodyPr lIns="90170" tIns="46990" rIns="90170" bIns="46990" anchor="ctr"/>
          <a:lstStyle/>
          <a:p>
            <a:pPr algn="ctr"/>
            <a:r>
              <a:rPr lang="en-US" sz="4000">
                <a:solidFill>
                  <a:srgbClr val="FFFFFF"/>
                </a:solidFill>
                <a:latin typeface="+mj-lt"/>
                <a:ea typeface="微软雅黑" pitchFamily="34" charset="-122"/>
              </a:rPr>
              <a:t>3</a:t>
            </a:r>
          </a:p>
        </p:txBody>
      </p:sp>
      <p:grpSp>
        <p:nvGrpSpPr>
          <p:cNvPr id="84" name="Group 44"/>
          <p:cNvGrpSpPr>
            <a:grpSpLocks/>
          </p:cNvGrpSpPr>
          <p:nvPr/>
        </p:nvGrpSpPr>
        <p:grpSpPr bwMode="auto">
          <a:xfrm>
            <a:off x="1619672" y="1563638"/>
            <a:ext cx="1945322" cy="547670"/>
            <a:chOff x="0" y="0"/>
            <a:chExt cx="3062" cy="862"/>
          </a:xfrm>
        </p:grpSpPr>
        <p:sp>
          <p:nvSpPr>
            <p:cNvPr id="85"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smtClean="0">
                  <a:solidFill>
                    <a:srgbClr val="404040"/>
                  </a:solidFill>
                  <a:latin typeface="微软雅黑" pitchFamily="34" charset="-122"/>
                  <a:ea typeface="微软雅黑" pitchFamily="34" charset="-122"/>
                </a:rPr>
                <a:t>点击此处添加说明文本内容文本</a:t>
              </a:r>
              <a:endParaRPr lang="en-US" sz="1400" dirty="0">
                <a:solidFill>
                  <a:srgbClr val="404040"/>
                </a:solidFill>
                <a:latin typeface="微软雅黑" pitchFamily="34" charset="-122"/>
                <a:ea typeface="微软雅黑"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7" name="Group 47"/>
          <p:cNvGrpSpPr>
            <a:grpSpLocks/>
          </p:cNvGrpSpPr>
          <p:nvPr/>
        </p:nvGrpSpPr>
        <p:grpSpPr bwMode="auto">
          <a:xfrm>
            <a:off x="1619672" y="2479625"/>
            <a:ext cx="1945322" cy="546400"/>
            <a:chOff x="0" y="0"/>
            <a:chExt cx="3062" cy="860"/>
          </a:xfrm>
        </p:grpSpPr>
        <p:sp>
          <p:nvSpPr>
            <p:cNvPr id="88"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04040"/>
                  </a:solidFill>
                  <a:latin typeface="微软雅黑" pitchFamily="34" charset="-122"/>
                  <a:ea typeface="微软雅黑" pitchFamily="34" charset="-122"/>
                </a:rPr>
                <a:t>点击此处添加说明文本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90" name="Group 50"/>
          <p:cNvGrpSpPr>
            <a:grpSpLocks/>
          </p:cNvGrpSpPr>
          <p:nvPr/>
        </p:nvGrpSpPr>
        <p:grpSpPr bwMode="auto">
          <a:xfrm>
            <a:off x="1619672" y="3409900"/>
            <a:ext cx="1945322" cy="530515"/>
            <a:chOff x="0" y="0"/>
            <a:chExt cx="3062" cy="835"/>
          </a:xfrm>
        </p:grpSpPr>
        <p:sp>
          <p:nvSpPr>
            <p:cNvPr id="91"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04040"/>
                  </a:solidFill>
                  <a:latin typeface="微软雅黑" pitchFamily="34" charset="-122"/>
                  <a:ea typeface="微软雅黑" pitchFamily="34" charset="-122"/>
                </a:rPr>
                <a:t>点击此处添加说明文本</a:t>
              </a:r>
              <a:r>
                <a:rPr lang="zh-CN" altLang="en-US" sz="1400" dirty="0" smtClean="0">
                  <a:solidFill>
                    <a:srgbClr val="404040"/>
                  </a:solidFill>
                  <a:latin typeface="微软雅黑" pitchFamily="34" charset="-122"/>
                  <a:ea typeface="微软雅黑" pitchFamily="34" charset="-122"/>
                </a:rPr>
                <a:t>内容文本</a:t>
              </a:r>
              <a:endParaRPr lang="en-US" altLang="zh-CN" sz="1400" dirty="0">
                <a:solidFill>
                  <a:srgbClr val="404040"/>
                </a:solidFill>
                <a:latin typeface="微软雅黑" pitchFamily="34" charset="-122"/>
                <a:ea typeface="微软雅黑"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ppt_x,ppt_y</p:attrName>
                                        </p:attrNameLst>
                                      </p:cBhvr>
                                      <p:rCtr x="-500" y="9200"/>
                                    </p:animMotion>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1200108" y="2796010"/>
            <a:ext cx="6799833" cy="1558722"/>
            <a:chOff x="416802" y="3527919"/>
            <a:chExt cx="8363729" cy="2556284"/>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矩形 4"/>
            <p:cNvSpPr/>
            <p:nvPr/>
          </p:nvSpPr>
          <p:spPr>
            <a:xfrm>
              <a:off x="1475656"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sp>
          <p:nvSpPr>
            <p:cNvPr id="7" name="矩形 6"/>
            <p:cNvSpPr/>
            <p:nvPr/>
          </p:nvSpPr>
          <p:spPr>
            <a:xfrm>
              <a:off x="716428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7D7D7D"/>
                </a:solidFill>
                <a:effectLst/>
                <a:uLnTx/>
                <a:uFillTx/>
                <a:latin typeface="Impact" pitchFamily="34" charset="0"/>
                <a:ea typeface="微软雅黑" pitchFamily="34" charset="-122"/>
              </a:endParaRPr>
            </a:p>
          </p:txBody>
        </p:sp>
      </p:grpSp>
      <p:grpSp>
        <p:nvGrpSpPr>
          <p:cNvPr id="8" name="组合 7"/>
          <p:cNvGrpSpPr/>
          <p:nvPr/>
        </p:nvGrpSpPr>
        <p:grpSpPr>
          <a:xfrm>
            <a:off x="3485321" y="2803463"/>
            <a:ext cx="2142981" cy="1552663"/>
            <a:chOff x="3283040" y="3537856"/>
            <a:chExt cx="2635846" cy="2546347"/>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矩形 9"/>
            <p:cNvSpPr/>
            <p:nvPr/>
          </p:nvSpPr>
          <p:spPr>
            <a:xfrm>
              <a:off x="4283968" y="5629928"/>
              <a:ext cx="722029" cy="4542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文本</a:t>
              </a:r>
              <a:r>
                <a:rPr kumimoji="0" lang="en-US" altLang="zh-CN" sz="12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endParaRPr>
            </a:p>
          </p:txBody>
        </p:sp>
      </p:grpSp>
      <p:grpSp>
        <p:nvGrpSpPr>
          <p:cNvPr id="11" name="组合 20"/>
          <p:cNvGrpSpPr>
            <a:grpSpLocks/>
          </p:cNvGrpSpPr>
          <p:nvPr/>
        </p:nvGrpSpPr>
        <p:grpSpPr bwMode="auto">
          <a:xfrm>
            <a:off x="2632834" y="3055668"/>
            <a:ext cx="1165466" cy="915341"/>
            <a:chOff x="7242844" y="2761727"/>
            <a:chExt cx="1677511" cy="1374579"/>
          </a:xfrm>
        </p:grpSpPr>
        <p:grpSp>
          <p:nvGrpSpPr>
            <p:cNvPr id="12" name="组合 21"/>
            <p:cNvGrpSpPr>
              <a:grpSpLocks/>
            </p:cNvGrpSpPr>
            <p:nvPr/>
          </p:nvGrpSpPr>
          <p:grpSpPr bwMode="auto">
            <a:xfrm>
              <a:off x="7242844" y="2761727"/>
              <a:ext cx="1677511" cy="1374579"/>
              <a:chOff x="7737176" y="3044094"/>
              <a:chExt cx="1677511" cy="1374579"/>
            </a:xfrm>
          </p:grpSpPr>
          <p:grpSp>
            <p:nvGrpSpPr>
              <p:cNvPr id="24" name="组合 33"/>
              <p:cNvGrpSpPr>
                <a:grpSpLocks/>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7" name="Oval 19"/>
                <p:cNvSpPr>
                  <a:spLocks noChangeArrowheads="1"/>
                </p:cNvSpPr>
                <p:nvPr/>
              </p:nvSpPr>
              <p:spPr bwMode="auto">
                <a:xfrm>
                  <a:off x="8012312" y="2699415"/>
                  <a:ext cx="1930843" cy="1930666"/>
                </a:xfrm>
                <a:prstGeom prst="ellipse">
                  <a:avLst/>
                </a:prstGeom>
                <a:solidFill>
                  <a:srgbClr val="92E2D9"/>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8"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25" name="TextBox 34"/>
              <p:cNvSpPr txBox="1">
                <a:spLocks noChangeArrowheads="1"/>
              </p:cNvSpPr>
              <p:nvPr/>
            </p:nvSpPr>
            <p:spPr bwMode="auto">
              <a:xfrm>
                <a:off x="8359908" y="3225840"/>
                <a:ext cx="563438"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13" name="Group 12"/>
            <p:cNvGrpSpPr>
              <a:grpSpLocks/>
            </p:cNvGrpSpPr>
            <p:nvPr/>
          </p:nvGrpSpPr>
          <p:grpSpPr bwMode="auto">
            <a:xfrm rot="-1693754" flipH="1" flipV="1">
              <a:off x="7549762" y="3711857"/>
              <a:ext cx="1227443" cy="293770"/>
              <a:chOff x="2532" y="1051"/>
              <a:chExt cx="893" cy="246"/>
            </a:xfrm>
          </p:grpSpPr>
          <p:grpSp>
            <p:nvGrpSpPr>
              <p:cNvPr id="14" name="Group 13"/>
              <p:cNvGrpSpPr>
                <a:grpSpLocks/>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5" name="Group 18"/>
              <p:cNvGrpSpPr>
                <a:grpSpLocks/>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29" name="组合 57"/>
          <p:cNvGrpSpPr>
            <a:grpSpLocks/>
          </p:cNvGrpSpPr>
          <p:nvPr/>
        </p:nvGrpSpPr>
        <p:grpSpPr bwMode="auto">
          <a:xfrm>
            <a:off x="4084191" y="3081861"/>
            <a:ext cx="1165466" cy="915341"/>
            <a:chOff x="7242844" y="2761727"/>
            <a:chExt cx="1677511" cy="1374579"/>
          </a:xfrm>
        </p:grpSpPr>
        <p:grpSp>
          <p:nvGrpSpPr>
            <p:cNvPr id="30" name="组合 58"/>
            <p:cNvGrpSpPr>
              <a:grpSpLocks/>
            </p:cNvGrpSpPr>
            <p:nvPr/>
          </p:nvGrpSpPr>
          <p:grpSpPr bwMode="auto">
            <a:xfrm>
              <a:off x="7242844" y="2761727"/>
              <a:ext cx="1677511" cy="1374579"/>
              <a:chOff x="7737176" y="3044094"/>
              <a:chExt cx="1677511" cy="1374579"/>
            </a:xfrm>
          </p:grpSpPr>
          <p:grpSp>
            <p:nvGrpSpPr>
              <p:cNvPr id="42" name="组合 70"/>
              <p:cNvGrpSpPr>
                <a:grpSpLocks/>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5" name="Oval 19"/>
                <p:cNvSpPr>
                  <a:spLocks noChangeArrowheads="1"/>
                </p:cNvSpPr>
                <p:nvPr/>
              </p:nvSpPr>
              <p:spPr bwMode="auto">
                <a:xfrm>
                  <a:off x="8012312" y="2699415"/>
                  <a:ext cx="1930843" cy="1930666"/>
                </a:xfrm>
                <a:prstGeom prst="ellipse">
                  <a:avLst/>
                </a:prstGeom>
                <a:solidFill>
                  <a:srgbClr val="7F7F7F"/>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6"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43" name="TextBox 71"/>
              <p:cNvSpPr txBox="1">
                <a:spLocks noChangeArrowheads="1"/>
              </p:cNvSpPr>
              <p:nvPr/>
            </p:nvSpPr>
            <p:spPr bwMode="auto">
              <a:xfrm>
                <a:off x="8359908" y="3225840"/>
                <a:ext cx="491912"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31" name="Group 12"/>
            <p:cNvGrpSpPr>
              <a:grpSpLocks/>
            </p:cNvGrpSpPr>
            <p:nvPr/>
          </p:nvGrpSpPr>
          <p:grpSpPr bwMode="auto">
            <a:xfrm rot="-1693754" flipH="1" flipV="1">
              <a:off x="7549762" y="3711857"/>
              <a:ext cx="1227443" cy="293770"/>
              <a:chOff x="2532" y="1051"/>
              <a:chExt cx="893" cy="246"/>
            </a:xfrm>
          </p:grpSpPr>
          <p:grpSp>
            <p:nvGrpSpPr>
              <p:cNvPr id="32" name="Group 13"/>
              <p:cNvGrpSpPr>
                <a:grpSpLocks/>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33" name="Group 18"/>
              <p:cNvGrpSpPr>
                <a:grpSpLocks/>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grpSp>
        <p:nvGrpSpPr>
          <p:cNvPr id="47" name="组合 93"/>
          <p:cNvGrpSpPr>
            <a:grpSpLocks/>
          </p:cNvGrpSpPr>
          <p:nvPr/>
        </p:nvGrpSpPr>
        <p:grpSpPr bwMode="auto">
          <a:xfrm>
            <a:off x="6203032" y="3081861"/>
            <a:ext cx="1165467" cy="915341"/>
            <a:chOff x="7242844" y="2761727"/>
            <a:chExt cx="1677511" cy="1374579"/>
          </a:xfrm>
        </p:grpSpPr>
        <p:grpSp>
          <p:nvGrpSpPr>
            <p:cNvPr id="48" name="组合 94"/>
            <p:cNvGrpSpPr>
              <a:grpSpLocks/>
            </p:cNvGrpSpPr>
            <p:nvPr/>
          </p:nvGrpSpPr>
          <p:grpSpPr bwMode="auto">
            <a:xfrm>
              <a:off x="7242844" y="2761727"/>
              <a:ext cx="1677511" cy="1374579"/>
              <a:chOff x="7737176" y="3044094"/>
              <a:chExt cx="1677511" cy="1374579"/>
            </a:xfrm>
          </p:grpSpPr>
          <p:grpSp>
            <p:nvGrpSpPr>
              <p:cNvPr id="60" name="组合 106"/>
              <p:cNvGrpSpPr>
                <a:grpSpLocks/>
              </p:cNvGrpSpPr>
              <p:nvPr/>
            </p:nvGrpSpPr>
            <p:grpSpPr bwMode="auto">
              <a:xfrm>
                <a:off x="7737176" y="3044094"/>
                <a:ext cx="1677511" cy="1374579"/>
                <a:chOff x="7647017" y="2699415"/>
                <a:chExt cx="2617944" cy="2145185"/>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Oval 19"/>
                <p:cNvSpPr>
                  <a:spLocks noChangeArrowheads="1"/>
                </p:cNvSpPr>
                <p:nvPr/>
              </p:nvSpPr>
              <p:spPr bwMode="auto">
                <a:xfrm>
                  <a:off x="8012311" y="2699415"/>
                  <a:ext cx="1930842" cy="1930666"/>
                </a:xfrm>
                <a:prstGeom prst="ellipse">
                  <a:avLst/>
                </a:prstGeom>
                <a:solidFill>
                  <a:srgbClr val="F5CA4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4" name="未知"/>
                <p:cNvSpPr>
                  <a:spLocks/>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61" name="TextBox 107"/>
              <p:cNvSpPr txBox="1">
                <a:spLocks noChangeArrowheads="1"/>
              </p:cNvSpPr>
              <p:nvPr/>
            </p:nvSpPr>
            <p:spPr bwMode="auto">
              <a:xfrm>
                <a:off x="8359908" y="3225840"/>
                <a:ext cx="579587" cy="87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grpSp>
          <p:nvGrpSpPr>
            <p:cNvPr id="49" name="Group 12"/>
            <p:cNvGrpSpPr>
              <a:grpSpLocks/>
            </p:cNvGrpSpPr>
            <p:nvPr/>
          </p:nvGrpSpPr>
          <p:grpSpPr bwMode="auto">
            <a:xfrm rot="-1693754" flipH="1" flipV="1">
              <a:off x="7549762" y="3711857"/>
              <a:ext cx="1227443" cy="293770"/>
              <a:chOff x="2532" y="1051"/>
              <a:chExt cx="893" cy="246"/>
            </a:xfrm>
          </p:grpSpPr>
          <p:grpSp>
            <p:nvGrpSpPr>
              <p:cNvPr id="50" name="Group 13"/>
              <p:cNvGrpSpPr>
                <a:grpSpLocks/>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51" name="Group 18"/>
              <p:cNvGrpSpPr>
                <a:grpSpLocks/>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grpSp>
      <p:sp>
        <p:nvSpPr>
          <p:cNvPr id="65" name="矩形 64"/>
          <p:cNvSpPr/>
          <p:nvPr/>
        </p:nvSpPr>
        <p:spPr>
          <a:xfrm>
            <a:off x="1188320" y="1417448"/>
            <a:ext cx="1677136" cy="219538"/>
          </a:xfrm>
          <a:prstGeom prst="rect">
            <a:avLst/>
          </a:prstGeom>
          <a:solidFill>
            <a:srgbClr val="92E2D9"/>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6" name="矩形 65"/>
          <p:cNvSpPr/>
          <p:nvPr/>
        </p:nvSpPr>
        <p:spPr>
          <a:xfrm>
            <a:off x="6484597" y="1441014"/>
            <a:ext cx="1677136" cy="219538"/>
          </a:xfrm>
          <a:prstGeom prst="rect">
            <a:avLst/>
          </a:prstGeom>
          <a:solidFill>
            <a:srgbClr val="F5CA4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7" name="矩形 66"/>
          <p:cNvSpPr/>
          <p:nvPr/>
        </p:nvSpPr>
        <p:spPr>
          <a:xfrm>
            <a:off x="2982169" y="1441014"/>
            <a:ext cx="3336982" cy="288194"/>
          </a:xfrm>
          <a:prstGeom prst="rect">
            <a:avLst/>
          </a:prstGeom>
          <a:solidFill>
            <a:srgbClr val="7F7F7F"/>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rPr>
              <a:t>单击此处添加文本</a:t>
            </a:r>
          </a:p>
        </p:txBody>
      </p:sp>
      <p:sp>
        <p:nvSpPr>
          <p:cNvPr id="68" name="矩形 67"/>
          <p:cNvSpPr/>
          <p:nvPr/>
        </p:nvSpPr>
        <p:spPr>
          <a:xfrm>
            <a:off x="1187624" y="1687702"/>
            <a:ext cx="1677859" cy="12293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69" name="矩形 68"/>
          <p:cNvSpPr/>
          <p:nvPr/>
        </p:nvSpPr>
        <p:spPr>
          <a:xfrm>
            <a:off x="6485077" y="1711514"/>
            <a:ext cx="1676568" cy="122935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0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
        <p:nvSpPr>
          <p:cNvPr id="70" name="矩形 69"/>
          <p:cNvSpPr/>
          <p:nvPr/>
        </p:nvSpPr>
        <p:spPr>
          <a:xfrm>
            <a:off x="2982840" y="1796048"/>
            <a:ext cx="3336357" cy="8199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1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barn(inVertical)">
                                      <p:cBhvr>
                                        <p:cTn id="20" dur="500"/>
                                        <p:tgtEl>
                                          <p:spTgt spid="67"/>
                                        </p:tgtEl>
                                      </p:cBhvr>
                                    </p:animEffect>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up)">
                                      <p:cBhvr>
                                        <p:cTn id="24" dur="500"/>
                                        <p:tgtEl>
                                          <p:spTgt spid="70"/>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750"/>
                            </p:stCondLst>
                            <p:childTnLst>
                              <p:par>
                                <p:cTn id="32" presetID="16" presetClass="entr" presetSubtype="2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barn(inVertical)">
                                      <p:cBhvr>
                                        <p:cTn id="34" dur="500"/>
                                        <p:tgtEl>
                                          <p:spTgt spid="65"/>
                                        </p:tgtEl>
                                      </p:cBhvr>
                                    </p:animEffect>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500"/>
                                        <p:tgtEl>
                                          <p:spTgt spid="68"/>
                                        </p:tgtEl>
                                      </p:cBhvr>
                                    </p:animEffect>
                                  </p:childTnLst>
                                </p:cTn>
                              </p:par>
                            </p:childTnLst>
                          </p:cTn>
                        </p:par>
                        <p:par>
                          <p:cTn id="39" fill="hold">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par>
                          <p:cTn id="45" fill="hold">
                            <p:stCondLst>
                              <p:cond delay="4250"/>
                            </p:stCondLst>
                            <p:childTnLst>
                              <p:par>
                                <p:cTn id="46" presetID="16" presetClass="entr" presetSubtype="2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barn(inVertical)">
                                      <p:cBhvr>
                                        <p:cTn id="48" dur="500"/>
                                        <p:tgtEl>
                                          <p:spTgt spid="66"/>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a:grpSpLocks/>
          </p:cNvGrpSpPr>
          <p:nvPr/>
        </p:nvGrpSpPr>
        <p:grpSpPr bwMode="auto">
          <a:xfrm>
            <a:off x="6250885" y="1645331"/>
            <a:ext cx="1484105" cy="2898035"/>
            <a:chOff x="7743825" y="2216150"/>
            <a:chExt cx="1870075" cy="4057249"/>
          </a:xfrm>
        </p:grpSpPr>
        <p:cxnSp>
          <p:nvCxnSpPr>
            <p:cNvPr id="4" name="直接箭头连接符 3"/>
            <p:cNvCxnSpPr/>
            <p:nvPr/>
          </p:nvCxnSpPr>
          <p:spPr>
            <a:xfrm rot="5400000">
              <a:off x="8077994" y="4088606"/>
              <a:ext cx="1209675" cy="1587"/>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8"/>
            <p:cNvGrpSpPr>
              <a:grpSpLocks/>
            </p:cNvGrpSpPr>
            <p:nvPr/>
          </p:nvGrpSpPr>
          <p:grpSpPr bwMode="auto">
            <a:xfrm>
              <a:off x="7743825" y="2216150"/>
              <a:ext cx="1870075" cy="1557338"/>
              <a:chOff x="6016141" y="2093239"/>
              <a:chExt cx="1483835" cy="1483835"/>
            </a:xfrm>
          </p:grpSpPr>
          <p:sp>
            <p:nvSpPr>
              <p:cNvPr id="10" name="圆角矩形 9"/>
              <p:cNvSpPr/>
              <p:nvPr/>
            </p:nvSpPr>
            <p:spPr>
              <a:xfrm rot="18900000">
                <a:off x="6016141"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1" name="圆角矩形 10"/>
              <p:cNvSpPr/>
              <p:nvPr/>
            </p:nvSpPr>
            <p:spPr>
              <a:xfrm rot="18900000">
                <a:off x="6142103"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7" name="TextBox 33"/>
            <p:cNvSpPr txBox="1">
              <a:spLocks noChangeArrowheads="1"/>
            </p:cNvSpPr>
            <p:nvPr/>
          </p:nvSpPr>
          <p:spPr bwMode="auto">
            <a:xfrm>
              <a:off x="8259631"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5</a:t>
              </a:r>
            </a:p>
          </p:txBody>
        </p:sp>
        <p:sp>
          <p:nvSpPr>
            <p:cNvPr id="8" name="TextBox 40"/>
            <p:cNvSpPr txBox="1"/>
            <p:nvPr/>
          </p:nvSpPr>
          <p:spPr>
            <a:xfrm>
              <a:off x="8243889"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9" name="TextBox 41"/>
            <p:cNvSpPr txBox="1">
              <a:spLocks noChangeArrowheads="1"/>
            </p:cNvSpPr>
            <p:nvPr/>
          </p:nvSpPr>
          <p:spPr bwMode="auto">
            <a:xfrm>
              <a:off x="8115300"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12" name="组合 11"/>
          <p:cNvGrpSpPr>
            <a:grpSpLocks/>
          </p:cNvGrpSpPr>
          <p:nvPr/>
        </p:nvGrpSpPr>
        <p:grpSpPr bwMode="auto">
          <a:xfrm>
            <a:off x="5100642" y="1645331"/>
            <a:ext cx="1484105" cy="2780919"/>
            <a:chOff x="6294438" y="2216150"/>
            <a:chExt cx="1870075" cy="3893287"/>
          </a:xfrm>
        </p:grpSpPr>
        <p:cxnSp>
          <p:nvCxnSpPr>
            <p:cNvPr id="13" name="直接箭头连接符 12"/>
            <p:cNvCxnSpPr/>
            <p:nvPr/>
          </p:nvCxnSpPr>
          <p:spPr>
            <a:xfrm rot="5400000">
              <a:off x="6321425" y="4425950"/>
              <a:ext cx="1882775" cy="3175"/>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1"/>
            <p:cNvGrpSpPr>
              <a:grpSpLocks/>
            </p:cNvGrpSpPr>
            <p:nvPr/>
          </p:nvGrpSpPr>
          <p:grpSpPr bwMode="auto">
            <a:xfrm>
              <a:off x="6294438" y="2216150"/>
              <a:ext cx="1870075" cy="1557338"/>
              <a:chOff x="4866723" y="2093239"/>
              <a:chExt cx="1483835" cy="1483835"/>
            </a:xfrm>
          </p:grpSpPr>
          <p:sp>
            <p:nvSpPr>
              <p:cNvPr id="17" name="圆角矩形 16"/>
              <p:cNvSpPr/>
              <p:nvPr/>
            </p:nvSpPr>
            <p:spPr>
              <a:xfrm rot="18900000">
                <a:off x="4866723" y="2093239"/>
                <a:ext cx="1483835" cy="1483834"/>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18" name="圆角矩形 17"/>
              <p:cNvSpPr/>
              <p:nvPr/>
            </p:nvSpPr>
            <p:spPr>
              <a:xfrm rot="18900000">
                <a:off x="4992685" y="2220295"/>
                <a:ext cx="1231911" cy="1229722"/>
              </a:xfrm>
              <a:prstGeom prst="roundRect">
                <a:avLst/>
              </a:prstGeom>
              <a:solidFill>
                <a:schemeClr val="bg1">
                  <a:lumMod val="85000"/>
                </a:schemeClr>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15" name="TextBox 32"/>
            <p:cNvSpPr txBox="1">
              <a:spLocks noChangeArrowheads="1"/>
            </p:cNvSpPr>
            <p:nvPr/>
          </p:nvSpPr>
          <p:spPr bwMode="auto">
            <a:xfrm>
              <a:off x="6807868"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4</a:t>
              </a:r>
            </a:p>
          </p:txBody>
        </p:sp>
        <p:sp>
          <p:nvSpPr>
            <p:cNvPr id="16" name="TextBox 42"/>
            <p:cNvSpPr txBox="1"/>
            <p:nvPr/>
          </p:nvSpPr>
          <p:spPr>
            <a:xfrm>
              <a:off x="6823075"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19" name="组合 18"/>
          <p:cNvGrpSpPr>
            <a:grpSpLocks/>
          </p:cNvGrpSpPr>
          <p:nvPr/>
        </p:nvGrpSpPr>
        <p:grpSpPr bwMode="auto">
          <a:xfrm>
            <a:off x="3911342" y="1645331"/>
            <a:ext cx="1482844" cy="2898035"/>
            <a:chOff x="4795838" y="2216150"/>
            <a:chExt cx="1868487" cy="4057249"/>
          </a:xfrm>
        </p:grpSpPr>
        <p:cxnSp>
          <p:nvCxnSpPr>
            <p:cNvPr id="20" name="直接箭头连接符 19"/>
            <p:cNvCxnSpPr/>
            <p:nvPr/>
          </p:nvCxnSpPr>
          <p:spPr>
            <a:xfrm rot="5400000">
              <a:off x="5098256" y="4088606"/>
              <a:ext cx="1209675" cy="1588"/>
            </a:xfrm>
            <a:prstGeom prst="straightConnector1">
              <a:avLst/>
            </a:prstGeom>
            <a:ln w="60325">
              <a:solidFill>
                <a:srgbClr val="F86251"/>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14"/>
            <p:cNvGrpSpPr>
              <a:grpSpLocks/>
            </p:cNvGrpSpPr>
            <p:nvPr/>
          </p:nvGrpSpPr>
          <p:grpSpPr bwMode="auto">
            <a:xfrm>
              <a:off x="4795838" y="2216150"/>
              <a:ext cx="1868487" cy="1557338"/>
              <a:chOff x="3676417" y="2093239"/>
              <a:chExt cx="1483835" cy="1483835"/>
            </a:xfrm>
          </p:grpSpPr>
          <p:sp>
            <p:nvSpPr>
              <p:cNvPr id="25" name="圆角矩形 24"/>
              <p:cNvSpPr/>
              <p:nvPr/>
            </p:nvSpPr>
            <p:spPr>
              <a:xfrm rot="18900000">
                <a:off x="3676417" y="2093239"/>
                <a:ext cx="1483835" cy="1483834"/>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26" name="圆角矩形 25"/>
              <p:cNvSpPr/>
              <p:nvPr/>
            </p:nvSpPr>
            <p:spPr>
              <a:xfrm rot="18900000">
                <a:off x="3802486" y="2220295"/>
                <a:ext cx="1231696" cy="1229722"/>
              </a:xfrm>
              <a:prstGeom prst="roundRect">
                <a:avLst/>
              </a:prstGeom>
              <a:solidFill>
                <a:srgbClr val="F8625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22" name="TextBox 31"/>
            <p:cNvSpPr txBox="1">
              <a:spLocks noChangeArrowheads="1"/>
            </p:cNvSpPr>
            <p:nvPr/>
          </p:nvSpPr>
          <p:spPr bwMode="auto">
            <a:xfrm>
              <a:off x="5265373" y="2811464"/>
              <a:ext cx="1110282"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3</a:t>
              </a:r>
            </a:p>
          </p:txBody>
        </p:sp>
        <p:sp>
          <p:nvSpPr>
            <p:cNvPr id="23" name="TextBox 38"/>
            <p:cNvSpPr txBox="1"/>
            <p:nvPr/>
          </p:nvSpPr>
          <p:spPr>
            <a:xfrm>
              <a:off x="5264151" y="4895851"/>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24" name="TextBox 39"/>
            <p:cNvSpPr txBox="1">
              <a:spLocks noChangeArrowheads="1"/>
            </p:cNvSpPr>
            <p:nvPr/>
          </p:nvSpPr>
          <p:spPr bwMode="auto">
            <a:xfrm>
              <a:off x="5133975" y="5346700"/>
              <a:ext cx="1047664"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grpSp>
        <p:nvGrpSpPr>
          <p:cNvPr id="27" name="组合 26"/>
          <p:cNvGrpSpPr>
            <a:grpSpLocks/>
          </p:cNvGrpSpPr>
          <p:nvPr/>
        </p:nvGrpSpPr>
        <p:grpSpPr bwMode="auto">
          <a:xfrm>
            <a:off x="2753538" y="1645331"/>
            <a:ext cx="1484105" cy="2780919"/>
            <a:chOff x="3336925" y="2216150"/>
            <a:chExt cx="1870075" cy="3893287"/>
          </a:xfrm>
        </p:grpSpPr>
        <p:cxnSp>
          <p:nvCxnSpPr>
            <p:cNvPr id="28" name="直接箭头连接符 27"/>
            <p:cNvCxnSpPr/>
            <p:nvPr/>
          </p:nvCxnSpPr>
          <p:spPr>
            <a:xfrm rot="5400000">
              <a:off x="3341688" y="4427537"/>
              <a:ext cx="1881188" cy="1587"/>
            </a:xfrm>
            <a:prstGeom prst="straightConnector1">
              <a:avLst/>
            </a:prstGeom>
            <a:ln w="60325">
              <a:solidFill>
                <a:srgbClr val="F5CA40"/>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17"/>
            <p:cNvGrpSpPr>
              <a:grpSpLocks/>
            </p:cNvGrpSpPr>
            <p:nvPr/>
          </p:nvGrpSpPr>
          <p:grpSpPr bwMode="auto">
            <a:xfrm>
              <a:off x="3336925" y="2216150"/>
              <a:ext cx="1870075" cy="1557338"/>
              <a:chOff x="2519650" y="2096826"/>
              <a:chExt cx="1483835" cy="1483835"/>
            </a:xfrm>
          </p:grpSpPr>
          <p:sp>
            <p:nvSpPr>
              <p:cNvPr id="32" name="圆角矩形 31"/>
              <p:cNvSpPr/>
              <p:nvPr/>
            </p:nvSpPr>
            <p:spPr>
              <a:xfrm rot="18900000">
                <a:off x="2519650" y="2096826"/>
                <a:ext cx="1483835" cy="1483834"/>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33" name="圆角矩形 32"/>
              <p:cNvSpPr/>
              <p:nvPr/>
            </p:nvSpPr>
            <p:spPr>
              <a:xfrm rot="18900000">
                <a:off x="2645612" y="2223882"/>
                <a:ext cx="1231911" cy="1229722"/>
              </a:xfrm>
              <a:prstGeom prst="roundRect">
                <a:avLst/>
              </a:prstGeom>
              <a:solidFill>
                <a:srgbClr val="F5CA40"/>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0" name="TextBox 30"/>
            <p:cNvSpPr txBox="1">
              <a:spLocks noChangeArrowheads="1"/>
            </p:cNvSpPr>
            <p:nvPr/>
          </p:nvSpPr>
          <p:spPr bwMode="auto">
            <a:xfrm>
              <a:off x="3813612" y="2811464"/>
              <a:ext cx="1110281" cy="538901"/>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2</a:t>
              </a:r>
            </a:p>
          </p:txBody>
        </p:sp>
        <p:sp>
          <p:nvSpPr>
            <p:cNvPr id="31" name="TextBox 36"/>
            <p:cNvSpPr txBox="1"/>
            <p:nvPr/>
          </p:nvSpPr>
          <p:spPr>
            <a:xfrm>
              <a:off x="3841750" y="5570536"/>
              <a:ext cx="853754" cy="538901"/>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34" name="组合 33"/>
          <p:cNvGrpSpPr>
            <a:grpSpLocks/>
          </p:cNvGrpSpPr>
          <p:nvPr/>
        </p:nvGrpSpPr>
        <p:grpSpPr bwMode="auto">
          <a:xfrm>
            <a:off x="1619672" y="1645331"/>
            <a:ext cx="1484105" cy="2898035"/>
            <a:chOff x="1908175" y="2216150"/>
            <a:chExt cx="1870075" cy="4057249"/>
          </a:xfrm>
        </p:grpSpPr>
        <p:cxnSp>
          <p:nvCxnSpPr>
            <p:cNvPr id="35" name="直接箭头连接符 34"/>
            <p:cNvCxnSpPr/>
            <p:nvPr/>
          </p:nvCxnSpPr>
          <p:spPr>
            <a:xfrm rot="5400000">
              <a:off x="2247106" y="4088606"/>
              <a:ext cx="1209675" cy="1588"/>
            </a:xfrm>
            <a:prstGeom prst="straightConnector1">
              <a:avLst/>
            </a:prstGeom>
            <a:ln>
              <a:solidFill>
                <a:srgbClr val="79A4C7"/>
              </a:solidFill>
              <a:tailEnd type="oval"/>
            </a:ln>
          </p:spPr>
          <p:style>
            <a:lnRef idx="2">
              <a:schemeClr val="accent2"/>
            </a:lnRef>
            <a:fillRef idx="0">
              <a:schemeClr val="accent2"/>
            </a:fillRef>
            <a:effectRef idx="1">
              <a:schemeClr val="accent2"/>
            </a:effectRef>
            <a:fontRef idx="minor">
              <a:schemeClr val="tx1"/>
            </a:fontRef>
          </p:style>
        </p:cxnSp>
        <p:grpSp>
          <p:nvGrpSpPr>
            <p:cNvPr id="36" name="组合 20"/>
            <p:cNvGrpSpPr>
              <a:grpSpLocks/>
            </p:cNvGrpSpPr>
            <p:nvPr/>
          </p:nvGrpSpPr>
          <p:grpSpPr bwMode="auto">
            <a:xfrm>
              <a:off x="1908175" y="2216150"/>
              <a:ext cx="1870075" cy="1557337"/>
              <a:chOff x="1385833" y="2096826"/>
              <a:chExt cx="1483835" cy="1483834"/>
            </a:xfrm>
          </p:grpSpPr>
          <p:sp>
            <p:nvSpPr>
              <p:cNvPr id="41" name="圆角矩形 40"/>
              <p:cNvSpPr/>
              <p:nvPr/>
            </p:nvSpPr>
            <p:spPr>
              <a:xfrm rot="18900000">
                <a:off x="1385833" y="2096826"/>
                <a:ext cx="1483835" cy="1483834"/>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42" name="圆角矩形 41"/>
              <p:cNvSpPr/>
              <p:nvPr/>
            </p:nvSpPr>
            <p:spPr>
              <a:xfrm rot="18900000">
                <a:off x="1511795" y="2223883"/>
                <a:ext cx="1231911" cy="1229722"/>
              </a:xfrm>
              <a:prstGeom prst="roundRect">
                <a:avLst/>
              </a:prstGeom>
              <a:solidFill>
                <a:srgbClr val="79A4C7"/>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7" name="TextBox 28"/>
            <p:cNvSpPr txBox="1">
              <a:spLocks noChangeArrowheads="1"/>
            </p:cNvSpPr>
            <p:nvPr/>
          </p:nvSpPr>
          <p:spPr bwMode="auto">
            <a:xfrm>
              <a:off x="2322513" y="2646363"/>
              <a:ext cx="1110281" cy="538901"/>
            </a:xfrm>
            <a:prstGeom prst="rect">
              <a:avLst/>
            </a:prstGeom>
            <a:noFill/>
            <a:ln w="9525">
              <a:noFill/>
              <a:miter lim="800000"/>
              <a:headEnd/>
              <a:tailEnd/>
            </a:ln>
          </p:spPr>
          <p:txBody>
            <a:bodyPr wrap="none" lIns="106896" tIns="53443" rIns="106896" bIns="53443">
              <a:spAutoFit/>
            </a:bodyPr>
            <a:lstStyle/>
            <a:p>
              <a:r>
                <a:rPr lang="zh-CN" altLang="en-US" dirty="0">
                  <a:solidFill>
                    <a:schemeClr val="tx1">
                      <a:lumMod val="85000"/>
                      <a:lumOff val="15000"/>
                    </a:schemeClr>
                  </a:solidFill>
                  <a:latin typeface="微软雅黑" pitchFamily="34" charset="-122"/>
                  <a:ea typeface="微软雅黑" pitchFamily="34" charset="-122"/>
                </a:rPr>
                <a:t>文本</a:t>
              </a:r>
              <a:r>
                <a:rPr lang="en-US" altLang="zh-CN" b="0" dirty="0" smtClean="0">
                  <a:solidFill>
                    <a:schemeClr val="tx1">
                      <a:lumMod val="85000"/>
                      <a:lumOff val="15000"/>
                    </a:schemeClr>
                  </a:solidFill>
                  <a:latin typeface="微软雅黑" pitchFamily="34" charset="-122"/>
                  <a:ea typeface="微软雅黑" pitchFamily="34" charset="-122"/>
                </a:rPr>
                <a:t> </a:t>
              </a:r>
              <a:r>
                <a:rPr lang="en-US" altLang="zh-CN" b="0" dirty="0">
                  <a:solidFill>
                    <a:schemeClr val="tx1">
                      <a:lumMod val="85000"/>
                      <a:lumOff val="15000"/>
                    </a:schemeClr>
                  </a:solidFill>
                  <a:latin typeface="微软雅黑" pitchFamily="34" charset="-122"/>
                  <a:ea typeface="微软雅黑" pitchFamily="34" charset="-122"/>
                </a:rPr>
                <a:t>1</a:t>
              </a:r>
            </a:p>
          </p:txBody>
        </p:sp>
        <p:sp>
          <p:nvSpPr>
            <p:cNvPr id="38" name="TextBox 29"/>
            <p:cNvSpPr txBox="1">
              <a:spLocks noChangeArrowheads="1"/>
            </p:cNvSpPr>
            <p:nvPr/>
          </p:nvSpPr>
          <p:spPr bwMode="auto">
            <a:xfrm>
              <a:off x="2065338" y="3003549"/>
              <a:ext cx="1435483" cy="409634"/>
            </a:xfrm>
            <a:prstGeom prst="rect">
              <a:avLst/>
            </a:prstGeom>
            <a:noFill/>
            <a:ln w="9525">
              <a:noFill/>
              <a:miter lim="800000"/>
              <a:headEnd/>
              <a:tailEnd/>
            </a:ln>
          </p:spPr>
          <p:txBody>
            <a:bodyPr wrap="none" lIns="106896" tIns="53443" rIns="106896" bIns="53443">
              <a:spAutoFit/>
            </a:bodyPr>
            <a:lstStyle/>
            <a:p>
              <a:r>
                <a:rPr lang="zh-CN" altLang="en-US" sz="1200" b="0">
                  <a:solidFill>
                    <a:schemeClr val="tx1">
                      <a:lumMod val="85000"/>
                      <a:lumOff val="15000"/>
                    </a:schemeClr>
                  </a:solidFill>
                  <a:latin typeface="微软雅黑" pitchFamily="34" charset="-122"/>
                  <a:ea typeface="微软雅黑" pitchFamily="34" charset="-122"/>
                </a:rPr>
                <a:t>点击添加文本</a:t>
              </a:r>
            </a:p>
          </p:txBody>
        </p:sp>
        <p:sp>
          <p:nvSpPr>
            <p:cNvPr id="39" name="TextBox 34"/>
            <p:cNvSpPr txBox="1">
              <a:spLocks noChangeArrowheads="1"/>
            </p:cNvSpPr>
            <p:nvPr/>
          </p:nvSpPr>
          <p:spPr bwMode="auto">
            <a:xfrm>
              <a:off x="2413000" y="4895850"/>
              <a:ext cx="853754" cy="538901"/>
            </a:xfrm>
            <a:prstGeom prst="rect">
              <a:avLst/>
            </a:prstGeom>
            <a:noFill/>
            <a:ln w="9525">
              <a:noFill/>
              <a:miter lim="800000"/>
              <a:headEnd/>
              <a:tailEnd/>
            </a:ln>
          </p:spPr>
          <p:txBody>
            <a:bodyPr wrap="none" lIns="106896" tIns="53443" rIns="106896" bIns="53443">
              <a:spAutoFit/>
            </a:bodyPr>
            <a:lstStyle/>
            <a:p>
              <a:r>
                <a:rPr lang="zh-CN" altLang="en-US">
                  <a:solidFill>
                    <a:schemeClr val="tx1">
                      <a:lumMod val="85000"/>
                      <a:lumOff val="15000"/>
                    </a:schemeClr>
                  </a:solidFill>
                  <a:latin typeface="微软雅黑" pitchFamily="34" charset="-122"/>
                  <a:ea typeface="微软雅黑" pitchFamily="34" charset="-122"/>
                </a:rPr>
                <a:t>文本</a:t>
              </a:r>
              <a:endParaRPr lang="en-US" altLang="zh-CN">
                <a:solidFill>
                  <a:schemeClr val="tx1">
                    <a:lumMod val="85000"/>
                    <a:lumOff val="15000"/>
                  </a:schemeClr>
                </a:solidFill>
                <a:latin typeface="微软雅黑" pitchFamily="34" charset="-122"/>
                <a:ea typeface="微软雅黑" pitchFamily="34" charset="-122"/>
              </a:endParaRPr>
            </a:p>
          </p:txBody>
        </p:sp>
        <p:sp>
          <p:nvSpPr>
            <p:cNvPr id="40" name="TextBox 35"/>
            <p:cNvSpPr txBox="1">
              <a:spLocks noChangeArrowheads="1"/>
            </p:cNvSpPr>
            <p:nvPr/>
          </p:nvSpPr>
          <p:spPr bwMode="auto">
            <a:xfrm>
              <a:off x="2282825" y="5346700"/>
              <a:ext cx="1047663" cy="926699"/>
            </a:xfrm>
            <a:prstGeom prst="rect">
              <a:avLst/>
            </a:prstGeom>
            <a:noFill/>
            <a:ln w="9525">
              <a:noFill/>
              <a:miter lim="800000"/>
              <a:headEnd/>
              <a:tailEnd/>
            </a:ln>
          </p:spPr>
          <p:txBody>
            <a:bodyPr wrap="none" lIns="106896" tIns="53443" rIns="106896" bIns="53443">
              <a:spAutoFit/>
            </a:bodyPr>
            <a:lstStyle/>
            <a:p>
              <a:r>
                <a:rPr lang="zh-CN" altLang="en-US" sz="1200">
                  <a:solidFill>
                    <a:schemeClr val="tx1">
                      <a:lumMod val="85000"/>
                      <a:lumOff val="15000"/>
                    </a:schemeClr>
                  </a:solidFill>
                  <a:latin typeface="微软雅黑" pitchFamily="34" charset="-122"/>
                  <a:ea typeface="微软雅黑" pitchFamily="34" charset="-122"/>
                </a:rPr>
                <a:t>添加文本</a:t>
              </a:r>
              <a:endParaRPr lang="en-US" altLang="zh-CN" sz="1200">
                <a:solidFill>
                  <a:schemeClr val="tx1">
                    <a:lumMod val="85000"/>
                    <a:lumOff val="15000"/>
                  </a:schemeClr>
                </a:solidFill>
                <a:latin typeface="微软雅黑" pitchFamily="34" charset="-122"/>
                <a:ea typeface="微软雅黑" pitchFamily="34" charset="-122"/>
              </a:endParaRPr>
            </a:p>
            <a:p>
              <a:r>
                <a:rPr lang="zh-CN" altLang="en-US" sz="1200">
                  <a:solidFill>
                    <a:schemeClr val="tx1">
                      <a:lumMod val="85000"/>
                      <a:lumOff val="15000"/>
                    </a:schemeClr>
                  </a:solidFill>
                  <a:latin typeface="微软雅黑" pitchFamily="34" charset="-122"/>
                  <a:ea typeface="微软雅黑" pitchFamily="34" charset="-122"/>
                </a:rPr>
                <a:t>添加文本</a:t>
              </a:r>
            </a:p>
            <a:p>
              <a:r>
                <a:rPr lang="zh-CN" altLang="en-US" sz="1200">
                  <a:solidFill>
                    <a:schemeClr val="tx1">
                      <a:lumMod val="85000"/>
                      <a:lumOff val="15000"/>
                    </a:schemeClr>
                  </a:solidFill>
                  <a:latin typeface="微软雅黑" pitchFamily="34" charset="-122"/>
                  <a:ea typeface="微软雅黑" pitchFamily="34" charset="-122"/>
                </a:rPr>
                <a:t>添加文本</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750"/>
                                        <p:tgtEl>
                                          <p:spTgt spid="27"/>
                                        </p:tgtEl>
                                      </p:cBhvr>
                                    </p:animEffect>
                                  </p:childTnLst>
                                </p:cTn>
                              </p:par>
                              <p:par>
                                <p:cTn id="14" presetID="10"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明年工作计划</a:t>
            </a:r>
            <a:endParaRPr lang="zh-CN" altLang="en-US" dirty="0"/>
          </a:p>
        </p:txBody>
      </p:sp>
      <p:grpSp>
        <p:nvGrpSpPr>
          <p:cNvPr id="3" name="组合 2"/>
          <p:cNvGrpSpPr/>
          <p:nvPr/>
        </p:nvGrpSpPr>
        <p:grpSpPr>
          <a:xfrm>
            <a:off x="619538" y="1561822"/>
            <a:ext cx="5563899" cy="2738120"/>
            <a:chOff x="776287" y="706437"/>
            <a:chExt cx="7658101" cy="3768726"/>
          </a:xfrm>
          <a:solidFill>
            <a:srgbClr val="F86251">
              <a:alpha val="98000"/>
            </a:srgbClr>
          </a:solidFill>
        </p:grpSpPr>
        <p:sp>
          <p:nvSpPr>
            <p:cNvPr id="4"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1"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2"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3"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4"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5"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6"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7"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8"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9"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0"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1"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2"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6"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7"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8"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29"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0"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1"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2"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3"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4"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5"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6"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7"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8"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39"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0"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1"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2"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3"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4"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5"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6"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7"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8"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49"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0"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1"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2"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3"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4"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5"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6"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7"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8"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59"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0"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1"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2"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3" name="Rectangle 68"/>
            <p:cNvSpPr>
              <a:spLocks noChangeArrowheads="1"/>
            </p:cNvSpPr>
            <p:nvPr/>
          </p:nvSpPr>
          <p:spPr bwMode="auto">
            <a:xfrm>
              <a:off x="6961187" y="2870200"/>
              <a:ext cx="19050" cy="11113"/>
            </a:xfrm>
            <a:prstGeom prst="rect">
              <a:avLst/>
            </a:pr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4"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5"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6"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7"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8"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69"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0"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1"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2"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3"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4"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5"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6"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7"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8"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79"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0"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1"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2"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3"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4"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5"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7"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89"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1"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2"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3"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4"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5"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6"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7"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8"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99"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0"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1"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2"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3"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4"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5"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6"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7"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8"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09"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10"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sp>
          <p:nvSpPr>
            <p:cNvPr id="111"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xtLst/>
          </p:spPr>
          <p:txBody>
            <a:bodyPr/>
            <a:lstStyle/>
            <a:p>
              <a:pPr defTabSz="921349" fontAlgn="auto">
                <a:spcBef>
                  <a:spcPts val="0"/>
                </a:spcBef>
                <a:spcAft>
                  <a:spcPts val="0"/>
                </a:spcAft>
                <a:defRPr/>
              </a:pPr>
              <a:endParaRPr lang="zh-CN" altLang="en-US">
                <a:latin typeface="+mn-lt"/>
                <a:ea typeface="+mn-ea"/>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4"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5"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6" name="矩形 115"/>
          <p:cNvSpPr/>
          <p:nvPr/>
        </p:nvSpPr>
        <p:spPr>
          <a:xfrm>
            <a:off x="6093296" y="1347614"/>
            <a:ext cx="1441420" cy="307777"/>
          </a:xfrm>
          <a:prstGeom prst="rect">
            <a:avLst/>
          </a:prstGeom>
        </p:spPr>
        <p:txBody>
          <a:bodyPr wrap="none">
            <a:spAutoFit/>
          </a:bodyPr>
          <a:lstStyle/>
          <a:p>
            <a:r>
              <a:rPr lang="zh-CN" altLang="en-US" sz="1400" b="1" dirty="0" smtClean="0">
                <a:solidFill>
                  <a:srgbClr val="92E2D9"/>
                </a:solidFill>
                <a:latin typeface="微软雅黑" panose="020B0503020204020204" pitchFamily="34" charset="-122"/>
                <a:ea typeface="微软雅黑" panose="020B0503020204020204" pitchFamily="34" charset="-122"/>
              </a:rPr>
              <a:t>单击添加标题一</a:t>
            </a:r>
            <a:endParaRPr lang="zh-CN" altLang="en-US" sz="1400" b="1" dirty="0">
              <a:solidFill>
                <a:srgbClr val="92E2D9"/>
              </a:solidFill>
              <a:latin typeface="微软雅黑" pitchFamily="34" charset="-122"/>
              <a:ea typeface="微软雅黑" panose="020B0503020204020204" pitchFamily="34" charset="-122"/>
            </a:endParaRPr>
          </a:p>
        </p:txBody>
      </p:sp>
      <p:sp>
        <p:nvSpPr>
          <p:cNvPr id="117" name="矩形 116"/>
          <p:cNvSpPr/>
          <p:nvPr/>
        </p:nvSpPr>
        <p:spPr>
          <a:xfrm>
            <a:off x="6132293" y="2301867"/>
            <a:ext cx="1441420" cy="307777"/>
          </a:xfrm>
          <a:prstGeom prst="rect">
            <a:avLst/>
          </a:prstGeom>
        </p:spPr>
        <p:txBody>
          <a:bodyPr wrap="none">
            <a:spAutoFit/>
          </a:bodyPr>
          <a:lstStyle/>
          <a:p>
            <a:r>
              <a:rPr lang="zh-CN" altLang="en-US" sz="1400" b="1" dirty="0">
                <a:solidFill>
                  <a:srgbClr val="F5CA40"/>
                </a:solidFill>
                <a:latin typeface="微软雅黑" panose="020B0503020204020204" pitchFamily="34" charset="-122"/>
                <a:ea typeface="微软雅黑" panose="020B0503020204020204" pitchFamily="34" charset="-122"/>
              </a:rPr>
              <a:t>单击</a:t>
            </a:r>
            <a:r>
              <a:rPr lang="zh-CN" altLang="en-US" sz="1400" b="1" dirty="0" smtClean="0">
                <a:solidFill>
                  <a:srgbClr val="F5CA40"/>
                </a:solidFill>
                <a:latin typeface="微软雅黑" pitchFamily="34" charset="-122"/>
                <a:ea typeface="微软雅黑" panose="020B0503020204020204" pitchFamily="34" charset="-122"/>
              </a:rPr>
              <a:t>添加标题二</a:t>
            </a:r>
            <a:endParaRPr lang="zh-CN" altLang="en-US" sz="1400" b="1" dirty="0">
              <a:solidFill>
                <a:srgbClr val="F5CA40"/>
              </a:solidFill>
              <a:latin typeface="微软雅黑" pitchFamily="34" charset="-122"/>
              <a:ea typeface="微软雅黑" panose="020B0503020204020204" pitchFamily="34" charset="-122"/>
            </a:endParaRPr>
          </a:p>
        </p:txBody>
      </p:sp>
      <p:sp>
        <p:nvSpPr>
          <p:cNvPr id="118" name="矩形 117"/>
          <p:cNvSpPr/>
          <p:nvPr/>
        </p:nvSpPr>
        <p:spPr>
          <a:xfrm>
            <a:off x="6179208" y="3246168"/>
            <a:ext cx="1441420" cy="307777"/>
          </a:xfrm>
          <a:prstGeom prst="rect">
            <a:avLst/>
          </a:prstGeom>
        </p:spPr>
        <p:txBody>
          <a:bodyPr wrap="none">
            <a:spAutoFit/>
          </a:bodyPr>
          <a:lstStyle/>
          <a:p>
            <a:r>
              <a:rPr lang="zh-CN" altLang="en-US" sz="1400" b="1" dirty="0">
                <a:solidFill>
                  <a:srgbClr val="79A4C7"/>
                </a:solidFill>
                <a:latin typeface="微软雅黑" panose="020B0503020204020204" pitchFamily="34" charset="-122"/>
                <a:ea typeface="微软雅黑" panose="020B0503020204020204" pitchFamily="34" charset="-122"/>
              </a:rPr>
              <a:t>单击</a:t>
            </a:r>
            <a:r>
              <a:rPr lang="zh-CN" altLang="en-US" sz="1400" b="1" dirty="0" smtClean="0">
                <a:solidFill>
                  <a:srgbClr val="79A4C7"/>
                </a:solidFill>
                <a:latin typeface="微软雅黑" pitchFamily="34" charset="-122"/>
                <a:ea typeface="微软雅黑" panose="020B0503020204020204" pitchFamily="34" charset="-122"/>
              </a:rPr>
              <a:t>添加标题三</a:t>
            </a:r>
            <a:endParaRPr lang="zh-CN" altLang="en-US" sz="1400" b="1" dirty="0">
              <a:solidFill>
                <a:srgbClr val="79A4C7"/>
              </a:solidFill>
              <a:latin typeface="微软雅黑" pitchFamily="34" charset="-122"/>
              <a:ea typeface="微软雅黑" panose="020B0503020204020204" pitchFamily="34" charset="-122"/>
            </a:endParaRPr>
          </a:p>
        </p:txBody>
      </p:sp>
      <p:cxnSp>
        <p:nvCxnSpPr>
          <p:cNvPr id="119" name="直接连接符 118"/>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6"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8"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461665"/>
          </a:xfrm>
          <a:prstGeom prst="rect">
            <a:avLst/>
          </a:prstGeom>
          <a:noFill/>
        </p:spPr>
        <p:txBody>
          <a:bodyPr wrap="square" rtlCol="0">
            <a:spAutoFit/>
          </a:bodyPr>
          <a:lstStyle/>
          <a:p>
            <a:r>
              <a:rPr lang="zh-CN" altLang="en-US" sz="1200" dirty="0" smtClean="0">
                <a:solidFill>
                  <a:srgbClr val="262626"/>
                </a:solidFill>
                <a:latin typeface="微软雅黑" panose="020B0503020204020204" pitchFamily="34" charset="-122"/>
                <a:ea typeface="微软雅黑" panose="020B0503020204020204" pitchFamily="34" charset="-122"/>
              </a:rPr>
              <a:t>单击此处添加文本，</a:t>
            </a:r>
            <a:r>
              <a:rPr lang="zh-CN" altLang="en-US" sz="1200" dirty="0">
                <a:solidFill>
                  <a:srgbClr val="262626"/>
                </a:solidFill>
                <a:latin typeface="微软雅黑" pitchFamily="34" charset="-122"/>
                <a:ea typeface="微软雅黑" panose="020B0503020204020204" pitchFamily="34" charset="-122"/>
              </a:rPr>
              <a:t>单击此处添加文本</a:t>
            </a:r>
            <a:r>
              <a:rPr lang="zh-CN" altLang="en-US" sz="1200" dirty="0" smtClean="0">
                <a:solidFill>
                  <a:srgbClr val="262626"/>
                </a:solidFill>
                <a:latin typeface="微软雅黑" pitchFamily="34" charset="-122"/>
                <a:ea typeface="微软雅黑" panose="020B0503020204020204" pitchFamily="34" charset="-122"/>
              </a:rPr>
              <a:t>，单击</a:t>
            </a:r>
            <a:r>
              <a:rPr lang="zh-CN" altLang="en-US" sz="1200" dirty="0">
                <a:solidFill>
                  <a:srgbClr val="262626"/>
                </a:solidFill>
                <a:latin typeface="微软雅黑" pitchFamily="34" charset="-122"/>
                <a:ea typeface="微软雅黑" panose="020B0503020204020204" pitchFamily="34" charset="-122"/>
              </a:rPr>
              <a:t>此处添加</a:t>
            </a:r>
            <a:r>
              <a:rPr lang="zh-CN" altLang="en-US" sz="1200" dirty="0" smtClean="0">
                <a:solidFill>
                  <a:srgbClr val="262626"/>
                </a:solidFill>
                <a:latin typeface="微软雅黑" pitchFamily="34" charset="-122"/>
                <a:ea typeface="微软雅黑" panose="020B0503020204020204" pitchFamily="34" charset="-122"/>
              </a:rPr>
              <a:t>文本。</a:t>
            </a:r>
            <a:endParaRPr lang="zh-CN" altLang="en-US" sz="1200" dirty="0">
              <a:solidFill>
                <a:srgbClr val="262626"/>
              </a:solidFill>
              <a:latin typeface="微软雅黑" pitchFamily="34" charset="-122"/>
              <a:ea typeface="微软雅黑" panose="020B0503020204020204" pitchFamily="34" charset="-122"/>
            </a:endParaRPr>
          </a:p>
        </p:txBody>
      </p:sp>
      <p:sp>
        <p:nvSpPr>
          <p:cNvPr id="123" name="TextBox 122"/>
          <p:cNvSpPr txBox="1"/>
          <p:nvPr/>
        </p:nvSpPr>
        <p:spPr>
          <a:xfrm>
            <a:off x="6121891" y="2677951"/>
            <a:ext cx="2482557"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4" y="3622253"/>
            <a:ext cx="2506802" cy="461665"/>
          </a:xfrm>
          <a:prstGeom prst="rect">
            <a:avLst/>
          </a:prstGeom>
          <a:noFill/>
        </p:spPr>
        <p:txBody>
          <a:bodyPr wrap="square" rtlCol="0">
            <a:spAutoFit/>
          </a:bodyPr>
          <a:lstStyle/>
          <a:p>
            <a:r>
              <a:rPr lang="zh-CN" altLang="en-US" sz="1200" dirty="0">
                <a:solidFill>
                  <a:srgbClr val="262626"/>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262626"/>
                </a:solidFill>
                <a:latin typeface="微软雅黑" panose="020B0503020204020204" pitchFamily="34" charset="-122"/>
                <a:ea typeface="微软雅黑" panose="020B0503020204020204" pitchFamily="34" charset="-122"/>
              </a:rPr>
              <a:t>文本。。</a:t>
            </a:r>
            <a:endParaRPr lang="zh-CN" altLang="en-US" sz="1200" dirty="0">
              <a:solidFill>
                <a:srgbClr val="26262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ppt_x"/>
                                          </p:val>
                                        </p:tav>
                                        <p:tav tm="100000">
                                          <p:val>
                                            <p:strVal val="#ppt_x"/>
                                          </p:val>
                                        </p:tav>
                                      </p:tavLst>
                                    </p:anim>
                                    <p:anim calcmode="lin" valueType="num">
                                      <p:cBhvr additive="base">
                                        <p:cTn id="20" dur="500" fill="hold"/>
                                        <p:tgtEl>
                                          <p:spTgt spid="112"/>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500"/>
                                        <p:tgtEl>
                                          <p:spTgt spid="12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3"/>
                                        </p:tgtEl>
                                        <p:attrNameLst>
                                          <p:attrName>style.visibility</p:attrName>
                                        </p:attrNameLst>
                                      </p:cBhvr>
                                      <p:to>
                                        <p:strVal val="visible"/>
                                      </p:to>
                                    </p:set>
                                    <p:animEffect transition="in" filter="fade">
                                      <p:cBhvr>
                                        <p:cTn id="26" dur="500"/>
                                        <p:tgtEl>
                                          <p:spTgt spid="123"/>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500"/>
                                        <p:tgtEl>
                                          <p:spTgt spid="12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6"/>
                                        </p:tgtEl>
                                        <p:attrNameLst>
                                          <p:attrName>style.visibility</p:attrName>
                                        </p:attrNameLst>
                                      </p:cBhvr>
                                      <p:to>
                                        <p:strVal val="visible"/>
                                      </p:to>
                                    </p:set>
                                    <p:animEffect transition="in" filter="wipe(left)">
                                      <p:cBhvr>
                                        <p:cTn id="32" dur="500"/>
                                        <p:tgtEl>
                                          <p:spTgt spid="116"/>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7"/>
                                        </p:tgtEl>
                                        <p:attrNameLst>
                                          <p:attrName>style.visibility</p:attrName>
                                        </p:attrNameLst>
                                      </p:cBhvr>
                                      <p:to>
                                        <p:strVal val="visible"/>
                                      </p:to>
                                    </p:set>
                                    <p:animEffect transition="in" filter="wipe(left)">
                                      <p:cBhvr>
                                        <p:cTn id="35" dur="500"/>
                                        <p:tgtEl>
                                          <p:spTgt spid="11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18"/>
                                        </p:tgtEl>
                                        <p:attrNameLst>
                                          <p:attrName>style.visibility</p:attrName>
                                        </p:attrNameLst>
                                      </p:cBhvr>
                                      <p:to>
                                        <p:strVal val="visible"/>
                                      </p:to>
                                    </p:set>
                                    <p:animEffect transition="in" filter="wipe(left)">
                                      <p:cBhvr>
                                        <p:cTn id="38" dur="500"/>
                                        <p:tgtEl>
                                          <p:spTgt spid="118"/>
                                        </p:tgtEl>
                                      </p:cBhvr>
                                    </p:animEffect>
                                  </p:childTnLst>
                                </p:cTn>
                              </p:par>
                              <p:par>
                                <p:cTn id="39" presetID="22" presetClass="entr" presetSubtype="8" fill="hold" nodeType="withEffect">
                                  <p:stCondLst>
                                    <p:cond delay="500"/>
                                  </p:stCondLst>
                                  <p:childTnLst>
                                    <p:set>
                                      <p:cBhvr>
                                        <p:cTn id="40" dur="1" fill="hold">
                                          <p:stCondLst>
                                            <p:cond delay="0"/>
                                          </p:stCondLst>
                                        </p:cTn>
                                        <p:tgtEl>
                                          <p:spTgt spid="119"/>
                                        </p:tgtEl>
                                        <p:attrNameLst>
                                          <p:attrName>style.visibility</p:attrName>
                                        </p:attrNameLst>
                                      </p:cBhvr>
                                      <p:to>
                                        <p:strVal val="visible"/>
                                      </p:to>
                                    </p:set>
                                    <p:animEffect transition="in" filter="wipe(left)">
                                      <p:cBhvr>
                                        <p:cTn id="41" dur="500"/>
                                        <p:tgtEl>
                                          <p:spTgt spid="119"/>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0"/>
                                        </p:tgtEl>
                                        <p:attrNameLst>
                                          <p:attrName>style.visibility</p:attrName>
                                        </p:attrNameLst>
                                      </p:cBhvr>
                                      <p:to>
                                        <p:strVal val="visible"/>
                                      </p:to>
                                    </p:set>
                                    <p:animEffect transition="in" filter="wipe(left)">
                                      <p:cBhvr>
                                        <p:cTn id="44" dur="500"/>
                                        <p:tgtEl>
                                          <p:spTgt spid="120"/>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4" grpId="0" animBg="1"/>
      <p:bldP spid="115" grpId="0" animBg="1"/>
      <p:bldP spid="116" grpId="0"/>
      <p:bldP spid="117" grpId="0"/>
      <p:bldP spid="118" grpId="0"/>
      <p:bldP spid="122" grpId="0"/>
      <p:bldP spid="123" grpId="0"/>
      <p:bldP spid="1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37814"/>
            <a:ext cx="3310711" cy="328469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780" y="2932155"/>
            <a:ext cx="1567037" cy="1396608"/>
          </a:xfrm>
          <a:prstGeom prst="rect">
            <a:avLst/>
          </a:prstGeom>
        </p:spPr>
      </p:pic>
      <p:sp>
        <p:nvSpPr>
          <p:cNvPr id="25" name="圆角矩形 24"/>
          <p:cNvSpPr/>
          <p:nvPr/>
        </p:nvSpPr>
        <p:spPr>
          <a:xfrm>
            <a:off x="5859428" y="1297038"/>
            <a:ext cx="379809" cy="378619"/>
          </a:xfrm>
          <a:prstGeom prst="roundRect">
            <a:avLst/>
          </a:prstGeom>
          <a:solidFill>
            <a:srgbClr val="F862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1</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6" name="矩形 25"/>
          <p:cNvSpPr/>
          <p:nvPr/>
        </p:nvSpPr>
        <p:spPr>
          <a:xfrm>
            <a:off x="6452627" y="134231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圆角矩形 26"/>
          <p:cNvSpPr/>
          <p:nvPr/>
        </p:nvSpPr>
        <p:spPr>
          <a:xfrm>
            <a:off x="5859428" y="1862584"/>
            <a:ext cx="379809" cy="378619"/>
          </a:xfrm>
          <a:prstGeom prst="roundRect">
            <a:avLst/>
          </a:prstGeom>
          <a:solidFill>
            <a:srgbClr val="92E2D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2</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452627" y="190705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圆角矩形 28"/>
          <p:cNvSpPr/>
          <p:nvPr/>
        </p:nvSpPr>
        <p:spPr>
          <a:xfrm>
            <a:off x="5859428" y="2428132"/>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3</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52627" y="2478941"/>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圆角矩形 30"/>
          <p:cNvSpPr/>
          <p:nvPr/>
        </p:nvSpPr>
        <p:spPr>
          <a:xfrm>
            <a:off x="5859428" y="2993678"/>
            <a:ext cx="379809" cy="378619"/>
          </a:xfrm>
          <a:prstGeom prst="roundRect">
            <a:avLst/>
          </a:prstGeom>
          <a:solidFill>
            <a:srgbClr val="79A4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4</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452627" y="3050828"/>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圆角矩形 32"/>
          <p:cNvSpPr/>
          <p:nvPr/>
        </p:nvSpPr>
        <p:spPr>
          <a:xfrm>
            <a:off x="5859428" y="3559225"/>
            <a:ext cx="379809" cy="378619"/>
          </a:xfrm>
          <a:prstGeom prst="roundRect">
            <a:avLst/>
          </a:prstGeom>
          <a:solidFill>
            <a:srgbClr val="F5CA4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2400" dirty="0">
                <a:latin typeface="+mj-lt"/>
                <a:ea typeface="Arial Unicode MS" panose="020B0604020202020204" pitchFamily="34" charset="-122"/>
                <a:cs typeface="Arial Unicode MS" panose="020B0604020202020204" pitchFamily="34" charset="-122"/>
              </a:rPr>
              <a:t>5</a:t>
            </a:r>
            <a:endParaRPr lang="zh-CN" altLang="en-US" sz="24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452627" y="3610034"/>
            <a:ext cx="1215717" cy="284693"/>
          </a:xfrm>
          <a:prstGeom prst="rect">
            <a:avLst/>
          </a:prstGeom>
        </p:spPr>
        <p:txBody>
          <a:bodyPr wrap="none" lIns="68580" tIns="34290" rIns="68580" bIns="34290">
            <a:spAutoFit/>
          </a:bodyPr>
          <a:lstStyle/>
          <a:p>
            <a:pPr algn="ctr">
              <a:defRPr/>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5206639" y="1275606"/>
            <a:ext cx="373473" cy="373473"/>
            <a:chOff x="6535249" y="2524701"/>
            <a:chExt cx="717052" cy="717051"/>
          </a:xfrm>
        </p:grpSpPr>
        <p:sp>
          <p:nvSpPr>
            <p:cNvPr id="36" name="泪滴形 35"/>
            <p:cNvSpPr/>
            <p:nvPr/>
          </p:nvSpPr>
          <p:spPr>
            <a:xfrm rot="8247616">
              <a:off x="6535249" y="2524701"/>
              <a:ext cx="717052" cy="717051"/>
            </a:xfrm>
            <a:prstGeom prst="teardrop">
              <a:avLst/>
            </a:prstGeom>
            <a:solidFill>
              <a:srgbClr val="F86251"/>
            </a:solidFill>
            <a:ln>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604000" y="2588424"/>
              <a:ext cx="574014" cy="574014"/>
            </a:xfrm>
            <a:prstGeom prst="ellipse">
              <a:avLst/>
            </a:prstGeom>
            <a:solidFill>
              <a:schemeClr val="bg1"/>
            </a:solidFill>
            <a:ln>
              <a:solidFill>
                <a:srgbClr val="F8625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4370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56" presetClass="path" presetSubtype="0" accel="50000" decel="50000" fill="hold" grpId="1" nodeType="withEffect">
                                  <p:stCondLst>
                                    <p:cond delay="0"/>
                                  </p:stCondLst>
                                  <p:childTnLst>
                                    <p:animMotion origin="layout" path="M -0.03737 0.04121 L -6.25E-7 -3.33333E-6 " pathEditMode="relative" rAng="0" ptsTypes="AA">
                                      <p:cBhvr>
                                        <p:cTn id="18" dur="700" fill="hold"/>
                                        <p:tgtEl>
                                          <p:spTgt spid="25"/>
                                        </p:tgtEl>
                                        <p:attrNameLst>
                                          <p:attrName>ppt_x</p:attrName>
                                          <p:attrName>ppt_y</p:attrName>
                                        </p:attrNameLst>
                                      </p:cBhvr>
                                      <p:rCtr x="1862" y="-2060"/>
                                    </p:animMotion>
                                  </p:childTnLst>
                                </p:cTn>
                              </p:par>
                              <p:par>
                                <p:cTn id="19" presetID="22" presetClass="entr" presetSubtype="8" fill="hold" grpId="0" nodeType="withEffect">
                                  <p:stCondLst>
                                    <p:cond delay="25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childTnLst>
                                </p:cTn>
                              </p:par>
                              <p:par>
                                <p:cTn id="25" presetID="56" presetClass="path" presetSubtype="0" accel="50000" decel="50000" fill="hold" grpId="1" nodeType="withEffect">
                                  <p:stCondLst>
                                    <p:cond delay="250"/>
                                  </p:stCondLst>
                                  <p:childTnLst>
                                    <p:animMotion origin="layout" path="M -0.03737 0.0412 L -6.25E-7 2.96296E-6 " pathEditMode="relative" rAng="0" ptsTypes="AA">
                                      <p:cBhvr>
                                        <p:cTn id="26" dur="700" fill="hold"/>
                                        <p:tgtEl>
                                          <p:spTgt spid="27"/>
                                        </p:tgtEl>
                                        <p:attrNameLst>
                                          <p:attrName>ppt_x</p:attrName>
                                          <p:attrName>ppt_y</p:attrName>
                                        </p:attrNameLst>
                                      </p:cBhvr>
                                      <p:rCtr x="1862" y="-2060"/>
                                    </p:animMotion>
                                  </p:childTnLst>
                                </p:cTn>
                              </p:par>
                              <p:par>
                                <p:cTn id="27" presetID="22" presetClass="entr" presetSubtype="8" fill="hold" grpId="0" nodeType="withEffect">
                                  <p:stCondLst>
                                    <p:cond delay="50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par>
                                <p:cTn id="33" presetID="56" presetClass="path" presetSubtype="0" accel="50000" decel="50000" fill="hold" grpId="1" nodeType="withEffect">
                                  <p:stCondLst>
                                    <p:cond delay="500"/>
                                  </p:stCondLst>
                                  <p:childTnLst>
                                    <p:animMotion origin="layout" path="M -0.03737 0.0412 L -6.25E-7 -7.40741E-7 " pathEditMode="relative" rAng="0" ptsTypes="AA">
                                      <p:cBhvr>
                                        <p:cTn id="34" dur="700" fill="hold"/>
                                        <p:tgtEl>
                                          <p:spTgt spid="29"/>
                                        </p:tgtEl>
                                        <p:attrNameLst>
                                          <p:attrName>ppt_x</p:attrName>
                                          <p:attrName>ppt_y</p:attrName>
                                        </p:attrNameLst>
                                      </p:cBhvr>
                                      <p:rCtr x="1862" y="-2060"/>
                                    </p:animMotion>
                                  </p:childTnLst>
                                </p:cTn>
                              </p:par>
                              <p:par>
                                <p:cTn id="35" presetID="22" presetClass="entr" presetSubtype="8" fill="hold" grpId="0" nodeType="withEffect">
                                  <p:stCondLst>
                                    <p:cond delay="75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par>
                                <p:cTn id="41" presetID="56" presetClass="path" presetSubtype="0" accel="50000" decel="50000" fill="hold" grpId="1" nodeType="withEffect">
                                  <p:stCondLst>
                                    <p:cond delay="750"/>
                                  </p:stCondLst>
                                  <p:childTnLst>
                                    <p:animMotion origin="layout" path="M -0.03737 0.04121 L -6.25E-7 -4.44444E-6 " pathEditMode="relative" rAng="0" ptsTypes="AA">
                                      <p:cBhvr>
                                        <p:cTn id="42" dur="700" fill="hold"/>
                                        <p:tgtEl>
                                          <p:spTgt spid="31"/>
                                        </p:tgtEl>
                                        <p:attrNameLst>
                                          <p:attrName>ppt_x</p:attrName>
                                          <p:attrName>ppt_y</p:attrName>
                                        </p:attrNameLst>
                                      </p:cBhvr>
                                      <p:rCtr x="1862" y="-2060"/>
                                    </p:animMotion>
                                  </p:childTnLst>
                                </p:cTn>
                              </p:par>
                              <p:par>
                                <p:cTn id="43" presetID="22" presetClass="entr" presetSubtype="8" fill="hold" grpId="0" nodeType="withEffect">
                                  <p:stCondLst>
                                    <p:cond delay="10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56" presetClass="path" presetSubtype="0" accel="50000" decel="50000" fill="hold" grpId="1" nodeType="withEffect">
                                  <p:stCondLst>
                                    <p:cond delay="1000"/>
                                  </p:stCondLst>
                                  <p:childTnLst>
                                    <p:animMotion origin="layout" path="M -0.03737 0.0412 L -6.25E-7 1.85185E-6 " pathEditMode="relative" rAng="0" ptsTypes="AA">
                                      <p:cBhvr>
                                        <p:cTn id="50" dur="700" fill="hold"/>
                                        <p:tgtEl>
                                          <p:spTgt spid="33"/>
                                        </p:tgtEl>
                                        <p:attrNameLst>
                                          <p:attrName>ppt_x</p:attrName>
                                          <p:attrName>ppt_y</p:attrName>
                                        </p:attrNameLst>
                                      </p:cBhvr>
                                      <p:rCtr x="1862" y="-2060"/>
                                    </p:animMotion>
                                  </p:childTnLst>
                                </p:cTn>
                              </p:par>
                              <p:par>
                                <p:cTn id="51" presetID="22" presetClass="entr" presetSubtype="8" fill="hold" grpId="0" nodeType="withEffect">
                                  <p:stCondLst>
                                    <p:cond delay="125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par>
                          <p:cTn id="54" fill="hold">
                            <p:stCondLst>
                              <p:cond delay="2000"/>
                            </p:stCondLst>
                            <p:childTnLst>
                              <p:par>
                                <p:cTn id="55" presetID="47"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anim calcmode="lin" valueType="num">
                                      <p:cBhvr>
                                        <p:cTn id="58" dur="500" fill="hold"/>
                                        <p:tgtEl>
                                          <p:spTgt spid="35"/>
                                        </p:tgtEl>
                                        <p:attrNameLst>
                                          <p:attrName>ppt_x</p:attrName>
                                        </p:attrNameLst>
                                      </p:cBhvr>
                                      <p:tavLst>
                                        <p:tav tm="0">
                                          <p:val>
                                            <p:strVal val="#ppt_x"/>
                                          </p:val>
                                        </p:tav>
                                        <p:tav tm="100000">
                                          <p:val>
                                            <p:strVal val="#ppt_x"/>
                                          </p:val>
                                        </p:tav>
                                      </p:tavLst>
                                    </p:anim>
                                    <p:anim calcmode="lin" valueType="num">
                                      <p:cBhvr>
                                        <p:cTn id="5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p:bldP spid="27" grpId="0" animBg="1"/>
      <p:bldP spid="27" grpId="1" animBg="1"/>
      <p:bldP spid="28" grpId="0"/>
      <p:bldP spid="29" grpId="0" animBg="1"/>
      <p:bldP spid="29" grpId="1" animBg="1"/>
      <p:bldP spid="30" grpId="0"/>
      <p:bldP spid="31" grpId="0" animBg="1"/>
      <p:bldP spid="31" grpId="1" animBg="1"/>
      <p:bldP spid="32" grpId="0"/>
      <p:bldP spid="33" grpId="0" animBg="1"/>
      <p:bldP spid="33" grpId="1" animBg="1"/>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7694" y="1076006"/>
            <a:ext cx="5922912" cy="1615020"/>
          </a:xfrm>
          <a:prstGeom prst="rect">
            <a:avLst/>
          </a:prstGeom>
        </p:spPr>
      </p:pic>
      <p:sp>
        <p:nvSpPr>
          <p:cNvPr id="4" name="TextBox 3"/>
          <p:cNvSpPr txBox="1"/>
          <p:nvPr/>
        </p:nvSpPr>
        <p:spPr>
          <a:xfrm>
            <a:off x="3024556" y="2706474"/>
            <a:ext cx="3491660" cy="369332"/>
          </a:xfrm>
          <a:prstGeom prst="rect">
            <a:avLst/>
          </a:prstGeom>
          <a:noFill/>
        </p:spPr>
        <p:txBody>
          <a:bodyPr wrap="none" rtlCol="0">
            <a:spAutoFit/>
          </a:bodyPr>
          <a:lstStyle/>
          <a:p>
            <a:pPr algn="ctr"/>
            <a:r>
              <a:rPr lang="zh-CN" altLang="en-US" dirty="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rPr>
              <a:t>青春正能量 感谢您的欣赏和下载</a:t>
            </a:r>
            <a:endParaRPr lang="zh-CN" altLang="en-US" dirty="0">
              <a:ln w="9525">
                <a:noFill/>
              </a:ln>
              <a:blipFill dpi="0" rotWithShape="1">
                <a:blip r:embed="rId4">
                  <a:extLst>
                    <a:ext uri="{28A0092B-C50C-407E-A947-70E740481C1C}">
                      <a14:useLocalDpi xmlns:a14="http://schemas.microsoft.com/office/drawing/2010/main" val="0"/>
                    </a:ext>
                  </a:extLst>
                </a:blip>
                <a:srcRect/>
                <a:stretch>
                  <a:fillRect/>
                </a:stretch>
              </a:blipFill>
              <a:latin typeface="方正正准黑简体" pitchFamily="2" charset="-122"/>
              <a:ea typeface="方正正准黑简体" pitchFamily="2" charset="-122"/>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7102" y="375256"/>
            <a:ext cx="2836652" cy="2700550"/>
          </a:xfrm>
          <a:prstGeom prst="rect">
            <a:avLst/>
          </a:prstGeom>
        </p:spPr>
      </p:pic>
    </p:spTree>
    <p:extLst>
      <p:ext uri="{BB962C8B-B14F-4D97-AF65-F5344CB8AC3E}">
        <p14:creationId xmlns:p14="http://schemas.microsoft.com/office/powerpoint/2010/main" val="242082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63" presetClass="path" presetSubtype="0" accel="50000" decel="50000" fill="hold" nodeType="afterEffect">
                                  <p:stCondLst>
                                    <p:cond delay="0"/>
                                  </p:stCondLst>
                                  <p:childTnLst>
                                    <p:animMotion origin="layout" path="M -0.3493 0.22222 L -1.66667E-6 4.07407E-6 " pathEditMode="relative" rAng="0" ptsTypes="AA">
                                      <p:cBhvr>
                                        <p:cTn id="9" dur="2000" fill="hold"/>
                                        <p:tgtEl>
                                          <p:spTgt spid="3"/>
                                        </p:tgtEl>
                                        <p:attrNameLst>
                                          <p:attrName>ppt_x</p:attrName>
                                          <p:attrName>ppt_y</p:attrName>
                                        </p:attrNameLst>
                                      </p:cBhvr>
                                      <p:rCtr x="17465" y="-11111"/>
                                    </p:animMotion>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par>
                                <p:cTn id="15" presetID="23" presetClass="entr" presetSubtype="28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strVal val="4/3*#ppt_w"/>
                                          </p:val>
                                        </p:tav>
                                        <p:tav tm="100000">
                                          <p:val>
                                            <p:strVal val="#ppt_w"/>
                                          </p:val>
                                        </p:tav>
                                      </p:tavLst>
                                    </p:anim>
                                    <p:anim calcmode="lin" valueType="num">
                                      <p:cBhvr>
                                        <p:cTn id="18" dur="2000" fill="hold"/>
                                        <p:tgtEl>
                                          <p:spTgt spid="2"/>
                                        </p:tgtEl>
                                        <p:attrNameLst>
                                          <p:attrName>ppt_h</p:attrName>
                                        </p:attrNameLst>
                                      </p:cBhvr>
                                      <p:tavLst>
                                        <p:tav tm="0">
                                          <p:val>
                                            <p:strVal val="4/3*#ppt_h"/>
                                          </p:val>
                                        </p:tav>
                                        <p:tav tm="100000">
                                          <p:val>
                                            <p:strVal val="#ppt_h"/>
                                          </p:val>
                                        </p:tav>
                                      </p:tavLst>
                                    </p:anim>
                                  </p:childTnLst>
                                </p:cTn>
                              </p:par>
                              <p:par>
                                <p:cTn id="19" presetID="16" presetClass="entr" presetSubtype="21" fill="hold" grpId="0"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1000"/>
                                        <p:tgtEl>
                                          <p:spTgt spid="4"/>
                                        </p:tgtEl>
                                      </p:cBhvr>
                                    </p:animEffect>
                                  </p:childTnLst>
                                </p:cTn>
                              </p:par>
                              <p:par>
                                <p:cTn id="22" presetID="53" presetClass="entr" presetSubtype="16"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0" presetClass="entr" presetSubtype="0" fill="hold" nodeType="withEffect">
                                  <p:stCondLst>
                                    <p:cond delay="3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3" presetClass="exit" presetSubtype="16" fill="hold" nodeType="withEffect">
                                  <p:stCondLst>
                                    <p:cond delay="3500"/>
                                  </p:stCondLst>
                                  <p:childTnLst>
                                    <p:anim calcmode="lin" valueType="num">
                                      <p:cBhvr>
                                        <p:cTn id="31" dur="6000"/>
                                        <p:tgtEl>
                                          <p:spTgt spid="5"/>
                                        </p:tgtEl>
                                        <p:attrNameLst>
                                          <p:attrName>ppt_w</p:attrName>
                                        </p:attrNameLst>
                                      </p:cBhvr>
                                      <p:tavLst>
                                        <p:tav tm="0">
                                          <p:val>
                                            <p:strVal val="ppt_w"/>
                                          </p:val>
                                        </p:tav>
                                        <p:tav tm="100000">
                                          <p:val>
                                            <p:strVal val="4*ppt_w"/>
                                          </p:val>
                                        </p:tav>
                                      </p:tavLst>
                                    </p:anim>
                                    <p:anim calcmode="lin" valueType="num">
                                      <p:cBhvr>
                                        <p:cTn id="32" dur="6000"/>
                                        <p:tgtEl>
                                          <p:spTgt spid="5"/>
                                        </p:tgtEl>
                                        <p:attrNameLst>
                                          <p:attrName>ppt_h</p:attrName>
                                        </p:attrNameLst>
                                      </p:cBhvr>
                                      <p:tavLst>
                                        <p:tav tm="0">
                                          <p:val>
                                            <p:strVal val="ppt_h"/>
                                          </p:val>
                                        </p:tav>
                                        <p:tav tm="100000">
                                          <p:val>
                                            <p:strVal val="4*ppt_h"/>
                                          </p:val>
                                        </p:tav>
                                      </p:tavLst>
                                    </p:anim>
                                    <p:set>
                                      <p:cBhvr>
                                        <p:cTn id="33" dur="1" fill="hold">
                                          <p:stCondLst>
                                            <p:cond delay="5999"/>
                                          </p:stCondLst>
                                        </p:cTn>
                                        <p:tgtEl>
                                          <p:spTgt spid="5"/>
                                        </p:tgtEl>
                                        <p:attrNameLst>
                                          <p:attrName>style.visibility</p:attrName>
                                        </p:attrNameLst>
                                      </p:cBhvr>
                                      <p:to>
                                        <p:strVal val="hidden"/>
                                      </p:to>
                                    </p:set>
                                  </p:childTnLst>
                                </p:cTn>
                              </p:par>
                              <p:par>
                                <p:cTn id="34" presetID="10" presetClass="exit" presetSubtype="0" fill="hold" nodeType="withEffect">
                                  <p:stCondLst>
                                    <p:cond delay="3500"/>
                                  </p:stCondLst>
                                  <p:childTnLst>
                                    <p:animEffect transition="out" filter="fade">
                                      <p:cBhvr>
                                        <p:cTn id="35" dur="6000"/>
                                        <p:tgtEl>
                                          <p:spTgt spid="5"/>
                                        </p:tgtEl>
                                      </p:cBhvr>
                                    </p:animEffect>
                                    <p:set>
                                      <p:cBhvr>
                                        <p:cTn id="36" dur="1" fill="hold">
                                          <p:stCondLst>
                                            <p:cond delay="5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5" name="Rectangle 17"/>
          <p:cNvSpPr>
            <a:spLocks noChangeArrowheads="1"/>
          </p:cNvSpPr>
          <p:nvPr/>
        </p:nvSpPr>
        <p:spPr bwMode="gray">
          <a:xfrm>
            <a:off x="0" y="1276386"/>
            <a:ext cx="9144000" cy="1024414"/>
          </a:xfrm>
          <a:prstGeom prst="rect">
            <a:avLst/>
          </a:prstGeom>
          <a:solidFill>
            <a:srgbClr val="17375E"/>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5397"/>
              </a:solidFill>
              <a:effectLst/>
              <a:uLnTx/>
              <a:uFillTx/>
              <a:latin typeface="Arial"/>
              <a:ea typeface="微软雅黑"/>
            </a:endParaRPr>
          </a:p>
        </p:txBody>
      </p:sp>
      <p:sp>
        <p:nvSpPr>
          <p:cNvPr id="9" name="TextBox 8"/>
          <p:cNvSpPr txBox="1"/>
          <p:nvPr/>
        </p:nvSpPr>
        <p:spPr>
          <a:xfrm>
            <a:off x="1047638" y="2461793"/>
            <a:ext cx="7048724" cy="369332"/>
          </a:xfrm>
          <a:prstGeom prst="rect">
            <a:avLst/>
          </a:prstGeom>
          <a:noFill/>
        </p:spPr>
        <p:txBody>
          <a:bodyPr wrap="none" rtlCol="0">
            <a:spAutoFit/>
          </a:bodyPr>
          <a:lstStyle/>
          <a:p>
            <a:pPr lvl="0" algn="ctr">
              <a:defRPr/>
            </a:pPr>
            <a:r>
              <a:rPr lang="zh-CN" altLang="en-US" b="1" kern="0" dirty="0">
                <a:solidFill>
                  <a:sysClr val="windowText" lastClr="000000">
                    <a:lumMod val="85000"/>
                    <a:lumOff val="15000"/>
                  </a:sysClr>
                </a:solidFill>
                <a:latin typeface="宋体" pitchFamily="2" charset="-122"/>
                <a:ea typeface="宋体" pitchFamily="2" charset="-122"/>
              </a:rPr>
              <a:t>更多本人作品请在我图网搜索“</a:t>
            </a:r>
            <a:r>
              <a:rPr lang="en-US" altLang="zh-CN" b="1" kern="0" dirty="0">
                <a:solidFill>
                  <a:srgbClr val="FF0000"/>
                </a:solidFill>
                <a:latin typeface="宋体" pitchFamily="2" charset="-122"/>
                <a:ea typeface="宋体" pitchFamily="2" charset="-122"/>
              </a:rPr>
              <a:t>licai2011</a:t>
            </a:r>
            <a:r>
              <a:rPr lang="zh-CN" altLang="en-US" b="1" kern="0" dirty="0">
                <a:solidFill>
                  <a:srgbClr val="FF0000"/>
                </a:solidFill>
                <a:latin typeface="宋体" pitchFamily="2" charset="-122"/>
                <a:ea typeface="宋体" pitchFamily="2" charset="-122"/>
              </a:rPr>
              <a:t>加上您要搜索的关键词</a:t>
            </a:r>
            <a:r>
              <a:rPr lang="en-US" altLang="zh-CN" b="1" kern="0" dirty="0">
                <a:solidFill>
                  <a:sysClr val="windowText" lastClr="000000">
                    <a:lumMod val="85000"/>
                    <a:lumOff val="15000"/>
                  </a:sysClr>
                </a:solidFill>
                <a:latin typeface="宋体" pitchFamily="2" charset="-122"/>
                <a:ea typeface="宋体" pitchFamily="2" charset="-122"/>
              </a:rPr>
              <a:t>”</a:t>
            </a:r>
            <a:endParaRPr lang="zh-CN" altLang="en-US" b="1" kern="0" dirty="0">
              <a:solidFill>
                <a:sysClr val="windowText" lastClr="000000">
                  <a:lumMod val="85000"/>
                  <a:lumOff val="15000"/>
                </a:sysClr>
              </a:solidFill>
              <a:latin typeface="宋体" pitchFamily="2" charset="-122"/>
              <a:ea typeface="宋体" pitchFamily="2" charset="-122"/>
            </a:endParaRPr>
          </a:p>
        </p:txBody>
      </p:sp>
      <p:sp>
        <p:nvSpPr>
          <p:cNvPr id="10" name="五角星 9"/>
          <p:cNvSpPr/>
          <p:nvPr/>
        </p:nvSpPr>
        <p:spPr bwMode="auto">
          <a:xfrm>
            <a:off x="3268648"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1" name="TextBox 10"/>
          <p:cNvSpPr txBox="1"/>
          <p:nvPr/>
        </p:nvSpPr>
        <p:spPr>
          <a:xfrm>
            <a:off x="3556680" y="2858999"/>
            <a:ext cx="1954381"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Text" lastClr="000000"/>
                </a:solidFill>
                <a:effectLst/>
                <a:uLnTx/>
                <a:uFillTx/>
              </a:rPr>
              <a:t>licai2011</a:t>
            </a:r>
            <a:r>
              <a:rPr kumimoji="0" lang="zh-CN" altLang="en-US" sz="1800" b="0" i="0" u="none" strike="noStrike" kern="0" cap="none" spc="0" normalizeH="0" baseline="0" noProof="0" dirty="0" smtClean="0">
                <a:ln>
                  <a:noFill/>
                </a:ln>
                <a:solidFill>
                  <a:sysClr val="windowText" lastClr="000000"/>
                </a:solidFill>
                <a:effectLst/>
                <a:uLnTx/>
                <a:uFillTx/>
              </a:rPr>
              <a:t>精制作品</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2" name="五角星 11"/>
          <p:cNvSpPr/>
          <p:nvPr/>
        </p:nvSpPr>
        <p:spPr bwMode="auto">
          <a:xfrm>
            <a:off x="2980616"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3" name="五角星 12"/>
          <p:cNvSpPr/>
          <p:nvPr/>
        </p:nvSpPr>
        <p:spPr bwMode="auto">
          <a:xfrm>
            <a:off x="2692584"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4" name="五角星 13"/>
          <p:cNvSpPr/>
          <p:nvPr/>
        </p:nvSpPr>
        <p:spPr bwMode="auto">
          <a:xfrm>
            <a:off x="6156176"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5" name="五角星 14"/>
          <p:cNvSpPr/>
          <p:nvPr/>
        </p:nvSpPr>
        <p:spPr bwMode="auto">
          <a:xfrm>
            <a:off x="5868144"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6" name="五角星 15"/>
          <p:cNvSpPr/>
          <p:nvPr/>
        </p:nvSpPr>
        <p:spPr bwMode="auto">
          <a:xfrm>
            <a:off x="5580112" y="2923806"/>
            <a:ext cx="216024" cy="194422"/>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ysClr val="windowText" lastClr="000000"/>
              </a:solidFill>
              <a:effectLst/>
              <a:uLnTx/>
              <a:uFillTx/>
              <a:latin typeface="Arial" charset="0"/>
            </a:endParaRPr>
          </a:p>
        </p:txBody>
      </p:sp>
      <p:sp>
        <p:nvSpPr>
          <p:cNvPr id="17" name="TextBox 16"/>
          <p:cNvSpPr txBox="1"/>
          <p:nvPr/>
        </p:nvSpPr>
        <p:spPr>
          <a:xfrm>
            <a:off x="1910245" y="3930610"/>
            <a:ext cx="5323509" cy="369332"/>
          </a:xfrm>
          <a:prstGeom prst="rect">
            <a:avLst/>
          </a:prstGeom>
          <a:noFill/>
        </p:spPr>
        <p:txBody>
          <a:bodyPr wrap="none" rtlCol="0">
            <a:spAutoFit/>
          </a:bodyPr>
          <a:lstStyle/>
          <a:p>
            <a:pPr algn="ctr"/>
            <a:r>
              <a:rPr lang="en-US" altLang="zh-CN" dirty="0"/>
              <a:t>http://pan.baidu.com/s/1kTmILIB  </a:t>
            </a:r>
            <a:r>
              <a:rPr lang="en-US" altLang="zh-CN" dirty="0" smtClean="0"/>
              <a:t>     </a:t>
            </a:r>
            <a:r>
              <a:rPr lang="zh-CN" altLang="en-US" dirty="0" smtClean="0"/>
              <a:t>提取密码</a:t>
            </a:r>
            <a:r>
              <a:rPr lang="en-US" altLang="zh-CN" dirty="0"/>
              <a:t>: 84m4 </a:t>
            </a:r>
            <a:endParaRPr lang="en-US" altLang="zh-CN" b="1" dirty="0">
              <a:latin typeface="+mn-ea"/>
            </a:endParaRPr>
          </a:p>
        </p:txBody>
      </p:sp>
      <p:sp>
        <p:nvSpPr>
          <p:cNvPr id="18" name="TextBox 17"/>
          <p:cNvSpPr txBox="1"/>
          <p:nvPr/>
        </p:nvSpPr>
        <p:spPr>
          <a:xfrm>
            <a:off x="1297120" y="3245105"/>
            <a:ext cx="6837128"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1F497D"/>
                </a:solidFill>
                <a:effectLst/>
                <a:uLnTx/>
                <a:uFillTx/>
                <a:latin typeface="微软雅黑" pitchFamily="34" charset="-122"/>
                <a:ea typeface="微软雅黑" pitchFamily="34" charset="-122"/>
              </a:rPr>
              <a:t>赠送您本人亲测的</a:t>
            </a:r>
            <a:r>
              <a:rPr kumimoji="0" lang="en-US" altLang="zh-CN" sz="3600" b="1" i="0" u="none" strike="noStrike" kern="0" cap="none" spc="0" normalizeH="0" baseline="0" noProof="0" dirty="0" smtClean="0">
                <a:ln>
                  <a:noFill/>
                </a:ln>
                <a:solidFill>
                  <a:srgbClr val="1F497D"/>
                </a:solidFill>
                <a:effectLst/>
                <a:uLnTx/>
                <a:uFillTx/>
                <a:latin typeface="微软雅黑" pitchFamily="34" charset="-122"/>
                <a:ea typeface="微软雅黑" pitchFamily="34" charset="-122"/>
              </a:rPr>
              <a:t>PPT2010</a:t>
            </a:r>
            <a:r>
              <a:rPr kumimoji="0" lang="zh-CN" altLang="en-US" sz="3600" b="1" i="0" u="none" strike="noStrike" kern="0" cap="none" spc="0" normalizeH="0" baseline="0" noProof="0" dirty="0" smtClean="0">
                <a:ln>
                  <a:noFill/>
                </a:ln>
                <a:solidFill>
                  <a:srgbClr val="1F497D"/>
                </a:solidFill>
                <a:effectLst/>
                <a:uLnTx/>
                <a:uFillTx/>
                <a:latin typeface="微软雅黑" pitchFamily="34" charset="-122"/>
                <a:ea typeface="微软雅黑" pitchFamily="34" charset="-122"/>
              </a:rPr>
              <a:t>软件</a:t>
            </a:r>
            <a:endParaRPr kumimoji="0" lang="zh-CN" altLang="en-US" sz="3600" b="1" i="0" u="none" strike="noStrike" kern="0" cap="none" spc="0" normalizeH="0" baseline="0" noProof="0" dirty="0">
              <a:ln>
                <a:noFill/>
              </a:ln>
              <a:solidFill>
                <a:srgbClr val="1F497D"/>
              </a:solidFill>
              <a:effectLst/>
              <a:uLnTx/>
              <a:uFillTx/>
              <a:latin typeface="微软雅黑" pitchFamily="34" charset="-122"/>
              <a:ea typeface="微软雅黑" pitchFamily="34" charset="-122"/>
            </a:endParaRPr>
          </a:p>
        </p:txBody>
      </p:sp>
      <p:sp>
        <p:nvSpPr>
          <p:cNvPr id="20" name="TextBox 19"/>
          <p:cNvSpPr txBox="1"/>
          <p:nvPr/>
        </p:nvSpPr>
        <p:spPr>
          <a:xfrm>
            <a:off x="1679077" y="1491630"/>
            <a:ext cx="5907386" cy="76944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150" normalizeH="0" baseline="0" noProof="0" dirty="0" smtClean="0">
                <a:ln>
                  <a:noFill/>
                </a:ln>
                <a:solidFill>
                  <a:srgbClr val="FFFFFF"/>
                </a:solidFill>
                <a:effectLst/>
                <a:uLnTx/>
                <a:uFillTx/>
              </a:rPr>
              <a:t>感谢您下载</a:t>
            </a:r>
            <a:r>
              <a:rPr kumimoji="0" lang="en-US" altLang="zh-CN" sz="4400" b="1" i="0" u="none" strike="noStrike" kern="0" cap="none" spc="-150" normalizeH="0" baseline="0" noProof="0" dirty="0" smtClean="0">
                <a:ln>
                  <a:noFill/>
                </a:ln>
                <a:solidFill>
                  <a:srgbClr val="FFFFFF"/>
                </a:solidFill>
                <a:effectLst/>
                <a:uLnTx/>
                <a:uFillTx/>
              </a:rPr>
              <a:t>licai2011</a:t>
            </a:r>
            <a:r>
              <a:rPr kumimoji="0" lang="zh-CN" altLang="en-US" sz="4400" b="1" i="0" u="none" strike="noStrike" kern="0" cap="none" spc="-150" normalizeH="0" baseline="0" noProof="0" dirty="0" smtClean="0">
                <a:ln>
                  <a:noFill/>
                </a:ln>
                <a:solidFill>
                  <a:srgbClr val="FFFFFF"/>
                </a:solidFill>
                <a:effectLst/>
                <a:uLnTx/>
                <a:uFillTx/>
              </a:rPr>
              <a:t>作品</a:t>
            </a:r>
            <a:endParaRPr kumimoji="0" lang="zh-CN" altLang="en-US" sz="4400" b="1" i="0" u="none" strike="noStrike" kern="0" cap="none" spc="-150" normalizeH="0" baseline="0" noProof="0" dirty="0">
              <a:ln>
                <a:noFill/>
              </a:ln>
              <a:solidFill>
                <a:srgbClr val="FFFFFF"/>
              </a:solidFill>
              <a:effectLst/>
              <a:uLnTx/>
              <a:uFillTx/>
            </a:endParaRPr>
          </a:p>
        </p:txBody>
      </p:sp>
      <p:pic>
        <p:nvPicPr>
          <p:cNvPr id="19" name="Picture 2" descr="C:\Users\Administrator\Desktop\10_avatar_b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62" y="578869"/>
            <a:ext cx="863476" cy="863476"/>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2729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公司介绍</a:t>
            </a:r>
            <a:endParaRPr lang="zh-CN" altLang="en-US" dirty="0"/>
          </a:p>
        </p:txBody>
      </p:sp>
      <p:grpSp>
        <p:nvGrpSpPr>
          <p:cNvPr id="24" name="组合 23"/>
          <p:cNvGrpSpPr/>
          <p:nvPr/>
        </p:nvGrpSpPr>
        <p:grpSpPr>
          <a:xfrm>
            <a:off x="395536" y="2091174"/>
            <a:ext cx="3571597" cy="2232248"/>
            <a:chOff x="755576" y="1491630"/>
            <a:chExt cx="2880000" cy="1800000"/>
          </a:xfrm>
          <a:effectLst>
            <a:outerShdw blurRad="228600" dist="38100" dir="8400000" sx="105000" sy="105000" algn="tr" rotWithShape="0">
              <a:prstClr val="black">
                <a:alpha val="20000"/>
              </a:prstClr>
            </a:outerShdw>
          </a:effectLst>
        </p:grpSpPr>
        <p:sp>
          <p:nvSpPr>
            <p:cNvPr id="25" name="矩形 2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813012" y="1524499"/>
              <a:ext cx="2772000" cy="172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TextBox 26"/>
          <p:cNvSpPr txBox="1"/>
          <p:nvPr/>
        </p:nvSpPr>
        <p:spPr>
          <a:xfrm>
            <a:off x="4716016" y="1355740"/>
            <a:ext cx="3672408" cy="3016210"/>
          </a:xfrm>
          <a:prstGeom prst="rect">
            <a:avLst/>
          </a:prstGeom>
          <a:noFill/>
        </p:spPr>
        <p:txBody>
          <a:bodyPr wrap="square" lIns="0" tIns="0" rIns="0" bIns="0" rtlCol="0">
            <a:spAutoFit/>
          </a:bodyPr>
          <a:lstStyle/>
          <a:p>
            <a:pPr algn="just">
              <a:lnSpc>
                <a:spcPct val="200000"/>
              </a:lnSpc>
            </a:pPr>
            <a:r>
              <a:rPr lang="zh-CN" altLang="en-US" sz="1400" dirty="0" smtClean="0">
                <a:latin typeface="微软雅黑" pitchFamily="34" charset="-122"/>
                <a:ea typeface="微软雅黑" pitchFamily="34" charset="-122"/>
              </a:rPr>
              <a:t>        我</a:t>
            </a:r>
            <a:r>
              <a:rPr lang="zh-CN" altLang="en-US" sz="1400" dirty="0">
                <a:latin typeface="微软雅黑" pitchFamily="34" charset="-122"/>
                <a:ea typeface="微软雅黑" pitchFamily="34" charset="-122"/>
              </a:rPr>
              <a:t>图网在</a:t>
            </a:r>
            <a:r>
              <a:rPr lang="en-US" altLang="zh-CN" sz="1400" dirty="0">
                <a:latin typeface="微软雅黑" pitchFamily="34" charset="-122"/>
                <a:ea typeface="微软雅黑" pitchFamily="34" charset="-122"/>
              </a:rPr>
              <a:t>2008</a:t>
            </a:r>
            <a:r>
              <a:rPr lang="zh-CN" altLang="en-US" sz="1400" dirty="0">
                <a:latin typeface="微软雅黑" pitchFamily="34" charset="-122"/>
                <a:ea typeface="微软雅黑" pitchFamily="34" charset="-122"/>
              </a:rPr>
              <a:t>年</a:t>
            </a:r>
            <a:r>
              <a:rPr lang="en-US" altLang="zh-CN" sz="1400" dirty="0">
                <a:latin typeface="微软雅黑" pitchFamily="34" charset="-122"/>
                <a:ea typeface="微软雅黑" pitchFamily="34" charset="-122"/>
              </a:rPr>
              <a:t>8</a:t>
            </a:r>
            <a:r>
              <a:rPr lang="zh-CN" altLang="en-US" sz="1400" dirty="0">
                <a:latin typeface="微软雅黑" pitchFamily="34" charset="-122"/>
                <a:ea typeface="微软雅黑" pitchFamily="34" charset="-122"/>
              </a:rPr>
              <a:t>月</a:t>
            </a:r>
            <a:r>
              <a:rPr lang="en-US" altLang="zh-CN" sz="1400" dirty="0">
                <a:latin typeface="微软雅黑" pitchFamily="34" charset="-122"/>
                <a:ea typeface="微软雅黑" pitchFamily="34" charset="-122"/>
              </a:rPr>
              <a:t>8</a:t>
            </a:r>
            <a:r>
              <a:rPr lang="zh-CN" altLang="en-US" sz="1400" dirty="0">
                <a:latin typeface="微软雅黑" pitchFamily="34" charset="-122"/>
                <a:ea typeface="微软雅黑" pitchFamily="34" charset="-122"/>
              </a:rPr>
              <a:t>日（奥运会开幕）兴建，是设计作品交易平台，主要经营正版设计稿，正版摄影图，正版插画，正版</a:t>
            </a:r>
            <a:r>
              <a:rPr lang="en-US" altLang="zh-CN" sz="1400" dirty="0">
                <a:latin typeface="微软雅黑" pitchFamily="34" charset="-122"/>
                <a:ea typeface="微软雅黑" pitchFamily="34" charset="-122"/>
              </a:rPr>
              <a:t>3d</a:t>
            </a:r>
            <a:r>
              <a:rPr lang="zh-CN" altLang="en-US" sz="1400" dirty="0">
                <a:latin typeface="微软雅黑" pitchFamily="34" charset="-122"/>
                <a:ea typeface="微软雅黑" pitchFamily="34" charset="-122"/>
              </a:rPr>
              <a:t>模型，正版</a:t>
            </a:r>
            <a:r>
              <a:rPr lang="en-US" altLang="zh-CN" sz="1400" dirty="0">
                <a:latin typeface="微软雅黑" pitchFamily="34" charset="-122"/>
                <a:ea typeface="微软雅黑" pitchFamily="34" charset="-122"/>
              </a:rPr>
              <a:t>flash</a:t>
            </a:r>
            <a:r>
              <a:rPr lang="zh-CN" altLang="en-US" sz="1400" dirty="0">
                <a:latin typeface="微软雅黑" pitchFamily="34" charset="-122"/>
                <a:ea typeface="微软雅黑" pitchFamily="34" charset="-122"/>
              </a:rPr>
              <a:t>源文件等销售。在我图网，设计师可通过卖设计稿获得利润，设计公司能通过买设计稿获得作品。 我图网在平面广告设计及其计算机互联网领域持有“我图”“千图网”商标。</a:t>
            </a:r>
          </a:p>
        </p:txBody>
      </p:sp>
      <p:grpSp>
        <p:nvGrpSpPr>
          <p:cNvPr id="28" name="组合 27"/>
          <p:cNvGrpSpPr/>
          <p:nvPr/>
        </p:nvGrpSpPr>
        <p:grpSpPr>
          <a:xfrm>
            <a:off x="2148964" y="1131590"/>
            <a:ext cx="2333091" cy="1458182"/>
            <a:chOff x="755576" y="1491630"/>
            <a:chExt cx="2880000" cy="1800000"/>
          </a:xfrm>
          <a:effectLst>
            <a:outerShdw blurRad="228600" dist="38100" dir="8400000" sx="105000" sy="105000" algn="tr" rotWithShape="0">
              <a:prstClr val="black">
                <a:alpha val="20000"/>
              </a:prstClr>
            </a:outerShdw>
          </a:effectLst>
        </p:grpSpPr>
        <p:sp>
          <p:nvSpPr>
            <p:cNvPr id="29" name="矩形 28"/>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813012" y="1524499"/>
              <a:ext cx="2772000" cy="172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7285389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
                                        <p:tgtEl>
                                          <p:spTgt spid="27"/>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27"/>
                                        </p:tgtEl>
                                      </p:cBhvr>
                                      <p:to x="80000" y="100000"/>
                                    </p:animScale>
                                    <p:anim by="(#ppt_w*0.10)" calcmode="lin" valueType="num">
                                      <p:cBhvr>
                                        <p:cTn id="22" dur="25" autoRev="1" fill="hold">
                                          <p:stCondLst>
                                            <p:cond delay="0"/>
                                          </p:stCondLst>
                                        </p:cTn>
                                        <p:tgtEl>
                                          <p:spTgt spid="27"/>
                                        </p:tgtEl>
                                        <p:attrNameLst>
                                          <p:attrName>ppt_x</p:attrName>
                                        </p:attrNameLst>
                                      </p:cBhvr>
                                    </p:anim>
                                    <p:anim by="(-#ppt_w*0.10)" calcmode="lin" valueType="num">
                                      <p:cBhvr>
                                        <p:cTn id="23" dur="25" autoRev="1" fill="hold">
                                          <p:stCondLst>
                                            <p:cond delay="0"/>
                                          </p:stCondLst>
                                        </p:cTn>
                                        <p:tgtEl>
                                          <p:spTgt spid="27"/>
                                        </p:tgtEl>
                                        <p:attrNameLst>
                                          <p:attrName>ppt_y</p:attrName>
                                        </p:attrNameLst>
                                      </p:cBhvr>
                                    </p:anim>
                                    <p:animRot by="-480000">
                                      <p:cBhvr>
                                        <p:cTn id="24" dur="25"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团队精神</a:t>
            </a:r>
            <a:endParaRPr lang="zh-CN" alt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1026" y="1069626"/>
            <a:ext cx="3530974" cy="34362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13434" y="1158904"/>
            <a:ext cx="1415772" cy="584775"/>
          </a:xfrm>
          <a:prstGeom prst="rect">
            <a:avLst/>
          </a:prstGeom>
          <a:noFill/>
        </p:spPr>
        <p:txBody>
          <a:bodyPr wrap="none" rtlCol="0">
            <a:spAutoFit/>
          </a:bodyPr>
          <a:lstStyle/>
          <a:p>
            <a:r>
              <a:rPr lang="zh-CN" altLang="en-US" sz="3200" dirty="0" smtClean="0">
                <a:latin typeface="微软雅黑" pitchFamily="34" charset="-122"/>
                <a:ea typeface="微软雅黑" pitchFamily="34" charset="-122"/>
              </a:rPr>
              <a:t>我们的</a:t>
            </a:r>
            <a:endParaRPr lang="zh-CN" altLang="en-US" sz="3200" dirty="0">
              <a:latin typeface="微软雅黑" pitchFamily="34" charset="-122"/>
              <a:ea typeface="微软雅黑" pitchFamily="34" charset="-122"/>
            </a:endParaRPr>
          </a:p>
        </p:txBody>
      </p:sp>
      <p:sp>
        <p:nvSpPr>
          <p:cNvPr id="5" name="TextBox 4"/>
          <p:cNvSpPr txBox="1"/>
          <p:nvPr/>
        </p:nvSpPr>
        <p:spPr>
          <a:xfrm>
            <a:off x="5306533" y="1530443"/>
            <a:ext cx="1723549" cy="1015663"/>
          </a:xfrm>
          <a:prstGeom prst="rect">
            <a:avLst/>
          </a:prstGeom>
          <a:noFill/>
        </p:spPr>
        <p:txBody>
          <a:bodyPr wrap="none" rtlCol="0">
            <a:spAutoFit/>
          </a:bodyPr>
          <a:lstStyle/>
          <a:p>
            <a:r>
              <a:rPr lang="zh-CN" altLang="en-US" sz="6000" b="1" dirty="0" smtClean="0">
                <a:solidFill>
                  <a:srgbClr val="F86251"/>
                </a:solidFill>
                <a:latin typeface="微软雅黑" pitchFamily="34" charset="-122"/>
                <a:ea typeface="微软雅黑" pitchFamily="34" charset="-122"/>
              </a:rPr>
              <a:t>团队</a:t>
            </a:r>
            <a:endParaRPr lang="zh-CN" altLang="en-US" sz="6000" b="1" dirty="0">
              <a:solidFill>
                <a:srgbClr val="F86251"/>
              </a:solidFill>
              <a:latin typeface="微软雅黑" pitchFamily="34" charset="-122"/>
              <a:ea typeface="微软雅黑" pitchFamily="34" charset="-122"/>
            </a:endParaRPr>
          </a:p>
        </p:txBody>
      </p:sp>
      <p:sp>
        <p:nvSpPr>
          <p:cNvPr id="6" name="TextBox 5"/>
          <p:cNvSpPr txBox="1"/>
          <p:nvPr/>
        </p:nvSpPr>
        <p:spPr>
          <a:xfrm>
            <a:off x="5955622" y="1293628"/>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7" name="TextBox 6"/>
          <p:cNvSpPr txBox="1"/>
          <p:nvPr/>
        </p:nvSpPr>
        <p:spPr>
          <a:xfrm>
            <a:off x="5289498" y="2455048"/>
            <a:ext cx="3024336" cy="1015663"/>
          </a:xfrm>
          <a:prstGeom prst="rect">
            <a:avLst/>
          </a:prstGeom>
          <a:noFill/>
        </p:spPr>
        <p:txBody>
          <a:bodyPr wrap="square" rtlCol="0">
            <a:spAutoFit/>
          </a:bodyPr>
          <a:lstStyle/>
          <a:p>
            <a:pPr>
              <a:lnSpc>
                <a:spcPct val="150000"/>
              </a:lnSpc>
            </a:pPr>
            <a:r>
              <a:rPr lang="zh-CN" altLang="en-US" sz="800" b="0" dirty="0" smtClean="0">
                <a:latin typeface="微软雅黑" pitchFamily="34" charset="-122"/>
                <a:ea typeface="微软雅黑" pitchFamily="34" charset="-122"/>
              </a:rPr>
              <a:t>团队精神的培养，使店内员工齐心协力，拧成一股绳，</a:t>
            </a:r>
            <a:endParaRPr lang="en-US" altLang="zh-CN" sz="800" b="0" dirty="0" smtClean="0">
              <a:latin typeface="微软雅黑" pitchFamily="34" charset="-122"/>
              <a:ea typeface="微软雅黑" pitchFamily="34" charset="-122"/>
            </a:endParaRPr>
          </a:p>
          <a:p>
            <a:pPr>
              <a:lnSpc>
                <a:spcPct val="150000"/>
              </a:lnSpc>
            </a:pPr>
            <a:r>
              <a:rPr lang="zh-CN" altLang="en-US" sz="800" b="0" dirty="0" smtClean="0">
                <a:latin typeface="微软雅黑" pitchFamily="34" charset="-122"/>
                <a:ea typeface="微软雅黑" pitchFamily="34" charset="-122"/>
              </a:rPr>
              <a:t>朝着一个目标努力，对单个营业员来说，团队要达到的目标即是自己所努力的方向，</a:t>
            </a:r>
            <a:endParaRPr lang="en-US" altLang="zh-CN" sz="800" b="0" dirty="0" smtClean="0">
              <a:latin typeface="微软雅黑" pitchFamily="34" charset="-122"/>
              <a:ea typeface="微软雅黑" pitchFamily="34" charset="-122"/>
            </a:endParaRPr>
          </a:p>
          <a:p>
            <a:pPr>
              <a:lnSpc>
                <a:spcPct val="150000"/>
              </a:lnSpc>
            </a:pPr>
            <a:r>
              <a:rPr lang="zh-CN" altLang="en-US" sz="800" b="0" dirty="0" smtClean="0">
                <a:latin typeface="微软雅黑" pitchFamily="34" charset="-122"/>
                <a:ea typeface="微软雅黑" pitchFamily="34" charset="-122"/>
              </a:rPr>
              <a:t>团队整体的目标顺势分解成各个小目标，在每个员工身上得到落实</a:t>
            </a:r>
            <a:endParaRPr lang="zh-CN" altLang="en-US" sz="800" b="0" dirty="0">
              <a:latin typeface="微软雅黑" pitchFamily="34" charset="-122"/>
              <a:ea typeface="微软雅黑" pitchFamily="34" charset="-122"/>
            </a:endParaRPr>
          </a:p>
        </p:txBody>
      </p:sp>
      <p:grpSp>
        <p:nvGrpSpPr>
          <p:cNvPr id="8" name="组合 7"/>
          <p:cNvGrpSpPr/>
          <p:nvPr/>
        </p:nvGrpSpPr>
        <p:grpSpPr>
          <a:xfrm>
            <a:off x="4979345" y="3607176"/>
            <a:ext cx="720080" cy="620758"/>
            <a:chOff x="5148064" y="3507854"/>
            <a:chExt cx="720080" cy="620758"/>
          </a:xfrm>
        </p:grpSpPr>
        <p:sp>
          <p:nvSpPr>
            <p:cNvPr id="9" name="六边形 8"/>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79A4C7"/>
                </a:solidFill>
                <a:latin typeface="微软雅黑" pitchFamily="34" charset="-122"/>
                <a:ea typeface="微软雅黑" pitchFamily="34" charset="-122"/>
              </a:endParaRPr>
            </a:p>
          </p:txBody>
        </p:sp>
        <p:sp>
          <p:nvSpPr>
            <p:cNvPr id="10" name="TextBox 9"/>
            <p:cNvSpPr txBox="1"/>
            <p:nvPr/>
          </p:nvSpPr>
          <p:spPr>
            <a:xfrm>
              <a:off x="5184457" y="3633567"/>
              <a:ext cx="595035" cy="338554"/>
            </a:xfrm>
            <a:prstGeom prst="rect">
              <a:avLst/>
            </a:prstGeom>
            <a:noFill/>
          </p:spPr>
          <p:txBody>
            <a:bodyPr wrap="none" rtlCol="0">
              <a:spAutoFit/>
            </a:bodyPr>
            <a:lstStyle/>
            <a:p>
              <a:r>
                <a:rPr lang="zh-CN" altLang="en-US" sz="1600" b="1" dirty="0" smtClean="0">
                  <a:solidFill>
                    <a:srgbClr val="79A4C7"/>
                  </a:solidFill>
                  <a:latin typeface="微软雅黑" pitchFamily="34" charset="-122"/>
                  <a:ea typeface="微软雅黑" pitchFamily="34" charset="-122"/>
                </a:rPr>
                <a:t>专业</a:t>
              </a:r>
              <a:endParaRPr lang="zh-CN" altLang="en-US" sz="1600" b="1" dirty="0">
                <a:solidFill>
                  <a:srgbClr val="79A4C7"/>
                </a:solidFill>
                <a:latin typeface="微软雅黑" pitchFamily="34" charset="-122"/>
                <a:ea typeface="微软雅黑" pitchFamily="34" charset="-122"/>
              </a:endParaRPr>
            </a:p>
          </p:txBody>
        </p:sp>
      </p:grpSp>
      <p:grpSp>
        <p:nvGrpSpPr>
          <p:cNvPr id="11" name="组合 10"/>
          <p:cNvGrpSpPr/>
          <p:nvPr/>
        </p:nvGrpSpPr>
        <p:grpSpPr>
          <a:xfrm>
            <a:off x="5771433" y="3607176"/>
            <a:ext cx="720080" cy="620758"/>
            <a:chOff x="5940152" y="3507854"/>
            <a:chExt cx="720080" cy="620758"/>
          </a:xfrm>
        </p:grpSpPr>
        <p:sp>
          <p:nvSpPr>
            <p:cNvPr id="12" name="六边形 11"/>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86251"/>
                </a:solidFill>
                <a:latin typeface="微软雅黑" pitchFamily="34" charset="-122"/>
                <a:ea typeface="微软雅黑" pitchFamily="34" charset="-122"/>
              </a:endParaRPr>
            </a:p>
          </p:txBody>
        </p:sp>
        <p:sp>
          <p:nvSpPr>
            <p:cNvPr id="13" name="TextBox 12"/>
            <p:cNvSpPr txBox="1"/>
            <p:nvPr/>
          </p:nvSpPr>
          <p:spPr>
            <a:xfrm>
              <a:off x="5976147" y="3633567"/>
              <a:ext cx="595035" cy="338554"/>
            </a:xfrm>
            <a:prstGeom prst="rect">
              <a:avLst/>
            </a:prstGeom>
            <a:noFill/>
          </p:spPr>
          <p:txBody>
            <a:bodyPr wrap="none" rtlCol="0">
              <a:spAutoFit/>
            </a:bodyPr>
            <a:lstStyle/>
            <a:p>
              <a:r>
                <a:rPr lang="zh-CN" altLang="en-US" sz="1600" b="1" dirty="0" smtClean="0">
                  <a:solidFill>
                    <a:srgbClr val="F86251"/>
                  </a:solidFill>
                  <a:latin typeface="微软雅黑" pitchFamily="34" charset="-122"/>
                  <a:ea typeface="微软雅黑" pitchFamily="34" charset="-122"/>
                </a:rPr>
                <a:t>年轻</a:t>
              </a:r>
              <a:endParaRPr lang="zh-CN" altLang="en-US" sz="1600" b="1" dirty="0">
                <a:solidFill>
                  <a:srgbClr val="F86251"/>
                </a:solidFill>
                <a:latin typeface="微软雅黑" pitchFamily="34" charset="-122"/>
                <a:ea typeface="微软雅黑" pitchFamily="34" charset="-122"/>
              </a:endParaRPr>
            </a:p>
          </p:txBody>
        </p:sp>
      </p:grpSp>
      <p:grpSp>
        <p:nvGrpSpPr>
          <p:cNvPr id="14" name="组合 13"/>
          <p:cNvGrpSpPr/>
          <p:nvPr/>
        </p:nvGrpSpPr>
        <p:grpSpPr>
          <a:xfrm>
            <a:off x="6563521" y="3607176"/>
            <a:ext cx="730831" cy="620758"/>
            <a:chOff x="6732240" y="3507854"/>
            <a:chExt cx="730831" cy="620758"/>
          </a:xfrm>
        </p:grpSpPr>
        <p:sp>
          <p:nvSpPr>
            <p:cNvPr id="15" name="六边形 14"/>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5CA40"/>
                </a:solidFill>
                <a:latin typeface="微软雅黑" pitchFamily="34" charset="-122"/>
                <a:ea typeface="微软雅黑" pitchFamily="34" charset="-122"/>
              </a:endParaRPr>
            </a:p>
          </p:txBody>
        </p:sp>
        <p:sp>
          <p:nvSpPr>
            <p:cNvPr id="16" name="TextBox 15"/>
            <p:cNvSpPr txBox="1"/>
            <p:nvPr/>
          </p:nvSpPr>
          <p:spPr>
            <a:xfrm>
              <a:off x="6732240" y="3662142"/>
              <a:ext cx="646331" cy="276999"/>
            </a:xfrm>
            <a:prstGeom prst="rect">
              <a:avLst/>
            </a:prstGeom>
            <a:noFill/>
          </p:spPr>
          <p:txBody>
            <a:bodyPr wrap="none" rtlCol="0">
              <a:spAutoFit/>
            </a:bodyPr>
            <a:lstStyle/>
            <a:p>
              <a:r>
                <a:rPr lang="zh-CN" altLang="en-US" sz="1200" b="1" dirty="0" smtClean="0">
                  <a:solidFill>
                    <a:srgbClr val="F5CA40"/>
                  </a:solidFill>
                  <a:latin typeface="微软雅黑" pitchFamily="34" charset="-122"/>
                  <a:ea typeface="微软雅黑" pitchFamily="34" charset="-122"/>
                </a:rPr>
                <a:t>有激情</a:t>
              </a:r>
              <a:endParaRPr lang="zh-CN" altLang="en-US" sz="1200" b="1" dirty="0">
                <a:solidFill>
                  <a:srgbClr val="F5CA40"/>
                </a:solidFill>
                <a:latin typeface="微软雅黑" pitchFamily="34" charset="-122"/>
                <a:ea typeface="微软雅黑" pitchFamily="34" charset="-122"/>
              </a:endParaRPr>
            </a:p>
          </p:txBody>
        </p:sp>
      </p:grpSp>
      <p:grpSp>
        <p:nvGrpSpPr>
          <p:cNvPr id="17" name="组合 16"/>
          <p:cNvGrpSpPr/>
          <p:nvPr/>
        </p:nvGrpSpPr>
        <p:grpSpPr>
          <a:xfrm>
            <a:off x="7427617" y="3607176"/>
            <a:ext cx="720080" cy="620758"/>
            <a:chOff x="7596336" y="3507854"/>
            <a:chExt cx="720080" cy="620758"/>
          </a:xfrm>
        </p:grpSpPr>
        <p:sp>
          <p:nvSpPr>
            <p:cNvPr id="18" name="六边形 17"/>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86251"/>
                </a:solidFill>
                <a:latin typeface="微软雅黑" pitchFamily="34" charset="-122"/>
                <a:ea typeface="微软雅黑" pitchFamily="34" charset="-122"/>
              </a:endParaRPr>
            </a:p>
          </p:txBody>
        </p:sp>
        <p:sp>
          <p:nvSpPr>
            <p:cNvPr id="19" name="TextBox 18"/>
            <p:cNvSpPr txBox="1"/>
            <p:nvPr/>
          </p:nvSpPr>
          <p:spPr>
            <a:xfrm>
              <a:off x="7676607" y="3536429"/>
              <a:ext cx="543739" cy="523220"/>
            </a:xfrm>
            <a:prstGeom prst="rect">
              <a:avLst/>
            </a:prstGeom>
            <a:noFill/>
          </p:spPr>
          <p:txBody>
            <a:bodyPr wrap="none" rtlCol="0">
              <a:spAutoFit/>
            </a:bodyPr>
            <a:lstStyle/>
            <a:p>
              <a:r>
                <a:rPr lang="zh-CN" altLang="en-US" sz="1400" b="1" dirty="0" smtClean="0">
                  <a:solidFill>
                    <a:srgbClr val="F86251"/>
                  </a:solidFill>
                  <a:latin typeface="微软雅黑" pitchFamily="34" charset="-122"/>
                  <a:ea typeface="微软雅黑" pitchFamily="34" charset="-122"/>
                </a:rPr>
                <a:t>行动</a:t>
              </a:r>
              <a:endParaRPr lang="en-US" altLang="zh-CN" sz="1400" b="1" dirty="0" smtClean="0">
                <a:solidFill>
                  <a:srgbClr val="F86251"/>
                </a:solidFill>
                <a:latin typeface="微软雅黑" pitchFamily="34" charset="-122"/>
                <a:ea typeface="微软雅黑" pitchFamily="34" charset="-122"/>
              </a:endParaRPr>
            </a:p>
            <a:p>
              <a:r>
                <a:rPr lang="zh-CN" altLang="en-US" sz="1400" b="1" dirty="0" smtClean="0">
                  <a:solidFill>
                    <a:srgbClr val="F86251"/>
                  </a:solidFill>
                  <a:latin typeface="微软雅黑" pitchFamily="34" charset="-122"/>
                  <a:ea typeface="微软雅黑" pitchFamily="34" charset="-122"/>
                </a:rPr>
                <a:t>力强</a:t>
              </a:r>
              <a:endParaRPr lang="zh-CN" altLang="en-US" sz="1400" b="1" dirty="0">
                <a:solidFill>
                  <a:srgbClr val="F8625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61064987"/>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p:tgtEl>
                                          <p:spTgt spid="5"/>
                                        </p:tgtEl>
                                        <p:attrNameLst>
                                          <p:attrName>ppt_y</p:attrName>
                                        </p:attrNameLst>
                                      </p:cBhvr>
                                      <p:tavLst>
                                        <p:tav tm="0">
                                          <p:val>
                                            <p:strVal val="#ppt_y+#ppt_h*1.125000"/>
                                          </p:val>
                                        </p:tav>
                                        <p:tav tm="100000">
                                          <p:val>
                                            <p:strVal val="#ppt_y"/>
                                          </p:val>
                                        </p:tav>
                                      </p:tavLst>
                                    </p:anim>
                                    <p:animEffect transition="in" filter="wipe(up)">
                                      <p:cBhvr>
                                        <p:cTn id="25" dur="750"/>
                                        <p:tgtEl>
                                          <p:spTgt spid="5"/>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1000"/>
                                        <p:tgtEl>
                                          <p:spTgt spid="7"/>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10" name="TextBox 9"/>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5" name="矩形 14"/>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16" name="矩形 15"/>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7" name="矩形 16"/>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8"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9"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0"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1"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2"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3"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4"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5"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26" name="组合 25"/>
          <p:cNvGrpSpPr/>
          <p:nvPr/>
        </p:nvGrpSpPr>
        <p:grpSpPr>
          <a:xfrm>
            <a:off x="852265" y="3179909"/>
            <a:ext cx="1487487" cy="363538"/>
            <a:chOff x="852265" y="3147814"/>
            <a:chExt cx="1487487" cy="363538"/>
          </a:xfrm>
        </p:grpSpPr>
        <p:sp>
          <p:nvSpPr>
            <p:cNvPr id="27"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28"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29" name="TextBox 2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itchFamily="34" charset="-122"/>
                  <a:ea typeface="微软雅黑" pitchFamily="34" charset="-122"/>
                </a:rPr>
                <a:t>职位名称</a:t>
              </a:r>
              <a:endParaRPr lang="zh-CN" altLang="en-US" sz="1600" b="1" dirty="0">
                <a:solidFill>
                  <a:srgbClr val="F86251"/>
                </a:solidFill>
                <a:latin typeface="微软雅黑" pitchFamily="34" charset="-122"/>
                <a:ea typeface="微软雅黑" pitchFamily="34" charset="-122"/>
              </a:endParaRPr>
            </a:p>
          </p:txBody>
        </p:sp>
      </p:grpSp>
      <p:grpSp>
        <p:nvGrpSpPr>
          <p:cNvPr id="30" name="组合 29"/>
          <p:cNvGrpSpPr/>
          <p:nvPr/>
        </p:nvGrpSpPr>
        <p:grpSpPr>
          <a:xfrm>
            <a:off x="2817608" y="3179909"/>
            <a:ext cx="1487487" cy="363538"/>
            <a:chOff x="852265" y="3147814"/>
            <a:chExt cx="1487487" cy="363538"/>
          </a:xfrm>
        </p:grpSpPr>
        <p:sp>
          <p:nvSpPr>
            <p:cNvPr id="31"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32"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33" name="TextBox 32"/>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itchFamily="34" charset="-122"/>
                  <a:ea typeface="微软雅黑" pitchFamily="34" charset="-122"/>
                </a:rPr>
                <a:t>职位名称</a:t>
              </a:r>
              <a:endParaRPr lang="zh-CN" altLang="en-US" sz="1600" b="1" dirty="0">
                <a:solidFill>
                  <a:srgbClr val="79A4C7"/>
                </a:solidFill>
                <a:latin typeface="微软雅黑" pitchFamily="34" charset="-122"/>
                <a:ea typeface="微软雅黑" pitchFamily="34" charset="-122"/>
              </a:endParaRPr>
            </a:p>
          </p:txBody>
        </p:sp>
      </p:grpSp>
      <p:grpSp>
        <p:nvGrpSpPr>
          <p:cNvPr id="34" name="组合 33"/>
          <p:cNvGrpSpPr/>
          <p:nvPr/>
        </p:nvGrpSpPr>
        <p:grpSpPr>
          <a:xfrm>
            <a:off x="4815728" y="3179909"/>
            <a:ext cx="1487487" cy="363538"/>
            <a:chOff x="852265" y="3147814"/>
            <a:chExt cx="1487487" cy="363538"/>
          </a:xfrm>
        </p:grpSpPr>
        <p:sp>
          <p:nvSpPr>
            <p:cNvPr id="35"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36"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F86251"/>
                </a:solidFill>
                <a:latin typeface="微软雅黑" pitchFamily="34" charset="-122"/>
                <a:ea typeface="微软雅黑"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F86251"/>
                  </a:solidFill>
                  <a:latin typeface="微软雅黑" pitchFamily="34" charset="-122"/>
                  <a:ea typeface="微软雅黑" pitchFamily="34" charset="-122"/>
                </a:rPr>
                <a:t>职位名称</a:t>
              </a:r>
              <a:endParaRPr lang="zh-CN" altLang="en-US" sz="1600" b="1" dirty="0">
                <a:solidFill>
                  <a:srgbClr val="F86251"/>
                </a:solidFill>
                <a:latin typeface="微软雅黑" pitchFamily="34" charset="-122"/>
                <a:ea typeface="微软雅黑" pitchFamily="34" charset="-122"/>
              </a:endParaRPr>
            </a:p>
          </p:txBody>
        </p:sp>
      </p:grpSp>
      <p:grpSp>
        <p:nvGrpSpPr>
          <p:cNvPr id="38" name="组合 37"/>
          <p:cNvGrpSpPr/>
          <p:nvPr/>
        </p:nvGrpSpPr>
        <p:grpSpPr>
          <a:xfrm>
            <a:off x="6804248" y="3179909"/>
            <a:ext cx="1487487" cy="363538"/>
            <a:chOff x="852265" y="3147814"/>
            <a:chExt cx="1487487" cy="363538"/>
          </a:xfrm>
        </p:grpSpPr>
        <p:sp>
          <p:nvSpPr>
            <p:cNvPr id="39"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40"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79A4C7"/>
                </a:solidFill>
                <a:latin typeface="微软雅黑" pitchFamily="34" charset="-122"/>
                <a:ea typeface="微软雅黑"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79A4C7"/>
                  </a:solidFill>
                  <a:latin typeface="微软雅黑" pitchFamily="34" charset="-122"/>
                  <a:ea typeface="微软雅黑" pitchFamily="34" charset="-122"/>
                </a:rPr>
                <a:t>职位名称</a:t>
              </a:r>
              <a:endParaRPr lang="zh-CN" altLang="en-US" sz="1600" b="1" dirty="0">
                <a:solidFill>
                  <a:srgbClr val="79A4C7"/>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461064987"/>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0"/>
                                        </p:tgtEl>
                                        <p:attrNameLst>
                                          <p:attrName>style.visibility</p:attrName>
                                        </p:attrNameLst>
                                      </p:cBhvr>
                                      <p:to>
                                        <p:strVal val="visible"/>
                                      </p:to>
                                    </p:set>
                                    <p:animScale>
                                      <p:cBhvr>
                                        <p:cTn id="1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
                                        </p:tgtEl>
                                        <p:attrNameLst>
                                          <p:attrName>ppt_x</p:attrName>
                                          <p:attrName>ppt_y</p:attrName>
                                        </p:attrNameLst>
                                      </p:cBhvr>
                                    </p:animMotion>
                                    <p:animEffect transition="in" filter="fade">
                                      <p:cBhvr>
                                        <p:cTn id="19" dur="1000"/>
                                        <p:tgtEl>
                                          <p:spTgt spid="20"/>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Scale>
                                      <p:cBhvr>
                                        <p:cTn id="2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2"/>
                                        </p:tgtEl>
                                        <p:attrNameLst>
                                          <p:attrName>ppt_x</p:attrName>
                                          <p:attrName>ppt_y</p:attrName>
                                        </p:attrNameLst>
                                      </p:cBhvr>
                                    </p:animMotion>
                                    <p:animEffect transition="in" filter="fade">
                                      <p:cBhvr>
                                        <p:cTn id="29" dur="1000"/>
                                        <p:tgtEl>
                                          <p:spTgt spid="22"/>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5"/>
                                        </p:tgtEl>
                                        <p:attrNameLst>
                                          <p:attrName>style.visibility</p:attrName>
                                        </p:attrNameLst>
                                      </p:cBhvr>
                                      <p:to>
                                        <p:strVal val="visible"/>
                                      </p:to>
                                    </p:set>
                                    <p:animScale>
                                      <p:cBhvr>
                                        <p:cTn id="4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5"/>
                                        </p:tgtEl>
                                        <p:attrNameLst>
                                          <p:attrName>ppt_x</p:attrName>
                                          <p:attrName>ppt_y</p:attrName>
                                        </p:attrNameLst>
                                      </p:cBhvr>
                                    </p:animMotion>
                                    <p:animEffect transition="in" filter="fade">
                                      <p:cBhvr>
                                        <p:cTn id="44" dur="1000"/>
                                        <p:tgtEl>
                                          <p:spTgt spid="25"/>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ppt_y</p:attrName>
                                        </p:attrNameLst>
                                      </p:cBhvr>
                                      <p:tavLst>
                                        <p:tav tm="0">
                                          <p:val>
                                            <p:strVal val="#ppt_y+#ppt_h*1.125000"/>
                                          </p:val>
                                        </p:tav>
                                        <p:tav tm="100000">
                                          <p:val>
                                            <p:strVal val="#ppt_y"/>
                                          </p:val>
                                        </p:tav>
                                      </p:tavLst>
                                    </p:anim>
                                    <p:animEffect transition="in" filter="wipe(up)">
                                      <p:cBhvr>
                                        <p:cTn id="65" dur="500"/>
                                        <p:tgtEl>
                                          <p:spTgt spid="15"/>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ppt_y</p:attrName>
                                        </p:attrNameLst>
                                      </p:cBhvr>
                                      <p:tavLst>
                                        <p:tav tm="0">
                                          <p:val>
                                            <p:strVal val="#ppt_y+#ppt_h*1.125000"/>
                                          </p:val>
                                        </p:tav>
                                        <p:tav tm="100000">
                                          <p:val>
                                            <p:strVal val="#ppt_y"/>
                                          </p:val>
                                        </p:tav>
                                      </p:tavLst>
                                    </p:anim>
                                    <p:animEffect transition="in" filter="wipe(up)">
                                      <p:cBhvr>
                                        <p:cTn id="69" dur="500"/>
                                        <p:tgtEl>
                                          <p:spTgt spid="16"/>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p:tgtEl>
                                          <p:spTgt spid="17"/>
                                        </p:tgtEl>
                                        <p:attrNameLst>
                                          <p:attrName>ppt_y</p:attrName>
                                        </p:attrNameLst>
                                      </p:cBhvr>
                                      <p:tavLst>
                                        <p:tav tm="0">
                                          <p:val>
                                            <p:strVal val="#ppt_y+#ppt_h*1.125000"/>
                                          </p:val>
                                        </p:tav>
                                        <p:tav tm="100000">
                                          <p:val>
                                            <p:strVal val="#ppt_y"/>
                                          </p:val>
                                        </p:tav>
                                      </p:tavLst>
                                    </p:anim>
                                    <p:animEffect transition="in" filter="wipe(up)">
                                      <p:cBhvr>
                                        <p:cTn id="73" dur="500"/>
                                        <p:tgtEl>
                                          <p:spTgt spid="17"/>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p:tgtEl>
                                          <p:spTgt spid="10"/>
                                        </p:tgtEl>
                                        <p:attrNameLst>
                                          <p:attrName>ppt_y</p:attrName>
                                        </p:attrNameLst>
                                      </p:cBhvr>
                                      <p:tavLst>
                                        <p:tav tm="0">
                                          <p:val>
                                            <p:strVal val="#ppt_y-#ppt_h*1.125000"/>
                                          </p:val>
                                        </p:tav>
                                        <p:tav tm="100000">
                                          <p:val>
                                            <p:strVal val="#ppt_y"/>
                                          </p:val>
                                        </p:tav>
                                      </p:tavLst>
                                    </p:anim>
                                    <p:animEffect transition="in" filter="wipe(down)">
                                      <p:cBhvr>
                                        <p:cTn id="77" dur="500"/>
                                        <p:tgtEl>
                                          <p:spTgt spid="10"/>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p:tgtEl>
                                          <p:spTgt spid="11"/>
                                        </p:tgtEl>
                                        <p:attrNameLst>
                                          <p:attrName>ppt_y</p:attrName>
                                        </p:attrNameLst>
                                      </p:cBhvr>
                                      <p:tavLst>
                                        <p:tav tm="0">
                                          <p:val>
                                            <p:strVal val="#ppt_y-#ppt_h*1.125000"/>
                                          </p:val>
                                        </p:tav>
                                        <p:tav tm="100000">
                                          <p:val>
                                            <p:strVal val="#ppt_y"/>
                                          </p:val>
                                        </p:tav>
                                      </p:tavLst>
                                    </p:anim>
                                    <p:animEffect transition="in" filter="wipe(down)">
                                      <p:cBhvr>
                                        <p:cTn id="81" dur="500"/>
                                        <p:tgtEl>
                                          <p:spTgt spid="11"/>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p:tgtEl>
                                          <p:spTgt spid="12"/>
                                        </p:tgtEl>
                                        <p:attrNameLst>
                                          <p:attrName>ppt_y</p:attrName>
                                        </p:attrNameLst>
                                      </p:cBhvr>
                                      <p:tavLst>
                                        <p:tav tm="0">
                                          <p:val>
                                            <p:strVal val="#ppt_y-#ppt_h*1.125000"/>
                                          </p:val>
                                        </p:tav>
                                        <p:tav tm="100000">
                                          <p:val>
                                            <p:strVal val="#ppt_y"/>
                                          </p:val>
                                        </p:tav>
                                      </p:tavLst>
                                    </p:anim>
                                    <p:animEffect transition="in" filter="wipe(down)">
                                      <p:cBhvr>
                                        <p:cTn id="85" dur="500"/>
                                        <p:tgtEl>
                                          <p:spTgt spid="12"/>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p:tgtEl>
                                          <p:spTgt spid="13"/>
                                        </p:tgtEl>
                                        <p:attrNameLst>
                                          <p:attrName>ppt_y</p:attrName>
                                        </p:attrNameLst>
                                      </p:cBhvr>
                                      <p:tavLst>
                                        <p:tav tm="0">
                                          <p:val>
                                            <p:strVal val="#ppt_y-#ppt_h*1.125000"/>
                                          </p:val>
                                        </p:tav>
                                        <p:tav tm="100000">
                                          <p:val>
                                            <p:strVal val="#ppt_y"/>
                                          </p:val>
                                        </p:tav>
                                      </p:tavLst>
                                    </p:anim>
                                    <p:animEffect transition="in" filter="wipe(down)">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48" name="直接连接符 47"/>
          <p:cNvCxnSpPr/>
          <p:nvPr/>
        </p:nvCxnSpPr>
        <p:spPr>
          <a:xfrm>
            <a:off x="4517993" y="1524514"/>
            <a:ext cx="0" cy="28803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11959" y="1168009"/>
            <a:ext cx="612068" cy="612068"/>
            <a:chOff x="3714631" y="870654"/>
            <a:chExt cx="612068" cy="612068"/>
          </a:xfrm>
        </p:grpSpPr>
        <p:sp>
          <p:nvSpPr>
            <p:cNvPr id="50" name="椭圆 49"/>
            <p:cNvSpPr/>
            <p:nvPr/>
          </p:nvSpPr>
          <p:spPr>
            <a:xfrm>
              <a:off x="3714631" y="870654"/>
              <a:ext cx="612068" cy="612068"/>
            </a:xfrm>
            <a:prstGeom prst="ellipse">
              <a:avLst/>
            </a:prstGeom>
            <a:solidFill>
              <a:srgbClr val="F5C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7</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4211959" y="2128116"/>
            <a:ext cx="612068" cy="612068"/>
            <a:chOff x="3707904" y="1851670"/>
            <a:chExt cx="612068" cy="612068"/>
          </a:xfrm>
        </p:grpSpPr>
        <p:sp>
          <p:nvSpPr>
            <p:cNvPr id="53" name="椭圆 52"/>
            <p:cNvSpPr/>
            <p:nvPr/>
          </p:nvSpPr>
          <p:spPr>
            <a:xfrm>
              <a:off x="3707904" y="1851670"/>
              <a:ext cx="612068" cy="612068"/>
            </a:xfrm>
            <a:prstGeom prst="ellipse">
              <a:avLst/>
            </a:prstGeom>
            <a:solidFill>
              <a:srgbClr val="92E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8</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4211959" y="3088223"/>
            <a:ext cx="612068" cy="612068"/>
            <a:chOff x="3701177" y="2832686"/>
            <a:chExt cx="612068" cy="612068"/>
          </a:xfrm>
        </p:grpSpPr>
        <p:sp>
          <p:nvSpPr>
            <p:cNvPr id="56" name="椭圆 55"/>
            <p:cNvSpPr/>
            <p:nvPr/>
          </p:nvSpPr>
          <p:spPr>
            <a:xfrm>
              <a:off x="3701177" y="2832686"/>
              <a:ext cx="612068" cy="612068"/>
            </a:xfrm>
            <a:prstGeom prst="ellipse">
              <a:avLst/>
            </a:prstGeom>
            <a:solidFill>
              <a:srgbClr val="F862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9</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4211959" y="4048329"/>
            <a:ext cx="612068" cy="612068"/>
            <a:chOff x="3694450" y="3813702"/>
            <a:chExt cx="612068" cy="612068"/>
          </a:xfrm>
        </p:grpSpPr>
        <p:sp>
          <p:nvSpPr>
            <p:cNvPr id="59" name="椭圆 58"/>
            <p:cNvSpPr/>
            <p:nvPr/>
          </p:nvSpPr>
          <p:spPr>
            <a:xfrm>
              <a:off x="3694450" y="3813702"/>
              <a:ext cx="612068" cy="612068"/>
            </a:xfrm>
            <a:prstGeom prst="ellipse">
              <a:avLst/>
            </a:prstGeom>
            <a:solidFill>
              <a:srgbClr val="79A4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p:spPr>
          <p:txBody>
            <a:bodyPr wrap="none" rtlCol="0">
              <a:spAutoFit/>
            </a:bodyPr>
            <a:lstStyle/>
            <a:p>
              <a:pPr algn="ctr"/>
              <a:r>
                <a:rPr lang="en-US" altLang="zh-CN" sz="1400" b="1" dirty="0" smtClean="0">
                  <a:solidFill>
                    <a:schemeClr val="bg1"/>
                  </a:solidFill>
                  <a:latin typeface="微软雅黑" pitchFamily="34" charset="-122"/>
                  <a:ea typeface="微软雅黑" pitchFamily="34" charset="-122"/>
                </a:rPr>
                <a:t>10</a:t>
              </a:r>
              <a:r>
                <a:rPr lang="zh-CN" altLang="en-US" sz="1400" b="1" dirty="0" smtClean="0">
                  <a:solidFill>
                    <a:schemeClr val="bg1"/>
                  </a:solidFill>
                  <a:latin typeface="微软雅黑" pitchFamily="34" charset="-122"/>
                  <a:ea typeface="微软雅黑" pitchFamily="34" charset="-122"/>
                </a:rPr>
                <a:t>月</a:t>
              </a:r>
              <a:endParaRPr lang="zh-CN" altLang="en-US" sz="1400" b="1" dirty="0">
                <a:solidFill>
                  <a:schemeClr val="bg1"/>
                </a:solidFill>
                <a:latin typeface="微软雅黑" pitchFamily="34" charset="-122"/>
                <a:ea typeface="微软雅黑" pitchFamily="34" charset="-122"/>
              </a:endParaRPr>
            </a:p>
          </p:txBody>
        </p:sp>
      </p:grpSp>
      <p:sp>
        <p:nvSpPr>
          <p:cNvPr id="61" name="矩形 60"/>
          <p:cNvSpPr/>
          <p:nvPr/>
        </p:nvSpPr>
        <p:spPr>
          <a:xfrm>
            <a:off x="4968043" y="1089450"/>
            <a:ext cx="2916325" cy="307777"/>
          </a:xfrm>
          <a:prstGeom prst="rect">
            <a:avLst/>
          </a:prstGeom>
        </p:spPr>
        <p:txBody>
          <a:bodyPr wrap="squar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点击添加文字说明</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4968043" y="1411743"/>
            <a:ext cx="2916324" cy="511935"/>
          </a:xfrm>
          <a:prstGeom prst="rect">
            <a:avLst/>
          </a:prstGeom>
          <a:noFill/>
        </p:spPr>
        <p:txBody>
          <a:bodyPr wrap="square" rtlCol="0">
            <a:spAutoFit/>
          </a:bodyPr>
          <a:lstStyle/>
          <a:p>
            <a:pPr>
              <a:lnSpc>
                <a:spcPct val="130000"/>
              </a:lnSpc>
              <a:spcBef>
                <a:spcPts val="600"/>
              </a:spcBef>
            </a:pPr>
            <a:r>
              <a:rPr lang="zh-CN" altLang="en-US" sz="1100" dirty="0" smtClean="0">
                <a:solidFill>
                  <a:schemeClr val="tx1">
                    <a:lumMod val="65000"/>
                    <a:lumOff val="35000"/>
                  </a:schemeClr>
                </a:solidFill>
              </a:rPr>
              <a:t>点击此处添加</a:t>
            </a:r>
            <a:r>
              <a:rPr lang="zh-CN" altLang="en-US" sz="1100" dirty="0">
                <a:solidFill>
                  <a:schemeClr val="tx1">
                    <a:lumMod val="65000"/>
                    <a:lumOff val="35000"/>
                  </a:schemeClr>
                </a:solidFill>
              </a:rPr>
              <a:t>文本内容点击此处添加文本</a:t>
            </a:r>
            <a:r>
              <a:rPr lang="zh-CN" altLang="en-US" sz="1100" dirty="0" smtClean="0">
                <a:solidFill>
                  <a:schemeClr val="tx1">
                    <a:lumMod val="65000"/>
                    <a:lumOff val="35000"/>
                  </a:schemeClr>
                </a:solidFill>
              </a:rPr>
              <a:t>内容</a:t>
            </a:r>
            <a:r>
              <a:rPr lang="zh-CN" altLang="en-US" sz="1100" dirty="0">
                <a:solidFill>
                  <a:schemeClr val="tx1">
                    <a:lumMod val="65000"/>
                    <a:lumOff val="35000"/>
                  </a:schemeClr>
                </a:solidFill>
              </a:rPr>
              <a:t>点击此处添加文本</a:t>
            </a:r>
            <a:r>
              <a:rPr lang="zh-CN" altLang="en-US" sz="1100" dirty="0" smtClean="0">
                <a:solidFill>
                  <a:schemeClr val="tx1">
                    <a:lumMod val="65000"/>
                    <a:lumOff val="35000"/>
                  </a:schemeClr>
                </a:solidFill>
              </a:rPr>
              <a:t>内容</a:t>
            </a:r>
            <a:endParaRPr lang="zh-CN" altLang="en-US" sz="1100" dirty="0">
              <a:solidFill>
                <a:schemeClr val="tx1">
                  <a:lumMod val="65000"/>
                  <a:lumOff val="35000"/>
                </a:schemeClr>
              </a:solidFill>
            </a:endParaRPr>
          </a:p>
        </p:txBody>
      </p:sp>
      <p:sp>
        <p:nvSpPr>
          <p:cNvPr id="64" name="矩形 63"/>
          <p:cNvSpPr/>
          <p:nvPr/>
        </p:nvSpPr>
        <p:spPr>
          <a:xfrm>
            <a:off x="4968043" y="2962866"/>
            <a:ext cx="2916325" cy="307777"/>
          </a:xfrm>
          <a:prstGeom prst="rect">
            <a:avLst/>
          </a:prstGeom>
        </p:spPr>
        <p:txBody>
          <a:bodyPr wrap="square">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5" name="TextBox 64"/>
          <p:cNvSpPr txBox="1"/>
          <p:nvPr/>
        </p:nvSpPr>
        <p:spPr>
          <a:xfrm>
            <a:off x="4968043" y="3285159"/>
            <a:ext cx="2916324" cy="550087"/>
          </a:xfrm>
          <a:prstGeom prst="rect">
            <a:avLst/>
          </a:prstGeom>
          <a:noFill/>
        </p:spPr>
        <p:txBody>
          <a:bodyPr wrap="square" rtlCol="0">
            <a:spAutoFit/>
          </a:bodyPr>
          <a:lstStyle/>
          <a:p>
            <a:pP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6" name="矩形 65"/>
          <p:cNvSpPr/>
          <p:nvPr/>
        </p:nvSpPr>
        <p:spPr>
          <a:xfrm>
            <a:off x="1115615" y="2067733"/>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7" name="TextBox 66"/>
          <p:cNvSpPr txBox="1"/>
          <p:nvPr/>
        </p:nvSpPr>
        <p:spPr>
          <a:xfrm>
            <a:off x="1115615" y="2390026"/>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
        <p:nvSpPr>
          <p:cNvPr id="68" name="矩形 67"/>
          <p:cNvSpPr/>
          <p:nvPr/>
        </p:nvSpPr>
        <p:spPr>
          <a:xfrm>
            <a:off x="1115615" y="3970602"/>
            <a:ext cx="2916325" cy="307777"/>
          </a:xfrm>
          <a:prstGeom prst="rect">
            <a:avLst/>
          </a:prstGeom>
        </p:spPr>
        <p:txBody>
          <a:bodyPr wrap="square">
            <a:spAutoFit/>
          </a:bodyPr>
          <a:lstStyle/>
          <a:p>
            <a:pPr algn="r"/>
            <a:r>
              <a:rPr lang="zh-CN" altLang="en-US" sz="1400" b="1" dirty="0">
                <a:solidFill>
                  <a:schemeClr val="tx1">
                    <a:lumMod val="75000"/>
                    <a:lumOff val="25000"/>
                  </a:schemeClr>
                </a:solidFill>
                <a:latin typeface="微软雅黑" pitchFamily="34" charset="-122"/>
                <a:ea typeface="微软雅黑" pitchFamily="34" charset="-122"/>
              </a:rPr>
              <a:t>点击添加文字说明</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1115615" y="4292895"/>
            <a:ext cx="2916324" cy="550087"/>
          </a:xfrm>
          <a:prstGeom prst="rect">
            <a:avLst/>
          </a:prstGeom>
          <a:noFill/>
        </p:spPr>
        <p:txBody>
          <a:bodyPr wrap="square" rtlCol="0">
            <a:spAutoFit/>
          </a:bodyPr>
          <a:lstStyle/>
          <a:p>
            <a:pPr algn="r">
              <a:lnSpc>
                <a:spcPct val="130000"/>
              </a:lnSpc>
              <a:spcBef>
                <a:spcPts val="600"/>
              </a:spcBef>
            </a:pPr>
            <a:r>
              <a:rPr lang="zh-CN" altLang="en-US" sz="1200" dirty="0">
                <a:solidFill>
                  <a:schemeClr val="tx1">
                    <a:lumMod val="65000"/>
                    <a:lumOff val="35000"/>
                  </a:schemeClr>
                </a:solidFill>
              </a:rPr>
              <a:t>点击此处添加文本内容点击此处添加文本内容点击此处添加文本内容</a:t>
            </a:r>
          </a:p>
        </p:txBody>
      </p:sp>
    </p:spTree>
    <p:extLst>
      <p:ext uri="{BB962C8B-B14F-4D97-AF65-F5344CB8AC3E}">
        <p14:creationId xmlns:p14="http://schemas.microsoft.com/office/powerpoint/2010/main" val="2847715694"/>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49"/>
                                        </p:tgtEl>
                                        <p:attrNameLst>
                                          <p:attrName>style.visibility</p:attrName>
                                        </p:attrNameLst>
                                      </p:cBhvr>
                                      <p:to>
                                        <p:strVal val="visible"/>
                                      </p:to>
                                    </p:set>
                                    <p:anim calcmode="lin" valueType="num">
                                      <p:cBhvr>
                                        <p:cTn id="10" dur="500" fill="hold"/>
                                        <p:tgtEl>
                                          <p:spTgt spid="49"/>
                                        </p:tgtEl>
                                        <p:attrNameLst>
                                          <p:attrName>ppt_w</p:attrName>
                                        </p:attrNameLst>
                                      </p:cBhvr>
                                      <p:tavLst>
                                        <p:tav tm="0">
                                          <p:val>
                                            <p:strVal val="4/3*#ppt_w"/>
                                          </p:val>
                                        </p:tav>
                                        <p:tav tm="100000">
                                          <p:val>
                                            <p:strVal val="#ppt_w"/>
                                          </p:val>
                                        </p:tav>
                                      </p:tavLst>
                                    </p:anim>
                                    <p:anim calcmode="lin" valueType="num">
                                      <p:cBhvr>
                                        <p:cTn id="11" dur="500" fill="hold"/>
                                        <p:tgtEl>
                                          <p:spTgt spid="49"/>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strVal val="4/3*#ppt_w"/>
                                          </p:val>
                                        </p:tav>
                                        <p:tav tm="100000">
                                          <p:val>
                                            <p:strVal val="#ppt_w"/>
                                          </p:val>
                                        </p:tav>
                                      </p:tavLst>
                                    </p:anim>
                                    <p:anim calcmode="lin" valueType="num">
                                      <p:cBhvr>
                                        <p:cTn id="24" dur="500" fill="hold"/>
                                        <p:tgtEl>
                                          <p:spTgt spid="52"/>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3*#ppt_w"/>
                                          </p:val>
                                        </p:tav>
                                        <p:tav tm="100000">
                                          <p:val>
                                            <p:strVal val="#ppt_w"/>
                                          </p:val>
                                        </p:tav>
                                      </p:tavLst>
                                    </p:anim>
                                    <p:anim calcmode="lin" valueType="num">
                                      <p:cBhvr>
                                        <p:cTn id="37" dur="500" fill="hold"/>
                                        <p:tgtEl>
                                          <p:spTgt spid="5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strVal val="4/3*#ppt_w"/>
                                          </p:val>
                                        </p:tav>
                                        <p:tav tm="100000">
                                          <p:val>
                                            <p:strVal val="#ppt_w"/>
                                          </p:val>
                                        </p:tav>
                                      </p:tavLst>
                                    </p:anim>
                                    <p:anim calcmode="lin" valueType="num">
                                      <p:cBhvr>
                                        <p:cTn id="50" dur="500" fill="hold"/>
                                        <p:tgtEl>
                                          <p:spTgt spid="58"/>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年度工作概况</a:t>
            </a:r>
            <a:endParaRPr lang="zh-CN" altLang="en-US" dirty="0"/>
          </a:p>
        </p:txBody>
      </p:sp>
      <p:cxnSp>
        <p:nvCxnSpPr>
          <p:cNvPr id="30" name="直接连接符 29"/>
          <p:cNvCxnSpPr/>
          <p:nvPr/>
        </p:nvCxnSpPr>
        <p:spPr>
          <a:xfrm>
            <a:off x="0" y="1455658"/>
            <a:ext cx="466201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4259" y="2209492"/>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94259" y="4470993"/>
            <a:ext cx="80497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94259" y="2963326"/>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6615" y="3717160"/>
            <a:ext cx="35677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18359" y="1372047"/>
            <a:ext cx="938706" cy="938706"/>
            <a:chOff x="4218359" y="1372047"/>
            <a:chExt cx="938706" cy="938706"/>
          </a:xfrm>
        </p:grpSpPr>
        <p:sp>
          <p:nvSpPr>
            <p:cNvPr id="35" name="椭圆 34"/>
            <p:cNvSpPr/>
            <p:nvPr/>
          </p:nvSpPr>
          <p:spPr>
            <a:xfrm>
              <a:off x="4218359" y="1372047"/>
              <a:ext cx="938706" cy="938706"/>
            </a:xfrm>
            <a:prstGeom prst="ellipse">
              <a:avLst/>
            </a:prstGeom>
            <a:solidFill>
              <a:schemeClr val="bg1"/>
            </a:solidFill>
            <a:ln w="28575">
              <a:solidFill>
                <a:srgbClr val="F862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F86251"/>
                </a:solidFill>
                <a:latin typeface="微软雅黑"/>
              </a:endParaRPr>
            </a:p>
          </p:txBody>
        </p:sp>
        <p:sp>
          <p:nvSpPr>
            <p:cNvPr id="36" name="矩形 35"/>
            <p:cNvSpPr/>
            <p:nvPr/>
          </p:nvSpPr>
          <p:spPr>
            <a:xfrm>
              <a:off x="4441492" y="1610567"/>
              <a:ext cx="492443" cy="461665"/>
            </a:xfrm>
            <a:prstGeom prst="rect">
              <a:avLst/>
            </a:prstGeom>
          </p:spPr>
          <p:txBody>
            <a:bodyPr wrap="none">
              <a:spAutoFit/>
            </a:bodyPr>
            <a:lstStyle/>
            <a:p>
              <a:pPr lvl="0" algn="ctr"/>
              <a:r>
                <a:rPr lang="zh-CN" altLang="en-US" sz="1200" b="1" dirty="0" smtClean="0">
                  <a:solidFill>
                    <a:srgbClr val="F86251"/>
                  </a:solidFill>
                  <a:latin typeface="微软雅黑" pitchFamily="34" charset="-122"/>
                  <a:ea typeface="微软雅黑" pitchFamily="34" charset="-122"/>
                </a:rPr>
                <a:t>添加</a:t>
              </a:r>
              <a:endParaRPr lang="en-US" altLang="zh-CN" sz="1200" b="1" dirty="0" smtClean="0">
                <a:solidFill>
                  <a:srgbClr val="F86251"/>
                </a:solidFill>
                <a:latin typeface="微软雅黑" pitchFamily="34" charset="-122"/>
                <a:ea typeface="微软雅黑" pitchFamily="34" charset="-122"/>
              </a:endParaRPr>
            </a:p>
            <a:p>
              <a:pPr lvl="0" algn="ctr"/>
              <a:r>
                <a:rPr lang="zh-CN" altLang="en-US" sz="1200" b="1" dirty="0" smtClean="0">
                  <a:solidFill>
                    <a:srgbClr val="F86251"/>
                  </a:solidFill>
                  <a:latin typeface="微软雅黑" pitchFamily="34" charset="-122"/>
                  <a:ea typeface="微软雅黑" pitchFamily="34" charset="-122"/>
                </a:rPr>
                <a:t>文本</a:t>
              </a:r>
              <a:endParaRPr lang="zh-CN" altLang="en-US" sz="1200" b="1" dirty="0">
                <a:solidFill>
                  <a:srgbClr val="F86251"/>
                </a:solidFill>
                <a:latin typeface="微软雅黑" pitchFamily="34" charset="-122"/>
                <a:ea typeface="微软雅黑" pitchFamily="34" charset="-122"/>
              </a:endParaRPr>
            </a:p>
          </p:txBody>
        </p:sp>
      </p:grpSp>
      <p:grpSp>
        <p:nvGrpSpPr>
          <p:cNvPr id="4" name="组合 3"/>
          <p:cNvGrpSpPr/>
          <p:nvPr/>
        </p:nvGrpSpPr>
        <p:grpSpPr>
          <a:xfrm>
            <a:off x="617959" y="2125497"/>
            <a:ext cx="938706" cy="938706"/>
            <a:chOff x="617959" y="2125497"/>
            <a:chExt cx="938706" cy="938706"/>
          </a:xfrm>
        </p:grpSpPr>
        <p:sp>
          <p:nvSpPr>
            <p:cNvPr id="37" name="椭圆 36"/>
            <p:cNvSpPr/>
            <p:nvPr/>
          </p:nvSpPr>
          <p:spPr>
            <a:xfrm>
              <a:off x="617959" y="2125497"/>
              <a:ext cx="938706" cy="938706"/>
            </a:xfrm>
            <a:prstGeom prst="ellipse">
              <a:avLst/>
            </a:prstGeom>
            <a:solidFill>
              <a:schemeClr val="bg1"/>
            </a:solidFill>
            <a:ln w="28575">
              <a:solidFill>
                <a:srgbClr val="92E2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38" name="矩形 37"/>
            <p:cNvSpPr/>
            <p:nvPr/>
          </p:nvSpPr>
          <p:spPr>
            <a:xfrm>
              <a:off x="841091" y="2364017"/>
              <a:ext cx="492443" cy="461665"/>
            </a:xfrm>
            <a:prstGeom prst="rect">
              <a:avLst/>
            </a:prstGeom>
          </p:spPr>
          <p:txBody>
            <a:bodyPr wrap="none">
              <a:spAutoFit/>
            </a:bodyPr>
            <a:lstStyle/>
            <a:p>
              <a:pPr lvl="0" algn="ctr"/>
              <a:r>
                <a:rPr lang="zh-CN" altLang="en-US" sz="1200" b="1" dirty="0">
                  <a:solidFill>
                    <a:srgbClr val="92E2D9"/>
                  </a:solidFill>
                  <a:latin typeface="微软雅黑" pitchFamily="34" charset="-122"/>
                  <a:ea typeface="微软雅黑" pitchFamily="34" charset="-122"/>
                </a:rPr>
                <a:t>添加</a:t>
              </a:r>
              <a:endParaRPr lang="en-US" altLang="zh-CN" sz="1200" b="1" dirty="0">
                <a:solidFill>
                  <a:srgbClr val="92E2D9"/>
                </a:solidFill>
                <a:latin typeface="微软雅黑" pitchFamily="34" charset="-122"/>
                <a:ea typeface="微软雅黑" pitchFamily="34" charset="-122"/>
              </a:endParaRPr>
            </a:p>
            <a:p>
              <a:pPr lvl="0" algn="ctr"/>
              <a:r>
                <a:rPr lang="zh-CN" altLang="en-US" sz="1200" b="1" dirty="0">
                  <a:solidFill>
                    <a:srgbClr val="92E2D9"/>
                  </a:solidFill>
                  <a:latin typeface="微软雅黑" pitchFamily="34" charset="-122"/>
                  <a:ea typeface="微软雅黑" pitchFamily="34" charset="-122"/>
                </a:rPr>
                <a:t>文本</a:t>
              </a:r>
            </a:p>
          </p:txBody>
        </p:sp>
      </p:grpSp>
      <p:grpSp>
        <p:nvGrpSpPr>
          <p:cNvPr id="5" name="组合 4"/>
          <p:cNvGrpSpPr/>
          <p:nvPr/>
        </p:nvGrpSpPr>
        <p:grpSpPr>
          <a:xfrm>
            <a:off x="4218359" y="2895818"/>
            <a:ext cx="938706" cy="938706"/>
            <a:chOff x="4218359" y="2895818"/>
            <a:chExt cx="938706" cy="938706"/>
          </a:xfrm>
        </p:grpSpPr>
        <p:sp>
          <p:nvSpPr>
            <p:cNvPr id="39" name="椭圆 38"/>
            <p:cNvSpPr/>
            <p:nvPr/>
          </p:nvSpPr>
          <p:spPr>
            <a:xfrm>
              <a:off x="4218359" y="2895818"/>
              <a:ext cx="938706" cy="938706"/>
            </a:xfrm>
            <a:prstGeom prst="ellipse">
              <a:avLst/>
            </a:prstGeom>
            <a:solidFill>
              <a:schemeClr val="bg1"/>
            </a:solidFill>
            <a:ln w="28575">
              <a:solidFill>
                <a:srgbClr val="79A4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40" name="矩形 39"/>
            <p:cNvSpPr/>
            <p:nvPr/>
          </p:nvSpPr>
          <p:spPr>
            <a:xfrm>
              <a:off x="4441491" y="3134338"/>
              <a:ext cx="492443" cy="461665"/>
            </a:xfrm>
            <a:prstGeom prst="rect">
              <a:avLst/>
            </a:prstGeom>
          </p:spPr>
          <p:txBody>
            <a:bodyPr wrap="none">
              <a:spAutoFit/>
            </a:bodyPr>
            <a:lstStyle/>
            <a:p>
              <a:pPr lvl="0" algn="ctr"/>
              <a:r>
                <a:rPr lang="zh-CN" altLang="en-US" sz="1200" b="1" dirty="0">
                  <a:solidFill>
                    <a:srgbClr val="79A4C7"/>
                  </a:solidFill>
                  <a:latin typeface="微软雅黑" pitchFamily="34" charset="-122"/>
                  <a:ea typeface="微软雅黑" pitchFamily="34" charset="-122"/>
                </a:rPr>
                <a:t>添加</a:t>
              </a:r>
              <a:endParaRPr lang="en-US" altLang="zh-CN" sz="1200" b="1" dirty="0">
                <a:solidFill>
                  <a:srgbClr val="79A4C7"/>
                </a:solidFill>
                <a:latin typeface="微软雅黑" pitchFamily="34" charset="-122"/>
                <a:ea typeface="微软雅黑" pitchFamily="34" charset="-122"/>
              </a:endParaRPr>
            </a:p>
            <a:p>
              <a:pPr lvl="0" algn="ctr"/>
              <a:r>
                <a:rPr lang="zh-CN" altLang="en-US" sz="1200" b="1" dirty="0">
                  <a:solidFill>
                    <a:srgbClr val="79A4C7"/>
                  </a:solidFill>
                  <a:latin typeface="微软雅黑" pitchFamily="34" charset="-122"/>
                  <a:ea typeface="微软雅黑" pitchFamily="34" charset="-122"/>
                </a:rPr>
                <a:t>文本</a:t>
              </a:r>
            </a:p>
          </p:txBody>
        </p:sp>
      </p:grpSp>
      <p:grpSp>
        <p:nvGrpSpPr>
          <p:cNvPr id="6" name="组合 5"/>
          <p:cNvGrpSpPr/>
          <p:nvPr/>
        </p:nvGrpSpPr>
        <p:grpSpPr>
          <a:xfrm>
            <a:off x="617959" y="3649268"/>
            <a:ext cx="938706" cy="938706"/>
            <a:chOff x="617959" y="3649268"/>
            <a:chExt cx="938706" cy="938706"/>
          </a:xfrm>
        </p:grpSpPr>
        <p:sp>
          <p:nvSpPr>
            <p:cNvPr id="41" name="椭圆 40"/>
            <p:cNvSpPr/>
            <p:nvPr/>
          </p:nvSpPr>
          <p:spPr>
            <a:xfrm>
              <a:off x="617959" y="3649268"/>
              <a:ext cx="938706" cy="938706"/>
            </a:xfrm>
            <a:prstGeom prst="ellipse">
              <a:avLst/>
            </a:prstGeom>
            <a:solidFill>
              <a:schemeClr val="bg1"/>
            </a:solidFill>
            <a:ln w="28575">
              <a:solidFill>
                <a:srgbClr val="F5C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200" b="1">
                <a:solidFill>
                  <a:srgbClr val="1A7BAE"/>
                </a:solidFill>
                <a:latin typeface="微软雅黑"/>
              </a:endParaRPr>
            </a:p>
          </p:txBody>
        </p:sp>
        <p:sp>
          <p:nvSpPr>
            <p:cNvPr id="42" name="矩形 41"/>
            <p:cNvSpPr/>
            <p:nvPr/>
          </p:nvSpPr>
          <p:spPr>
            <a:xfrm>
              <a:off x="841091" y="3887788"/>
              <a:ext cx="492443" cy="461665"/>
            </a:xfrm>
            <a:prstGeom prst="rect">
              <a:avLst/>
            </a:prstGeom>
          </p:spPr>
          <p:txBody>
            <a:bodyPr wrap="none">
              <a:spAutoFit/>
            </a:bodyPr>
            <a:lstStyle/>
            <a:p>
              <a:pPr lvl="0" algn="ctr"/>
              <a:r>
                <a:rPr lang="zh-CN" altLang="en-US" sz="1200" b="1" dirty="0">
                  <a:solidFill>
                    <a:srgbClr val="F5CA40"/>
                  </a:solidFill>
                  <a:latin typeface="微软雅黑" pitchFamily="34" charset="-122"/>
                  <a:ea typeface="微软雅黑" pitchFamily="34" charset="-122"/>
                </a:rPr>
                <a:t>添加</a:t>
              </a:r>
              <a:endParaRPr lang="en-US" altLang="zh-CN" sz="1200" b="1" dirty="0">
                <a:solidFill>
                  <a:srgbClr val="F5CA40"/>
                </a:solidFill>
                <a:latin typeface="微软雅黑" pitchFamily="34" charset="-122"/>
                <a:ea typeface="微软雅黑" pitchFamily="34" charset="-122"/>
              </a:endParaRPr>
            </a:p>
            <a:p>
              <a:pPr lvl="0" algn="ctr"/>
              <a:r>
                <a:rPr lang="zh-CN" altLang="en-US" sz="1200" b="1" dirty="0">
                  <a:solidFill>
                    <a:srgbClr val="F5CA40"/>
                  </a:solidFill>
                  <a:latin typeface="微软雅黑" pitchFamily="34" charset="-122"/>
                  <a:ea typeface="微软雅黑" pitchFamily="34" charset="-122"/>
                </a:rPr>
                <a:t>文本</a:t>
              </a:r>
            </a:p>
          </p:txBody>
        </p:sp>
      </p:grpSp>
      <p:sp>
        <p:nvSpPr>
          <p:cNvPr id="43" name="矩形 42"/>
          <p:cNvSpPr/>
          <p:nvPr/>
        </p:nvSpPr>
        <p:spPr>
          <a:xfrm>
            <a:off x="1601670" y="2294767"/>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4" name="矩形 43"/>
          <p:cNvSpPr/>
          <p:nvPr/>
        </p:nvSpPr>
        <p:spPr>
          <a:xfrm>
            <a:off x="1601670" y="3818538"/>
            <a:ext cx="2193018" cy="511935"/>
          </a:xfrm>
          <a:prstGeom prst="rect">
            <a:avLst/>
          </a:prstGeom>
        </p:spPr>
        <p:txBody>
          <a:bodyPr wrap="square">
            <a:spAutoFit/>
          </a:bodyPr>
          <a:lstStyle/>
          <a:p>
            <a:pP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5" name="矩形 44"/>
          <p:cNvSpPr/>
          <p:nvPr/>
        </p:nvSpPr>
        <p:spPr>
          <a:xfrm>
            <a:off x="1973937" y="3045614"/>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点击此处添加文本内容点击此处添加文本内容点击此处添加</a:t>
            </a:r>
          </a:p>
        </p:txBody>
      </p:sp>
      <p:sp>
        <p:nvSpPr>
          <p:cNvPr id="46" name="矩形 45"/>
          <p:cNvSpPr/>
          <p:nvPr/>
        </p:nvSpPr>
        <p:spPr>
          <a:xfrm>
            <a:off x="1973937" y="1556258"/>
            <a:ext cx="2193018" cy="511935"/>
          </a:xfrm>
          <a:prstGeom prst="rect">
            <a:avLst/>
          </a:prstGeom>
        </p:spPr>
        <p:txBody>
          <a:bodyPr wrap="square">
            <a:spAutoFit/>
          </a:bodyPr>
          <a:lstStyle/>
          <a:p>
            <a:pPr algn="r">
              <a:lnSpc>
                <a:spcPct val="130000"/>
              </a:lnSpc>
              <a:spcBef>
                <a:spcPts val="600"/>
              </a:spcBef>
            </a:pPr>
            <a:r>
              <a:rPr lang="zh-CN" altLang="en-US" sz="1100" dirty="0">
                <a:solidFill>
                  <a:schemeClr val="tx1">
                    <a:lumMod val="65000"/>
                    <a:lumOff val="35000"/>
                  </a:schemeClr>
                </a:solidFill>
              </a:rPr>
              <a:t>点击此处添加文本内容点击此处添加文本内容点击此处</a:t>
            </a:r>
            <a:r>
              <a:rPr lang="zh-CN" altLang="en-US" sz="1100" dirty="0" smtClean="0">
                <a:solidFill>
                  <a:schemeClr val="tx1">
                    <a:lumMod val="65000"/>
                    <a:lumOff val="35000"/>
                  </a:schemeClr>
                </a:solidFill>
              </a:rPr>
              <a:t>添加</a:t>
            </a:r>
            <a:endParaRPr lang="zh-CN" altLang="en-US" sz="1100" dirty="0">
              <a:solidFill>
                <a:schemeClr val="tx1">
                  <a:lumMod val="65000"/>
                  <a:lumOff val="35000"/>
                </a:schemeClr>
              </a:solidFill>
            </a:endParaRPr>
          </a:p>
        </p:txBody>
      </p:sp>
      <p:sp>
        <p:nvSpPr>
          <p:cNvPr id="7" name="TextBox 6"/>
          <p:cNvSpPr txBox="1"/>
          <p:nvPr/>
        </p:nvSpPr>
        <p:spPr>
          <a:xfrm>
            <a:off x="5652120" y="3365171"/>
            <a:ext cx="2056973" cy="1200329"/>
          </a:xfrm>
          <a:prstGeom prst="rect">
            <a:avLst/>
          </a:prstGeom>
          <a:noFill/>
        </p:spPr>
        <p:txBody>
          <a:bodyPr wrap="none" rtlCol="0">
            <a:spAutoFit/>
          </a:bodyPr>
          <a:lstStyle/>
          <a:p>
            <a:r>
              <a:rPr lang="en-US" altLang="zh-CN" sz="7200" b="1" dirty="0" smtClean="0">
                <a:solidFill>
                  <a:srgbClr val="F86251"/>
                </a:solidFill>
              </a:rPr>
              <a:t>2016</a:t>
            </a:r>
            <a:endParaRPr lang="zh-CN" altLang="en-US" sz="7200" b="1" dirty="0">
              <a:solidFill>
                <a:srgbClr val="F86251"/>
              </a:solidFill>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300" advTm="0">
        <p14:pa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arn(inVertical)">
                                      <p:cBhvr>
                                        <p:cTn id="31" dur="500"/>
                                        <p:tgtEl>
                                          <p:spTgt spid="43"/>
                                        </p:tgtEl>
                                      </p:cBhvr>
                                    </p:animEffect>
                                  </p:childTnLst>
                                </p:cTn>
                              </p:par>
                            </p:childTnLst>
                          </p:cTn>
                        </p:par>
                        <p:par>
                          <p:cTn id="32" fill="hold">
                            <p:stCondLst>
                              <p:cond delay="2500"/>
                            </p:stCondLst>
                            <p:childTnLst>
                              <p:par>
                                <p:cTn id="33" presetID="23" presetClass="entr" presetSubtype="28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strVal val="4/3*#ppt_w"/>
                                          </p:val>
                                        </p:tav>
                                        <p:tav tm="100000">
                                          <p:val>
                                            <p:strVal val="#ppt_w"/>
                                          </p:val>
                                        </p:tav>
                                      </p:tavLst>
                                    </p:anim>
                                    <p:anim calcmode="lin" valueType="num">
                                      <p:cBhvr>
                                        <p:cTn id="36" dur="500" fill="hold"/>
                                        <p:tgtEl>
                                          <p:spTgt spid="5"/>
                                        </p:tgtEl>
                                        <p:attrNameLst>
                                          <p:attrName>ppt_h</p:attrName>
                                        </p:attrNameLst>
                                      </p:cBhvr>
                                      <p:tavLst>
                                        <p:tav tm="0">
                                          <p:val>
                                            <p:strVal val="4/3*#ppt_h"/>
                                          </p:val>
                                        </p:tav>
                                        <p:tav tm="100000">
                                          <p:val>
                                            <p:strVal val="#ppt_h"/>
                                          </p:val>
                                        </p:tav>
                                      </p:tavLst>
                                    </p:anim>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down)">
                                      <p:cBhvr>
                                        <p:cTn id="43" dur="500"/>
                                        <p:tgtEl>
                                          <p:spTgt spid="45"/>
                                        </p:tgtEl>
                                      </p:cBhvr>
                                    </p:animEffect>
                                  </p:childTnLst>
                                </p:cTn>
                              </p:par>
                            </p:childTnLst>
                          </p:cTn>
                        </p:par>
                        <p:par>
                          <p:cTn id="44" fill="hold">
                            <p:stCondLst>
                              <p:cond delay="3500"/>
                            </p:stCondLst>
                            <p:childTnLst>
                              <p:par>
                                <p:cTn id="45" presetID="23" presetClass="entr" presetSubtype="28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3*#ppt_w"/>
                                          </p:val>
                                        </p:tav>
                                        <p:tav tm="100000">
                                          <p:val>
                                            <p:strVal val="#ppt_w"/>
                                          </p:val>
                                        </p:tav>
                                      </p:tavLst>
                                    </p:anim>
                                    <p:anim calcmode="lin" valueType="num">
                                      <p:cBhvr>
                                        <p:cTn id="48" dur="500" fill="hold"/>
                                        <p:tgtEl>
                                          <p:spTgt spid="6"/>
                                        </p:tgtEl>
                                        <p:attrNameLst>
                                          <p:attrName>ppt_h</p:attrName>
                                        </p:attrNameLst>
                                      </p:cBhvr>
                                      <p:tavLst>
                                        <p:tav tm="0">
                                          <p:val>
                                            <p:strVal val="4/3*#ppt_h"/>
                                          </p:val>
                                        </p:tav>
                                        <p:tav tm="100000">
                                          <p:val>
                                            <p:strVal val="#ppt_h"/>
                                          </p:val>
                                        </p:tav>
                                      </p:tavLst>
                                    </p:anim>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arn(inVertical)">
                                      <p:cBhvr>
                                        <p:cTn id="55" dur="500"/>
                                        <p:tgtEl>
                                          <p:spTgt spid="44"/>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TotalTime>
  <Words>2791</Words>
  <Application>Microsoft Office PowerPoint</Application>
  <PresentationFormat>全屏显示(16:9)</PresentationFormat>
  <Paragraphs>436</Paragraphs>
  <Slides>41</Slides>
  <Notes>1</Notes>
  <HiddenSlides>1</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第一部分  公司介绍</vt:lpstr>
      <vt:lpstr>第一部分  团队精神</vt:lpstr>
      <vt:lpstr>第一部分  团队成员介绍</vt:lpstr>
      <vt:lpstr>第一部分  年度工作概况</vt:lpstr>
      <vt:lpstr>第一部分  年度工作概况</vt:lpstr>
      <vt:lpstr>第一部分  年度工作概况</vt:lpstr>
      <vt:lpstr>第一部分  年度工作概况</vt:lpstr>
      <vt:lpstr>第一部分  年度工作概况</vt:lpstr>
      <vt:lpstr>第一部分  年度工作概况</vt:lpstr>
      <vt:lpstr>PowerPoint 演示文稿</vt:lpstr>
      <vt:lpstr>第二部分  工作完成情况</vt:lpstr>
      <vt:lpstr>第二部分  工作完成情况</vt:lpstr>
      <vt:lpstr>第二部分  工作完成情况</vt:lpstr>
      <vt:lpstr>第二部分  工作完成情况</vt:lpstr>
      <vt:lpstr>第二部分  工作完成情况</vt:lpstr>
      <vt:lpstr>PowerPoint 演示文稿</vt:lpstr>
      <vt:lpstr>第三部分  成功项目展示</vt:lpstr>
      <vt:lpstr>第三部分  成功项目展示</vt:lpstr>
      <vt:lpstr>第三部分  成功项目展示</vt:lpstr>
      <vt:lpstr>第三部分  成功项目展示</vt:lpstr>
      <vt:lpstr>第三部分  成功项目展示</vt:lpstr>
      <vt:lpstr>第三部分  成功项目展示</vt:lpstr>
      <vt:lpstr>PowerPoint 演示文稿</vt:lpstr>
      <vt:lpstr>第四部分  工作不足之处</vt:lpstr>
      <vt:lpstr>第四部分  工作不足之处</vt:lpstr>
      <vt:lpstr>第四部分  工作不足之处</vt:lpstr>
      <vt:lpstr>第四部分  工作不足之处</vt:lpstr>
      <vt:lpstr>第四部分  工作不足之处</vt:lpstr>
      <vt:lpstr>PowerPoint 演示文稿</vt:lpstr>
      <vt:lpstr>第五部分  明年工作计划</vt:lpstr>
      <vt:lpstr>第五部分  明年工作计划</vt:lpstr>
      <vt:lpstr>第五部分  明年工作计划</vt:lpstr>
      <vt:lpstr>第五部分  明年工作计划</vt:lpstr>
      <vt:lpstr>第五部分  明年工作计划</vt:lpstr>
      <vt:lpstr>第五部分  明年工作计划</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81</cp:revision>
  <dcterms:created xsi:type="dcterms:W3CDTF">2015-08-22T03:26:29Z</dcterms:created>
  <dcterms:modified xsi:type="dcterms:W3CDTF">2015-11-24T01:28:00Z</dcterms:modified>
</cp:coreProperties>
</file>