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2" r:id="rId6"/>
    <p:sldId id="263" r:id="rId7"/>
    <p:sldId id="270" r:id="rId8"/>
    <p:sldId id="264" r:id="rId9"/>
    <p:sldId id="268" r:id="rId10"/>
    <p:sldId id="266" r:id="rId11"/>
    <p:sldId id="267" r:id="rId12"/>
    <p:sldId id="275" r:id="rId13"/>
    <p:sldId id="260" r:id="rId14"/>
    <p:sldId id="277" r:id="rId15"/>
    <p:sldId id="269" r:id="rId16"/>
    <p:sldId id="265" r:id="rId17"/>
    <p:sldId id="281" r:id="rId18"/>
    <p:sldId id="279" r:id="rId19"/>
    <p:sldId id="276" r:id="rId20"/>
    <p:sldId id="280" r:id="rId21"/>
    <p:sldId id="274" r:id="rId22"/>
    <p:sldId id="278" r:id="rId23"/>
    <p:sldId id="271" r:id="rId24"/>
    <p:sldId id="273"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835E"/>
    <a:srgbClr val="635858"/>
    <a:srgbClr val="363C58"/>
    <a:srgbClr val="262A3E"/>
    <a:srgbClr val="B59D81"/>
    <a:srgbClr val="827474"/>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450" y="-96"/>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t>2015/7/23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t>‹#›</a:t>
            </a:fld>
            <a:endParaRPr lang="zh-CN" altLang="en-US"/>
          </a:p>
        </p:txBody>
      </p:sp>
    </p:spTree>
    <p:extLst>
      <p:ext uri="{BB962C8B-B14F-4D97-AF65-F5344CB8AC3E}">
        <p14:creationId xmlns:p14="http://schemas.microsoft.com/office/powerpoint/2010/main" val="2137722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a:t>
            </a:fld>
            <a:endParaRPr lang="zh-CN" altLang="en-US"/>
          </a:p>
        </p:txBody>
      </p:sp>
    </p:spTree>
    <p:extLst>
      <p:ext uri="{BB962C8B-B14F-4D97-AF65-F5344CB8AC3E}">
        <p14:creationId xmlns:p14="http://schemas.microsoft.com/office/powerpoint/2010/main" val="2266909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10</a:t>
            </a:fld>
            <a:endParaRPr lang="zh-CN" altLang="en-US"/>
          </a:p>
        </p:txBody>
      </p:sp>
    </p:spTree>
    <p:extLst>
      <p:ext uri="{BB962C8B-B14F-4D97-AF65-F5344CB8AC3E}">
        <p14:creationId xmlns:p14="http://schemas.microsoft.com/office/powerpoint/2010/main" val="1861134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11</a:t>
            </a:fld>
            <a:endParaRPr lang="zh-CN" altLang="en-US"/>
          </a:p>
        </p:txBody>
      </p:sp>
    </p:spTree>
    <p:extLst>
      <p:ext uri="{BB962C8B-B14F-4D97-AF65-F5344CB8AC3E}">
        <p14:creationId xmlns:p14="http://schemas.microsoft.com/office/powerpoint/2010/main" val="2482314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12</a:t>
            </a:fld>
            <a:endParaRPr lang="zh-CN" altLang="en-US"/>
          </a:p>
        </p:txBody>
      </p:sp>
    </p:spTree>
    <p:extLst>
      <p:ext uri="{BB962C8B-B14F-4D97-AF65-F5344CB8AC3E}">
        <p14:creationId xmlns:p14="http://schemas.microsoft.com/office/powerpoint/2010/main" val="907946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13</a:t>
            </a:fld>
            <a:endParaRPr lang="zh-CN" altLang="en-US"/>
          </a:p>
        </p:txBody>
      </p:sp>
    </p:spTree>
    <p:extLst>
      <p:ext uri="{BB962C8B-B14F-4D97-AF65-F5344CB8AC3E}">
        <p14:creationId xmlns:p14="http://schemas.microsoft.com/office/powerpoint/2010/main" val="3337511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14</a:t>
            </a:fld>
            <a:endParaRPr lang="zh-CN" altLang="en-US"/>
          </a:p>
        </p:txBody>
      </p:sp>
    </p:spTree>
    <p:extLst>
      <p:ext uri="{BB962C8B-B14F-4D97-AF65-F5344CB8AC3E}">
        <p14:creationId xmlns:p14="http://schemas.microsoft.com/office/powerpoint/2010/main" val="2222028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15</a:t>
            </a:fld>
            <a:endParaRPr lang="zh-CN" altLang="en-US"/>
          </a:p>
        </p:txBody>
      </p:sp>
    </p:spTree>
    <p:extLst>
      <p:ext uri="{BB962C8B-B14F-4D97-AF65-F5344CB8AC3E}">
        <p14:creationId xmlns:p14="http://schemas.microsoft.com/office/powerpoint/2010/main" val="471742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16</a:t>
            </a:fld>
            <a:endParaRPr lang="zh-CN" altLang="en-US"/>
          </a:p>
        </p:txBody>
      </p:sp>
    </p:spTree>
    <p:extLst>
      <p:ext uri="{BB962C8B-B14F-4D97-AF65-F5344CB8AC3E}">
        <p14:creationId xmlns:p14="http://schemas.microsoft.com/office/powerpoint/2010/main" val="1926944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17</a:t>
            </a:fld>
            <a:endParaRPr lang="zh-CN" altLang="en-US"/>
          </a:p>
        </p:txBody>
      </p:sp>
    </p:spTree>
    <p:extLst>
      <p:ext uri="{BB962C8B-B14F-4D97-AF65-F5344CB8AC3E}">
        <p14:creationId xmlns:p14="http://schemas.microsoft.com/office/powerpoint/2010/main" val="3015835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18</a:t>
            </a:fld>
            <a:endParaRPr lang="zh-CN" altLang="en-US"/>
          </a:p>
        </p:txBody>
      </p:sp>
    </p:spTree>
    <p:extLst>
      <p:ext uri="{BB962C8B-B14F-4D97-AF65-F5344CB8AC3E}">
        <p14:creationId xmlns:p14="http://schemas.microsoft.com/office/powerpoint/2010/main" val="3358509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19</a:t>
            </a:fld>
            <a:endParaRPr lang="zh-CN" altLang="en-US"/>
          </a:p>
        </p:txBody>
      </p:sp>
    </p:spTree>
    <p:extLst>
      <p:ext uri="{BB962C8B-B14F-4D97-AF65-F5344CB8AC3E}">
        <p14:creationId xmlns:p14="http://schemas.microsoft.com/office/powerpoint/2010/main" val="2521257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a:t>
            </a:fld>
            <a:endParaRPr lang="zh-CN" altLang="en-US"/>
          </a:p>
        </p:txBody>
      </p:sp>
    </p:spTree>
    <p:extLst>
      <p:ext uri="{BB962C8B-B14F-4D97-AF65-F5344CB8AC3E}">
        <p14:creationId xmlns:p14="http://schemas.microsoft.com/office/powerpoint/2010/main" val="2329745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20</a:t>
            </a:fld>
            <a:endParaRPr lang="zh-CN" altLang="en-US"/>
          </a:p>
        </p:txBody>
      </p:sp>
    </p:spTree>
    <p:extLst>
      <p:ext uri="{BB962C8B-B14F-4D97-AF65-F5344CB8AC3E}">
        <p14:creationId xmlns:p14="http://schemas.microsoft.com/office/powerpoint/2010/main" val="165300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21</a:t>
            </a:fld>
            <a:endParaRPr lang="zh-CN" altLang="en-US"/>
          </a:p>
        </p:txBody>
      </p:sp>
    </p:spTree>
    <p:extLst>
      <p:ext uri="{BB962C8B-B14F-4D97-AF65-F5344CB8AC3E}">
        <p14:creationId xmlns:p14="http://schemas.microsoft.com/office/powerpoint/2010/main" val="4199750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22</a:t>
            </a:fld>
            <a:endParaRPr lang="zh-CN" altLang="en-US"/>
          </a:p>
        </p:txBody>
      </p:sp>
    </p:spTree>
    <p:extLst>
      <p:ext uri="{BB962C8B-B14F-4D97-AF65-F5344CB8AC3E}">
        <p14:creationId xmlns:p14="http://schemas.microsoft.com/office/powerpoint/2010/main" val="1500900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23</a:t>
            </a:fld>
            <a:endParaRPr lang="zh-CN" altLang="en-US"/>
          </a:p>
        </p:txBody>
      </p:sp>
    </p:spTree>
    <p:extLst>
      <p:ext uri="{BB962C8B-B14F-4D97-AF65-F5344CB8AC3E}">
        <p14:creationId xmlns:p14="http://schemas.microsoft.com/office/powerpoint/2010/main" val="967784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24</a:t>
            </a:fld>
            <a:endParaRPr lang="zh-CN" altLang="en-US"/>
          </a:p>
        </p:txBody>
      </p:sp>
    </p:spTree>
    <p:extLst>
      <p:ext uri="{BB962C8B-B14F-4D97-AF65-F5344CB8AC3E}">
        <p14:creationId xmlns:p14="http://schemas.microsoft.com/office/powerpoint/2010/main" val="4254856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3</a:t>
            </a:fld>
            <a:endParaRPr lang="zh-CN" altLang="en-US"/>
          </a:p>
        </p:txBody>
      </p:sp>
    </p:spTree>
    <p:extLst>
      <p:ext uri="{BB962C8B-B14F-4D97-AF65-F5344CB8AC3E}">
        <p14:creationId xmlns:p14="http://schemas.microsoft.com/office/powerpoint/2010/main" val="177896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4</a:t>
            </a:fld>
            <a:endParaRPr lang="zh-CN" altLang="en-US"/>
          </a:p>
        </p:txBody>
      </p:sp>
    </p:spTree>
    <p:extLst>
      <p:ext uri="{BB962C8B-B14F-4D97-AF65-F5344CB8AC3E}">
        <p14:creationId xmlns:p14="http://schemas.microsoft.com/office/powerpoint/2010/main" val="803565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5</a:t>
            </a:fld>
            <a:endParaRPr lang="zh-CN" altLang="en-US"/>
          </a:p>
        </p:txBody>
      </p:sp>
    </p:spTree>
    <p:extLst>
      <p:ext uri="{BB962C8B-B14F-4D97-AF65-F5344CB8AC3E}">
        <p14:creationId xmlns:p14="http://schemas.microsoft.com/office/powerpoint/2010/main" val="372564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6</a:t>
            </a:fld>
            <a:endParaRPr lang="zh-CN" altLang="en-US"/>
          </a:p>
        </p:txBody>
      </p:sp>
    </p:spTree>
    <p:extLst>
      <p:ext uri="{BB962C8B-B14F-4D97-AF65-F5344CB8AC3E}">
        <p14:creationId xmlns:p14="http://schemas.microsoft.com/office/powerpoint/2010/main" val="429443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7</a:t>
            </a:fld>
            <a:endParaRPr lang="zh-CN" altLang="en-US"/>
          </a:p>
        </p:txBody>
      </p:sp>
    </p:spTree>
    <p:extLst>
      <p:ext uri="{BB962C8B-B14F-4D97-AF65-F5344CB8AC3E}">
        <p14:creationId xmlns:p14="http://schemas.microsoft.com/office/powerpoint/2010/main" val="3156684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8</a:t>
            </a:fld>
            <a:endParaRPr lang="zh-CN" altLang="en-US"/>
          </a:p>
        </p:txBody>
      </p:sp>
    </p:spTree>
    <p:extLst>
      <p:ext uri="{BB962C8B-B14F-4D97-AF65-F5344CB8AC3E}">
        <p14:creationId xmlns:p14="http://schemas.microsoft.com/office/powerpoint/2010/main" val="3075483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t>9</a:t>
            </a:fld>
            <a:endParaRPr lang="zh-CN" altLang="en-US"/>
          </a:p>
        </p:txBody>
      </p:sp>
    </p:spTree>
    <p:extLst>
      <p:ext uri="{BB962C8B-B14F-4D97-AF65-F5344CB8AC3E}">
        <p14:creationId xmlns:p14="http://schemas.microsoft.com/office/powerpoint/2010/main" val="1664747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94110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37251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68716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22769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089322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433551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158349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01149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384136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773218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t>2015/7/23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528817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62A3E"/>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t>2015/7/23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t>‹#›</a:t>
            </a:fld>
            <a:endParaRPr lang="zh-CN" altLang="en-US"/>
          </a:p>
        </p:txBody>
      </p:sp>
    </p:spTree>
    <p:extLst>
      <p:ext uri="{BB962C8B-B14F-4D97-AF65-F5344CB8AC3E}">
        <p14:creationId xmlns:p14="http://schemas.microsoft.com/office/powerpoint/2010/main" val="2623020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image" Target="../media/image56.png"/><Relationship Id="rId7" Type="http://schemas.openxmlformats.org/officeDocument/2006/relationships/image" Target="../media/image60.jpg"/><Relationship Id="rId12" Type="http://schemas.openxmlformats.org/officeDocument/2006/relationships/image" Target="../media/image65.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9.jpg"/><Relationship Id="rId11" Type="http://schemas.openxmlformats.org/officeDocument/2006/relationships/image" Target="../media/image64.jpg"/><Relationship Id="rId5" Type="http://schemas.openxmlformats.org/officeDocument/2006/relationships/image" Target="../media/image58.jpg"/><Relationship Id="rId10" Type="http://schemas.openxmlformats.org/officeDocument/2006/relationships/image" Target="../media/image63.jpg"/><Relationship Id="rId4" Type="http://schemas.openxmlformats.org/officeDocument/2006/relationships/image" Target="../media/image57.png"/><Relationship Id="rId9" Type="http://schemas.openxmlformats.org/officeDocument/2006/relationships/image" Target="../media/image62.jpg"/></Relationships>
</file>

<file path=ppt/slides/_rels/slide1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19.xml"/><Relationship Id="rId16"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5" Type="http://schemas.openxmlformats.org/officeDocument/2006/relationships/image" Target="../media/image9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9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jp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2.png"/><Relationship Id="rId5" Type="http://schemas.openxmlformats.org/officeDocument/2006/relationships/image" Target="../media/image6.jp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7.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9.png"/><Relationship Id="rId7"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00.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0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3.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7.JP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8.jp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36.jpg"/><Relationship Id="rId7" Type="http://schemas.openxmlformats.org/officeDocument/2006/relationships/image" Target="../media/image40.jpg"/><Relationship Id="rId12"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jpg"/><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e:\program files\360se6\User Data\temp\2531170_203321600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t="5412" b="22689"/>
          <a:stretch/>
        </p:blipFill>
        <p:spPr bwMode="auto">
          <a:xfrm>
            <a:off x="0" y="6167"/>
            <a:ext cx="9157280" cy="513733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66"/>
            <a:ext cx="9144000" cy="513733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25366" y="782890"/>
            <a:ext cx="2693268" cy="459197"/>
          </a:xfrm>
          <a:prstGeom prst="rect">
            <a:avLst/>
          </a:prstGeom>
        </p:spPr>
      </p:pic>
    </p:spTree>
    <p:extLst>
      <p:ext uri="{BB962C8B-B14F-4D97-AF65-F5344CB8AC3E}">
        <p14:creationId xmlns:p14="http://schemas.microsoft.com/office/powerpoint/2010/main" val="279938222"/>
      </p:ext>
    </p:extLst>
  </p:cSld>
  <p:clrMapOvr>
    <a:masterClrMapping/>
  </p:clrMapOvr>
  <mc:AlternateContent xmlns:mc="http://schemas.openxmlformats.org/markup-compatibility/2006">
    <mc:Choice xmlns:p14="http://schemas.microsoft.com/office/powerpoint/2010/main" Requires="p14">
      <p:transition p14:dur="10" advClick="0" advTm="6000"/>
    </mc:Choice>
    <mc:Fallback>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1" y="-7611"/>
            <a:ext cx="4106591" cy="4602471"/>
          </a:xfrm>
          <a:prstGeom prst="rect">
            <a:avLst/>
          </a:prstGeom>
        </p:spPr>
      </p:pic>
      <p:sp>
        <p:nvSpPr>
          <p:cNvPr id="11" name="Content Placeholder 2"/>
          <p:cNvSpPr txBox="1">
            <a:spLocks/>
          </p:cNvSpPr>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ctr" eaLnBrk="1" hangingPunct="1">
              <a:spcBef>
                <a:spcPct val="20000"/>
              </a:spcBef>
              <a:buFont typeface="Arial" pitchFamily="34" charset="0"/>
              <a:buNone/>
            </a:pPr>
            <a:r>
              <a:rPr lang="zh-CN" altLang="en-US" sz="1600" b="1" dirty="0">
                <a:solidFill>
                  <a:srgbClr val="A1835E"/>
                </a:solidFill>
                <a:latin typeface="方正中倩简体" panose="03000509000000000000" pitchFamily="65" charset="-122"/>
                <a:ea typeface="方正中倩简体" panose="03000509000000000000" pitchFamily="65" charset="-122"/>
              </a:rPr>
              <a:t>披</a:t>
            </a:r>
            <a:r>
              <a:rPr lang="zh-CN" altLang="en-US" sz="1600" b="1" dirty="0" smtClean="0">
                <a:solidFill>
                  <a:srgbClr val="A1835E"/>
                </a:solidFill>
                <a:latin typeface="方正中倩简体" panose="03000509000000000000" pitchFamily="65" charset="-122"/>
                <a:ea typeface="方正中倩简体" panose="03000509000000000000" pitchFamily="65" charset="-122"/>
              </a:rPr>
              <a:t>萨</a:t>
            </a:r>
            <a:r>
              <a:rPr lang="en-US" altLang="zh-CN" sz="1600" b="1" dirty="0" smtClean="0">
                <a:solidFill>
                  <a:srgbClr val="A1835E"/>
                </a:solidFill>
                <a:latin typeface="方正中倩简体" panose="03000509000000000000" pitchFamily="65" charset="-122"/>
                <a:ea typeface="方正中倩简体" panose="03000509000000000000" pitchFamily="65" charset="-122"/>
              </a:rPr>
              <a:t>/ PIZZA</a:t>
            </a:r>
          </a:p>
          <a:p>
            <a:pPr algn="ctr" eaLnBrk="1" hangingPunct="1">
              <a:spcBef>
                <a:spcPct val="20000"/>
              </a:spcBef>
              <a:buFont typeface="Arial" pitchFamily="34" charset="0"/>
              <a:buNone/>
            </a:pPr>
            <a:r>
              <a:rPr lang="zh-CN" altLang="en-US" sz="1100" dirty="0" smtClean="0">
                <a:solidFill>
                  <a:srgbClr val="A1835E"/>
                </a:solidFill>
                <a:latin typeface="方正中倩简体" panose="03000509000000000000" pitchFamily="65" charset="-122"/>
                <a:ea typeface="方正中倩简体" panose="03000509000000000000" pitchFamily="65" charset="-122"/>
              </a:rPr>
              <a:t>融合</a:t>
            </a:r>
            <a:r>
              <a:rPr lang="zh-CN" altLang="en-US" sz="1100" dirty="0">
                <a:solidFill>
                  <a:srgbClr val="A1835E"/>
                </a:solidFill>
                <a:latin typeface="方正中倩简体" panose="03000509000000000000" pitchFamily="65" charset="-122"/>
                <a:ea typeface="方正中倩简体" panose="03000509000000000000" pitchFamily="65" charset="-122"/>
              </a:rPr>
              <a:t>了更多的烘焙先进工艺，让意式薄皮</a:t>
            </a:r>
            <a:r>
              <a:rPr lang="en-US" altLang="zh-CN" sz="1100" dirty="0">
                <a:solidFill>
                  <a:srgbClr val="A1835E"/>
                </a:solidFill>
                <a:latin typeface="方正中倩简体" panose="03000509000000000000" pitchFamily="65" charset="-122"/>
                <a:ea typeface="方正中倩简体" panose="03000509000000000000" pitchFamily="65" charset="-122"/>
              </a:rPr>
              <a:t>PIZZA</a:t>
            </a:r>
            <a:r>
              <a:rPr lang="zh-CN" altLang="en-US" sz="1100" dirty="0">
                <a:solidFill>
                  <a:srgbClr val="A1835E"/>
                </a:solidFill>
                <a:latin typeface="方正中倩简体" panose="03000509000000000000" pitchFamily="65" charset="-122"/>
                <a:ea typeface="方正中倩简体" panose="03000509000000000000" pitchFamily="65" charset="-122"/>
              </a:rPr>
              <a:t>更美味</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57850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326" r="23918" b="25149"/>
          <a:stretch/>
        </p:blipFill>
        <p:spPr>
          <a:xfrm>
            <a:off x="2911173" y="33918"/>
            <a:ext cx="5981307" cy="467480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smtClean="0">
                <a:solidFill>
                  <a:srgbClr val="635858"/>
                </a:solidFill>
                <a:latin typeface="方正中倩简体" panose="03000509000000000000" pitchFamily="65" charset="-122"/>
                <a:ea typeface="方正中倩简体" panose="03000509000000000000" pitchFamily="65" charset="-122"/>
              </a:rPr>
              <a:t>咖啡 </a:t>
            </a:r>
            <a:r>
              <a:rPr lang="en-US" altLang="zh-CN" b="1" dirty="0" smtClean="0">
                <a:solidFill>
                  <a:srgbClr val="635858"/>
                </a:solidFill>
                <a:latin typeface="方正中倩简体" panose="03000509000000000000" pitchFamily="65" charset="-122"/>
                <a:ea typeface="方正中倩简体" panose="03000509000000000000" pitchFamily="65" charset="-122"/>
              </a:rPr>
              <a:t>/ COFFEE</a:t>
            </a:r>
          </a:p>
          <a:p>
            <a:pPr algn="ctr"/>
            <a:r>
              <a:rPr lang="zh-CN" altLang="en-US" sz="1200" dirty="0" smtClean="0">
                <a:solidFill>
                  <a:srgbClr val="635858"/>
                </a:solidFill>
                <a:latin typeface="方正中倩简体" panose="03000509000000000000" pitchFamily="65" charset="-122"/>
                <a:ea typeface="方正中倩简体" panose="03000509000000000000" pitchFamily="65" charset="-122"/>
              </a:rPr>
              <a:t>精选优等阿拉比卡咖啡豆，经过深度烘焙，研磨，萃取，改良，为我们的”升活家奉上极致的味觉感官享受</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1142" y="662236"/>
            <a:ext cx="1674542" cy="2301863"/>
          </a:xfrm>
          <a:prstGeom prst="rect">
            <a:avLst/>
          </a:prstGeom>
        </p:spPr>
      </p:pic>
    </p:spTree>
    <p:extLst>
      <p:ext uri="{BB962C8B-B14F-4D97-AF65-F5344CB8AC3E}">
        <p14:creationId xmlns:p14="http://schemas.microsoft.com/office/powerpoint/2010/main" val="347070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a:solidFill>
                    <a:srgbClr val="FFFFFF"/>
                  </a:solidFill>
                  <a:latin typeface="나눔고딕" pitchFamily="2" charset="-127"/>
                  <a:sym typeface="나눔고딕" pitchFamily="2" charset="-127"/>
                </a:rPr>
                <a:t>01</a:t>
              </a:r>
              <a:endParaRPr lang="zh-CN" altLang="en-US" sz="1100" dirty="0"/>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02</a:t>
              </a:r>
              <a:endParaRPr lang="zh-CN" altLang="en-US" sz="1100"/>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03</a:t>
              </a:r>
              <a:endParaRPr lang="zh-CN" altLang="en-US" sz="1100"/>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06</a:t>
              </a:r>
              <a:endParaRPr lang="zh-CN" altLang="en-US" sz="1100" dirty="0"/>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07</a:t>
              </a:r>
              <a:endParaRPr lang="zh-CN" altLang="en-US" sz="1100" dirty="0"/>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08</a:t>
              </a:r>
              <a:endParaRPr lang="zh-CN" altLang="en-US" sz="1100" dirty="0"/>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13"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04</a:t>
              </a:r>
              <a:endParaRPr lang="zh-CN" altLang="en-US" sz="1100"/>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25"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09</a:t>
              </a:r>
              <a:endParaRPr lang="zh-CN" altLang="en-US" sz="1100" dirty="0"/>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3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05</a:t>
              </a:r>
              <a:endParaRPr lang="zh-CN" altLang="en-US" sz="1100" dirty="0"/>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endParaRPr lang="zh-CN" altLang="zh-CN" sz="1100">
                <a:solidFill>
                  <a:srgbClr val="FFFFFF"/>
                </a:solidFill>
              </a:endParaRPr>
            </a:p>
          </p:txBody>
        </p:sp>
        <p:pic>
          <p:nvPicPr>
            <p:cNvPr id="4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10</a:t>
              </a:r>
              <a:endParaRPr lang="zh-CN" altLang="en-US" sz="1100" dirty="0"/>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나눔고딕" pitchFamily="2" charset="-127"/>
                </a:defRPr>
              </a:lvl1pPr>
              <a:lvl2pPr marL="742950" indent="-285750" eaLnBrk="0" hangingPunct="0">
                <a:defRPr>
                  <a:solidFill>
                    <a:schemeClr val="tx1"/>
                  </a:solidFill>
                  <a:latin typeface="Arial" pitchFamily="34" charset="0"/>
                  <a:ea typeface="나눔고딕" pitchFamily="2" charset="-127"/>
                </a:defRPr>
              </a:lvl2pPr>
              <a:lvl3pPr marL="1143000" indent="-228600" eaLnBrk="0" hangingPunct="0">
                <a:defRPr>
                  <a:solidFill>
                    <a:schemeClr val="tx1"/>
                  </a:solidFill>
                  <a:latin typeface="Arial" pitchFamily="34" charset="0"/>
                  <a:ea typeface="나눔고딕" pitchFamily="2" charset="-127"/>
                </a:defRPr>
              </a:lvl3pPr>
              <a:lvl4pPr marL="1600200" indent="-228600" eaLnBrk="0" hangingPunct="0">
                <a:defRPr>
                  <a:solidFill>
                    <a:schemeClr val="tx1"/>
                  </a:solidFill>
                  <a:latin typeface="Arial" pitchFamily="34" charset="0"/>
                  <a:ea typeface="나눔고딕" pitchFamily="2" charset="-127"/>
                </a:defRPr>
              </a:lvl4pPr>
              <a:lvl5pPr marL="2057400" indent="-228600" eaLnBrk="0" hangingPunct="0">
                <a:defRPr>
                  <a:solidFill>
                    <a:schemeClr val="tx1"/>
                  </a:solidFill>
                  <a:latin typeface="Arial"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p>
          </p:txBody>
        </p:sp>
      </p:grpSp>
    </p:spTree>
    <p:extLst>
      <p:ext uri="{BB962C8B-B14F-4D97-AF65-F5344CB8AC3E}">
        <p14:creationId xmlns:p14="http://schemas.microsoft.com/office/powerpoint/2010/main" val="43130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3">
            <a:extLst>
              <a:ext uri="{28A0092B-C50C-407E-A947-70E740481C1C}">
                <a14:useLocalDpi xmlns:a14="http://schemas.microsoft.com/office/drawing/2010/main" val="0"/>
              </a:ext>
            </a:extLst>
          </a:blip>
          <a:srcRect l="4289" r="21502"/>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669594"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4"/>
                  <a:stretch>
                    <a:fillRect/>
                  </a:stretch>
                </a:blipFill>
                <a:latin typeface="微软雅黑" panose="020B0503020204020204" pitchFamily="34" charset="-122"/>
                <a:ea typeface="微软雅黑" panose="020B0503020204020204" pitchFamily="34" charset="-122"/>
              </a:rPr>
              <a:t>FREE●FUN</a:t>
            </a:r>
            <a:endParaRPr lang="zh-CN" altLang="en-US" sz="5400" dirty="0">
              <a:blipFill>
                <a:blip r:embed="rId4"/>
                <a:stretch>
                  <a:fillRect/>
                </a:stretch>
              </a:blipFill>
              <a:latin typeface="微软雅黑" panose="020B0503020204020204" pitchFamily="34" charset="-122"/>
              <a:ea typeface="微软雅黑" panose="020B0503020204020204" pitchFamily="34" charset="-122"/>
            </a:endParaRPr>
          </a:p>
        </p:txBody>
      </p:sp>
      <p:cxnSp>
        <p:nvCxnSpPr>
          <p:cNvPr id="9" name="直接连接符 8"/>
          <p:cNvCxnSpPr>
            <a:stCxn id="3" idx="2"/>
          </p:cNvCxnSpPr>
          <p:nvPr/>
        </p:nvCxnSpPr>
        <p:spPr>
          <a:xfrm>
            <a:off x="6406797" y="2571750"/>
            <a:ext cx="2737203"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smtClean="0">
                <a:solidFill>
                  <a:srgbClr val="635858"/>
                </a:solidFill>
                <a:latin typeface="微软雅黑" panose="020B0503020204020204" pitchFamily="34" charset="-122"/>
                <a:ea typeface="微软雅黑" panose="020B0503020204020204" pitchFamily="34" charset="-122"/>
              </a:rPr>
              <a:t>一个与沉闷的办公室</a:t>
            </a:r>
            <a:endParaRPr lang="en-US" altLang="zh-CN" sz="1400" dirty="0" smtClean="0">
              <a:solidFill>
                <a:srgbClr val="635858"/>
              </a:solidFill>
              <a:latin typeface="微软雅黑" panose="020B0503020204020204" pitchFamily="34" charset="-122"/>
              <a:ea typeface="微软雅黑" panose="020B0503020204020204" pitchFamily="34" charset="-122"/>
            </a:endParaRPr>
          </a:p>
          <a:p>
            <a:r>
              <a:rPr lang="zh-CN" altLang="en-US" sz="1400" dirty="0" smtClean="0">
                <a:solidFill>
                  <a:srgbClr val="635858"/>
                </a:solidFill>
                <a:latin typeface="微软雅黑" panose="020B0503020204020204" pitchFamily="34" charset="-122"/>
                <a:ea typeface="微软雅黑" panose="020B0503020204020204" pitchFamily="34" charset="-122"/>
              </a:rPr>
              <a:t>枯燥的工作无关的地方</a:t>
            </a:r>
            <a:r>
              <a:rPr lang="en-US" altLang="zh-CN" sz="1400" dirty="0" smtClean="0">
                <a:solidFill>
                  <a:srgbClr val="635858"/>
                </a:solidFill>
                <a:latin typeface="微软雅黑" panose="020B0503020204020204" pitchFamily="34" charset="-122"/>
                <a:ea typeface="微软雅黑" panose="020B0503020204020204" pitchFamily="34" charset="-122"/>
              </a:rPr>
              <a:t>……</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635858"/>
                </a:solidFill>
                <a:latin typeface="微软雅黑" panose="020B0503020204020204" pitchFamily="34" charset="-122"/>
                <a:ea typeface="微软雅黑" panose="020B0503020204020204" pitchFamily="34" charset="-122"/>
              </a:rPr>
              <a:t>A boring office</a:t>
            </a:r>
          </a:p>
          <a:p>
            <a:r>
              <a:rPr lang="en-US" altLang="zh-CN" sz="1100" dirty="0">
                <a:solidFill>
                  <a:srgbClr val="635858"/>
                </a:solidFill>
                <a:latin typeface="微软雅黑" panose="020B0503020204020204" pitchFamily="34" charset="-122"/>
                <a:ea typeface="微软雅黑" panose="020B0503020204020204" pitchFamily="34" charset="-122"/>
              </a:rPr>
              <a:t>Boring work place...</a:t>
            </a: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89874" y="1265895"/>
            <a:ext cx="2248286" cy="383328"/>
          </a:xfrm>
          <a:prstGeom prst="rect">
            <a:avLst/>
          </a:prstGeom>
        </p:spPr>
      </p:pic>
    </p:spTree>
    <p:extLst>
      <p:ext uri="{BB962C8B-B14F-4D97-AF65-F5344CB8AC3E}">
        <p14:creationId xmlns:p14="http://schemas.microsoft.com/office/powerpoint/2010/main" val="330492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5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31640" y="1205310"/>
            <a:ext cx="5744865" cy="3863340"/>
            <a:chOff x="-1330325" y="400050"/>
            <a:chExt cx="10639425" cy="7154863"/>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0338" y="2420938"/>
              <a:ext cx="5715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50944">
              <a:off x="-1330325" y="2651125"/>
              <a:ext cx="3857625"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232808">
              <a:off x="968375" y="400050"/>
              <a:ext cx="274955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780109">
              <a:off x="7292975" y="1624013"/>
              <a:ext cx="201612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0" y="0"/>
            <a:ext cx="9144000" cy="191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422574"/>
            <a:ext cx="2619628" cy="707886"/>
          </a:xfrm>
          <a:prstGeom prst="rect">
            <a:avLst/>
          </a:prstGeom>
        </p:spPr>
        <p:txBody>
          <a:bodyPr wrap="none">
            <a:spAutoFit/>
          </a:bodyPr>
          <a:lstStyle/>
          <a:p>
            <a:r>
              <a:rPr lang="en-US" altLang="zh-CN" sz="4000" dirty="0" err="1" smtClean="0">
                <a:solidFill>
                  <a:srgbClr val="262A3E"/>
                </a:solidFill>
                <a:latin typeface="Bernard MT Condensed" panose="02050806060905020404" pitchFamily="18" charset="0"/>
              </a:rPr>
              <a:t>Simplesnack</a:t>
            </a:r>
            <a:endParaRPr lang="zh-CN" altLang="en-US" sz="4000" dirty="0">
              <a:solidFill>
                <a:srgbClr val="262A3E"/>
              </a:solidFill>
              <a:latin typeface="Bernard MT Condensed" panose="02050806060905020404" pitchFamily="18" charset="0"/>
            </a:endParaRPr>
          </a:p>
        </p:txBody>
      </p:sp>
      <p:sp>
        <p:nvSpPr>
          <p:cNvPr id="9" name="矩形 8"/>
          <p:cNvSpPr/>
          <p:nvPr/>
        </p:nvSpPr>
        <p:spPr>
          <a:xfrm>
            <a:off x="497966" y="1132751"/>
            <a:ext cx="8322506" cy="430887"/>
          </a:xfrm>
          <a:prstGeom prst="rect">
            <a:avLst/>
          </a:prstGeom>
        </p:spPr>
        <p:txBody>
          <a:bodyPr wrap="square">
            <a:spAutoFit/>
          </a:bodyPr>
          <a:lstStyle/>
          <a:p>
            <a:r>
              <a:rPr lang="zh-CN" altLang="en-US" sz="1100" dirty="0">
                <a:solidFill>
                  <a:srgbClr val="262A3E"/>
                </a:solidFill>
                <a:latin typeface="方正中倩简体" panose="03000509000000000000" pitchFamily="65" charset="-122"/>
                <a:ea typeface="方正中倩简体" panose="03000509000000000000" pitchFamily="65" charset="-122"/>
              </a:rPr>
              <a:t>简餐</a:t>
            </a:r>
            <a:r>
              <a:rPr lang="en-US" altLang="zh-CN" sz="1100" dirty="0">
                <a:solidFill>
                  <a:srgbClr val="262A3E"/>
                </a:solidFill>
                <a:latin typeface="方正中倩简体" panose="03000509000000000000" pitchFamily="65" charset="-122"/>
                <a:ea typeface="方正中倩简体" panose="03000509000000000000" pitchFamily="65" charset="-122"/>
              </a:rPr>
              <a:t>:</a:t>
            </a:r>
            <a:r>
              <a:rPr lang="en-US" altLang="zh-CN" sz="1100" dirty="0" err="1">
                <a:solidFill>
                  <a:srgbClr val="262A3E"/>
                </a:solidFill>
                <a:latin typeface="方正中倩简体" panose="03000509000000000000" pitchFamily="65" charset="-122"/>
                <a:ea typeface="方正中倩简体" panose="03000509000000000000" pitchFamily="65" charset="-122"/>
              </a:rPr>
              <a:t>simplesnack</a:t>
            </a:r>
            <a:r>
              <a:rPr lang="zh-CN" altLang="en-US" sz="1100" dirty="0">
                <a:solidFill>
                  <a:srgbClr val="262A3E"/>
                </a:solidFill>
                <a:latin typeface="方正中倩简体" panose="03000509000000000000" pitchFamily="65" charset="-122"/>
                <a:ea typeface="方正中倩简体" panose="03000509000000000000" pitchFamily="65" charset="-122"/>
              </a:rPr>
              <a:t>，可以从字面意思理解，即简单的餐饮，快餐就是简餐的一种。简餐可分为中式简餐和西式简餐，如盖浇饭，面条，炒面，饺子，汉堡等。简餐可以分为中式简餐、西式简餐和中西式简餐等三种类型。是随着社会经济发展而衍生出来的餐饮模式。</a:t>
            </a:r>
          </a:p>
        </p:txBody>
      </p:sp>
      <p:cxnSp>
        <p:nvCxnSpPr>
          <p:cNvPr id="11" name="直接连接符 10"/>
          <p:cNvCxnSpPr/>
          <p:nvPr/>
        </p:nvCxnSpPr>
        <p:spPr>
          <a:xfrm>
            <a:off x="683568" y="1059582"/>
            <a:ext cx="8424936" cy="0"/>
          </a:xfrm>
          <a:prstGeom prst="line">
            <a:avLst/>
          </a:prstGeom>
          <a:ln>
            <a:solidFill>
              <a:srgbClr val="262A3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184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0702" y="494234"/>
            <a:ext cx="2613706" cy="412844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1520" y="3331675"/>
            <a:ext cx="4091880" cy="1590499"/>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1"/>
            <a:ext cx="6406778" cy="3756660"/>
          </a:xfrm>
          <a:prstGeom prst="rect">
            <a:avLst/>
          </a:prstGeom>
        </p:spPr>
      </p:pic>
      <p:sp>
        <p:nvSpPr>
          <p:cNvPr id="5" name="矩形 4"/>
          <p:cNvSpPr/>
          <p:nvPr/>
        </p:nvSpPr>
        <p:spPr>
          <a:xfrm>
            <a:off x="5940152" y="2355726"/>
            <a:ext cx="2016224" cy="1643527"/>
          </a:xfrm>
          <a:prstGeom prst="rect">
            <a:avLst/>
          </a:prstGeom>
        </p:spPr>
        <p:txBody>
          <a:bodyPr wrap="square">
            <a:spAutoFit/>
          </a:bodyPr>
          <a:lstStyle/>
          <a:p>
            <a:pPr algn="ctr">
              <a:lnSpc>
                <a:spcPct val="120000"/>
              </a:lnSpc>
            </a:pPr>
            <a:r>
              <a:rPr lang="zh-CN" altLang="en-US" b="1" dirty="0" smtClean="0">
                <a:solidFill>
                  <a:srgbClr val="635858"/>
                </a:solidFill>
                <a:latin typeface="方正中倩简体" panose="03000509000000000000" pitchFamily="65" charset="-122"/>
                <a:ea typeface="方正中倩简体" panose="03000509000000000000" pitchFamily="65" charset="-122"/>
              </a:rPr>
              <a:t>茶</a:t>
            </a:r>
            <a:r>
              <a:rPr lang="en-US" altLang="zh-CN" b="1" dirty="0">
                <a:solidFill>
                  <a:srgbClr val="635858"/>
                </a:solidFill>
                <a:latin typeface="方正中倩简体" panose="03000509000000000000" pitchFamily="65" charset="-122"/>
                <a:ea typeface="方正中倩简体" panose="03000509000000000000" pitchFamily="65" charset="-122"/>
              </a:rPr>
              <a:t> </a:t>
            </a:r>
            <a:r>
              <a:rPr lang="en-US" altLang="zh-CN" b="1" dirty="0" smtClean="0">
                <a:solidFill>
                  <a:srgbClr val="635858"/>
                </a:solidFill>
                <a:latin typeface="方正中倩简体" panose="03000509000000000000" pitchFamily="65" charset="-122"/>
                <a:ea typeface="方正中倩简体" panose="03000509000000000000" pitchFamily="65" charset="-122"/>
              </a:rPr>
              <a:t>/ TEA</a:t>
            </a:r>
          </a:p>
          <a:p>
            <a:pPr>
              <a:lnSpc>
                <a:spcPct val="120000"/>
              </a:lnSpc>
            </a:pPr>
            <a:r>
              <a:rPr lang="zh-CN" altLang="zh-CN" sz="1100" dirty="0" smtClean="0">
                <a:solidFill>
                  <a:srgbClr val="635858"/>
                </a:solidFill>
                <a:latin typeface="方正中倩简体" panose="03000509000000000000" pitchFamily="65" charset="-122"/>
                <a:ea typeface="方正中倩简体" panose="03000509000000000000" pitchFamily="65" charset="-122"/>
              </a:rPr>
              <a:t>我们</a:t>
            </a:r>
            <a:r>
              <a:rPr lang="zh-CN" altLang="zh-CN" sz="1100" dirty="0">
                <a:solidFill>
                  <a:srgbClr val="635858"/>
                </a:solidFill>
                <a:latin typeface="方正中倩简体" panose="03000509000000000000" pitchFamily="65" charset="-122"/>
                <a:ea typeface="方正中倩简体" panose="03000509000000000000" pitchFamily="65" charset="-122"/>
              </a:rPr>
              <a:t>远赴南非开普敦，精选优质的针叶</a:t>
            </a:r>
            <a:r>
              <a:rPr lang="en-US" altLang="zh-CN" sz="1100" dirty="0">
                <a:solidFill>
                  <a:srgbClr val="635858"/>
                </a:solidFill>
                <a:latin typeface="方正中倩简体" panose="03000509000000000000" pitchFamily="65" charset="-122"/>
                <a:ea typeface="方正中倩简体" panose="03000509000000000000" pitchFamily="65" charset="-122"/>
              </a:rPr>
              <a:t>ROOIBOS</a:t>
            </a:r>
            <a:r>
              <a:rPr lang="zh-CN" altLang="zh-CN" sz="1100" dirty="0">
                <a:solidFill>
                  <a:srgbClr val="635858"/>
                </a:solidFill>
                <a:latin typeface="方正中倩简体" panose="03000509000000000000" pitchFamily="65" charset="-122"/>
                <a:ea typeface="方正中倩简体" panose="03000509000000000000" pitchFamily="65" charset="-122"/>
              </a:rPr>
              <a:t>红茶，不含咖啡因，它天然</a:t>
            </a:r>
            <a:r>
              <a:rPr lang="zh-CN" altLang="zh-CN" sz="1100" dirty="0" smtClean="0">
                <a:solidFill>
                  <a:srgbClr val="635858"/>
                </a:solidFill>
                <a:latin typeface="方正中倩简体" panose="03000509000000000000" pitchFamily="65" charset="-122"/>
                <a:ea typeface="方正中倩简体" panose="03000509000000000000" pitchFamily="65" charset="-122"/>
              </a:rPr>
              <a:t>的抗</a:t>
            </a:r>
            <a:r>
              <a:rPr lang="zh-CN" altLang="zh-CN" sz="1100" dirty="0">
                <a:solidFill>
                  <a:srgbClr val="635858"/>
                </a:solidFill>
                <a:latin typeface="方正中倩简体" panose="03000509000000000000" pitchFamily="65" charset="-122"/>
                <a:ea typeface="方正中倩简体" panose="03000509000000000000" pitchFamily="65" charset="-122"/>
              </a:rPr>
              <a:t>氧化成分</a:t>
            </a:r>
            <a:r>
              <a:rPr lang="en-US" altLang="zh-CN" sz="1100" dirty="0">
                <a:solidFill>
                  <a:srgbClr val="635858"/>
                </a:solidFill>
                <a:latin typeface="方正中倩简体" panose="03000509000000000000" pitchFamily="65" charset="-122"/>
                <a:ea typeface="方正中倩简体" panose="03000509000000000000" pitchFamily="65" charset="-122"/>
              </a:rPr>
              <a:t>SOD</a:t>
            </a:r>
            <a:r>
              <a:rPr lang="zh-CN" altLang="zh-CN" sz="1100" dirty="0">
                <a:solidFill>
                  <a:srgbClr val="635858"/>
                </a:solidFill>
                <a:latin typeface="方正中倩简体" panose="03000509000000000000" pitchFamily="65" charset="-122"/>
                <a:ea typeface="方正中倩简体" panose="03000509000000000000" pitchFamily="65" charset="-122"/>
              </a:rPr>
              <a:t>，是普通绿茶的</a:t>
            </a:r>
            <a:r>
              <a:rPr lang="en-US" altLang="zh-CN" sz="1100" dirty="0">
                <a:solidFill>
                  <a:srgbClr val="635858"/>
                </a:solidFill>
                <a:latin typeface="方正中倩简体" panose="03000509000000000000" pitchFamily="65" charset="-122"/>
                <a:ea typeface="方正中倩简体" panose="03000509000000000000" pitchFamily="65" charset="-122"/>
              </a:rPr>
              <a:t>50</a:t>
            </a:r>
            <a:r>
              <a:rPr lang="zh-CN" altLang="zh-CN" sz="1100" dirty="0">
                <a:solidFill>
                  <a:srgbClr val="635858"/>
                </a:solidFill>
                <a:latin typeface="方正中倩简体" panose="03000509000000000000" pitchFamily="65" charset="-122"/>
                <a:ea typeface="方正中倩简体" panose="03000509000000000000" pitchFamily="65" charset="-122"/>
              </a:rPr>
              <a:t>倍。为我们的白领精英阶层在事业打拼</a:t>
            </a:r>
            <a:r>
              <a:rPr lang="zh-CN" altLang="zh-CN" sz="1100" dirty="0" smtClean="0">
                <a:solidFill>
                  <a:srgbClr val="635858"/>
                </a:solidFill>
                <a:latin typeface="方正中倩简体" panose="03000509000000000000" pitchFamily="65" charset="-122"/>
                <a:ea typeface="方正中倩简体" panose="03000509000000000000" pitchFamily="65" charset="-122"/>
              </a:rPr>
              <a:t>之余也</a:t>
            </a:r>
            <a:r>
              <a:rPr lang="zh-CN" altLang="zh-CN" sz="1100" dirty="0">
                <a:solidFill>
                  <a:srgbClr val="635858"/>
                </a:solidFill>
                <a:latin typeface="方正中倩简体" panose="03000509000000000000" pitchFamily="65" charset="-122"/>
                <a:ea typeface="方正中倩简体" panose="03000509000000000000" pitchFamily="65" charset="-122"/>
              </a:rPr>
              <a:t>能对自己做一个保养</a:t>
            </a: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4469" y="389424"/>
            <a:ext cx="1838458" cy="2066645"/>
          </a:xfrm>
          <a:prstGeom prst="rect">
            <a:avLst/>
          </a:prstGeom>
        </p:spPr>
      </p:pic>
    </p:spTree>
    <p:extLst>
      <p:ext uri="{BB962C8B-B14F-4D97-AF65-F5344CB8AC3E}">
        <p14:creationId xmlns:p14="http://schemas.microsoft.com/office/powerpoint/2010/main" val="64583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250"/>
                                        <p:tgtEl>
                                          <p:spTgt spid="2"/>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2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zh-CN" altLang="en-US" sz="1800" dirty="0">
                <a:solidFill>
                  <a:srgbClr val="635858"/>
                </a:solidFill>
                <a:latin typeface="方正中倩简体" panose="03000509000000000000" pitchFamily="65" charset="-122"/>
                <a:ea typeface="方正中倩简体" panose="03000509000000000000" pitchFamily="65" charset="-122"/>
              </a:rPr>
              <a:t>意</a:t>
            </a:r>
            <a:r>
              <a:rPr lang="zh-CN" altLang="en-US" sz="1800" dirty="0" smtClean="0">
                <a:solidFill>
                  <a:srgbClr val="635858"/>
                </a:solidFill>
                <a:latin typeface="方正中倩简体" panose="03000509000000000000" pitchFamily="65" charset="-122"/>
                <a:ea typeface="方正中倩简体" panose="03000509000000000000" pitchFamily="65" charset="-122"/>
              </a:rPr>
              <a:t>面 </a:t>
            </a:r>
            <a:r>
              <a:rPr lang="en-US" altLang="zh-CN" sz="1800" dirty="0" smtClean="0">
                <a:solidFill>
                  <a:srgbClr val="635858"/>
                </a:solidFill>
                <a:latin typeface="方正中倩简体" panose="03000509000000000000" pitchFamily="65" charset="-122"/>
                <a:ea typeface="方正中倩简体" panose="03000509000000000000" pitchFamily="65" charset="-122"/>
              </a:rPr>
              <a:t>/ PASTA</a:t>
            </a:r>
          </a:p>
          <a:p>
            <a:pPr eaLnBrk="1" hangingPunct="1">
              <a:spcBef>
                <a:spcPct val="20000"/>
              </a:spcBef>
              <a:buFont typeface="Arial" pitchFamily="34" charset="0"/>
              <a:buNone/>
            </a:pPr>
            <a:r>
              <a:rPr lang="zh-CN" altLang="en-US" sz="1200" dirty="0" smtClean="0">
                <a:solidFill>
                  <a:srgbClr val="635858"/>
                </a:solidFill>
                <a:latin typeface="方正中倩简体" panose="03000509000000000000" pitchFamily="65" charset="-122"/>
                <a:ea typeface="方正中倩简体" panose="03000509000000000000" pitchFamily="65" charset="-122"/>
              </a:rPr>
              <a:t>融合</a:t>
            </a:r>
            <a:r>
              <a:rPr lang="zh-CN" altLang="en-US" sz="1200" dirty="0">
                <a:solidFill>
                  <a:srgbClr val="635858"/>
                </a:solidFill>
                <a:latin typeface="方正中倩简体" panose="03000509000000000000" pitchFamily="65" charset="-122"/>
                <a:ea typeface="方正中倩简体" panose="03000509000000000000" pitchFamily="65" charset="-122"/>
              </a:rPr>
              <a:t>了意大利西西里地区的做法，用“</a:t>
            </a:r>
            <a:r>
              <a:rPr lang="en-US" altLang="zh-CN" sz="1200" dirty="0">
                <a:solidFill>
                  <a:srgbClr val="635858"/>
                </a:solidFill>
                <a:latin typeface="方正中倩简体" panose="03000509000000000000" pitchFamily="65" charset="-122"/>
                <a:ea typeface="方正中倩简体" panose="03000509000000000000" pitchFamily="65" charset="-122"/>
              </a:rPr>
              <a:t>localism”</a:t>
            </a:r>
            <a:r>
              <a:rPr lang="zh-CN" altLang="en-US" sz="1200" dirty="0">
                <a:solidFill>
                  <a:srgbClr val="635858"/>
                </a:solidFill>
                <a:latin typeface="方正中倩简体" panose="03000509000000000000" pitchFamily="65" charset="-122"/>
                <a:ea typeface="方正中倩简体" panose="03000509000000000000" pitchFamily="65" charset="-122"/>
              </a:rPr>
              <a:t>的技法</a:t>
            </a:r>
          </a:p>
        </p:txBody>
      </p:sp>
      <p:sp>
        <p:nvSpPr>
          <p:cNvPr id="17" name="Title 13"/>
          <p:cNvSpPr txBox="1">
            <a:spLocks/>
          </p:cNvSpPr>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zh-CN" altLang="en-US" sz="2000" kern="0" dirty="0" smtClean="0">
                <a:solidFill>
                  <a:schemeClr val="bg1"/>
                </a:solidFill>
                <a:latin typeface="方正中倩简体" panose="03000509000000000000" pitchFamily="65" charset="-122"/>
                <a:ea typeface="方正中倩简体" panose="03000509000000000000" pitchFamily="65" charset="-122"/>
              </a:rPr>
              <a:t>产品工艺</a:t>
            </a:r>
            <a:r>
              <a:rPr lang="zh-CN" altLang="en-US" sz="2000" kern="0" dirty="0">
                <a:solidFill>
                  <a:schemeClr val="bg1"/>
                </a:solidFill>
                <a:latin typeface="方正中倩简体" panose="03000509000000000000" pitchFamily="65" charset="-122"/>
                <a:ea typeface="方正中倩简体" panose="03000509000000000000" pitchFamily="65" charset="-122"/>
              </a:rPr>
              <a:t>：</a:t>
            </a:r>
            <a:endParaRPr kumimoji="0" lang="en-US" altLang="zh-CN" sz="2000" b="0" i="0" u="none" strike="noStrike" kern="0" cap="none" spc="0" normalizeH="0" baseline="0" noProof="0" dirty="0" smtClean="0">
              <a:ln>
                <a:noFill/>
              </a:ln>
              <a:solidFill>
                <a:schemeClr val="bg1"/>
              </a:solidFill>
              <a:effectLst/>
              <a:uLnTx/>
              <a:uFillTx/>
              <a:latin typeface="方正中倩简体" panose="03000509000000000000" pitchFamily="65" charset="-122"/>
              <a:ea typeface="方正中倩简体" panose="03000509000000000000" pitchFamily="65" charset="-122"/>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KSO_Shape"/>
          <p:cNvSpPr>
            <a:spLocks/>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0" y="0"/>
            <a:ext cx="3676516" cy="5143500"/>
          </a:xfrm>
          <a:prstGeom prst="rect">
            <a:avLst/>
          </a:prstGeom>
        </p:spPr>
      </p:pic>
    </p:spTree>
    <p:extLst>
      <p:ext uri="{BB962C8B-B14F-4D97-AF65-F5344CB8AC3E}">
        <p14:creationId xmlns:p14="http://schemas.microsoft.com/office/powerpoint/2010/main" val="267526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637390"/>
            <a:ext cx="9166862" cy="2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4"/>
          <p:cNvSpPr txBox="1">
            <a:spLocks noChangeArrowheads="1"/>
          </p:cNvSpPr>
          <p:nvPr/>
        </p:nvSpPr>
        <p:spPr bwMode="auto">
          <a:xfrm>
            <a:off x="1403648" y="1059582"/>
            <a:ext cx="6481762"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zh-CN" altLang="en-US" sz="1400" dirty="0">
                <a:solidFill>
                  <a:srgbClr val="635858"/>
                </a:solidFill>
                <a:latin typeface="微软雅黑" pitchFamily="34" charset="-122"/>
                <a:ea typeface="微软雅黑" pitchFamily="34" charset="-122"/>
              </a:rPr>
              <a:t>日月结合，阴阳相协。</a:t>
            </a:r>
          </a:p>
          <a:p>
            <a:pPr algn="ctr">
              <a:lnSpc>
                <a:spcPct val="120000"/>
              </a:lnSpc>
            </a:pPr>
            <a:r>
              <a:rPr lang="zh-CN" altLang="en-US" sz="1400" dirty="0">
                <a:solidFill>
                  <a:srgbClr val="635858"/>
                </a:solidFill>
                <a:latin typeface="微软雅黑" pitchFamily="34" charset="-122"/>
                <a:ea typeface="微软雅黑" pitchFamily="34" charset="-122"/>
              </a:rPr>
              <a:t>明字日月相衡，持续着我们的生活，酝酿着世间万物。</a:t>
            </a:r>
          </a:p>
          <a:p>
            <a:pPr algn="ctr">
              <a:lnSpc>
                <a:spcPct val="120000"/>
              </a:lnSpc>
            </a:pPr>
            <a:r>
              <a:rPr lang="zh-CN" altLang="en-US" sz="2000" dirty="0">
                <a:solidFill>
                  <a:srgbClr val="A1835E"/>
                </a:solidFill>
                <a:latin typeface="微软雅黑" pitchFamily="34" charset="-122"/>
                <a:ea typeface="微软雅黑" pitchFamily="34" charset="-122"/>
              </a:rPr>
              <a:t>日月明 </a:t>
            </a:r>
            <a:r>
              <a:rPr lang="en-US" altLang="zh-CN" sz="2000" dirty="0">
                <a:solidFill>
                  <a:srgbClr val="A1835E"/>
                </a:solidFill>
                <a:latin typeface="微软雅黑" pitchFamily="34" charset="-122"/>
                <a:ea typeface="微软雅黑" pitchFamily="34" charset="-122"/>
              </a:rPr>
              <a:t>· </a:t>
            </a:r>
            <a:r>
              <a:rPr lang="zh-CN" altLang="en-US" sz="2000" dirty="0">
                <a:solidFill>
                  <a:srgbClr val="A1835E"/>
                </a:solidFill>
                <a:latin typeface="微软雅黑" pitchFamily="34" charset="-122"/>
                <a:ea typeface="微软雅黑" pitchFamily="34" charset="-122"/>
              </a:rPr>
              <a:t>茶</a:t>
            </a:r>
          </a:p>
          <a:p>
            <a:pPr algn="ctr">
              <a:lnSpc>
                <a:spcPct val="120000"/>
              </a:lnSpc>
            </a:pPr>
            <a:r>
              <a:rPr lang="zh-CN" altLang="en-US" sz="1400" dirty="0">
                <a:solidFill>
                  <a:srgbClr val="635858"/>
                </a:solidFill>
                <a:latin typeface="微软雅黑" pitchFamily="34" charset="-122"/>
                <a:ea typeface="微软雅黑" pitchFamily="34" charset="-122"/>
              </a:rPr>
              <a:t>吸日月之精华，清心通透，以茶养无为之美。</a:t>
            </a:r>
          </a:p>
        </p:txBody>
      </p:sp>
    </p:spTree>
    <p:extLst>
      <p:ext uri="{BB962C8B-B14F-4D97-AF65-F5344CB8AC3E}">
        <p14:creationId xmlns:p14="http://schemas.microsoft.com/office/powerpoint/2010/main" val="238062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3">
            <a:extLst>
              <a:ext uri="{28A0092B-C50C-407E-A947-70E740481C1C}">
                <a14:useLocalDpi xmlns:a14="http://schemas.microsoft.com/office/drawing/2010/main" val="0"/>
              </a:ext>
            </a:extLst>
          </a:blip>
          <a:srcRect t="14370" b="14370"/>
          <a:stretch>
            <a:fillRect/>
          </a:stretch>
        </p:blipFill>
        <p:spPr>
          <a:xfrm>
            <a:off x="587461" y="1780728"/>
            <a:ext cx="2562584" cy="1218918"/>
          </a:xfrm>
          <a:prstGeom prst="rect">
            <a:avLst/>
          </a:prstGeom>
          <a:ln>
            <a:noFill/>
          </a:ln>
        </p:spPr>
      </p:pic>
      <p:sp>
        <p:nvSpPr>
          <p:cNvPr id="88" name="Text Placeholder 3"/>
          <p:cNvSpPr txBox="1">
            <a:spLocks/>
          </p:cNvSpPr>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89" name="Picture Placeholder 13" descr="sample_food3.png"/>
          <p:cNvPicPr>
            <a:picLocks noChangeAspect="1"/>
          </p:cNvPicPr>
          <p:nvPr/>
        </p:nvPicPr>
        <p:blipFill>
          <a:blip r:embed="rId4">
            <a:extLst>
              <a:ext uri="{28A0092B-C50C-407E-A947-70E740481C1C}">
                <a14:useLocalDpi xmlns:a14="http://schemas.microsoft.com/office/drawing/2010/main" val="0"/>
              </a:ext>
            </a:extLst>
          </a:blip>
          <a:srcRect t="14312" b="14312"/>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5">
            <a:extLst>
              <a:ext uri="{28A0092B-C50C-407E-A947-70E740481C1C}">
                <a14:useLocalDpi xmlns:a14="http://schemas.microsoft.com/office/drawing/2010/main" val="0"/>
              </a:ext>
            </a:extLst>
          </a:blip>
          <a:srcRect t="5999" b="5999"/>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118" name="TextBox 117"/>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8</a:t>
              </a:r>
            </a:p>
          </p:txBody>
        </p:sp>
        <p:sp>
          <p:nvSpPr>
            <p:cNvPr id="144" name="TextBox 143"/>
            <p:cNvSpPr txBox="1"/>
            <p:nvPr/>
          </p:nvSpPr>
          <p:spPr>
            <a:xfrm>
              <a:off x="3333981" y="1337351"/>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170" name="TextBox 169"/>
            <p:cNvSpPr txBox="1"/>
            <p:nvPr/>
          </p:nvSpPr>
          <p:spPr>
            <a:xfrm>
              <a:off x="6146066" y="1315453"/>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pic>
        <p:nvPicPr>
          <p:cNvPr id="171" name="Picture 123" descr="divid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0" y="1191095"/>
            <a:ext cx="9144000" cy="531738"/>
          </a:xfrm>
          <a:prstGeom prst="rect">
            <a:avLst/>
          </a:prstGeom>
        </p:spPr>
      </p:pic>
      <p:sp>
        <p:nvSpPr>
          <p:cNvPr id="172" name="Text Placeholder 3"/>
          <p:cNvSpPr txBox="1">
            <a:spLocks/>
          </p:cNvSpPr>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sp>
        <p:nvSpPr>
          <p:cNvPr id="173" name="Text Placeholder 3"/>
          <p:cNvSpPr txBox="1">
            <a:spLocks/>
          </p:cNvSpPr>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050" b="1" dirty="0">
                <a:latin typeface="微软雅黑" panose="020B0503020204020204" pitchFamily="34" charset="-122"/>
                <a:ea typeface="微软雅黑" panose="020B0503020204020204" pitchFamily="34" charset="-122"/>
              </a:rPr>
              <a:t>输入你的标题</a:t>
            </a: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p:txBody>
      </p:sp>
      <p:pic>
        <p:nvPicPr>
          <p:cNvPr id="174" name="图片 1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9676" y="639410"/>
            <a:ext cx="3182118" cy="542545"/>
          </a:xfrm>
          <a:prstGeom prst="rect">
            <a:avLst/>
          </a:prstGeom>
        </p:spPr>
      </p:pic>
    </p:spTree>
    <p:extLst>
      <p:ext uri="{BB962C8B-B14F-4D97-AF65-F5344CB8AC3E}">
        <p14:creationId xmlns:p14="http://schemas.microsoft.com/office/powerpoint/2010/main" val="181649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635858"/>
                </a:solidFill>
                <a:latin typeface="微软雅黑" panose="020B0503020204020204" pitchFamily="34" charset="-122"/>
                <a:ea typeface="微软雅黑" panose="020B0503020204020204" pitchFamily="34" charset="-122"/>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smtClean="0">
                <a:solidFill>
                  <a:srgbClr val="635858"/>
                </a:solidFill>
                <a:latin typeface="微软雅黑" panose="020B0503020204020204" pitchFamily="34" charset="-122"/>
                <a:ea typeface="微软雅黑" panose="020B0503020204020204" pitchFamily="34" charset="-122"/>
              </a:rPr>
              <a:t>爱上水果 </a:t>
            </a:r>
            <a:r>
              <a:rPr lang="en-US" altLang="zh-CN" sz="4000" b="1" dirty="0" smtClean="0">
                <a:solidFill>
                  <a:srgbClr val="635858"/>
                </a:solidFill>
                <a:latin typeface="微软雅黑" panose="020B0503020204020204" pitchFamily="34" charset="-122"/>
                <a:ea typeface="微软雅黑" panose="020B0503020204020204" pitchFamily="34" charset="-122"/>
              </a:rPr>
              <a:t>/ FRUIT</a:t>
            </a:r>
            <a:endParaRPr lang="zh-CN" altLang="en-US" sz="4000" b="1"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988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flipH="1">
            <a:off x="2949909" y="562894"/>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剪去单角的矩形 11"/>
          <p:cNvSpPr/>
          <p:nvPr/>
        </p:nvSpPr>
        <p:spPr>
          <a:xfrm>
            <a:off x="4613006" y="561095"/>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278565" y="556628"/>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57351" y="985936"/>
            <a:ext cx="508924" cy="486306"/>
          </a:xfrm>
          <a:prstGeom prst="rect">
            <a:avLst/>
          </a:prstGeom>
        </p:spPr>
      </p:pic>
      <p:pic>
        <p:nvPicPr>
          <p:cNvPr id="68" name="图片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91061" y="957262"/>
            <a:ext cx="487963" cy="543654"/>
          </a:xfrm>
          <a:prstGeom prst="rect">
            <a:avLst/>
          </a:prstGeom>
        </p:spPr>
      </p:pic>
      <p:pic>
        <p:nvPicPr>
          <p:cNvPr id="69" name="图片 6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61695" y="988932"/>
            <a:ext cx="545448" cy="441055"/>
          </a:xfrm>
          <a:prstGeom prst="rect">
            <a:avLst/>
          </a:prstGeom>
        </p:spPr>
      </p:pic>
      <p:pic>
        <p:nvPicPr>
          <p:cNvPr id="70" name="图片 6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75656" y="1065215"/>
            <a:ext cx="517917" cy="288488"/>
          </a:xfrm>
          <a:prstGeom prst="rect">
            <a:avLst/>
          </a:prstGeom>
        </p:spPr>
      </p:pic>
      <p:pic>
        <p:nvPicPr>
          <p:cNvPr id="71" name="图片 7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31303" y="2714699"/>
            <a:ext cx="575448" cy="598581"/>
          </a:xfrm>
          <a:prstGeom prst="rect">
            <a:avLst/>
          </a:prstGeom>
        </p:spPr>
      </p:pic>
      <p:pic>
        <p:nvPicPr>
          <p:cNvPr id="72" name="图片 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059832" y="2682494"/>
            <a:ext cx="519167" cy="662990"/>
          </a:xfrm>
          <a:prstGeom prst="rect">
            <a:avLst/>
          </a:prstGeom>
        </p:spPr>
      </p:pic>
      <p:pic>
        <p:nvPicPr>
          <p:cNvPr id="73" name="图片 7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08104" y="2942877"/>
            <a:ext cx="590074" cy="273544"/>
          </a:xfrm>
          <a:prstGeom prst="rect">
            <a:avLst/>
          </a:prstGeom>
        </p:spPr>
      </p:pic>
      <p:pic>
        <p:nvPicPr>
          <p:cNvPr id="74" name="图片 7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516216" y="2745069"/>
            <a:ext cx="412608" cy="473379"/>
          </a:xfrm>
          <a:prstGeom prst="rect">
            <a:avLst/>
          </a:prstGeom>
        </p:spPr>
      </p:pic>
      <p:sp>
        <p:nvSpPr>
          <p:cNvPr id="81" name="矩形 80"/>
          <p:cNvSpPr/>
          <p:nvPr/>
        </p:nvSpPr>
        <p:spPr>
          <a:xfrm>
            <a:off x="4536504" y="3579862"/>
            <a:ext cx="4572000" cy="907941"/>
          </a:xfrm>
          <a:prstGeom prst="rect">
            <a:avLst/>
          </a:prstGeom>
        </p:spPr>
        <p:txBody>
          <a:bodyPr>
            <a:spAutoFit/>
          </a:bodyPr>
          <a:lstStyle/>
          <a:p>
            <a:r>
              <a:rPr lang="en-US" altLang="zh-CN" sz="1100" dirty="0" smtClean="0">
                <a:solidFill>
                  <a:srgbClr val="635858"/>
                </a:solidFill>
                <a:latin typeface="微软雅黑" panose="020B0503020204020204" pitchFamily="34" charset="-122"/>
                <a:ea typeface="微软雅黑" panose="020B0503020204020204" pitchFamily="34" charset="-122"/>
              </a:rPr>
              <a:t>1.</a:t>
            </a:r>
            <a:r>
              <a:rPr lang="zh-CN" altLang="en-US" sz="1100" dirty="0" smtClean="0">
                <a:solidFill>
                  <a:srgbClr val="635858"/>
                </a:solidFill>
                <a:latin typeface="微软雅黑" panose="020B0503020204020204" pitchFamily="34" charset="-122"/>
                <a:ea typeface="微软雅黑" panose="020B0503020204020204" pitchFamily="34" charset="-122"/>
              </a:rPr>
              <a:t>店铺名称：意所（中文）</a:t>
            </a:r>
            <a:r>
              <a:rPr lang="en-US" altLang="zh-CN" sz="1100" dirty="0" smtClean="0">
                <a:solidFill>
                  <a:srgbClr val="635858"/>
                </a:solidFill>
                <a:latin typeface="微软雅黑" panose="020B0503020204020204" pitchFamily="34" charset="-122"/>
                <a:ea typeface="微软雅黑" panose="020B0503020204020204" pitchFamily="34" charset="-122"/>
              </a:rPr>
              <a:t>interesting space</a:t>
            </a:r>
            <a:r>
              <a:rPr lang="zh-CN" altLang="en-US" sz="1100" dirty="0" smtClean="0">
                <a:solidFill>
                  <a:srgbClr val="635858"/>
                </a:solidFill>
                <a:latin typeface="微软雅黑" panose="020B0503020204020204" pitchFamily="34" charset="-122"/>
                <a:ea typeface="微软雅黑" panose="020B0503020204020204" pitchFamily="34" charset="-122"/>
              </a:rPr>
              <a:t>英文</a:t>
            </a:r>
          </a:p>
          <a:p>
            <a:r>
              <a:rPr lang="en-US" altLang="zh-CN" sz="1100" dirty="0" smtClean="0">
                <a:solidFill>
                  <a:srgbClr val="635858"/>
                </a:solidFill>
                <a:latin typeface="微软雅黑" panose="020B0503020204020204" pitchFamily="34" charset="-122"/>
                <a:ea typeface="微软雅黑" panose="020B0503020204020204" pitchFamily="34" charset="-122"/>
              </a:rPr>
              <a:t>2.</a:t>
            </a:r>
            <a:r>
              <a:rPr lang="zh-CN" altLang="en-US" sz="1100" dirty="0" smtClean="0">
                <a:solidFill>
                  <a:srgbClr val="635858"/>
                </a:solidFill>
                <a:latin typeface="微软雅黑" panose="020B0503020204020204" pitchFamily="34" charset="-122"/>
                <a:ea typeface="微软雅黑" panose="020B0503020204020204" pitchFamily="34" charset="-122"/>
              </a:rPr>
              <a:t>品牌解读：一个有意思的地方</a:t>
            </a:r>
          </a:p>
          <a:p>
            <a:r>
              <a:rPr lang="en-US" altLang="zh-CN" sz="1100" dirty="0" smtClean="0">
                <a:solidFill>
                  <a:srgbClr val="635858"/>
                </a:solidFill>
                <a:latin typeface="微软雅黑" panose="020B0503020204020204" pitchFamily="34" charset="-122"/>
                <a:ea typeface="微软雅黑" panose="020B0503020204020204" pitchFamily="34" charset="-122"/>
              </a:rPr>
              <a:t>3.</a:t>
            </a:r>
            <a:r>
              <a:rPr lang="zh-CN" altLang="en-US" sz="1100" dirty="0" smtClean="0">
                <a:solidFill>
                  <a:srgbClr val="635858"/>
                </a:solidFill>
                <a:latin typeface="微软雅黑" panose="020B0503020204020204" pitchFamily="34" charset="-122"/>
                <a:ea typeface="微软雅黑" panose="020B0503020204020204" pitchFamily="34" charset="-122"/>
              </a:rPr>
              <a:t>品牌个性：</a:t>
            </a:r>
            <a:endParaRPr lang="en-US" altLang="zh-CN" sz="1100" dirty="0" smtClean="0">
              <a:solidFill>
                <a:srgbClr val="635858"/>
              </a:solidFill>
              <a:latin typeface="微软雅黑" panose="020B0503020204020204" pitchFamily="34" charset="-122"/>
              <a:ea typeface="微软雅黑" panose="020B0503020204020204" pitchFamily="34" charset="-122"/>
            </a:endParaRPr>
          </a:p>
          <a:p>
            <a:r>
              <a:rPr lang="zh-CN" altLang="en-US" sz="2000" dirty="0" smtClean="0">
                <a:solidFill>
                  <a:srgbClr val="635858"/>
                </a:solidFill>
                <a:latin typeface="微软雅黑" panose="020B0503020204020204" pitchFamily="34" charset="-122"/>
                <a:ea typeface="微软雅黑" panose="020B0503020204020204" pitchFamily="34" charset="-122"/>
              </a:rPr>
              <a:t>自由，趣味</a:t>
            </a:r>
            <a:endParaRPr lang="zh-CN" altLang="en-US" sz="2000" dirty="0">
              <a:solidFill>
                <a:srgbClr val="635858"/>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81520" y="3795886"/>
            <a:ext cx="3182118" cy="542545"/>
          </a:xfrm>
          <a:prstGeom prst="rect">
            <a:avLst/>
          </a:prstGeom>
        </p:spPr>
      </p:pic>
    </p:spTree>
    <p:extLst>
      <p:ext uri="{BB962C8B-B14F-4D97-AF65-F5344CB8AC3E}">
        <p14:creationId xmlns:p14="http://schemas.microsoft.com/office/powerpoint/2010/main" val="1041719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par>
                          <p:cTn id="45" fill="hold">
                            <p:stCondLst>
                              <p:cond delay="11200"/>
                            </p:stCondLst>
                            <p:childTnLst>
                              <p:par>
                                <p:cTn id="46" presetID="10" presetClass="entr" presetSubtype="0"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11700"/>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12200"/>
                            </p:stCondLst>
                            <p:childTnLst>
                              <p:par>
                                <p:cTn id="54" presetID="10"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childTnLst>
                                </p:cTn>
                              </p:par>
                            </p:childTnLst>
                          </p:cTn>
                        </p:par>
                        <p:par>
                          <p:cTn id="57" fill="hold">
                            <p:stCondLst>
                              <p:cond delay="12700"/>
                            </p:stCondLst>
                            <p:childTnLst>
                              <p:par>
                                <p:cTn id="58" presetID="10" presetClass="entr" presetSubtype="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childTnLst>
                                </p:cTn>
                              </p:par>
                            </p:childTnLst>
                          </p:cTn>
                        </p:par>
                        <p:par>
                          <p:cTn id="61" fill="hold">
                            <p:stCondLst>
                              <p:cond delay="13200"/>
                            </p:stCondLst>
                            <p:childTnLst>
                              <p:par>
                                <p:cTn id="62" presetID="10"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childTnLst>
                          </p:cTn>
                        </p:par>
                        <p:par>
                          <p:cTn id="65" fill="hold">
                            <p:stCondLst>
                              <p:cond delay="13700"/>
                            </p:stCondLst>
                            <p:childTnLst>
                              <p:par>
                                <p:cTn id="66" presetID="10" presetClass="entr" presetSubtype="0"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500"/>
                                        <p:tgtEl>
                                          <p:spTgt spid="73"/>
                                        </p:tgtEl>
                                      </p:cBhvr>
                                    </p:animEffect>
                                  </p:childTnLst>
                                </p:cTn>
                              </p:par>
                            </p:childTnLst>
                          </p:cTn>
                        </p:par>
                        <p:par>
                          <p:cTn id="69" fill="hold">
                            <p:stCondLst>
                              <p:cond delay="14200"/>
                            </p:stCondLst>
                            <p:childTnLst>
                              <p:par>
                                <p:cTn id="70" presetID="10" presetClass="entr" presetSubtype="0"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par>
                          <p:cTn id="73" fill="hold">
                            <p:stCondLst>
                              <p:cond delay="14700"/>
                            </p:stCondLst>
                            <p:childTnLst>
                              <p:par>
                                <p:cTn id="74" presetID="10" presetClass="entr" presetSubtype="0"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A1835E"/>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pic>
        <p:nvPicPr>
          <p:cNvPr id="24" name="Picture Placeholder 15" descr="sample_food2.png"/>
          <p:cNvPicPr>
            <a:picLocks noChangeAspect="1"/>
          </p:cNvPicPr>
          <p:nvPr/>
        </p:nvPicPr>
        <p:blipFill>
          <a:blip r:embed="rId3">
            <a:extLst>
              <a:ext uri="{28A0092B-C50C-407E-A947-70E740481C1C}">
                <a14:useLocalDpi xmlns:a14="http://schemas.microsoft.com/office/drawing/2010/main" val="0"/>
              </a:ext>
            </a:extLst>
          </a:blip>
          <a:srcRect l="16612" r="16612"/>
          <a:stretch>
            <a:fillRect/>
          </a:stretch>
        </p:blipFill>
        <p:spPr>
          <a:xfrm>
            <a:off x="6184742" y="1247318"/>
            <a:ext cx="2725737" cy="2725738"/>
          </a:xfrm>
          <a:prstGeom prst="ellipse">
            <a:avLst/>
          </a:prstGeom>
          <a:ln>
            <a:solidFill>
              <a:schemeClr val="bg1"/>
            </a:solidFill>
          </a:ln>
          <a:effectLst/>
        </p:spPr>
      </p:pic>
      <p:sp>
        <p:nvSpPr>
          <p:cNvPr id="25" name="Text Placeholder 2"/>
          <p:cNvSpPr txBox="1">
            <a:spLocks/>
          </p:cNvSpPr>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lang="zh-CN" altLang="en-US" b="1" dirty="0" smtClean="0">
                <a:solidFill>
                  <a:srgbClr val="262A3E"/>
                </a:solidFill>
                <a:latin typeface="微软雅黑" panose="020B0503020204020204" pitchFamily="34" charset="-122"/>
                <a:ea typeface="微软雅黑" panose="020B0503020204020204" pitchFamily="34" charset="-122"/>
              </a:rPr>
              <a:t>尽享美食</a:t>
            </a:r>
            <a:endParaRPr kumimoji="0" lang="en-US" sz="2800" b="1" i="0" u="none" strike="noStrike" kern="1200" cap="none" spc="0" normalizeH="0" baseline="0" noProof="0" dirty="0">
              <a:ln>
                <a:noFill/>
              </a:ln>
              <a:solidFill>
                <a:srgbClr val="262A3E"/>
              </a:solidFill>
              <a:effectLst/>
              <a:uLnTx/>
              <a:uFillTx/>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100" dirty="0">
                <a:solidFill>
                  <a:srgbClr val="363C58"/>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US" sz="1100" b="0" i="0" u="none" strike="noStrike" kern="1200" cap="none" spc="0" normalizeH="0" baseline="0" noProof="0" dirty="0">
              <a:ln>
                <a:noFill/>
              </a:ln>
              <a:solidFill>
                <a:srgbClr val="363C58"/>
              </a:solidFill>
              <a:effectLst/>
              <a:uLnTx/>
              <a:uFillTx/>
            </a:endParaRPr>
          </a:p>
        </p:txBody>
      </p:sp>
      <p:sp>
        <p:nvSpPr>
          <p:cNvPr id="27" name="Text Placeholder 4"/>
          <p:cNvSpPr txBox="1">
            <a:spLocks/>
          </p:cNvSpPr>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a:t>
            </a:r>
            <a:r>
              <a:rPr kumimoji="0" lang="en-US" sz="2800" b="1"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12</a:t>
            </a: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.99</a:t>
            </a:r>
            <a:endParaRPr kumimoji="0" lang="en-US" sz="2800" b="0"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sp>
        <p:nvSpPr>
          <p:cNvPr id="28" name="Text Placeholder 5"/>
          <p:cNvSpPr txBox="1">
            <a:spLocks/>
          </p:cNvSpPr>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2000" b="1"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NACHOS</a:t>
            </a:r>
            <a:endParaRPr kumimoji="0" lang="en-US" sz="2000" b="1"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pic>
        <p:nvPicPr>
          <p:cNvPr id="29" name="Picture Placeholder 9" descr="sample_food1.png"/>
          <p:cNvPicPr>
            <a:picLocks noChangeAspect="1"/>
          </p:cNvPicPr>
          <p:nvPr/>
        </p:nvPicPr>
        <p:blipFill>
          <a:blip r:embed="rId4">
            <a:extLst>
              <a:ext uri="{28A0092B-C50C-407E-A947-70E740481C1C}">
                <a14:useLocalDpi xmlns:a14="http://schemas.microsoft.com/office/drawing/2010/main" val="0"/>
              </a:ext>
            </a:extLst>
          </a:blip>
          <a:srcRect l="16632" r="16632"/>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5" cstate="print">
            <a:extLst>
              <a:ext uri="{28A0092B-C50C-407E-A947-70E740481C1C}">
                <a14:useLocalDpi xmlns:a14="http://schemas.microsoft.com/office/drawing/2010/main" val="0"/>
              </a:ext>
            </a:extLst>
          </a:blip>
          <a:srcRect l="16618" r="16618"/>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7</a:t>
              </a:r>
            </a:p>
          </p:txBody>
        </p:sp>
        <p:sp>
          <p:nvSpPr>
            <p:cNvPr id="35" name="TextBox 34"/>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6</a:t>
              </a:r>
            </a:p>
          </p:txBody>
        </p:sp>
        <p:sp>
          <p:nvSpPr>
            <p:cNvPr id="39" name="TextBox 38"/>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rPr>
                <a:t>9</a:t>
              </a:r>
            </a:p>
          </p:txBody>
        </p:sp>
        <p:sp>
          <p:nvSpPr>
            <p:cNvPr id="43" name="TextBox 42"/>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p>
          </p:txBody>
        </p:sp>
      </p:grpSp>
    </p:spTree>
    <p:extLst>
      <p:ext uri="{BB962C8B-B14F-4D97-AF65-F5344CB8AC3E}">
        <p14:creationId xmlns:p14="http://schemas.microsoft.com/office/powerpoint/2010/main" val="228959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2105855" y="1434862"/>
            <a:ext cx="1853821" cy="2484120"/>
          </a:xfrm>
          <a:prstGeom prst="flowChartInputOutpu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3683195" y="1434862"/>
            <a:ext cx="1853821" cy="2484120"/>
          </a:xfrm>
          <a:prstGeom prst="flowChartInputOutpu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245295" y="1434862"/>
            <a:ext cx="1853821" cy="2484120"/>
          </a:xfrm>
          <a:prstGeom prst="flowChartInputOutpu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6822635" y="1434862"/>
            <a:ext cx="1853821" cy="2484120"/>
          </a:xfrm>
          <a:prstGeom prst="flowChartInputOutpu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676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设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572"/>
            <a:ext cx="9144000" cy="513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545307" y="264319"/>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a:solidFill>
                  <a:srgbClr val="683E32"/>
                </a:solidFill>
                <a:latin typeface="Brush Script Std" pitchFamily="66" charset="0"/>
              </a:rPr>
              <a:t>Tea time</a:t>
            </a:r>
          </a:p>
        </p:txBody>
      </p:sp>
      <p:sp>
        <p:nvSpPr>
          <p:cNvPr id="4" name="Text Box 4"/>
          <p:cNvSpPr txBox="1">
            <a:spLocks noChangeArrowheads="1"/>
          </p:cNvSpPr>
          <p:nvPr/>
        </p:nvSpPr>
        <p:spPr bwMode="auto">
          <a:xfrm>
            <a:off x="2731294" y="423863"/>
            <a:ext cx="2683669" cy="423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300" b="1" dirty="0">
                <a:solidFill>
                  <a:srgbClr val="262A3E"/>
                </a:solidFill>
                <a:latin typeface="方正中倩简体" panose="03000509000000000000" pitchFamily="65" charset="-122"/>
                <a:ea typeface="方正中倩简体" panose="03000509000000000000" pitchFamily="65" charset="-122"/>
              </a:rPr>
              <a:t>享受</a:t>
            </a:r>
            <a:r>
              <a:rPr lang="zh-CN" altLang="en-US" sz="1500" b="1" dirty="0">
                <a:solidFill>
                  <a:srgbClr val="262A3E"/>
                </a:solidFill>
                <a:latin typeface="方正中倩简体" panose="03000509000000000000" pitchFamily="65" charset="-122"/>
                <a:ea typeface="方正中倩简体" panose="03000509000000000000" pitchFamily="65" charset="-122"/>
              </a:rPr>
              <a:t>每天</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每分</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每秒</a:t>
            </a:r>
          </a:p>
        </p:txBody>
      </p:sp>
      <p:sp>
        <p:nvSpPr>
          <p:cNvPr id="6" name="Text Box 6"/>
          <p:cNvSpPr txBox="1">
            <a:spLocks noChangeArrowheads="1"/>
          </p:cNvSpPr>
          <p:nvPr/>
        </p:nvSpPr>
        <p:spPr bwMode="auto">
          <a:xfrm>
            <a:off x="7433072" y="4144566"/>
            <a:ext cx="1360884"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400" dirty="0">
                <a:solidFill>
                  <a:srgbClr val="683E32"/>
                </a:solidFill>
                <a:ea typeface="汉仪圆叠体简" pitchFamily="1" charset="-122"/>
              </a:rPr>
              <a:t>下午茶篇</a:t>
            </a:r>
          </a:p>
        </p:txBody>
      </p:sp>
      <p:pic>
        <p:nvPicPr>
          <p:cNvPr id="8" name="Picture 8" descr="设计"/>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3816" y="803672"/>
            <a:ext cx="4924425"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设计"/>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0654" y="4320779"/>
            <a:ext cx="267890" cy="12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设计"/>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4179" y="884635"/>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设计"/>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61297" y="1046560"/>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545307" y="254794"/>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dirty="0">
                <a:solidFill>
                  <a:srgbClr val="683E32"/>
                </a:solidFill>
                <a:latin typeface="Brush Script Std" pitchFamily="66" charset="0"/>
              </a:rPr>
              <a:t>Tea time</a:t>
            </a:r>
          </a:p>
        </p:txBody>
      </p:sp>
      <p:sp>
        <p:nvSpPr>
          <p:cNvPr id="14" name="Text Box 14"/>
          <p:cNvSpPr txBox="1">
            <a:spLocks noChangeArrowheads="1"/>
          </p:cNvSpPr>
          <p:nvPr/>
        </p:nvSpPr>
        <p:spPr bwMode="auto">
          <a:xfrm>
            <a:off x="988218" y="788690"/>
            <a:ext cx="4623197"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dirty="0">
                <a:latin typeface="Book Antiqua" pitchFamily="18" charset="0"/>
              </a:rPr>
              <a:t> </a:t>
            </a:r>
            <a:r>
              <a:rPr lang="en-US" altLang="zh-CN" sz="1700" dirty="0">
                <a:solidFill>
                  <a:srgbClr val="777777"/>
                </a:solidFill>
                <a:latin typeface="Book Antiqua" pitchFamily="18" charset="0"/>
              </a:rPr>
              <a:t>YOUR FREEDOM TAKE IT EASY</a:t>
            </a:r>
            <a:endParaRPr lang="zh-CN" altLang="en-US" sz="1700" dirty="0">
              <a:solidFill>
                <a:srgbClr val="777777"/>
              </a:solidFill>
              <a:latin typeface="Book Antiqua" pitchFamily="18" charset="0"/>
            </a:endParaRPr>
          </a:p>
        </p:txBody>
      </p:sp>
    </p:spTree>
    <p:extLst>
      <p:ext uri="{BB962C8B-B14F-4D97-AF65-F5344CB8AC3E}">
        <p14:creationId xmlns:p14="http://schemas.microsoft.com/office/powerpoint/2010/main" val="127848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spcBef>
                <a:spcPct val="20000"/>
              </a:spcBef>
              <a:buFont typeface="Arial" pitchFamily="34" charset="0"/>
              <a:buNone/>
            </a:pPr>
            <a:r>
              <a:rPr lang="en-US" altLang="zh-CN" sz="1050" dirty="0">
                <a:solidFill>
                  <a:srgbClr val="635858"/>
                </a:solidFill>
                <a:latin typeface="方正中倩简体" panose="03000509000000000000" pitchFamily="65" charset="-122"/>
                <a:ea typeface="方正中倩简体" panose="03000509000000000000" pitchFamily="65" charset="-122"/>
              </a:rPr>
              <a:t>2015</a:t>
            </a:r>
            <a:r>
              <a:rPr lang="zh-CN" altLang="en-US" sz="1050" dirty="0">
                <a:solidFill>
                  <a:srgbClr val="635858"/>
                </a:solidFill>
                <a:latin typeface="方正中倩简体" panose="03000509000000000000" pitchFamily="65" charset="-122"/>
                <a:ea typeface="方正中倩简体" panose="03000509000000000000" pitchFamily="65" charset="-122"/>
              </a:rPr>
              <a:t>年</a:t>
            </a:r>
            <a:r>
              <a:rPr lang="en-US" altLang="zh-CN" sz="1050" dirty="0">
                <a:solidFill>
                  <a:srgbClr val="635858"/>
                </a:solidFill>
                <a:latin typeface="方正中倩简体" panose="03000509000000000000" pitchFamily="65" charset="-122"/>
                <a:ea typeface="方正中倩简体" panose="03000509000000000000" pitchFamily="65" charset="-122"/>
              </a:rPr>
              <a:t>6</a:t>
            </a:r>
            <a:r>
              <a:rPr lang="zh-CN" altLang="en-US" sz="1050" dirty="0">
                <a:solidFill>
                  <a:srgbClr val="635858"/>
                </a:solidFill>
                <a:latin typeface="方正中倩简体" panose="03000509000000000000" pitchFamily="65" charset="-122"/>
                <a:ea typeface="方正中倩简体" panose="03000509000000000000" pitchFamily="65" charset="-122"/>
              </a:rPr>
              <a:t>月我们在王家墩泛海</a:t>
            </a:r>
            <a:r>
              <a:rPr lang="en-US" altLang="zh-CN" sz="1050" dirty="0">
                <a:solidFill>
                  <a:srgbClr val="635858"/>
                </a:solidFill>
                <a:latin typeface="方正中倩简体" panose="03000509000000000000" pitchFamily="65" charset="-122"/>
                <a:ea typeface="方正中倩简体" panose="03000509000000000000" pitchFamily="65" charset="-122"/>
              </a:rPr>
              <a:t>CBD</a:t>
            </a:r>
            <a:r>
              <a:rPr lang="zh-CN" altLang="en-US" sz="1050" dirty="0">
                <a:solidFill>
                  <a:srgbClr val="635858"/>
                </a:solidFill>
                <a:latin typeface="方正中倩简体" panose="03000509000000000000" pitchFamily="65" charset="-122"/>
                <a:ea typeface="方正中倩简体" panose="03000509000000000000" pitchFamily="65" charset="-122"/>
              </a:rPr>
              <a:t>开了第一家店，短时间内已经成为写字楼白领阶层首选的休闲</a:t>
            </a:r>
            <a:r>
              <a:rPr lang="zh-CN" altLang="en-US" sz="1050" dirty="0" smtClean="0">
                <a:solidFill>
                  <a:srgbClr val="635858"/>
                </a:solidFill>
                <a:latin typeface="方正中倩简体" panose="03000509000000000000" pitchFamily="65" charset="-122"/>
                <a:ea typeface="方正中倩简体" panose="03000509000000000000" pitchFamily="65" charset="-122"/>
              </a:rPr>
              <a:t>场所</a:t>
            </a:r>
            <a:r>
              <a:rPr lang="zh-CN" altLang="en-US" sz="1050" dirty="0">
                <a:solidFill>
                  <a:srgbClr val="635858"/>
                </a:solidFill>
                <a:latin typeface="方正中倩简体" panose="03000509000000000000" pitchFamily="65" charset="-122"/>
                <a:ea typeface="方正中倩简体" panose="03000509000000000000" pitchFamily="65" charset="-122"/>
              </a:rPr>
              <a:t>。</a:t>
            </a:r>
            <a:endParaRPr lang="en-US" altLang="zh-CN" sz="1050" dirty="0">
              <a:solidFill>
                <a:srgbClr val="635858"/>
              </a:solidFill>
              <a:latin typeface="方正中倩简体" panose="03000509000000000000" pitchFamily="65" charset="-122"/>
              <a:ea typeface="方正中倩简体" panose="03000509000000000000" pitchFamily="65" charset="-122"/>
            </a:endParaRPr>
          </a:p>
        </p:txBody>
      </p:sp>
      <p:sp>
        <p:nvSpPr>
          <p:cNvPr id="3" name="Title 13"/>
          <p:cNvSpPr txBox="1">
            <a:spLocks/>
          </p:cNvSpPr>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defRPr/>
            </a:pPr>
            <a:r>
              <a:rPr lang="en-US" altLang="zh-CN" sz="2800" dirty="0">
                <a:solidFill>
                  <a:srgbClr val="635858"/>
                </a:solidFill>
              </a:rPr>
              <a:t>2015</a:t>
            </a:r>
            <a:r>
              <a:rPr lang="zh-CN" altLang="zh-CN" sz="2800" dirty="0">
                <a:solidFill>
                  <a:srgbClr val="635858"/>
                </a:solidFill>
              </a:rPr>
              <a:t>年</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4" name="Content Placeholder 2"/>
          <p:cNvSpPr txBox="1">
            <a:spLocks/>
          </p:cNvSpPr>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r>
              <a:rPr lang="en-US" altLang="zh-CN" sz="1050" dirty="0">
                <a:solidFill>
                  <a:srgbClr val="6F6363"/>
                </a:solidFill>
                <a:latin typeface="方正中倩简体" panose="03000509000000000000" pitchFamily="65" charset="-122"/>
                <a:ea typeface="方正中倩简体" panose="03000509000000000000" pitchFamily="65" charset="-122"/>
              </a:rPr>
              <a:t>2016</a:t>
            </a:r>
            <a:r>
              <a:rPr lang="zh-CN" altLang="en-US" sz="1050" dirty="0">
                <a:solidFill>
                  <a:srgbClr val="6F6363"/>
                </a:solidFill>
                <a:latin typeface="方正中倩简体" panose="03000509000000000000" pitchFamily="65" charset="-122"/>
                <a:ea typeface="方正中倩简体" panose="03000509000000000000" pitchFamily="65" charset="-122"/>
              </a:rPr>
              <a:t>年预计会开第二家店，未来</a:t>
            </a:r>
            <a:r>
              <a:rPr lang="en-US" altLang="zh-CN" sz="1050" dirty="0">
                <a:solidFill>
                  <a:srgbClr val="6F6363"/>
                </a:solidFill>
                <a:latin typeface="方正中倩简体" panose="03000509000000000000" pitchFamily="65" charset="-122"/>
                <a:ea typeface="方正中倩简体" panose="03000509000000000000" pitchFamily="65" charset="-122"/>
              </a:rPr>
              <a:t>3</a:t>
            </a:r>
            <a:r>
              <a:rPr lang="zh-CN" altLang="en-US" sz="1050" dirty="0">
                <a:solidFill>
                  <a:srgbClr val="6F6363"/>
                </a:solidFill>
                <a:latin typeface="方正中倩简体" panose="03000509000000000000" pitchFamily="65" charset="-122"/>
                <a:ea typeface="方正中倩简体" panose="03000509000000000000" pitchFamily="65" charset="-122"/>
              </a:rPr>
              <a:t>年内，我们将在武汉各商圈开</a:t>
            </a:r>
            <a:r>
              <a:rPr lang="en-US" altLang="zh-CN" sz="1050" dirty="0">
                <a:solidFill>
                  <a:srgbClr val="6F6363"/>
                </a:solidFill>
                <a:latin typeface="方正中倩简体" panose="03000509000000000000" pitchFamily="65" charset="-122"/>
                <a:ea typeface="方正中倩简体" panose="03000509000000000000" pitchFamily="65" charset="-122"/>
              </a:rPr>
              <a:t>5</a:t>
            </a:r>
            <a:r>
              <a:rPr lang="zh-CN" altLang="en-US" sz="1050" dirty="0">
                <a:solidFill>
                  <a:srgbClr val="6F6363"/>
                </a:solidFill>
                <a:latin typeface="方正中倩简体" panose="03000509000000000000" pitchFamily="65" charset="-122"/>
                <a:ea typeface="方正中倩简体" panose="03000509000000000000" pitchFamily="65" charset="-122"/>
              </a:rPr>
              <a:t>家店</a:t>
            </a:r>
          </a:p>
        </p:txBody>
      </p:sp>
      <p:sp>
        <p:nvSpPr>
          <p:cNvPr id="5" name="Title 13"/>
          <p:cNvSpPr txBox="1">
            <a:spLocks/>
          </p:cNvSpPr>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rPr>
              <a:t>2016</a:t>
            </a:r>
            <a:r>
              <a:rPr kumimoji="0" lang="zh-CN" altLang="en-US"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rPr>
              <a:t>年</a:t>
            </a:r>
            <a:endPar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itchFamily="34" charset="-128"/>
            </a:endParaRPr>
          </a:p>
        </p:txBody>
      </p:sp>
      <p:cxnSp>
        <p:nvCxnSpPr>
          <p:cNvPr id="11" name="Straight Connector 17"/>
          <p:cNvCxnSpPr/>
          <p:nvPr/>
        </p:nvCxnSpPr>
        <p:spPr>
          <a:xfrm>
            <a:off x="4576764" y="995556"/>
            <a:ext cx="0" cy="1251942"/>
          </a:xfrm>
          <a:prstGeom prst="line">
            <a:avLst/>
          </a:prstGeom>
          <a:noFill/>
          <a:ln w="6350" cap="flat" cmpd="sng" algn="ctr">
            <a:solidFill>
              <a:srgbClr val="B59D81"/>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B59D81"/>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a:extLst/>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35858"/>
              </a:solidFill>
              <a:effectLst/>
              <a:uLnTx/>
              <a:uFillTx/>
            </a:endParaRPr>
          </a:p>
        </p:txBody>
      </p:sp>
      <p:sp>
        <p:nvSpPr>
          <p:cNvPr id="15" name="Content Placeholder 2"/>
          <p:cNvSpPr txBox="1">
            <a:spLocks/>
          </p:cNvSpPr>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itchFamily="34" charset="-128"/>
              </a:defRPr>
            </a:lvl1pPr>
            <a:lvl2pPr marL="742950" indent="-285750" defTabSz="457200" eaLnBrk="0" hangingPunct="0">
              <a:defRPr sz="3600">
                <a:solidFill>
                  <a:schemeClr val="tx1"/>
                </a:solidFill>
                <a:latin typeface="Lato Light" pitchFamily="34" charset="0"/>
                <a:ea typeface="MS PGothic" pitchFamily="34" charset="-128"/>
              </a:defRPr>
            </a:lvl2pPr>
            <a:lvl3pPr marL="1143000" indent="-228600" defTabSz="457200" eaLnBrk="0" hangingPunct="0">
              <a:defRPr sz="3600">
                <a:solidFill>
                  <a:schemeClr val="tx1"/>
                </a:solidFill>
                <a:latin typeface="Lato Light" pitchFamily="34" charset="0"/>
                <a:ea typeface="MS PGothic" pitchFamily="34" charset="-128"/>
              </a:defRPr>
            </a:lvl3pPr>
            <a:lvl4pPr marL="1600200" indent="-228600" defTabSz="457200" eaLnBrk="0" hangingPunct="0">
              <a:defRPr sz="3600">
                <a:solidFill>
                  <a:schemeClr val="tx1"/>
                </a:solidFill>
                <a:latin typeface="Lato Light" pitchFamily="34" charset="0"/>
                <a:ea typeface="MS PGothic" pitchFamily="34" charset="-128"/>
              </a:defRPr>
            </a:lvl4pPr>
            <a:lvl5pPr marL="2057400" indent="-228600" defTabSz="457200" eaLnBrk="0" hangingPunct="0">
              <a:defRPr sz="3600">
                <a:solidFill>
                  <a:schemeClr val="tx1"/>
                </a:solidFill>
                <a:latin typeface="Lato Light" pitchFamily="34" charset="0"/>
                <a:ea typeface="MS PGothic"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r" eaLnBrk="1" hangingPunct="1">
              <a:spcBef>
                <a:spcPct val="20000"/>
              </a:spcBef>
              <a:buFont typeface="Arial" pitchFamily="34" charset="0"/>
              <a:buNone/>
            </a:pPr>
            <a:r>
              <a:rPr lang="en-US" altLang="zh-CN" sz="1100" dirty="0">
                <a:solidFill>
                  <a:srgbClr val="635858"/>
                </a:solidFill>
                <a:latin typeface="方正中倩简体" panose="03000509000000000000" pitchFamily="65" charset="-122"/>
                <a:ea typeface="方正中倩简体" panose="03000509000000000000" pitchFamily="65" charset="-122"/>
              </a:rPr>
              <a:t>5</a:t>
            </a:r>
            <a:r>
              <a:rPr lang="zh-CN" altLang="en-US" sz="1100" dirty="0">
                <a:solidFill>
                  <a:srgbClr val="635858"/>
                </a:solidFill>
                <a:latin typeface="方正中倩简体" panose="03000509000000000000" pitchFamily="65" charset="-122"/>
                <a:ea typeface="方正中倩简体" panose="03000509000000000000" pitchFamily="65" charset="-122"/>
              </a:rPr>
              <a:t>年内将会进军长沙</a:t>
            </a:r>
            <a:r>
              <a:rPr lang="zh-CN" altLang="en-US" sz="1100" dirty="0" smtClean="0">
                <a:solidFill>
                  <a:srgbClr val="635858"/>
                </a:solidFill>
                <a:latin typeface="方正中倩简体" panose="03000509000000000000" pitchFamily="65" charset="-122"/>
                <a:ea typeface="方正中倩简体" panose="03000509000000000000" pitchFamily="65" charset="-122"/>
              </a:rPr>
              <a:t>，</a:t>
            </a:r>
            <a:endParaRPr lang="en-US" altLang="zh-CN" sz="1100" dirty="0" smtClean="0">
              <a:solidFill>
                <a:srgbClr val="635858"/>
              </a:solidFill>
              <a:latin typeface="方正中倩简体" panose="03000509000000000000" pitchFamily="65" charset="-122"/>
              <a:ea typeface="方正中倩简体" panose="03000509000000000000" pitchFamily="65" charset="-122"/>
            </a:endParaRPr>
          </a:p>
          <a:p>
            <a:pPr algn="r" eaLnBrk="1" hangingPunct="1">
              <a:spcBef>
                <a:spcPct val="20000"/>
              </a:spcBef>
              <a:buFont typeface="Arial" pitchFamily="34" charset="0"/>
              <a:buNone/>
            </a:pPr>
            <a:r>
              <a:rPr lang="zh-CN" altLang="en-US" sz="1100" dirty="0" smtClean="0">
                <a:solidFill>
                  <a:srgbClr val="635858"/>
                </a:solidFill>
                <a:latin typeface="方正中倩简体" panose="03000509000000000000" pitchFamily="65" charset="-122"/>
                <a:ea typeface="方正中倩简体" panose="03000509000000000000" pitchFamily="65" charset="-122"/>
              </a:rPr>
              <a:t>郑州</a:t>
            </a:r>
            <a:r>
              <a:rPr lang="zh-CN" altLang="en-US" sz="1100" dirty="0">
                <a:solidFill>
                  <a:srgbClr val="635858"/>
                </a:solidFill>
                <a:latin typeface="方正中倩简体" panose="03000509000000000000" pitchFamily="65" charset="-122"/>
                <a:ea typeface="方正中倩简体" panose="03000509000000000000" pitchFamily="65" charset="-122"/>
              </a:rPr>
              <a:t>等其他省会城市</a:t>
            </a:r>
            <a:endParaRPr lang="en-US" altLang="zh-CN" sz="1100" dirty="0">
              <a:solidFill>
                <a:srgbClr val="635858"/>
              </a:solidFill>
              <a:latin typeface="方正中倩简体" panose="03000509000000000000" pitchFamily="65" charset="-122"/>
              <a:ea typeface="方正中倩简体" panose="03000509000000000000" pitchFamily="65" charset="-122"/>
            </a:endParaRPr>
          </a:p>
        </p:txBody>
      </p:sp>
      <p:sp>
        <p:nvSpPr>
          <p:cNvPr id="16" name="Title 13"/>
          <p:cNvSpPr txBox="1">
            <a:spLocks/>
          </p:cNvSpPr>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defRPr/>
            </a:pPr>
            <a:r>
              <a:rPr lang="en-US" altLang="zh-CN" sz="2800" dirty="0" smtClean="0">
                <a:solidFill>
                  <a:srgbClr val="635858"/>
                </a:solidFill>
              </a:rPr>
              <a:t>5</a:t>
            </a:r>
            <a:r>
              <a:rPr lang="zh-CN" altLang="en-US" sz="2800" dirty="0" smtClean="0">
                <a:solidFill>
                  <a:srgbClr val="635858"/>
                </a:solidFill>
              </a:rPr>
              <a:t>年内</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17" name="Freeform 31"/>
          <p:cNvSpPr>
            <a:spLocks/>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A1835E"/>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grpSp>
        <p:nvGrpSpPr>
          <p:cNvPr id="19" name="组合 18"/>
          <p:cNvGrpSpPr/>
          <p:nvPr/>
        </p:nvGrpSpPr>
        <p:grpSpPr>
          <a:xfrm>
            <a:off x="4426128" y="2314575"/>
            <a:ext cx="381957" cy="514624"/>
            <a:chOff x="8007663" y="2385654"/>
            <a:chExt cx="244137" cy="328934"/>
          </a:xfrm>
          <a:solidFill>
            <a:srgbClr val="A1835E"/>
          </a:solidFill>
        </p:grpSpPr>
        <p:sp>
          <p:nvSpPr>
            <p:cNvPr id="20" name="Freeform 178"/>
            <p:cNvSpPr>
              <a:spLocks/>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635858"/>
                </a:solidFill>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64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a:xfrm>
            <a:off x="831850" y="-1"/>
            <a:ext cx="830263"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1662113"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2493963"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325813" y="-1"/>
            <a:ext cx="830262"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4156074"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4987926" y="-1"/>
            <a:ext cx="830263"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5818187"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6650039"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481888" y="-1"/>
            <a:ext cx="830262"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831215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headEnd/>
            <a:tailE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a:latin typeface="+mn-lt"/>
              <a:ea typeface="+mn-ea"/>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4640" y="2309048"/>
            <a:ext cx="4021230" cy="685612"/>
          </a:xfrm>
          <a:prstGeom prst="rect">
            <a:avLst/>
          </a:prstGeom>
        </p:spPr>
      </p:pic>
    </p:spTree>
    <p:extLst>
      <p:ext uri="{BB962C8B-B14F-4D97-AF65-F5344CB8AC3E}">
        <p14:creationId xmlns:p14="http://schemas.microsoft.com/office/powerpoint/2010/main" val="2952689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a:spLocks noEditPoints="1"/>
          </p:cNvSpPr>
          <p:nvPr/>
        </p:nvSpPr>
        <p:spPr bwMode="auto">
          <a:xfrm>
            <a:off x="1397509" y="1012021"/>
            <a:ext cx="655014" cy="655439"/>
          </a:xfrm>
          <a:custGeom>
            <a:avLst/>
            <a:gdLst>
              <a:gd name="T0" fmla="*/ 2147483647 w 352"/>
              <a:gd name="T1" fmla="*/ 0 h 352"/>
              <a:gd name="T2" fmla="*/ 0 w 352"/>
              <a:gd name="T3" fmla="*/ 2147483647 h 352"/>
              <a:gd name="T4" fmla="*/ 2147483647 w 352"/>
              <a:gd name="T5" fmla="*/ 2147483647 h 352"/>
              <a:gd name="T6" fmla="*/ 2147483647 w 352"/>
              <a:gd name="T7" fmla="*/ 2147483647 h 352"/>
              <a:gd name="T8" fmla="*/ 2147483647 w 352"/>
              <a:gd name="T9" fmla="*/ 0 h 352"/>
              <a:gd name="T10" fmla="*/ 2147483647 w 352"/>
              <a:gd name="T11" fmla="*/ 2147483647 h 352"/>
              <a:gd name="T12" fmla="*/ 2147483647 w 352"/>
              <a:gd name="T13" fmla="*/ 2147483647 h 352"/>
              <a:gd name="T14" fmla="*/ 2147483647 w 352"/>
              <a:gd name="T15" fmla="*/ 2147483647 h 352"/>
              <a:gd name="T16" fmla="*/ 2147483647 w 352"/>
              <a:gd name="T17" fmla="*/ 2147483647 h 352"/>
              <a:gd name="T18" fmla="*/ 1846570078 w 352"/>
              <a:gd name="T19" fmla="*/ 2147483647 h 352"/>
              <a:gd name="T20" fmla="*/ 2147483647 w 352"/>
              <a:gd name="T21" fmla="*/ 2147483647 h 352"/>
              <a:gd name="T22" fmla="*/ 1477258047 w 352"/>
              <a:gd name="T23" fmla="*/ 2147483647 h 352"/>
              <a:gd name="T24" fmla="*/ 1477258047 w 352"/>
              <a:gd name="T25" fmla="*/ 2147483647 h 352"/>
              <a:gd name="T26" fmla="*/ 1600363711 w 352"/>
              <a:gd name="T27" fmla="*/ 2147483647 h 352"/>
              <a:gd name="T28" fmla="*/ 2147483647 w 352"/>
              <a:gd name="T29" fmla="*/ 2147483647 h 352"/>
              <a:gd name="T30" fmla="*/ 1575742578 w 352"/>
              <a:gd name="T31" fmla="*/ 2147483647 h 352"/>
              <a:gd name="T32" fmla="*/ 1477258047 w 352"/>
              <a:gd name="T33" fmla="*/ 2147483647 h 352"/>
              <a:gd name="T34" fmla="*/ 2147483647 w 352"/>
              <a:gd name="T35" fmla="*/ 2147483647 h 352"/>
              <a:gd name="T36" fmla="*/ 2147483647 w 352"/>
              <a:gd name="T37" fmla="*/ 2147483647 h 352"/>
              <a:gd name="T38" fmla="*/ 1821948945 w 352"/>
              <a:gd name="T39" fmla="*/ 2147483647 h 352"/>
              <a:gd name="T40" fmla="*/ 2147483647 w 352"/>
              <a:gd name="T41" fmla="*/ 2147483647 h 352"/>
              <a:gd name="T42" fmla="*/ 2147483647 w 352"/>
              <a:gd name="T43" fmla="*/ 2147483647 h 352"/>
              <a:gd name="T44" fmla="*/ 2147483647 w 352"/>
              <a:gd name="T45" fmla="*/ 2147483647 h 352"/>
              <a:gd name="T46" fmla="*/ 2147483647 w 352"/>
              <a:gd name="T47" fmla="*/ 2147483647 h 352"/>
              <a:gd name="T48" fmla="*/ 2147483647 w 352"/>
              <a:gd name="T49" fmla="*/ 2147483647 h 352"/>
              <a:gd name="T50" fmla="*/ 2147483647 w 352"/>
              <a:gd name="T51" fmla="*/ 2147483647 h 352"/>
              <a:gd name="T52" fmla="*/ 2147483647 w 352"/>
              <a:gd name="T53" fmla="*/ 2147483647 h 352"/>
              <a:gd name="T54" fmla="*/ 2147483647 w 352"/>
              <a:gd name="T55" fmla="*/ 2147483647 h 352"/>
              <a:gd name="T56" fmla="*/ 2147483647 w 352"/>
              <a:gd name="T57" fmla="*/ 2147483647 h 352"/>
              <a:gd name="T58" fmla="*/ 2147483647 w 352"/>
              <a:gd name="T59" fmla="*/ 2147483647 h 352"/>
              <a:gd name="T60" fmla="*/ 2147483647 w 352"/>
              <a:gd name="T61" fmla="*/ 2147483647 h 352"/>
              <a:gd name="T62" fmla="*/ 2147483647 w 352"/>
              <a:gd name="T63" fmla="*/ 2147483647 h 352"/>
              <a:gd name="T64" fmla="*/ 2147483647 w 352"/>
              <a:gd name="T65" fmla="*/ 2147483647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 name="Group 96"/>
          <p:cNvGrpSpPr/>
          <p:nvPr/>
        </p:nvGrpSpPr>
        <p:grpSpPr>
          <a:xfrm>
            <a:off x="1668525" y="2330672"/>
            <a:ext cx="533058" cy="534086"/>
            <a:chOff x="4427538" y="3192463"/>
            <a:chExt cx="823913" cy="825500"/>
          </a:xfrm>
          <a:solidFill>
            <a:srgbClr val="4C547C"/>
          </a:solidFill>
        </p:grpSpPr>
        <p:sp>
          <p:nvSpPr>
            <p:cNvPr id="5"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 name="Group 103"/>
          <p:cNvGrpSpPr/>
          <p:nvPr/>
        </p:nvGrpSpPr>
        <p:grpSpPr>
          <a:xfrm>
            <a:off x="1626415" y="3699778"/>
            <a:ext cx="662472" cy="664526"/>
            <a:chOff x="4362451" y="5308600"/>
            <a:chExt cx="1023938" cy="1027113"/>
          </a:xfrm>
          <a:solidFill>
            <a:srgbClr val="92AF27"/>
          </a:solidFill>
        </p:grpSpPr>
        <p:sp>
          <p:nvSpPr>
            <p:cNvPr id="1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 name="Freeform 30"/>
            <p:cNvSpPr>
              <a:spLocks/>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4" name="Freeform 31"/>
          <p:cNvSpPr>
            <a:spLocks noEditPoints="1"/>
          </p:cNvSpPr>
          <p:nvPr/>
        </p:nvSpPr>
        <p:spPr bwMode="auto">
          <a:xfrm>
            <a:off x="2643228" y="1973450"/>
            <a:ext cx="521034" cy="521494"/>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5" name="Group 107"/>
          <p:cNvGrpSpPr/>
          <p:nvPr/>
        </p:nvGrpSpPr>
        <p:grpSpPr>
          <a:xfrm>
            <a:off x="3039687" y="667818"/>
            <a:ext cx="646039" cy="646038"/>
            <a:chOff x="6546851" y="622300"/>
            <a:chExt cx="998538" cy="998538"/>
          </a:xfrm>
          <a:solidFill>
            <a:srgbClr val="A1835E"/>
          </a:solidFill>
        </p:grpSpPr>
        <p:sp>
          <p:nvSpPr>
            <p:cNvPr id="1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8" name="Group 110"/>
          <p:cNvGrpSpPr/>
          <p:nvPr/>
        </p:nvGrpSpPr>
        <p:grpSpPr>
          <a:xfrm>
            <a:off x="3511121" y="3695670"/>
            <a:ext cx="655282" cy="655281"/>
            <a:chOff x="7275513" y="5302250"/>
            <a:chExt cx="1012825" cy="1012825"/>
          </a:xfrm>
          <a:solidFill>
            <a:srgbClr val="A1835E"/>
          </a:solidFill>
        </p:grpSpPr>
        <p:sp>
          <p:nvSpPr>
            <p:cNvPr id="1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21" name="Freeform 36"/>
          <p:cNvSpPr>
            <a:spLocks noEditPoints="1"/>
          </p:cNvSpPr>
          <p:nvPr/>
        </p:nvSpPr>
        <p:spPr bwMode="auto">
          <a:xfrm>
            <a:off x="4183106" y="1634122"/>
            <a:ext cx="664542" cy="662583"/>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A1835E"/>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3" name="Oval 37"/>
          <p:cNvSpPr>
            <a:spLocks noChangeArrowheads="1"/>
          </p:cNvSpPr>
          <p:nvPr/>
        </p:nvSpPr>
        <p:spPr bwMode="auto">
          <a:xfrm>
            <a:off x="1397374" y="3399869"/>
            <a:ext cx="51354"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4" name="Freeform 38"/>
          <p:cNvSpPr>
            <a:spLocks/>
          </p:cNvSpPr>
          <p:nvPr/>
        </p:nvSpPr>
        <p:spPr bwMode="auto">
          <a:xfrm>
            <a:off x="1469270" y="3399869"/>
            <a:ext cx="54436" cy="53408"/>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5" name="Oval 39"/>
          <p:cNvSpPr>
            <a:spLocks noChangeArrowheads="1"/>
          </p:cNvSpPr>
          <p:nvPr/>
        </p:nvSpPr>
        <p:spPr bwMode="auto">
          <a:xfrm>
            <a:off x="1544248"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6" name="Oval 40"/>
          <p:cNvSpPr>
            <a:spLocks noChangeArrowheads="1"/>
          </p:cNvSpPr>
          <p:nvPr/>
        </p:nvSpPr>
        <p:spPr bwMode="auto">
          <a:xfrm>
            <a:off x="1324452"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7" name="Freeform 41"/>
          <p:cNvSpPr>
            <a:spLocks noEditPoints="1"/>
          </p:cNvSpPr>
          <p:nvPr/>
        </p:nvSpPr>
        <p:spPr bwMode="auto">
          <a:xfrm>
            <a:off x="1068707" y="3155422"/>
            <a:ext cx="656308" cy="655281"/>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28" name="Group 120"/>
          <p:cNvGrpSpPr/>
          <p:nvPr/>
        </p:nvGrpSpPr>
        <p:grpSpPr>
          <a:xfrm>
            <a:off x="2698695" y="2587444"/>
            <a:ext cx="442675" cy="445756"/>
            <a:chOff x="6019801" y="3589338"/>
            <a:chExt cx="684213" cy="688975"/>
          </a:xfrm>
          <a:solidFill>
            <a:srgbClr val="38B28A"/>
          </a:solidFill>
        </p:grpSpPr>
        <p:sp>
          <p:nvSpPr>
            <p:cNvPr id="29"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0"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1"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2" name="Freeform 45"/>
          <p:cNvSpPr>
            <a:spLocks noEditPoints="1"/>
          </p:cNvSpPr>
          <p:nvPr/>
        </p:nvSpPr>
        <p:spPr bwMode="auto">
          <a:xfrm>
            <a:off x="2158517" y="670906"/>
            <a:ext cx="636555" cy="63758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A1835E"/>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33" name="Group 125"/>
          <p:cNvGrpSpPr/>
          <p:nvPr/>
        </p:nvGrpSpPr>
        <p:grpSpPr>
          <a:xfrm>
            <a:off x="4038015" y="3138989"/>
            <a:ext cx="657336" cy="657336"/>
            <a:chOff x="8089901" y="4441825"/>
            <a:chExt cx="1016000" cy="1016000"/>
          </a:xfrm>
          <a:solidFill>
            <a:srgbClr val="C42A13">
              <a:lumMod val="60000"/>
              <a:lumOff val="40000"/>
            </a:srgbClr>
          </a:solidFill>
        </p:grpSpPr>
        <p:sp>
          <p:nvSpPr>
            <p:cNvPr id="34"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5"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36" name="Group 128"/>
          <p:cNvGrpSpPr/>
          <p:nvPr/>
        </p:nvGrpSpPr>
        <p:grpSpPr>
          <a:xfrm>
            <a:off x="3408411" y="1680525"/>
            <a:ext cx="534085" cy="533058"/>
            <a:chOff x="7116763" y="2187575"/>
            <a:chExt cx="825500" cy="823913"/>
          </a:xfrm>
          <a:solidFill>
            <a:srgbClr val="4C547C"/>
          </a:solidFill>
        </p:grpSpPr>
        <p:sp>
          <p:nvSpPr>
            <p:cNvPr id="37" name="Freeform 48"/>
            <p:cNvSpPr>
              <a:spLocks/>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8"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9" name="Freeform 50"/>
          <p:cNvSpPr>
            <a:spLocks noEditPoints="1"/>
          </p:cNvSpPr>
          <p:nvPr/>
        </p:nvSpPr>
        <p:spPr bwMode="auto">
          <a:xfrm>
            <a:off x="2633104" y="1309677"/>
            <a:ext cx="540089" cy="538163"/>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3" name="Freeform 53"/>
          <p:cNvSpPr>
            <a:spLocks noEditPoints="1"/>
          </p:cNvSpPr>
          <p:nvPr/>
        </p:nvSpPr>
        <p:spPr bwMode="auto">
          <a:xfrm>
            <a:off x="3731742" y="1013806"/>
            <a:ext cx="652632" cy="652463"/>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16749F"/>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4" name="Freeform 54"/>
          <p:cNvSpPr>
            <a:spLocks noEditPoints="1"/>
          </p:cNvSpPr>
          <p:nvPr/>
        </p:nvSpPr>
        <p:spPr bwMode="auto">
          <a:xfrm>
            <a:off x="1869715" y="1662102"/>
            <a:ext cx="538303" cy="538163"/>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45" name="Group 137"/>
          <p:cNvGrpSpPr/>
          <p:nvPr/>
        </p:nvGrpSpPr>
        <p:grpSpPr>
          <a:xfrm>
            <a:off x="3607666" y="2319373"/>
            <a:ext cx="575169" cy="575169"/>
            <a:chOff x="7424738" y="3175000"/>
            <a:chExt cx="889000" cy="889000"/>
          </a:xfrm>
          <a:solidFill>
            <a:srgbClr val="38B28A"/>
          </a:solidFill>
        </p:grpSpPr>
        <p:sp>
          <p:nvSpPr>
            <p:cNvPr id="46"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7" name="Freeform 56"/>
            <p:cNvSpPr>
              <a:spLocks/>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8" name="Freeform 57"/>
            <p:cNvSpPr>
              <a:spLocks/>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9"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0" name="Freeform 59"/>
            <p:cNvSpPr>
              <a:spLocks/>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1"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2" name="Freeform 61"/>
            <p:cNvSpPr>
              <a:spLocks/>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3"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4"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5" name="Freeform 64"/>
            <p:cNvSpPr>
              <a:spLocks/>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6" name="Group 148"/>
          <p:cNvGrpSpPr/>
          <p:nvPr/>
        </p:nvGrpSpPr>
        <p:grpSpPr>
          <a:xfrm>
            <a:off x="3301594" y="2965413"/>
            <a:ext cx="574142" cy="574142"/>
            <a:chOff x="6951663" y="4173538"/>
            <a:chExt cx="887413" cy="887413"/>
          </a:xfrm>
          <a:solidFill>
            <a:srgbClr val="A1835E"/>
          </a:solidFill>
        </p:grpSpPr>
        <p:sp>
          <p:nvSpPr>
            <p:cNvPr id="57" name="Freeform 65"/>
            <p:cNvSpPr>
              <a:spLocks/>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8"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9" name="Group 151"/>
          <p:cNvGrpSpPr/>
          <p:nvPr/>
        </p:nvGrpSpPr>
        <p:grpSpPr>
          <a:xfrm>
            <a:off x="1912972" y="2948978"/>
            <a:ext cx="579278" cy="577223"/>
            <a:chOff x="4805363" y="4148138"/>
            <a:chExt cx="895350" cy="892175"/>
          </a:xfrm>
          <a:solidFill>
            <a:srgbClr val="FFC000"/>
          </a:solidFill>
        </p:grpSpPr>
        <p:sp>
          <p:nvSpPr>
            <p:cNvPr id="60"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1"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2"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63" name="Freeform 145"/>
          <p:cNvSpPr>
            <a:spLocks noEditPoints="1"/>
          </p:cNvSpPr>
          <p:nvPr/>
        </p:nvSpPr>
        <p:spPr bwMode="auto">
          <a:xfrm>
            <a:off x="2260937" y="2599123"/>
            <a:ext cx="263792" cy="208955"/>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rgbClr val="16749F"/>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64" name="Group 156"/>
          <p:cNvGrpSpPr/>
          <p:nvPr/>
        </p:nvGrpSpPr>
        <p:grpSpPr>
          <a:xfrm>
            <a:off x="3297293" y="2668684"/>
            <a:ext cx="281490" cy="182929"/>
            <a:chOff x="7145338" y="3587750"/>
            <a:chExt cx="566738" cy="368300"/>
          </a:xfrm>
          <a:solidFill>
            <a:srgbClr val="FFC000"/>
          </a:solidFill>
        </p:grpSpPr>
        <p:sp>
          <p:nvSpPr>
            <p:cNvPr id="65"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6"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7"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8"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9"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0" name="Group 162"/>
          <p:cNvGrpSpPr/>
          <p:nvPr/>
        </p:nvGrpSpPr>
        <p:grpSpPr>
          <a:xfrm>
            <a:off x="2266741" y="2223977"/>
            <a:ext cx="321703" cy="220777"/>
            <a:chOff x="5070476" y="2692400"/>
            <a:chExt cx="647700" cy="444500"/>
          </a:xfrm>
          <a:solidFill>
            <a:schemeClr val="bg1">
              <a:lumMod val="95000"/>
            </a:schemeClr>
          </a:solidFill>
        </p:grpSpPr>
        <p:sp>
          <p:nvSpPr>
            <p:cNvPr id="7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2"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73" name="Freeform 153"/>
          <p:cNvSpPr>
            <a:spLocks noEditPoints="1"/>
          </p:cNvSpPr>
          <p:nvPr/>
        </p:nvSpPr>
        <p:spPr bwMode="auto">
          <a:xfrm>
            <a:off x="3121388" y="2892612"/>
            <a:ext cx="222705" cy="242888"/>
          </a:xfrm>
          <a:custGeom>
            <a:avLst/>
            <a:gdLst>
              <a:gd name="T0" fmla="*/ 650581538 w 282"/>
              <a:gd name="T1" fmla="*/ 0 h 308"/>
              <a:gd name="T2" fmla="*/ 641730403 w 282"/>
              <a:gd name="T3" fmla="*/ 8842787 h 308"/>
              <a:gd name="T4" fmla="*/ 13276702 w 282"/>
              <a:gd name="T5" fmla="*/ 963922702 h 308"/>
              <a:gd name="T6" fmla="*/ 0 w 282"/>
              <a:gd name="T7" fmla="*/ 963922702 h 308"/>
              <a:gd name="T8" fmla="*/ 13276702 w 282"/>
              <a:gd name="T9" fmla="*/ 972767592 h 308"/>
              <a:gd name="T10" fmla="*/ 588621491 w 282"/>
              <a:gd name="T11" fmla="*/ 1361873367 h 308"/>
              <a:gd name="T12" fmla="*/ 597474731 w 282"/>
              <a:gd name="T13" fmla="*/ 1361873367 h 308"/>
              <a:gd name="T14" fmla="*/ 597474731 w 282"/>
              <a:gd name="T15" fmla="*/ 1361873367 h 308"/>
              <a:gd name="T16" fmla="*/ 1239205135 w 282"/>
              <a:gd name="T17" fmla="*/ 406793453 h 308"/>
              <a:gd name="T18" fmla="*/ 1248056269 w 282"/>
              <a:gd name="T19" fmla="*/ 397950665 h 308"/>
              <a:gd name="T20" fmla="*/ 1239205135 w 282"/>
              <a:gd name="T21" fmla="*/ 397950665 h 308"/>
              <a:gd name="T22" fmla="*/ 1102006235 w 282"/>
              <a:gd name="T23" fmla="*/ 300673696 h 308"/>
              <a:gd name="T24" fmla="*/ 1163968387 w 282"/>
              <a:gd name="T25" fmla="*/ 207819171 h 308"/>
              <a:gd name="T26" fmla="*/ 1163968387 w 282"/>
              <a:gd name="T27" fmla="*/ 198974281 h 308"/>
              <a:gd name="T28" fmla="*/ 1163968387 w 282"/>
              <a:gd name="T29" fmla="*/ 198974281 h 308"/>
              <a:gd name="T30" fmla="*/ 871868319 w 282"/>
              <a:gd name="T31" fmla="*/ 0 h 308"/>
              <a:gd name="T32" fmla="*/ 863017185 w 282"/>
              <a:gd name="T33" fmla="*/ 0 h 308"/>
              <a:gd name="T34" fmla="*/ 863017185 w 282"/>
              <a:gd name="T35" fmla="*/ 0 h 308"/>
              <a:gd name="T36" fmla="*/ 796631571 w 282"/>
              <a:gd name="T37" fmla="*/ 106119757 h 308"/>
              <a:gd name="T38" fmla="*/ 650581538 w 282"/>
              <a:gd name="T39" fmla="*/ 8842787 h 308"/>
              <a:gd name="T40" fmla="*/ 650581538 w 282"/>
              <a:gd name="T41" fmla="*/ 0 h 308"/>
              <a:gd name="T42" fmla="*/ 756799361 w 282"/>
              <a:gd name="T43" fmla="*/ 932971894 h 308"/>
              <a:gd name="T44" fmla="*/ 336355740 w 282"/>
              <a:gd name="T45" fmla="*/ 649985876 h 308"/>
              <a:gd name="T46" fmla="*/ 482405773 w 282"/>
              <a:gd name="T47" fmla="*/ 428901472 h 308"/>
              <a:gd name="T48" fmla="*/ 911700529 w 282"/>
              <a:gd name="T49" fmla="*/ 711887491 h 308"/>
              <a:gd name="T50" fmla="*/ 756799361 w 282"/>
              <a:gd name="T51" fmla="*/ 932971894 h 308"/>
              <a:gd name="T52" fmla="*/ 566493655 w 282"/>
              <a:gd name="T53" fmla="*/ 1211537570 h 308"/>
              <a:gd name="T54" fmla="*/ 150475601 w 282"/>
              <a:gd name="T55" fmla="*/ 932971894 h 308"/>
              <a:gd name="T56" fmla="*/ 296523529 w 282"/>
              <a:gd name="T57" fmla="*/ 711887491 h 308"/>
              <a:gd name="T58" fmla="*/ 725820391 w 282"/>
              <a:gd name="T59" fmla="*/ 994875612 h 308"/>
              <a:gd name="T60" fmla="*/ 566493655 w 282"/>
              <a:gd name="T61" fmla="*/ 1211537570 h 30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2" h="308">
                <a:moveTo>
                  <a:pt x="147" y="0"/>
                </a:moveTo>
                <a:lnTo>
                  <a:pt x="145" y="2"/>
                </a:lnTo>
                <a:lnTo>
                  <a:pt x="3" y="218"/>
                </a:lnTo>
                <a:lnTo>
                  <a:pt x="0" y="218"/>
                </a:lnTo>
                <a:lnTo>
                  <a:pt x="3" y="220"/>
                </a:lnTo>
                <a:lnTo>
                  <a:pt x="133" y="308"/>
                </a:lnTo>
                <a:lnTo>
                  <a:pt x="135" y="308"/>
                </a:lnTo>
                <a:lnTo>
                  <a:pt x="280" y="92"/>
                </a:lnTo>
                <a:lnTo>
                  <a:pt x="282" y="90"/>
                </a:lnTo>
                <a:lnTo>
                  <a:pt x="280" y="90"/>
                </a:lnTo>
                <a:lnTo>
                  <a:pt x="249" y="68"/>
                </a:lnTo>
                <a:lnTo>
                  <a:pt x="263" y="47"/>
                </a:lnTo>
                <a:lnTo>
                  <a:pt x="263" y="45"/>
                </a:lnTo>
                <a:lnTo>
                  <a:pt x="197"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66"/>
          <p:cNvGrpSpPr/>
          <p:nvPr/>
        </p:nvGrpSpPr>
        <p:grpSpPr>
          <a:xfrm>
            <a:off x="1565777" y="2911537"/>
            <a:ext cx="232603" cy="234969"/>
            <a:chOff x="3659188" y="4076700"/>
            <a:chExt cx="468313" cy="473075"/>
          </a:xfrm>
          <a:solidFill>
            <a:srgbClr val="4C547C"/>
          </a:solidFill>
        </p:grpSpPr>
        <p:sp>
          <p:nvSpPr>
            <p:cNvPr id="7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7" name="Group 169"/>
          <p:cNvGrpSpPr/>
          <p:nvPr/>
        </p:nvGrpSpPr>
        <p:grpSpPr>
          <a:xfrm>
            <a:off x="2496979" y="1836043"/>
            <a:ext cx="178986" cy="193968"/>
            <a:chOff x="5534026" y="1911350"/>
            <a:chExt cx="360362" cy="390525"/>
          </a:xfrm>
          <a:solidFill>
            <a:srgbClr val="4C547C"/>
          </a:solidFill>
        </p:grpSpPr>
        <p:sp>
          <p:nvSpPr>
            <p:cNvPr id="78" name="Freeform 156"/>
            <p:cNvSpPr>
              <a:spLocks/>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9" name="Freeform 157"/>
            <p:cNvSpPr>
              <a:spLocks/>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0" name="Freeform 158"/>
          <p:cNvSpPr>
            <a:spLocks noEditPoints="1"/>
          </p:cNvSpPr>
          <p:nvPr/>
        </p:nvSpPr>
        <p:spPr bwMode="auto">
          <a:xfrm>
            <a:off x="3245245" y="2277060"/>
            <a:ext cx="342989" cy="304205"/>
          </a:xfrm>
          <a:custGeom>
            <a:avLst/>
            <a:gdLst>
              <a:gd name="T0" fmla="*/ 2147483647 w 184"/>
              <a:gd name="T1" fmla="*/ 0 h 163"/>
              <a:gd name="T2" fmla="*/ 518633765 w 184"/>
              <a:gd name="T3" fmla="*/ 0 h 163"/>
              <a:gd name="T4" fmla="*/ 0 w 184"/>
              <a:gd name="T5" fmla="*/ 520390651 h 163"/>
              <a:gd name="T6" fmla="*/ 0 w 184"/>
              <a:gd name="T7" fmla="*/ 2147483647 h 163"/>
              <a:gd name="T8" fmla="*/ 518633765 w 184"/>
              <a:gd name="T9" fmla="*/ 2147483647 h 163"/>
              <a:gd name="T10" fmla="*/ 790295048 w 184"/>
              <a:gd name="T11" fmla="*/ 2147483647 h 163"/>
              <a:gd name="T12" fmla="*/ 790295048 w 184"/>
              <a:gd name="T13" fmla="*/ 2147483647 h 163"/>
              <a:gd name="T14" fmla="*/ 839692526 w 184"/>
              <a:gd name="T15" fmla="*/ 2147483647 h 163"/>
              <a:gd name="T16" fmla="*/ 1037267530 w 184"/>
              <a:gd name="T17" fmla="*/ 2147483647 h 163"/>
              <a:gd name="T18" fmla="*/ 2123922600 w 184"/>
              <a:gd name="T19" fmla="*/ 2147483647 h 163"/>
              <a:gd name="T20" fmla="*/ 2147483647 w 184"/>
              <a:gd name="T21" fmla="*/ 2147483647 h 163"/>
              <a:gd name="T22" fmla="*/ 2147483647 w 184"/>
              <a:gd name="T23" fmla="*/ 2147483647 h 163"/>
              <a:gd name="T24" fmla="*/ 2147483647 w 184"/>
              <a:gd name="T25" fmla="*/ 520390651 h 163"/>
              <a:gd name="T26" fmla="*/ 2147483647 w 184"/>
              <a:gd name="T27" fmla="*/ 0 h 163"/>
              <a:gd name="T28" fmla="*/ 938477543 w 184"/>
              <a:gd name="T29" fmla="*/ 792973149 h 163"/>
              <a:gd name="T30" fmla="*/ 2147483647 w 184"/>
              <a:gd name="T31" fmla="*/ 792973149 h 163"/>
              <a:gd name="T32" fmla="*/ 2147483647 w 184"/>
              <a:gd name="T33" fmla="*/ 941659036 h 163"/>
              <a:gd name="T34" fmla="*/ 2147483647 w 184"/>
              <a:gd name="T35" fmla="*/ 1065560624 h 163"/>
              <a:gd name="T36" fmla="*/ 938477543 w 184"/>
              <a:gd name="T37" fmla="*/ 1065560624 h 163"/>
              <a:gd name="T38" fmla="*/ 790295048 w 184"/>
              <a:gd name="T39" fmla="*/ 941659036 h 163"/>
              <a:gd name="T40" fmla="*/ 938477543 w 184"/>
              <a:gd name="T41" fmla="*/ 792973149 h 163"/>
              <a:gd name="T42" fmla="*/ 2000438843 w 184"/>
              <a:gd name="T43" fmla="*/ 2131121249 h 163"/>
              <a:gd name="T44" fmla="*/ 938477543 w 184"/>
              <a:gd name="T45" fmla="*/ 2131121249 h 163"/>
              <a:gd name="T46" fmla="*/ 790295048 w 184"/>
              <a:gd name="T47" fmla="*/ 2007214684 h 163"/>
              <a:gd name="T48" fmla="*/ 938477543 w 184"/>
              <a:gd name="T49" fmla="*/ 1883313096 h 163"/>
              <a:gd name="T50" fmla="*/ 2000438843 w 184"/>
              <a:gd name="T51" fmla="*/ 1883313096 h 163"/>
              <a:gd name="T52" fmla="*/ 2123922600 w 184"/>
              <a:gd name="T53" fmla="*/ 2007214684 h 163"/>
              <a:gd name="T54" fmla="*/ 2000438843 w 184"/>
              <a:gd name="T55" fmla="*/ 2131121249 h 163"/>
              <a:gd name="T56" fmla="*/ 2147483647 w 184"/>
              <a:gd name="T57" fmla="*/ 1610730598 h 163"/>
              <a:gd name="T58" fmla="*/ 938477543 w 184"/>
              <a:gd name="T59" fmla="*/ 1610730598 h 163"/>
              <a:gd name="T60" fmla="*/ 790295048 w 184"/>
              <a:gd name="T61" fmla="*/ 1462044711 h 163"/>
              <a:gd name="T62" fmla="*/ 938477543 w 184"/>
              <a:gd name="T63" fmla="*/ 1338143123 h 163"/>
              <a:gd name="T64" fmla="*/ 2147483647 w 184"/>
              <a:gd name="T65" fmla="*/ 1338143123 h 163"/>
              <a:gd name="T66" fmla="*/ 2147483647 w 184"/>
              <a:gd name="T67" fmla="*/ 1462044711 h 163"/>
              <a:gd name="T68" fmla="*/ 2147483647 w 184"/>
              <a:gd name="T69" fmla="*/ 1610730598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1" name="Group 173"/>
          <p:cNvGrpSpPr/>
          <p:nvPr/>
        </p:nvGrpSpPr>
        <p:grpSpPr>
          <a:xfrm>
            <a:off x="3887080" y="3002214"/>
            <a:ext cx="240488" cy="211314"/>
            <a:chOff x="8332788" y="4259263"/>
            <a:chExt cx="484188" cy="425449"/>
          </a:xfrm>
          <a:solidFill>
            <a:srgbClr val="16749F"/>
          </a:solidFill>
        </p:grpSpPr>
        <p:sp>
          <p:nvSpPr>
            <p:cNvPr id="82"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3"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4"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5" name="Freeform 162"/>
          <p:cNvSpPr>
            <a:spLocks/>
          </p:cNvSpPr>
          <p:nvPr/>
        </p:nvSpPr>
        <p:spPr bwMode="auto">
          <a:xfrm>
            <a:off x="3972907" y="2063937"/>
            <a:ext cx="213177" cy="197644"/>
          </a:xfrm>
          <a:custGeom>
            <a:avLst/>
            <a:gdLst>
              <a:gd name="T0" fmla="*/ 2147483647 w 114"/>
              <a:gd name="T1" fmla="*/ 1361564065 h 106"/>
              <a:gd name="T2" fmla="*/ 1464379098 w 114"/>
              <a:gd name="T3" fmla="*/ 940714640 h 106"/>
              <a:gd name="T4" fmla="*/ 1414740396 w 114"/>
              <a:gd name="T5" fmla="*/ 1064496807 h 106"/>
              <a:gd name="T6" fmla="*/ 1389918552 w 114"/>
              <a:gd name="T7" fmla="*/ 940714640 h 106"/>
              <a:gd name="T8" fmla="*/ 148921091 w 114"/>
              <a:gd name="T9" fmla="*/ 841693878 h 106"/>
              <a:gd name="T10" fmla="*/ 1092081355 w 114"/>
              <a:gd name="T11" fmla="*/ 2147483647 h 106"/>
              <a:gd name="T12" fmla="*/ 1092081355 w 114"/>
              <a:gd name="T13" fmla="*/ 2147483647 h 106"/>
              <a:gd name="T14" fmla="*/ 1092081355 w 114"/>
              <a:gd name="T15" fmla="*/ 2147483647 h 106"/>
              <a:gd name="T16" fmla="*/ 1092081355 w 114"/>
              <a:gd name="T17" fmla="*/ 2147483647 h 106"/>
              <a:gd name="T18" fmla="*/ 1092081355 w 114"/>
              <a:gd name="T19" fmla="*/ 2147483647 h 106"/>
              <a:gd name="T20" fmla="*/ 2147483647 w 114"/>
              <a:gd name="T21" fmla="*/ 1361564065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63"/>
          <p:cNvSpPr>
            <a:spLocks noEditPoints="1"/>
          </p:cNvSpPr>
          <p:nvPr/>
        </p:nvSpPr>
        <p:spPr bwMode="auto">
          <a:xfrm>
            <a:off x="1763126" y="3424227"/>
            <a:ext cx="253669" cy="214908"/>
          </a:xfrm>
          <a:custGeom>
            <a:avLst/>
            <a:gdLst>
              <a:gd name="T0" fmla="*/ 49497363 w 136"/>
              <a:gd name="T1" fmla="*/ 795977976 h 115"/>
              <a:gd name="T2" fmla="*/ 0 w 136"/>
              <a:gd name="T3" fmla="*/ 870598887 h 115"/>
              <a:gd name="T4" fmla="*/ 49497363 w 136"/>
              <a:gd name="T5" fmla="*/ 970096757 h 115"/>
              <a:gd name="T6" fmla="*/ 346481540 w 136"/>
              <a:gd name="T7" fmla="*/ 1268590367 h 115"/>
              <a:gd name="T8" fmla="*/ 1930397152 w 136"/>
              <a:gd name="T9" fmla="*/ 2147483647 h 115"/>
              <a:gd name="T10" fmla="*/ 2147483647 w 136"/>
              <a:gd name="T11" fmla="*/ 1392960212 h 115"/>
              <a:gd name="T12" fmla="*/ 2147483647 w 136"/>
              <a:gd name="T13" fmla="*/ 1567078993 h 115"/>
              <a:gd name="T14" fmla="*/ 2147483647 w 136"/>
              <a:gd name="T15" fmla="*/ 1144215537 h 115"/>
              <a:gd name="T16" fmla="*/ 2147483647 w 136"/>
              <a:gd name="T17" fmla="*/ 994968733 h 115"/>
              <a:gd name="T18" fmla="*/ 1385926160 w 136"/>
              <a:gd name="T19" fmla="*/ 0 h 115"/>
              <a:gd name="T20" fmla="*/ 470224947 w 136"/>
              <a:gd name="T21" fmla="*/ 596982236 h 115"/>
              <a:gd name="T22" fmla="*/ 49497363 w 136"/>
              <a:gd name="T23" fmla="*/ 795977976 h 115"/>
              <a:gd name="T24" fmla="*/ 866203850 w 136"/>
              <a:gd name="T25" fmla="*/ 970096757 h 115"/>
              <a:gd name="T26" fmla="*/ 717711762 w 136"/>
              <a:gd name="T27" fmla="*/ 820849952 h 115"/>
              <a:gd name="T28" fmla="*/ 866203850 w 136"/>
              <a:gd name="T29" fmla="*/ 671603147 h 115"/>
              <a:gd name="T30" fmla="*/ 1014695939 w 136"/>
              <a:gd name="T31" fmla="*/ 820849952 h 115"/>
              <a:gd name="T32" fmla="*/ 866203850 w 136"/>
              <a:gd name="T33" fmla="*/ 970096757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rgbClr val="C42A13"/>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64"/>
          <p:cNvSpPr>
            <a:spLocks noEditPoints="1"/>
          </p:cNvSpPr>
          <p:nvPr/>
        </p:nvSpPr>
        <p:spPr bwMode="auto">
          <a:xfrm>
            <a:off x="2525921" y="2924164"/>
            <a:ext cx="177449" cy="250031"/>
          </a:xfrm>
          <a:custGeom>
            <a:avLst/>
            <a:gdLst>
              <a:gd name="T0" fmla="*/ 1165233522 w 95"/>
              <a:gd name="T1" fmla="*/ 0 h 134"/>
              <a:gd name="T2" fmla="*/ 0 w 95"/>
              <a:gd name="T3" fmla="*/ 1163249866 h 134"/>
              <a:gd name="T4" fmla="*/ 1165233522 w 95"/>
              <a:gd name="T5" fmla="*/ 2147483647 h 134"/>
              <a:gd name="T6" fmla="*/ 2147483647 w 95"/>
              <a:gd name="T7" fmla="*/ 1163249866 h 134"/>
              <a:gd name="T8" fmla="*/ 1165233522 w 95"/>
              <a:gd name="T9" fmla="*/ 0 h 134"/>
              <a:gd name="T10" fmla="*/ 1165233522 w 95"/>
              <a:gd name="T11" fmla="*/ 1361249737 h 134"/>
              <a:gd name="T12" fmla="*/ 793351755 w 95"/>
              <a:gd name="T13" fmla="*/ 989999356 h 134"/>
              <a:gd name="T14" fmla="*/ 1165233522 w 95"/>
              <a:gd name="T15" fmla="*/ 618748976 h 134"/>
              <a:gd name="T16" fmla="*/ 1537120270 w 95"/>
              <a:gd name="T17" fmla="*/ 989999356 h 134"/>
              <a:gd name="T18" fmla="*/ 1165233522 w 95"/>
              <a:gd name="T19" fmla="*/ 1361249737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65"/>
          <p:cNvSpPr>
            <a:spLocks noEditPoints="1"/>
          </p:cNvSpPr>
          <p:nvPr/>
        </p:nvSpPr>
        <p:spPr bwMode="auto">
          <a:xfrm>
            <a:off x="3205944" y="1972260"/>
            <a:ext cx="132194" cy="188714"/>
          </a:xfrm>
          <a:custGeom>
            <a:avLst/>
            <a:gdLst>
              <a:gd name="T0" fmla="*/ 888815850 w 71"/>
              <a:gd name="T1" fmla="*/ 0 h 101"/>
              <a:gd name="T2" fmla="*/ 0 w 71"/>
              <a:gd name="T3" fmla="*/ 892465189 h 101"/>
              <a:gd name="T4" fmla="*/ 888815850 w 71"/>
              <a:gd name="T5" fmla="*/ 2147483647 h 101"/>
              <a:gd name="T6" fmla="*/ 1752942095 w 71"/>
              <a:gd name="T7" fmla="*/ 892465189 h 101"/>
              <a:gd name="T8" fmla="*/ 888815850 w 71"/>
              <a:gd name="T9" fmla="*/ 0 h 101"/>
              <a:gd name="T10" fmla="*/ 888815850 w 71"/>
              <a:gd name="T11" fmla="*/ 1016421179 h 101"/>
              <a:gd name="T12" fmla="*/ 617235160 w 71"/>
              <a:gd name="T13" fmla="*/ 743720991 h 101"/>
              <a:gd name="T14" fmla="*/ 888815850 w 71"/>
              <a:gd name="T15" fmla="*/ 471025785 h 101"/>
              <a:gd name="T16" fmla="*/ 1160396540 w 71"/>
              <a:gd name="T17" fmla="*/ 743720991 h 101"/>
              <a:gd name="T18" fmla="*/ 888815850 w 71"/>
              <a:gd name="T19" fmla="*/ 1016421179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9" name="Group 185"/>
          <p:cNvGrpSpPr/>
          <p:nvPr/>
        </p:nvGrpSpPr>
        <p:grpSpPr>
          <a:xfrm>
            <a:off x="2270683" y="3592789"/>
            <a:ext cx="298837" cy="339050"/>
            <a:chOff x="5078413" y="5448300"/>
            <a:chExt cx="601663" cy="682625"/>
          </a:xfrm>
          <a:solidFill>
            <a:srgbClr val="4C547C"/>
          </a:solidFill>
        </p:grpSpPr>
        <p:sp>
          <p:nvSpPr>
            <p:cNvPr id="90"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1"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2"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3"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4"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5"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6"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7"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98" name="Freeform 177"/>
          <p:cNvSpPr>
            <a:spLocks noEditPoints="1"/>
          </p:cNvSpPr>
          <p:nvPr/>
        </p:nvSpPr>
        <p:spPr bwMode="auto">
          <a:xfrm>
            <a:off x="2362167" y="1481127"/>
            <a:ext cx="203650" cy="264914"/>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rgbClr val="C42A13">
              <a:lumMod val="60000"/>
              <a:lumOff val="40000"/>
            </a:srgbClr>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99" name="Group 195"/>
          <p:cNvGrpSpPr/>
          <p:nvPr/>
        </p:nvGrpSpPr>
        <p:grpSpPr>
          <a:xfrm>
            <a:off x="3436855" y="1303815"/>
            <a:ext cx="271240" cy="276758"/>
            <a:chOff x="7426326" y="839788"/>
            <a:chExt cx="546100" cy="557212"/>
          </a:xfrm>
          <a:solidFill>
            <a:srgbClr val="4C547C"/>
          </a:solidFill>
        </p:grpSpPr>
        <p:sp>
          <p:nvSpPr>
            <p:cNvPr id="100"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1"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02" name="Freeform 180"/>
          <p:cNvSpPr>
            <a:spLocks/>
          </p:cNvSpPr>
          <p:nvPr/>
        </p:nvSpPr>
        <p:spPr bwMode="auto">
          <a:xfrm>
            <a:off x="3332779" y="3604011"/>
            <a:ext cx="204841" cy="241697"/>
          </a:xfrm>
          <a:custGeom>
            <a:avLst/>
            <a:gdLst>
              <a:gd name="T0" fmla="*/ 1751332771 w 110"/>
              <a:gd name="T1" fmla="*/ 2147483647 h 130"/>
              <a:gd name="T2" fmla="*/ 2147483647 w 110"/>
              <a:gd name="T3" fmla="*/ 1353993331 h 130"/>
              <a:gd name="T4" fmla="*/ 2147483647 w 110"/>
              <a:gd name="T5" fmla="*/ 320036410 h 130"/>
              <a:gd name="T6" fmla="*/ 1973332350 w 110"/>
              <a:gd name="T7" fmla="*/ 172326153 h 130"/>
              <a:gd name="T8" fmla="*/ 1011332519 w 110"/>
              <a:gd name="T9" fmla="*/ 541594358 h 130"/>
              <a:gd name="T10" fmla="*/ 172666891 w 110"/>
              <a:gd name="T11" fmla="*/ 2141766491 h 130"/>
              <a:gd name="T12" fmla="*/ 419335296 w 110"/>
              <a:gd name="T13" fmla="*/ 2147483647 h 130"/>
              <a:gd name="T14" fmla="*/ 443999158 w 110"/>
              <a:gd name="T15" fmla="*/ 2147483647 h 130"/>
              <a:gd name="T16" fmla="*/ 1331997475 w 110"/>
              <a:gd name="T17" fmla="*/ 2147483647 h 130"/>
              <a:gd name="T18" fmla="*/ 1923999662 w 110"/>
              <a:gd name="T19" fmla="*/ 1674024783 h 130"/>
              <a:gd name="T20" fmla="*/ 1726663945 w 110"/>
              <a:gd name="T21" fmla="*/ 1033956921 h 130"/>
              <a:gd name="T22" fmla="*/ 1702000083 w 110"/>
              <a:gd name="T23" fmla="*/ 1009341024 h 130"/>
              <a:gd name="T24" fmla="*/ 1085334034 w 110"/>
              <a:gd name="T25" fmla="*/ 1230903929 h 130"/>
              <a:gd name="T26" fmla="*/ 592002187 w 110"/>
              <a:gd name="T27" fmla="*/ 2141766491 h 130"/>
              <a:gd name="T28" fmla="*/ 814001766 w 110"/>
              <a:gd name="T29" fmla="*/ 2147483647 h 130"/>
              <a:gd name="T30" fmla="*/ 1307333613 w 110"/>
              <a:gd name="T31" fmla="*/ 1329372476 h 130"/>
              <a:gd name="T32" fmla="*/ 1578665880 w 110"/>
              <a:gd name="T33" fmla="*/ 1230903929 h 130"/>
              <a:gd name="T34" fmla="*/ 1627998568 w 110"/>
              <a:gd name="T35" fmla="*/ 1255519826 h 130"/>
              <a:gd name="T36" fmla="*/ 1702000083 w 110"/>
              <a:gd name="T37" fmla="*/ 1550935381 h 130"/>
              <a:gd name="T38" fmla="*/ 1109997895 w 110"/>
              <a:gd name="T39" fmla="*/ 2147483647 h 130"/>
              <a:gd name="T40" fmla="*/ 567333361 w 110"/>
              <a:gd name="T41" fmla="*/ 2147483647 h 130"/>
              <a:gd name="T42" fmla="*/ 345333782 w 110"/>
              <a:gd name="T43" fmla="*/ 2147483647 h 130"/>
              <a:gd name="T44" fmla="*/ 443999158 w 110"/>
              <a:gd name="T45" fmla="*/ 2141766491 h 130"/>
              <a:gd name="T46" fmla="*/ 1233332098 w 110"/>
              <a:gd name="T47" fmla="*/ 664688717 h 130"/>
              <a:gd name="T48" fmla="*/ 1849998147 w 110"/>
              <a:gd name="T49" fmla="*/ 393889059 h 130"/>
              <a:gd name="T50" fmla="*/ 2145999241 w 110"/>
              <a:gd name="T51" fmla="*/ 541594358 h 130"/>
              <a:gd name="T52" fmla="*/ 2147483647 w 110"/>
              <a:gd name="T53" fmla="*/ 1230903929 h 130"/>
              <a:gd name="T54" fmla="*/ 1529333192 w 110"/>
              <a:gd name="T55" fmla="*/ 2147483647 h 130"/>
              <a:gd name="T56" fmla="*/ 1751332771 w 110"/>
              <a:gd name="T57" fmla="*/ 214748364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3" name="Group 199"/>
          <p:cNvGrpSpPr/>
          <p:nvPr/>
        </p:nvGrpSpPr>
        <p:grpSpPr>
          <a:xfrm>
            <a:off x="1669856" y="2043415"/>
            <a:ext cx="186871" cy="257047"/>
            <a:chOff x="3868738" y="2328863"/>
            <a:chExt cx="376238" cy="517525"/>
          </a:xfrm>
          <a:solidFill>
            <a:srgbClr val="4C547C"/>
          </a:solidFill>
        </p:grpSpPr>
        <p:sp>
          <p:nvSpPr>
            <p:cNvPr id="104" name="Freeform 181"/>
            <p:cNvSpPr>
              <a:spLocks/>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5" name="Freeform 182"/>
            <p:cNvSpPr>
              <a:spLocks/>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06" name="Group 202"/>
          <p:cNvGrpSpPr/>
          <p:nvPr/>
        </p:nvGrpSpPr>
        <p:grpSpPr>
          <a:xfrm>
            <a:off x="3198731" y="1591612"/>
            <a:ext cx="242066" cy="234969"/>
            <a:chOff x="6946901" y="1419225"/>
            <a:chExt cx="487363" cy="473075"/>
          </a:xfrm>
          <a:solidFill>
            <a:srgbClr val="4C547C"/>
          </a:solidFill>
        </p:grpSpPr>
        <p:sp>
          <p:nvSpPr>
            <p:cNvPr id="107" name="Freeform 183"/>
            <p:cNvSpPr>
              <a:spLocks/>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8"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9"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0"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1"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2" name="Freeform 188"/>
          <p:cNvSpPr>
            <a:spLocks/>
          </p:cNvSpPr>
          <p:nvPr/>
        </p:nvSpPr>
        <p:spPr bwMode="auto">
          <a:xfrm>
            <a:off x="4006253" y="1743065"/>
            <a:ext cx="192336" cy="158353"/>
          </a:xfrm>
          <a:custGeom>
            <a:avLst/>
            <a:gdLst>
              <a:gd name="T0" fmla="*/ 892334071 w 244"/>
              <a:gd name="T1" fmla="*/ 0 h 201"/>
              <a:gd name="T2" fmla="*/ 388738742 w 244"/>
              <a:gd name="T3" fmla="*/ 499160563 h 201"/>
              <a:gd name="T4" fmla="*/ 198787740 w 244"/>
              <a:gd name="T5" fmla="*/ 313632676 h 201"/>
              <a:gd name="T6" fmla="*/ 0 w 244"/>
              <a:gd name="T7" fmla="*/ 512412855 h 201"/>
              <a:gd name="T8" fmla="*/ 189953103 w 244"/>
              <a:gd name="T9" fmla="*/ 697940742 h 201"/>
              <a:gd name="T10" fmla="*/ 388738742 w 244"/>
              <a:gd name="T11" fmla="*/ 887886760 h 201"/>
              <a:gd name="T12" fmla="*/ 587526482 w 244"/>
              <a:gd name="T13" fmla="*/ 697940742 h 201"/>
              <a:gd name="T14" fmla="*/ 1077867754 w 244"/>
              <a:gd name="T15" fmla="*/ 198780179 h 201"/>
              <a:gd name="T16" fmla="*/ 892334071 w 244"/>
              <a:gd name="T17" fmla="*/ 0 h 2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3" name="Group 209"/>
          <p:cNvGrpSpPr/>
          <p:nvPr/>
        </p:nvGrpSpPr>
        <p:grpSpPr>
          <a:xfrm>
            <a:off x="4125993" y="2806670"/>
            <a:ext cx="171890" cy="203429"/>
            <a:chOff x="8813801" y="3865563"/>
            <a:chExt cx="346075" cy="409574"/>
          </a:xfrm>
          <a:solidFill>
            <a:srgbClr val="4C547C"/>
          </a:solidFill>
        </p:grpSpPr>
        <p:sp>
          <p:nvSpPr>
            <p:cNvPr id="114" name="Freeform 189"/>
            <p:cNvSpPr>
              <a:spLocks/>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5" name="Freeform 190"/>
            <p:cNvSpPr>
              <a:spLocks/>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6" name="Group 212"/>
          <p:cNvGrpSpPr/>
          <p:nvPr/>
        </p:nvGrpSpPr>
        <p:grpSpPr>
          <a:xfrm>
            <a:off x="1744762" y="1698058"/>
            <a:ext cx="147447" cy="244430"/>
            <a:chOff x="4019551" y="1633538"/>
            <a:chExt cx="296862" cy="492124"/>
          </a:xfrm>
          <a:solidFill>
            <a:srgbClr val="4C547C"/>
          </a:solidFill>
        </p:grpSpPr>
        <p:sp>
          <p:nvSpPr>
            <p:cNvPr id="117" name="Freeform 191"/>
            <p:cNvSpPr>
              <a:spLocks/>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8" name="Freeform 192"/>
            <p:cNvSpPr>
              <a:spLocks/>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9" name="Freeform 193"/>
          <p:cNvSpPr>
            <a:spLocks noEditPoints="1"/>
          </p:cNvSpPr>
          <p:nvPr/>
        </p:nvSpPr>
        <p:spPr bwMode="auto">
          <a:xfrm>
            <a:off x="3797243" y="3396247"/>
            <a:ext cx="207223" cy="205383"/>
          </a:xfrm>
          <a:custGeom>
            <a:avLst/>
            <a:gdLst>
              <a:gd name="T0" fmla="*/ 1859148538 w 111"/>
              <a:gd name="T1" fmla="*/ 0 h 110"/>
              <a:gd name="T2" fmla="*/ 1983091442 w 111"/>
              <a:gd name="T3" fmla="*/ 0 h 110"/>
              <a:gd name="T4" fmla="*/ 2147483647 w 111"/>
              <a:gd name="T5" fmla="*/ 1064028330 h 110"/>
              <a:gd name="T6" fmla="*/ 1636048324 w 111"/>
              <a:gd name="T7" fmla="*/ 1212496589 h 110"/>
              <a:gd name="T8" fmla="*/ 1462529254 w 111"/>
              <a:gd name="T9" fmla="*/ 1360964848 h 110"/>
              <a:gd name="T10" fmla="*/ 966757638 w 111"/>
              <a:gd name="T11" fmla="*/ 1855860704 h 110"/>
              <a:gd name="T12" fmla="*/ 1189852874 w 111"/>
              <a:gd name="T13" fmla="*/ 2103311121 h 110"/>
              <a:gd name="T14" fmla="*/ 1090700542 w 111"/>
              <a:gd name="T15" fmla="*/ 2147483647 h 110"/>
              <a:gd name="T16" fmla="*/ 966757638 w 111"/>
              <a:gd name="T17" fmla="*/ 2147483647 h 110"/>
              <a:gd name="T18" fmla="*/ 718871830 w 111"/>
              <a:gd name="T19" fmla="*/ 2103311121 h 110"/>
              <a:gd name="T20" fmla="*/ 570138354 w 111"/>
              <a:gd name="T21" fmla="*/ 2147483647 h 110"/>
              <a:gd name="T22" fmla="*/ 793238568 w 111"/>
              <a:gd name="T23" fmla="*/ 2147483647 h 110"/>
              <a:gd name="T24" fmla="*/ 718871830 w 111"/>
              <a:gd name="T25" fmla="*/ 2147483647 h 110"/>
              <a:gd name="T26" fmla="*/ 570138354 w 111"/>
              <a:gd name="T27" fmla="*/ 2147483647 h 110"/>
              <a:gd name="T28" fmla="*/ 371828712 w 111"/>
              <a:gd name="T29" fmla="*/ 2147483647 h 110"/>
              <a:gd name="T30" fmla="*/ 322252546 w 111"/>
              <a:gd name="T31" fmla="*/ 2147483647 h 110"/>
              <a:gd name="T32" fmla="*/ 223100214 w 111"/>
              <a:gd name="T33" fmla="*/ 2147483647 h 110"/>
              <a:gd name="T34" fmla="*/ 0 w 111"/>
              <a:gd name="T35" fmla="*/ 2147483647 h 110"/>
              <a:gd name="T36" fmla="*/ 0 w 111"/>
              <a:gd name="T37" fmla="*/ 2147483647 h 110"/>
              <a:gd name="T38" fmla="*/ 198309642 w 111"/>
              <a:gd name="T39" fmla="*/ 2103311121 h 110"/>
              <a:gd name="T40" fmla="*/ 1363376922 w 111"/>
              <a:gd name="T41" fmla="*/ 940300632 h 110"/>
              <a:gd name="T42" fmla="*/ 1289010184 w 111"/>
              <a:gd name="T43" fmla="*/ 692855194 h 110"/>
              <a:gd name="T44" fmla="*/ 1859148538 w 111"/>
              <a:gd name="T45" fmla="*/ 0 h 110"/>
              <a:gd name="T46" fmla="*/ 1660838896 w 111"/>
              <a:gd name="T47" fmla="*/ 643364115 h 110"/>
              <a:gd name="T48" fmla="*/ 2147483647 w 111"/>
              <a:gd name="T49" fmla="*/ 767086834 h 110"/>
              <a:gd name="T50" fmla="*/ 1883939109 w 111"/>
              <a:gd name="T51" fmla="*/ 371173137 h 110"/>
              <a:gd name="T52" fmla="*/ 1660838896 w 111"/>
              <a:gd name="T53" fmla="*/ 643364115 h 11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rgbClr val="4C547C"/>
          </a:solidFill>
          <a:ln>
            <a:noFill/>
          </a:ln>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94"/>
          <p:cNvSpPr>
            <a:spLocks noEditPoints="1"/>
          </p:cNvSpPr>
          <p:nvPr/>
        </p:nvSpPr>
        <p:spPr bwMode="auto">
          <a:xfrm>
            <a:off x="1447528" y="2349093"/>
            <a:ext cx="237592" cy="188714"/>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rgbClr val="92AF27"/>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21" name="Group 217"/>
          <p:cNvGrpSpPr/>
          <p:nvPr/>
        </p:nvGrpSpPr>
        <p:grpSpPr>
          <a:xfrm>
            <a:off x="2108255" y="1322738"/>
            <a:ext cx="238912" cy="240488"/>
            <a:chOff x="4751388" y="877888"/>
            <a:chExt cx="481013" cy="484187"/>
          </a:xfrm>
          <a:solidFill>
            <a:srgbClr val="4C547C"/>
          </a:solidFill>
        </p:grpSpPr>
        <p:sp>
          <p:nvSpPr>
            <p:cNvPr id="122"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3"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4"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5"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6"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7" name="Freeform 200"/>
            <p:cNvSpPr>
              <a:spLocks/>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8" name="Freeform 201"/>
            <p:cNvSpPr>
              <a:spLocks/>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9" name="Freeform 202"/>
            <p:cNvSpPr>
              <a:spLocks/>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0" name="Freeform 203"/>
            <p:cNvSpPr>
              <a:spLocks/>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1" name="Freeform 204"/>
            <p:cNvSpPr>
              <a:spLocks/>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2" name="Freeform 205"/>
            <p:cNvSpPr>
              <a:spLocks/>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3" name="Freeform 206"/>
            <p:cNvSpPr>
              <a:spLocks/>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4" name="Freeform 207"/>
            <p:cNvSpPr>
              <a:spLocks/>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5" name="Freeform 208"/>
            <p:cNvSpPr>
              <a:spLocks/>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6" name="Freeform 209"/>
            <p:cNvSpPr>
              <a:spLocks/>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7" name="Freeform 210"/>
            <p:cNvSpPr>
              <a:spLocks/>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8" name="Freeform 211"/>
            <p:cNvSpPr>
              <a:spLocks/>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39" name="Freeform 212"/>
          <p:cNvSpPr>
            <a:spLocks/>
          </p:cNvSpPr>
          <p:nvPr/>
        </p:nvSpPr>
        <p:spPr bwMode="auto">
          <a:xfrm>
            <a:off x="4262304" y="2277059"/>
            <a:ext cx="55974" cy="57150"/>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0" name="Freeform 213"/>
          <p:cNvSpPr>
            <a:spLocks/>
          </p:cNvSpPr>
          <p:nvPr/>
        </p:nvSpPr>
        <p:spPr bwMode="auto">
          <a:xfrm>
            <a:off x="4211689" y="2330638"/>
            <a:ext cx="201268" cy="161925"/>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rgbClr val="38B28A"/>
          </a:solidFill>
          <a:ln>
            <a:noFill/>
          </a:ln>
        </p:spPr>
        <p:txBody>
          <a:bodyPr lIns="68566" tIns="34283" rIns="68566" bIns="34283"/>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1" name="Freeform 6"/>
          <p:cNvSpPr>
            <a:spLocks noEditPoints="1"/>
          </p:cNvSpPr>
          <p:nvPr/>
        </p:nvSpPr>
        <p:spPr bwMode="auto">
          <a:xfrm>
            <a:off x="2289519" y="3323024"/>
            <a:ext cx="1307052" cy="1393031"/>
          </a:xfrm>
          <a:custGeom>
            <a:avLst/>
            <a:gdLst>
              <a:gd name="T0" fmla="*/ 2147483647 w 957"/>
              <a:gd name="T1" fmla="*/ 2147483647 h 1020"/>
              <a:gd name="T2" fmla="*/ 2147483647 w 957"/>
              <a:gd name="T3" fmla="*/ 2147483647 h 1020"/>
              <a:gd name="T4" fmla="*/ 2147483647 w 957"/>
              <a:gd name="T5" fmla="*/ 2147483647 h 1020"/>
              <a:gd name="T6" fmla="*/ 2147483647 w 957"/>
              <a:gd name="T7" fmla="*/ 2147483647 h 1020"/>
              <a:gd name="T8" fmla="*/ 2147483647 w 957"/>
              <a:gd name="T9" fmla="*/ 2015739891 h 1020"/>
              <a:gd name="T10" fmla="*/ 2147483647 w 957"/>
              <a:gd name="T11" fmla="*/ 2147483647 h 1020"/>
              <a:gd name="T12" fmla="*/ 2147483647 w 957"/>
              <a:gd name="T13" fmla="*/ 2147483647 h 1020"/>
              <a:gd name="T14" fmla="*/ 2147483647 w 957"/>
              <a:gd name="T15" fmla="*/ 212181421 h 1020"/>
              <a:gd name="T16" fmla="*/ 2147483647 w 957"/>
              <a:gd name="T17" fmla="*/ 2147483647 h 1020"/>
              <a:gd name="T18" fmla="*/ 2147483647 w 957"/>
              <a:gd name="T19" fmla="*/ 2147483647 h 1020"/>
              <a:gd name="T20" fmla="*/ 2147483647 w 957"/>
              <a:gd name="T21" fmla="*/ 2147483647 h 1020"/>
              <a:gd name="T22" fmla="*/ 2147483647 w 957"/>
              <a:gd name="T23" fmla="*/ 2147483647 h 1020"/>
              <a:gd name="T24" fmla="*/ 2147483647 w 957"/>
              <a:gd name="T25" fmla="*/ 2147483647 h 1020"/>
              <a:gd name="T26" fmla="*/ 2147483647 w 957"/>
              <a:gd name="T27" fmla="*/ 2147483647 h 1020"/>
              <a:gd name="T28" fmla="*/ 2147483647 w 957"/>
              <a:gd name="T29" fmla="*/ 2147483647 h 1020"/>
              <a:gd name="T30" fmla="*/ 2147483647 w 957"/>
              <a:gd name="T31" fmla="*/ 2147483647 h 1020"/>
              <a:gd name="T32" fmla="*/ 2147483647 w 957"/>
              <a:gd name="T33" fmla="*/ 2147483647 h 1020"/>
              <a:gd name="T34" fmla="*/ 2147483647 w 957"/>
              <a:gd name="T35" fmla="*/ 2147483647 h 1020"/>
              <a:gd name="T36" fmla="*/ 2147483647 w 957"/>
              <a:gd name="T37" fmla="*/ 2147483647 h 1020"/>
              <a:gd name="T38" fmla="*/ 2147483647 w 957"/>
              <a:gd name="T39" fmla="*/ 2147483647 h 1020"/>
              <a:gd name="T40" fmla="*/ 2147483647 w 957"/>
              <a:gd name="T41" fmla="*/ 2147483647 h 1020"/>
              <a:gd name="T42" fmla="*/ 2147483647 w 957"/>
              <a:gd name="T43" fmla="*/ 2147483647 h 1020"/>
              <a:gd name="T44" fmla="*/ 2147483647 w 957"/>
              <a:gd name="T45" fmla="*/ 2147483647 h 1020"/>
              <a:gd name="T46" fmla="*/ 2147483647 w 957"/>
              <a:gd name="T47" fmla="*/ 2147483647 h 1020"/>
              <a:gd name="T48" fmla="*/ 2147483647 w 957"/>
              <a:gd name="T49" fmla="*/ 2147483647 h 1020"/>
              <a:gd name="T50" fmla="*/ 2147483647 w 957"/>
              <a:gd name="T51" fmla="*/ 2147483647 h 1020"/>
              <a:gd name="T52" fmla="*/ 2147483647 w 957"/>
              <a:gd name="T53" fmla="*/ 2147483647 h 1020"/>
              <a:gd name="T54" fmla="*/ 2147483647 w 957"/>
              <a:gd name="T55" fmla="*/ 212181421 h 1020"/>
              <a:gd name="T56" fmla="*/ 2147483647 w 957"/>
              <a:gd name="T57" fmla="*/ 464150729 h 1020"/>
              <a:gd name="T58" fmla="*/ 2147483647 w 957"/>
              <a:gd name="T59" fmla="*/ 212181421 h 1020"/>
              <a:gd name="T60" fmla="*/ 2147483647 w 957"/>
              <a:gd name="T61" fmla="*/ 2147483647 h 1020"/>
              <a:gd name="T62" fmla="*/ 2147483647 w 957"/>
              <a:gd name="T63" fmla="*/ 2147483647 h 1020"/>
              <a:gd name="T64" fmla="*/ 2147483647 w 957"/>
              <a:gd name="T65" fmla="*/ 2147483647 h 1020"/>
              <a:gd name="T66" fmla="*/ 2147483647 w 957"/>
              <a:gd name="T67" fmla="*/ 2147483647 h 1020"/>
              <a:gd name="T68" fmla="*/ 2147483647 w 957"/>
              <a:gd name="T69" fmla="*/ 2147483647 h 1020"/>
              <a:gd name="T70" fmla="*/ 2147483647 w 957"/>
              <a:gd name="T71" fmla="*/ 2147483647 h 1020"/>
              <a:gd name="T72" fmla="*/ 2147483647 w 957"/>
              <a:gd name="T73" fmla="*/ 2147483647 h 1020"/>
              <a:gd name="T74" fmla="*/ 2147483647 w 957"/>
              <a:gd name="T75" fmla="*/ 2147483647 h 1020"/>
              <a:gd name="T76" fmla="*/ 2147483647 w 957"/>
              <a:gd name="T77" fmla="*/ 2147483647 h 1020"/>
              <a:gd name="T78" fmla="*/ 2147483647 w 957"/>
              <a:gd name="T79" fmla="*/ 2147483647 h 1020"/>
              <a:gd name="T80" fmla="*/ 2147483647 w 957"/>
              <a:gd name="T81" fmla="*/ 2147483647 h 1020"/>
              <a:gd name="T82" fmla="*/ 2147483647 w 957"/>
              <a:gd name="T83" fmla="*/ 2147483647 h 1020"/>
              <a:gd name="T84" fmla="*/ 2147483647 w 957"/>
              <a:gd name="T85" fmla="*/ 2147483647 h 1020"/>
              <a:gd name="T86" fmla="*/ 2147483647 w 957"/>
              <a:gd name="T87" fmla="*/ 2147483647 h 1020"/>
              <a:gd name="T88" fmla="*/ 2147483647 w 957"/>
              <a:gd name="T89" fmla="*/ 2147483647 h 1020"/>
              <a:gd name="T90" fmla="*/ 2147483647 w 957"/>
              <a:gd name="T91" fmla="*/ 2147483647 h 1020"/>
              <a:gd name="T92" fmla="*/ 2147483647 w 957"/>
              <a:gd name="T93" fmla="*/ 2147483647 h 1020"/>
              <a:gd name="T94" fmla="*/ 2147483647 w 957"/>
              <a:gd name="T95" fmla="*/ 2147483647 h 1020"/>
              <a:gd name="T96" fmla="*/ 2147483647 w 957"/>
              <a:gd name="T97" fmla="*/ 1896387159 h 1020"/>
              <a:gd name="T98" fmla="*/ 2147483647 w 957"/>
              <a:gd name="T99" fmla="*/ 2147483647 h 1020"/>
              <a:gd name="T100" fmla="*/ 2147483647 w 957"/>
              <a:gd name="T101" fmla="*/ 2147483647 h 1020"/>
              <a:gd name="T102" fmla="*/ 2147483647 w 957"/>
              <a:gd name="T103" fmla="*/ 2147483647 h 1020"/>
              <a:gd name="T104" fmla="*/ 2147483647 w 957"/>
              <a:gd name="T105" fmla="*/ 2147483647 h 1020"/>
              <a:gd name="T106" fmla="*/ 2147483647 w 957"/>
              <a:gd name="T107" fmla="*/ 2147483647 h 1020"/>
              <a:gd name="T108" fmla="*/ 2147483647 w 957"/>
              <a:gd name="T109" fmla="*/ 2147483647 h 1020"/>
              <a:gd name="T110" fmla="*/ 39768440 w 957"/>
              <a:gd name="T111" fmla="*/ 2147483647 h 1020"/>
              <a:gd name="T112" fmla="*/ 2147483647 w 957"/>
              <a:gd name="T113" fmla="*/ 2147483647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A1835E"/>
          </a:solidFill>
          <a:ln>
            <a:noFill/>
          </a:ln>
          <a:extLst/>
        </p:spPr>
        <p:txBody>
          <a:bodyPr lIns="91422" tIns="45711" rIns="91422" bIns="4571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矩形 142"/>
          <p:cNvSpPr/>
          <p:nvPr/>
        </p:nvSpPr>
        <p:spPr>
          <a:xfrm>
            <a:off x="5456755" y="1861153"/>
            <a:ext cx="2622256" cy="461665"/>
          </a:xfrm>
          <a:prstGeom prst="rect">
            <a:avLst/>
          </a:prstGeom>
        </p:spPr>
        <p:txBody>
          <a:bodyPr wrap="none">
            <a:spAutoFit/>
          </a:bodyPr>
          <a:lstStyle/>
          <a:p>
            <a:r>
              <a:rPr lang="zh-CN" altLang="zh-CN" sz="2400" b="1" dirty="0">
                <a:solidFill>
                  <a:srgbClr val="635858"/>
                </a:solidFill>
                <a:latin typeface="微软雅黑" panose="020B0503020204020204" pitchFamily="34" charset="-122"/>
                <a:ea typeface="微软雅黑" panose="020B0503020204020204" pitchFamily="34" charset="-122"/>
              </a:rPr>
              <a:t>品牌</a:t>
            </a:r>
            <a:r>
              <a:rPr lang="en-US" altLang="zh-CN" sz="2400" b="1" dirty="0">
                <a:solidFill>
                  <a:srgbClr val="635858"/>
                </a:solidFill>
                <a:latin typeface="微软雅黑" panose="020B0503020204020204" pitchFamily="34" charset="-122"/>
                <a:ea typeface="微软雅黑" panose="020B0503020204020204" pitchFamily="34" charset="-122"/>
              </a:rPr>
              <a:t>LOGO</a:t>
            </a:r>
            <a:r>
              <a:rPr lang="zh-CN" altLang="zh-CN" sz="2400" b="1" dirty="0">
                <a:solidFill>
                  <a:srgbClr val="635858"/>
                </a:solidFill>
                <a:latin typeface="微软雅黑" panose="020B0503020204020204" pitchFamily="34" charset="-122"/>
                <a:ea typeface="微软雅黑" panose="020B0503020204020204" pitchFamily="34" charset="-122"/>
              </a:rPr>
              <a:t>的解读</a:t>
            </a:r>
            <a:endParaRPr lang="zh-CN" altLang="en-US" sz="2400" b="1" dirty="0">
              <a:solidFill>
                <a:srgbClr val="635858"/>
              </a:solidFill>
              <a:latin typeface="微软雅黑" panose="020B0503020204020204" pitchFamily="34" charset="-122"/>
              <a:ea typeface="微软雅黑" panose="020B0503020204020204" pitchFamily="34" charset="-122"/>
            </a:endParaRPr>
          </a:p>
        </p:txBody>
      </p:sp>
      <p:sp>
        <p:nvSpPr>
          <p:cNvPr id="145" name="矩形 144"/>
          <p:cNvSpPr/>
          <p:nvPr/>
        </p:nvSpPr>
        <p:spPr>
          <a:xfrm>
            <a:off x="5456755" y="2516890"/>
            <a:ext cx="2944350" cy="553998"/>
          </a:xfrm>
          <a:prstGeom prst="rect">
            <a:avLst/>
          </a:prstGeom>
        </p:spPr>
        <p:txBody>
          <a:bodyPr wrap="square">
            <a:spAutoFit/>
          </a:bodyPr>
          <a:lstStyle/>
          <a:p>
            <a:r>
              <a:rPr lang="zh-CN" altLang="en-US" sz="1000" dirty="0" smtClean="0">
                <a:solidFill>
                  <a:srgbClr val="635858"/>
                </a:solidFill>
                <a:latin typeface="微软雅黑" panose="020B0503020204020204" pitchFamily="34" charset="-122"/>
                <a:ea typeface="微软雅黑" panose="020B0503020204020204" pitchFamily="34" charset="-122"/>
              </a:rPr>
              <a:t>每一个人都生活在自己的圈子中，想让自己的生活和工作有所上升，必须走出自己的圈子，才能求得突破和创新，人生才得以改变</a:t>
            </a:r>
            <a:r>
              <a:rPr lang="en-US" altLang="zh-CN" sz="1000" dirty="0" smtClean="0">
                <a:solidFill>
                  <a:srgbClr val="635858"/>
                </a:solidFill>
                <a:latin typeface="微软雅黑" panose="020B0503020204020204" pitchFamily="34" charset="-122"/>
                <a:ea typeface="微软雅黑" panose="020B0503020204020204" pitchFamily="34" charset="-122"/>
              </a:rPr>
              <a:t>……</a:t>
            </a:r>
            <a:endParaRPr lang="zh-CN" altLang="en-US" sz="1000" dirty="0">
              <a:solidFill>
                <a:srgbClr val="635858"/>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374919" y="2424562"/>
            <a:ext cx="669235" cy="669235"/>
            <a:chOff x="4374919" y="2424562"/>
            <a:chExt cx="669235" cy="669235"/>
          </a:xfrm>
        </p:grpSpPr>
        <p:sp>
          <p:nvSpPr>
            <p:cNvPr id="142" name="椭圆 141"/>
            <p:cNvSpPr/>
            <p:nvPr/>
          </p:nvSpPr>
          <p:spPr>
            <a:xfrm>
              <a:off x="4374919" y="2424562"/>
              <a:ext cx="669235" cy="669235"/>
            </a:xfrm>
            <a:prstGeom prst="ellipse">
              <a:avLst/>
            </a:prstGeom>
            <a:solidFill>
              <a:srgbClr val="4C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KSO_Shape"/>
            <p:cNvSpPr>
              <a:spLocks/>
            </p:cNvSpPr>
            <p:nvPr/>
          </p:nvSpPr>
          <p:spPr bwMode="auto">
            <a:xfrm>
              <a:off x="4485941" y="2566575"/>
              <a:ext cx="411438" cy="454628"/>
            </a:xfrm>
            <a:custGeom>
              <a:avLst/>
              <a:gdLst>
                <a:gd name="T0" fmla="*/ 2147483646 w 5875"/>
                <a:gd name="T1" fmla="*/ 2147483646 h 6492"/>
                <a:gd name="T2" fmla="*/ 2147483646 w 5875"/>
                <a:gd name="T3" fmla="*/ 2147483646 h 6492"/>
                <a:gd name="T4" fmla="*/ 2147483646 w 5875"/>
                <a:gd name="T5" fmla="*/ 2147483646 h 6492"/>
                <a:gd name="T6" fmla="*/ 2147483646 w 5875"/>
                <a:gd name="T7" fmla="*/ 2147483646 h 6492"/>
                <a:gd name="T8" fmla="*/ 2147483646 w 5875"/>
                <a:gd name="T9" fmla="*/ 2147483646 h 6492"/>
                <a:gd name="T10" fmla="*/ 2147483646 w 5875"/>
                <a:gd name="T11" fmla="*/ 2147483646 h 6492"/>
                <a:gd name="T12" fmla="*/ 2147483646 w 5875"/>
                <a:gd name="T13" fmla="*/ 2147483646 h 6492"/>
                <a:gd name="T14" fmla="*/ 2147483646 w 5875"/>
                <a:gd name="T15" fmla="*/ 2147483646 h 6492"/>
                <a:gd name="T16" fmla="*/ 2147483646 w 5875"/>
                <a:gd name="T17" fmla="*/ 2147483646 h 6492"/>
                <a:gd name="T18" fmla="*/ 2147483646 w 5875"/>
                <a:gd name="T19" fmla="*/ 2147483646 h 6492"/>
                <a:gd name="T20" fmla="*/ 2147483646 w 5875"/>
                <a:gd name="T21" fmla="*/ 2147483646 h 6492"/>
                <a:gd name="T22" fmla="*/ 2147483646 w 5875"/>
                <a:gd name="T23" fmla="*/ 2147483646 h 6492"/>
                <a:gd name="T24" fmla="*/ 2147483646 w 5875"/>
                <a:gd name="T25" fmla="*/ 2147483646 h 6492"/>
                <a:gd name="T26" fmla="*/ 2147483646 w 5875"/>
                <a:gd name="T27" fmla="*/ 2147483646 h 6492"/>
                <a:gd name="T28" fmla="*/ 2147483646 w 5875"/>
                <a:gd name="T29" fmla="*/ 2147483646 h 6492"/>
                <a:gd name="T30" fmla="*/ 2147483646 w 5875"/>
                <a:gd name="T31" fmla="*/ 2147483646 h 6492"/>
                <a:gd name="T32" fmla="*/ 2147483646 w 5875"/>
                <a:gd name="T33" fmla="*/ 2147483646 h 6492"/>
                <a:gd name="T34" fmla="*/ 2147483646 w 5875"/>
                <a:gd name="T35" fmla="*/ 2147483646 h 6492"/>
                <a:gd name="T36" fmla="*/ 2147483646 w 5875"/>
                <a:gd name="T37" fmla="*/ 2147483646 h 6492"/>
                <a:gd name="T38" fmla="*/ 2147483646 w 5875"/>
                <a:gd name="T39" fmla="*/ 2147483646 h 6492"/>
                <a:gd name="T40" fmla="*/ 2147483646 w 5875"/>
                <a:gd name="T41" fmla="*/ 2147483646 h 6492"/>
                <a:gd name="T42" fmla="*/ 2147483646 w 5875"/>
                <a:gd name="T43" fmla="*/ 2147483646 h 6492"/>
                <a:gd name="T44" fmla="*/ 2147483646 w 5875"/>
                <a:gd name="T45" fmla="*/ 2147483646 h 6492"/>
                <a:gd name="T46" fmla="*/ 2147483646 w 5875"/>
                <a:gd name="T47" fmla="*/ 2147483646 h 6492"/>
                <a:gd name="T48" fmla="*/ 2147483646 w 5875"/>
                <a:gd name="T49" fmla="*/ 2147483646 h 6492"/>
                <a:gd name="T50" fmla="*/ 2147483646 w 5875"/>
                <a:gd name="T51" fmla="*/ 2147483646 h 6492"/>
                <a:gd name="T52" fmla="*/ 2147483646 w 5875"/>
                <a:gd name="T53" fmla="*/ 2147483646 h 6492"/>
                <a:gd name="T54" fmla="*/ 2147483646 w 5875"/>
                <a:gd name="T55" fmla="*/ 2147483646 h 6492"/>
                <a:gd name="T56" fmla="*/ 2147483646 w 5875"/>
                <a:gd name="T57" fmla="*/ 2147483646 h 6492"/>
                <a:gd name="T58" fmla="*/ 2147483646 w 5875"/>
                <a:gd name="T59" fmla="*/ 2147483646 h 6492"/>
                <a:gd name="T60" fmla="*/ 2147483646 w 5875"/>
                <a:gd name="T61" fmla="*/ 2147483646 h 6492"/>
                <a:gd name="T62" fmla="*/ 2147483646 w 5875"/>
                <a:gd name="T63" fmla="*/ 2147483646 h 6492"/>
                <a:gd name="T64" fmla="*/ 2147483646 w 5875"/>
                <a:gd name="T65" fmla="*/ 2147483646 h 6492"/>
                <a:gd name="T66" fmla="*/ 2147483646 w 5875"/>
                <a:gd name="T67" fmla="*/ 2147483646 h 6492"/>
                <a:gd name="T68" fmla="*/ 2147483646 w 5875"/>
                <a:gd name="T69" fmla="*/ 2147483646 h 6492"/>
                <a:gd name="T70" fmla="*/ 2147483646 w 5875"/>
                <a:gd name="T71" fmla="*/ 2147483646 h 6492"/>
                <a:gd name="T72" fmla="*/ 2147483646 w 5875"/>
                <a:gd name="T73" fmla="*/ 2147483646 h 6492"/>
                <a:gd name="T74" fmla="*/ 2147483646 w 5875"/>
                <a:gd name="T75" fmla="*/ 2147483646 h 6492"/>
                <a:gd name="T76" fmla="*/ 2147483646 w 5875"/>
                <a:gd name="T77" fmla="*/ 2147483646 h 6492"/>
                <a:gd name="T78" fmla="*/ 2147483646 w 5875"/>
                <a:gd name="T79" fmla="*/ 2147483646 h 6492"/>
                <a:gd name="T80" fmla="*/ 2147483646 w 5875"/>
                <a:gd name="T81" fmla="*/ 2147483646 h 6492"/>
                <a:gd name="T82" fmla="*/ 2147483646 w 5875"/>
                <a:gd name="T83" fmla="*/ 2147483646 h 6492"/>
                <a:gd name="T84" fmla="*/ 2147483646 w 5875"/>
                <a:gd name="T85" fmla="*/ 2147483646 h 6492"/>
                <a:gd name="T86" fmla="*/ 2147483646 w 5875"/>
                <a:gd name="T87" fmla="*/ 2147483646 h 6492"/>
                <a:gd name="T88" fmla="*/ 2147483646 w 5875"/>
                <a:gd name="T89" fmla="*/ 2147483646 h 6492"/>
                <a:gd name="T90" fmla="*/ 2147483646 w 5875"/>
                <a:gd name="T91" fmla="*/ 2147483646 h 6492"/>
                <a:gd name="T92" fmla="*/ 2147483646 w 5875"/>
                <a:gd name="T93" fmla="*/ 2147483646 h 6492"/>
                <a:gd name="T94" fmla="*/ 2147483646 w 5875"/>
                <a:gd name="T95" fmla="*/ 2147483646 h 6492"/>
                <a:gd name="T96" fmla="*/ 2147483646 w 5875"/>
                <a:gd name="T97" fmla="*/ 2147483646 h 6492"/>
                <a:gd name="T98" fmla="*/ 2147483646 w 5875"/>
                <a:gd name="T99" fmla="*/ 2147483646 h 6492"/>
                <a:gd name="T100" fmla="*/ 2147483646 w 5875"/>
                <a:gd name="T101" fmla="*/ 2147483646 h 6492"/>
                <a:gd name="T102" fmla="*/ 2147483646 w 5875"/>
                <a:gd name="T103" fmla="*/ 2147483646 h 6492"/>
                <a:gd name="T104" fmla="*/ 2147483646 w 5875"/>
                <a:gd name="T105" fmla="*/ 2147483646 h 6492"/>
                <a:gd name="T106" fmla="*/ 2147483646 w 5875"/>
                <a:gd name="T107" fmla="*/ 2147483646 h 6492"/>
                <a:gd name="T108" fmla="*/ 2147483646 w 5875"/>
                <a:gd name="T109" fmla="*/ 2147483646 h 6492"/>
                <a:gd name="T110" fmla="*/ 2147483646 w 5875"/>
                <a:gd name="T111" fmla="*/ 2147483646 h 6492"/>
                <a:gd name="T112" fmla="*/ 2147483646 w 5875"/>
                <a:gd name="T113" fmla="*/ 0 h 64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75" h="6492">
                  <a:moveTo>
                    <a:pt x="4359" y="5798"/>
                  </a:moveTo>
                  <a:lnTo>
                    <a:pt x="4257" y="5369"/>
                  </a:lnTo>
                  <a:lnTo>
                    <a:pt x="4271" y="5361"/>
                  </a:lnTo>
                  <a:lnTo>
                    <a:pt x="4284" y="5354"/>
                  </a:lnTo>
                  <a:lnTo>
                    <a:pt x="4298" y="5346"/>
                  </a:lnTo>
                  <a:lnTo>
                    <a:pt x="4310" y="5336"/>
                  </a:lnTo>
                  <a:lnTo>
                    <a:pt x="4321" y="5326"/>
                  </a:lnTo>
                  <a:lnTo>
                    <a:pt x="4332" y="5315"/>
                  </a:lnTo>
                  <a:lnTo>
                    <a:pt x="4342" y="5303"/>
                  </a:lnTo>
                  <a:lnTo>
                    <a:pt x="4352" y="5291"/>
                  </a:lnTo>
                  <a:lnTo>
                    <a:pt x="4361" y="5277"/>
                  </a:lnTo>
                  <a:lnTo>
                    <a:pt x="4369" y="5264"/>
                  </a:lnTo>
                  <a:lnTo>
                    <a:pt x="4377" y="5250"/>
                  </a:lnTo>
                  <a:lnTo>
                    <a:pt x="4385" y="5234"/>
                  </a:lnTo>
                  <a:lnTo>
                    <a:pt x="4398" y="5202"/>
                  </a:lnTo>
                  <a:lnTo>
                    <a:pt x="4410" y="5168"/>
                  </a:lnTo>
                  <a:lnTo>
                    <a:pt x="4420" y="5131"/>
                  </a:lnTo>
                  <a:lnTo>
                    <a:pt x="4430" y="5093"/>
                  </a:lnTo>
                  <a:lnTo>
                    <a:pt x="4438" y="5052"/>
                  </a:lnTo>
                  <a:lnTo>
                    <a:pt x="4446" y="5010"/>
                  </a:lnTo>
                  <a:lnTo>
                    <a:pt x="4460" y="4919"/>
                  </a:lnTo>
                  <a:lnTo>
                    <a:pt x="4474" y="4825"/>
                  </a:lnTo>
                  <a:lnTo>
                    <a:pt x="4490" y="4726"/>
                  </a:lnTo>
                  <a:lnTo>
                    <a:pt x="4499" y="4675"/>
                  </a:lnTo>
                  <a:lnTo>
                    <a:pt x="4509" y="4624"/>
                  </a:lnTo>
                  <a:lnTo>
                    <a:pt x="4521" y="4572"/>
                  </a:lnTo>
                  <a:lnTo>
                    <a:pt x="4533" y="4520"/>
                  </a:lnTo>
                  <a:lnTo>
                    <a:pt x="4548" y="4468"/>
                  </a:lnTo>
                  <a:lnTo>
                    <a:pt x="4565" y="4416"/>
                  </a:lnTo>
                  <a:lnTo>
                    <a:pt x="4584" y="4364"/>
                  </a:lnTo>
                  <a:lnTo>
                    <a:pt x="4605" y="4312"/>
                  </a:lnTo>
                  <a:lnTo>
                    <a:pt x="4617" y="4287"/>
                  </a:lnTo>
                  <a:lnTo>
                    <a:pt x="4629" y="4260"/>
                  </a:lnTo>
                  <a:lnTo>
                    <a:pt x="4642" y="4235"/>
                  </a:lnTo>
                  <a:lnTo>
                    <a:pt x="4656" y="4211"/>
                  </a:lnTo>
                  <a:lnTo>
                    <a:pt x="4671" y="4185"/>
                  </a:lnTo>
                  <a:lnTo>
                    <a:pt x="4687" y="4160"/>
                  </a:lnTo>
                  <a:lnTo>
                    <a:pt x="4702" y="4136"/>
                  </a:lnTo>
                  <a:lnTo>
                    <a:pt x="4720" y="4111"/>
                  </a:lnTo>
                  <a:lnTo>
                    <a:pt x="4737" y="4087"/>
                  </a:lnTo>
                  <a:lnTo>
                    <a:pt x="4756" y="4064"/>
                  </a:lnTo>
                  <a:lnTo>
                    <a:pt x="4776" y="4039"/>
                  </a:lnTo>
                  <a:lnTo>
                    <a:pt x="4797" y="4016"/>
                  </a:lnTo>
                  <a:lnTo>
                    <a:pt x="4253" y="4016"/>
                  </a:lnTo>
                  <a:lnTo>
                    <a:pt x="4218" y="4034"/>
                  </a:lnTo>
                  <a:lnTo>
                    <a:pt x="4184" y="4053"/>
                  </a:lnTo>
                  <a:lnTo>
                    <a:pt x="4152" y="4074"/>
                  </a:lnTo>
                  <a:lnTo>
                    <a:pt x="4121" y="4095"/>
                  </a:lnTo>
                  <a:lnTo>
                    <a:pt x="4092" y="4117"/>
                  </a:lnTo>
                  <a:lnTo>
                    <a:pt x="4063" y="4141"/>
                  </a:lnTo>
                  <a:lnTo>
                    <a:pt x="4037" y="4165"/>
                  </a:lnTo>
                  <a:lnTo>
                    <a:pt x="4010" y="4191"/>
                  </a:lnTo>
                  <a:lnTo>
                    <a:pt x="3986" y="4216"/>
                  </a:lnTo>
                  <a:lnTo>
                    <a:pt x="3960" y="4242"/>
                  </a:lnTo>
                  <a:lnTo>
                    <a:pt x="3913" y="4295"/>
                  </a:lnTo>
                  <a:lnTo>
                    <a:pt x="3865" y="4348"/>
                  </a:lnTo>
                  <a:lnTo>
                    <a:pt x="3818" y="4400"/>
                  </a:lnTo>
                  <a:lnTo>
                    <a:pt x="3794" y="4424"/>
                  </a:lnTo>
                  <a:lnTo>
                    <a:pt x="3768" y="4448"/>
                  </a:lnTo>
                  <a:lnTo>
                    <a:pt x="3743" y="4473"/>
                  </a:lnTo>
                  <a:lnTo>
                    <a:pt x="3716" y="4495"/>
                  </a:lnTo>
                  <a:lnTo>
                    <a:pt x="3689" y="4517"/>
                  </a:lnTo>
                  <a:lnTo>
                    <a:pt x="3660" y="4537"/>
                  </a:lnTo>
                  <a:lnTo>
                    <a:pt x="3629" y="4556"/>
                  </a:lnTo>
                  <a:lnTo>
                    <a:pt x="3598" y="4573"/>
                  </a:lnTo>
                  <a:lnTo>
                    <a:pt x="3565" y="4589"/>
                  </a:lnTo>
                  <a:lnTo>
                    <a:pt x="3529" y="4602"/>
                  </a:lnTo>
                  <a:lnTo>
                    <a:pt x="3492" y="4614"/>
                  </a:lnTo>
                  <a:lnTo>
                    <a:pt x="3453" y="4624"/>
                  </a:lnTo>
                  <a:lnTo>
                    <a:pt x="3432" y="4629"/>
                  </a:lnTo>
                  <a:lnTo>
                    <a:pt x="3411" y="4632"/>
                  </a:lnTo>
                  <a:lnTo>
                    <a:pt x="3389" y="4634"/>
                  </a:lnTo>
                  <a:lnTo>
                    <a:pt x="3367" y="4637"/>
                  </a:lnTo>
                  <a:lnTo>
                    <a:pt x="3345" y="4638"/>
                  </a:lnTo>
                  <a:lnTo>
                    <a:pt x="3320" y="4640"/>
                  </a:lnTo>
                  <a:lnTo>
                    <a:pt x="3296" y="4640"/>
                  </a:lnTo>
                  <a:lnTo>
                    <a:pt x="3272" y="4640"/>
                  </a:lnTo>
                  <a:lnTo>
                    <a:pt x="3231" y="4638"/>
                  </a:lnTo>
                  <a:lnTo>
                    <a:pt x="3190" y="4636"/>
                  </a:lnTo>
                  <a:lnTo>
                    <a:pt x="3149" y="4632"/>
                  </a:lnTo>
                  <a:lnTo>
                    <a:pt x="3106" y="4627"/>
                  </a:lnTo>
                  <a:lnTo>
                    <a:pt x="3064" y="4622"/>
                  </a:lnTo>
                  <a:lnTo>
                    <a:pt x="3021" y="4615"/>
                  </a:lnTo>
                  <a:lnTo>
                    <a:pt x="2977" y="4608"/>
                  </a:lnTo>
                  <a:lnTo>
                    <a:pt x="2931" y="4599"/>
                  </a:lnTo>
                  <a:lnTo>
                    <a:pt x="2885" y="4589"/>
                  </a:lnTo>
                  <a:lnTo>
                    <a:pt x="2839" y="4578"/>
                  </a:lnTo>
                  <a:lnTo>
                    <a:pt x="2791" y="4566"/>
                  </a:lnTo>
                  <a:lnTo>
                    <a:pt x="2742" y="4552"/>
                  </a:lnTo>
                  <a:lnTo>
                    <a:pt x="2693" y="4537"/>
                  </a:lnTo>
                  <a:lnTo>
                    <a:pt x="2642" y="4521"/>
                  </a:lnTo>
                  <a:lnTo>
                    <a:pt x="2590" y="4505"/>
                  </a:lnTo>
                  <a:lnTo>
                    <a:pt x="2537" y="4486"/>
                  </a:lnTo>
                  <a:lnTo>
                    <a:pt x="2483" y="4466"/>
                  </a:lnTo>
                  <a:lnTo>
                    <a:pt x="2427" y="4446"/>
                  </a:lnTo>
                  <a:lnTo>
                    <a:pt x="2371" y="4424"/>
                  </a:lnTo>
                  <a:lnTo>
                    <a:pt x="2312" y="4401"/>
                  </a:lnTo>
                  <a:lnTo>
                    <a:pt x="2192" y="4350"/>
                  </a:lnTo>
                  <a:lnTo>
                    <a:pt x="2065" y="4295"/>
                  </a:lnTo>
                  <a:lnTo>
                    <a:pt x="1931" y="4233"/>
                  </a:lnTo>
                  <a:lnTo>
                    <a:pt x="1791" y="4166"/>
                  </a:lnTo>
                  <a:lnTo>
                    <a:pt x="1644" y="4095"/>
                  </a:lnTo>
                  <a:lnTo>
                    <a:pt x="1488" y="4016"/>
                  </a:lnTo>
                  <a:lnTo>
                    <a:pt x="746" y="4016"/>
                  </a:lnTo>
                  <a:lnTo>
                    <a:pt x="798" y="4059"/>
                  </a:lnTo>
                  <a:lnTo>
                    <a:pt x="852" y="4101"/>
                  </a:lnTo>
                  <a:lnTo>
                    <a:pt x="909" y="4143"/>
                  </a:lnTo>
                  <a:lnTo>
                    <a:pt x="966" y="4185"/>
                  </a:lnTo>
                  <a:lnTo>
                    <a:pt x="1025" y="4227"/>
                  </a:lnTo>
                  <a:lnTo>
                    <a:pt x="1086" y="4269"/>
                  </a:lnTo>
                  <a:lnTo>
                    <a:pt x="1146" y="4310"/>
                  </a:lnTo>
                  <a:lnTo>
                    <a:pt x="1209" y="4351"/>
                  </a:lnTo>
                  <a:lnTo>
                    <a:pt x="1336" y="4433"/>
                  </a:lnTo>
                  <a:lnTo>
                    <a:pt x="1468" y="4515"/>
                  </a:lnTo>
                  <a:lnTo>
                    <a:pt x="1601" y="4595"/>
                  </a:lnTo>
                  <a:lnTo>
                    <a:pt x="1733" y="4676"/>
                  </a:lnTo>
                  <a:lnTo>
                    <a:pt x="1867" y="4758"/>
                  </a:lnTo>
                  <a:lnTo>
                    <a:pt x="2000" y="4839"/>
                  </a:lnTo>
                  <a:lnTo>
                    <a:pt x="2130" y="4920"/>
                  </a:lnTo>
                  <a:lnTo>
                    <a:pt x="2258" y="5002"/>
                  </a:lnTo>
                  <a:lnTo>
                    <a:pt x="2321" y="5044"/>
                  </a:lnTo>
                  <a:lnTo>
                    <a:pt x="2382" y="5086"/>
                  </a:lnTo>
                  <a:lnTo>
                    <a:pt x="2443" y="5127"/>
                  </a:lnTo>
                  <a:lnTo>
                    <a:pt x="2501" y="5169"/>
                  </a:lnTo>
                  <a:lnTo>
                    <a:pt x="2559" y="5212"/>
                  </a:lnTo>
                  <a:lnTo>
                    <a:pt x="2614" y="5254"/>
                  </a:lnTo>
                  <a:lnTo>
                    <a:pt x="2668" y="5297"/>
                  </a:lnTo>
                  <a:lnTo>
                    <a:pt x="2721" y="5340"/>
                  </a:lnTo>
                  <a:lnTo>
                    <a:pt x="3052" y="5798"/>
                  </a:lnTo>
                  <a:lnTo>
                    <a:pt x="2687" y="5798"/>
                  </a:lnTo>
                  <a:lnTo>
                    <a:pt x="2687" y="6492"/>
                  </a:lnTo>
                  <a:lnTo>
                    <a:pt x="4845" y="6492"/>
                  </a:lnTo>
                  <a:lnTo>
                    <a:pt x="4845" y="5798"/>
                  </a:lnTo>
                  <a:lnTo>
                    <a:pt x="4359" y="5798"/>
                  </a:lnTo>
                  <a:close/>
                  <a:moveTo>
                    <a:pt x="2572" y="0"/>
                  </a:moveTo>
                  <a:lnTo>
                    <a:pt x="3265" y="0"/>
                  </a:lnTo>
                  <a:lnTo>
                    <a:pt x="3265" y="745"/>
                  </a:lnTo>
                  <a:lnTo>
                    <a:pt x="3319" y="754"/>
                  </a:lnTo>
                  <a:lnTo>
                    <a:pt x="3372" y="763"/>
                  </a:lnTo>
                  <a:lnTo>
                    <a:pt x="3424" y="774"/>
                  </a:lnTo>
                  <a:lnTo>
                    <a:pt x="3477" y="785"/>
                  </a:lnTo>
                  <a:lnTo>
                    <a:pt x="3529" y="798"/>
                  </a:lnTo>
                  <a:lnTo>
                    <a:pt x="3580" y="812"/>
                  </a:lnTo>
                  <a:lnTo>
                    <a:pt x="3631" y="827"/>
                  </a:lnTo>
                  <a:lnTo>
                    <a:pt x="3682" y="843"/>
                  </a:lnTo>
                  <a:lnTo>
                    <a:pt x="3732" y="859"/>
                  </a:lnTo>
                  <a:lnTo>
                    <a:pt x="3781" y="878"/>
                  </a:lnTo>
                  <a:lnTo>
                    <a:pt x="3831" y="897"/>
                  </a:lnTo>
                  <a:lnTo>
                    <a:pt x="3880" y="917"/>
                  </a:lnTo>
                  <a:lnTo>
                    <a:pt x="3927" y="938"/>
                  </a:lnTo>
                  <a:lnTo>
                    <a:pt x="3975" y="960"/>
                  </a:lnTo>
                  <a:lnTo>
                    <a:pt x="4022" y="982"/>
                  </a:lnTo>
                  <a:lnTo>
                    <a:pt x="4069" y="1006"/>
                  </a:lnTo>
                  <a:lnTo>
                    <a:pt x="4114" y="1031"/>
                  </a:lnTo>
                  <a:lnTo>
                    <a:pt x="4159" y="1056"/>
                  </a:lnTo>
                  <a:lnTo>
                    <a:pt x="4205" y="1082"/>
                  </a:lnTo>
                  <a:lnTo>
                    <a:pt x="4249" y="1110"/>
                  </a:lnTo>
                  <a:lnTo>
                    <a:pt x="4292" y="1139"/>
                  </a:lnTo>
                  <a:lnTo>
                    <a:pt x="4335" y="1168"/>
                  </a:lnTo>
                  <a:lnTo>
                    <a:pt x="4377" y="1197"/>
                  </a:lnTo>
                  <a:lnTo>
                    <a:pt x="4419" y="1228"/>
                  </a:lnTo>
                  <a:lnTo>
                    <a:pt x="4460" y="1260"/>
                  </a:lnTo>
                  <a:lnTo>
                    <a:pt x="4500" y="1292"/>
                  </a:lnTo>
                  <a:lnTo>
                    <a:pt x="4540" y="1327"/>
                  </a:lnTo>
                  <a:lnTo>
                    <a:pt x="4578" y="1360"/>
                  </a:lnTo>
                  <a:lnTo>
                    <a:pt x="4617" y="1395"/>
                  </a:lnTo>
                  <a:lnTo>
                    <a:pt x="4655" y="1431"/>
                  </a:lnTo>
                  <a:lnTo>
                    <a:pt x="4691" y="1467"/>
                  </a:lnTo>
                  <a:lnTo>
                    <a:pt x="4726" y="1505"/>
                  </a:lnTo>
                  <a:lnTo>
                    <a:pt x="4762" y="1542"/>
                  </a:lnTo>
                  <a:lnTo>
                    <a:pt x="4796" y="1581"/>
                  </a:lnTo>
                  <a:lnTo>
                    <a:pt x="4830" y="1621"/>
                  </a:lnTo>
                  <a:lnTo>
                    <a:pt x="4862" y="1661"/>
                  </a:lnTo>
                  <a:lnTo>
                    <a:pt x="4894" y="1701"/>
                  </a:lnTo>
                  <a:lnTo>
                    <a:pt x="4925" y="1742"/>
                  </a:lnTo>
                  <a:lnTo>
                    <a:pt x="4956" y="1784"/>
                  </a:lnTo>
                  <a:lnTo>
                    <a:pt x="4986" y="1827"/>
                  </a:lnTo>
                  <a:lnTo>
                    <a:pt x="5014" y="1871"/>
                  </a:lnTo>
                  <a:lnTo>
                    <a:pt x="5043" y="1915"/>
                  </a:lnTo>
                  <a:lnTo>
                    <a:pt x="5069" y="1959"/>
                  </a:lnTo>
                  <a:lnTo>
                    <a:pt x="5095" y="2004"/>
                  </a:lnTo>
                  <a:lnTo>
                    <a:pt x="5120" y="2050"/>
                  </a:lnTo>
                  <a:lnTo>
                    <a:pt x="5144" y="2096"/>
                  </a:lnTo>
                  <a:lnTo>
                    <a:pt x="5167" y="2143"/>
                  </a:lnTo>
                  <a:lnTo>
                    <a:pt x="5190" y="2190"/>
                  </a:lnTo>
                  <a:lnTo>
                    <a:pt x="5211" y="2238"/>
                  </a:lnTo>
                  <a:lnTo>
                    <a:pt x="5230" y="2286"/>
                  </a:lnTo>
                  <a:lnTo>
                    <a:pt x="5250" y="2336"/>
                  </a:lnTo>
                  <a:lnTo>
                    <a:pt x="5269" y="2385"/>
                  </a:lnTo>
                  <a:lnTo>
                    <a:pt x="5286" y="2434"/>
                  </a:lnTo>
                  <a:lnTo>
                    <a:pt x="5302" y="2485"/>
                  </a:lnTo>
                  <a:lnTo>
                    <a:pt x="5318" y="2536"/>
                  </a:lnTo>
                  <a:lnTo>
                    <a:pt x="5331" y="2587"/>
                  </a:lnTo>
                  <a:lnTo>
                    <a:pt x="5344" y="2639"/>
                  </a:lnTo>
                  <a:lnTo>
                    <a:pt x="5356" y="2691"/>
                  </a:lnTo>
                  <a:lnTo>
                    <a:pt x="5368" y="2744"/>
                  </a:lnTo>
                  <a:lnTo>
                    <a:pt x="5377" y="2797"/>
                  </a:lnTo>
                  <a:lnTo>
                    <a:pt x="5386" y="2850"/>
                  </a:lnTo>
                  <a:lnTo>
                    <a:pt x="5394" y="2904"/>
                  </a:lnTo>
                  <a:lnTo>
                    <a:pt x="5401" y="2957"/>
                  </a:lnTo>
                  <a:lnTo>
                    <a:pt x="5406" y="3012"/>
                  </a:lnTo>
                  <a:lnTo>
                    <a:pt x="1758" y="3012"/>
                  </a:lnTo>
                  <a:lnTo>
                    <a:pt x="1756" y="2954"/>
                  </a:lnTo>
                  <a:lnTo>
                    <a:pt x="1755" y="2896"/>
                  </a:lnTo>
                  <a:lnTo>
                    <a:pt x="1756" y="2839"/>
                  </a:lnTo>
                  <a:lnTo>
                    <a:pt x="1759" y="2781"/>
                  </a:lnTo>
                  <a:lnTo>
                    <a:pt x="1763" y="2724"/>
                  </a:lnTo>
                  <a:lnTo>
                    <a:pt x="1769" y="2666"/>
                  </a:lnTo>
                  <a:lnTo>
                    <a:pt x="1775" y="2610"/>
                  </a:lnTo>
                  <a:lnTo>
                    <a:pt x="1783" y="2553"/>
                  </a:lnTo>
                  <a:lnTo>
                    <a:pt x="1792" y="2496"/>
                  </a:lnTo>
                  <a:lnTo>
                    <a:pt x="1802" y="2440"/>
                  </a:lnTo>
                  <a:lnTo>
                    <a:pt x="1814" y="2384"/>
                  </a:lnTo>
                  <a:lnTo>
                    <a:pt x="1827" y="2327"/>
                  </a:lnTo>
                  <a:lnTo>
                    <a:pt x="1840" y="2272"/>
                  </a:lnTo>
                  <a:lnTo>
                    <a:pt x="1856" y="2215"/>
                  </a:lnTo>
                  <a:lnTo>
                    <a:pt x="1873" y="2160"/>
                  </a:lnTo>
                  <a:lnTo>
                    <a:pt x="1890" y="2105"/>
                  </a:lnTo>
                  <a:lnTo>
                    <a:pt x="1909" y="2050"/>
                  </a:lnTo>
                  <a:lnTo>
                    <a:pt x="1929" y="1994"/>
                  </a:lnTo>
                  <a:lnTo>
                    <a:pt x="1950" y="1940"/>
                  </a:lnTo>
                  <a:lnTo>
                    <a:pt x="1972" y="1885"/>
                  </a:lnTo>
                  <a:lnTo>
                    <a:pt x="1995" y="1831"/>
                  </a:lnTo>
                  <a:lnTo>
                    <a:pt x="2020" y="1776"/>
                  </a:lnTo>
                  <a:lnTo>
                    <a:pt x="2045" y="1721"/>
                  </a:lnTo>
                  <a:lnTo>
                    <a:pt x="2071" y="1667"/>
                  </a:lnTo>
                  <a:lnTo>
                    <a:pt x="2098" y="1613"/>
                  </a:lnTo>
                  <a:lnTo>
                    <a:pt x="2127" y="1559"/>
                  </a:lnTo>
                  <a:lnTo>
                    <a:pt x="2155" y="1505"/>
                  </a:lnTo>
                  <a:lnTo>
                    <a:pt x="2185" y="1452"/>
                  </a:lnTo>
                  <a:lnTo>
                    <a:pt x="2216" y="1398"/>
                  </a:lnTo>
                  <a:lnTo>
                    <a:pt x="2248" y="1344"/>
                  </a:lnTo>
                  <a:lnTo>
                    <a:pt x="2280" y="1291"/>
                  </a:lnTo>
                  <a:lnTo>
                    <a:pt x="2315" y="1238"/>
                  </a:lnTo>
                  <a:lnTo>
                    <a:pt x="2239" y="1275"/>
                  </a:lnTo>
                  <a:lnTo>
                    <a:pt x="2167" y="1312"/>
                  </a:lnTo>
                  <a:lnTo>
                    <a:pt x="2096" y="1351"/>
                  </a:lnTo>
                  <a:lnTo>
                    <a:pt x="2026" y="1391"/>
                  </a:lnTo>
                  <a:lnTo>
                    <a:pt x="1959" y="1433"/>
                  </a:lnTo>
                  <a:lnTo>
                    <a:pt x="1894" y="1475"/>
                  </a:lnTo>
                  <a:lnTo>
                    <a:pt x="1829" y="1519"/>
                  </a:lnTo>
                  <a:lnTo>
                    <a:pt x="1768" y="1563"/>
                  </a:lnTo>
                  <a:lnTo>
                    <a:pt x="1708" y="1610"/>
                  </a:lnTo>
                  <a:lnTo>
                    <a:pt x="1649" y="1656"/>
                  </a:lnTo>
                  <a:lnTo>
                    <a:pt x="1593" y="1705"/>
                  </a:lnTo>
                  <a:lnTo>
                    <a:pt x="1539" y="1755"/>
                  </a:lnTo>
                  <a:lnTo>
                    <a:pt x="1486" y="1805"/>
                  </a:lnTo>
                  <a:lnTo>
                    <a:pt x="1435" y="1857"/>
                  </a:lnTo>
                  <a:lnTo>
                    <a:pt x="1386" y="1910"/>
                  </a:lnTo>
                  <a:lnTo>
                    <a:pt x="1340" y="1966"/>
                  </a:lnTo>
                  <a:lnTo>
                    <a:pt x="1296" y="2021"/>
                  </a:lnTo>
                  <a:lnTo>
                    <a:pt x="1252" y="2078"/>
                  </a:lnTo>
                  <a:lnTo>
                    <a:pt x="1212" y="2136"/>
                  </a:lnTo>
                  <a:lnTo>
                    <a:pt x="1173" y="2196"/>
                  </a:lnTo>
                  <a:lnTo>
                    <a:pt x="1136" y="2256"/>
                  </a:lnTo>
                  <a:lnTo>
                    <a:pt x="1101" y="2319"/>
                  </a:lnTo>
                  <a:lnTo>
                    <a:pt x="1069" y="2382"/>
                  </a:lnTo>
                  <a:lnTo>
                    <a:pt x="1038" y="2447"/>
                  </a:lnTo>
                  <a:lnTo>
                    <a:pt x="1009" y="2513"/>
                  </a:lnTo>
                  <a:lnTo>
                    <a:pt x="983" y="2580"/>
                  </a:lnTo>
                  <a:lnTo>
                    <a:pt x="958" y="2649"/>
                  </a:lnTo>
                  <a:lnTo>
                    <a:pt x="935" y="2718"/>
                  </a:lnTo>
                  <a:lnTo>
                    <a:pt x="915" y="2790"/>
                  </a:lnTo>
                  <a:lnTo>
                    <a:pt x="897" y="2863"/>
                  </a:lnTo>
                  <a:lnTo>
                    <a:pt x="881" y="2937"/>
                  </a:lnTo>
                  <a:lnTo>
                    <a:pt x="867" y="3012"/>
                  </a:lnTo>
                  <a:lnTo>
                    <a:pt x="398" y="3012"/>
                  </a:lnTo>
                  <a:lnTo>
                    <a:pt x="404" y="2957"/>
                  </a:lnTo>
                  <a:lnTo>
                    <a:pt x="410" y="2903"/>
                  </a:lnTo>
                  <a:lnTo>
                    <a:pt x="418" y="2849"/>
                  </a:lnTo>
                  <a:lnTo>
                    <a:pt x="427" y="2795"/>
                  </a:lnTo>
                  <a:lnTo>
                    <a:pt x="437" y="2742"/>
                  </a:lnTo>
                  <a:lnTo>
                    <a:pt x="448" y="2689"/>
                  </a:lnTo>
                  <a:lnTo>
                    <a:pt x="460" y="2636"/>
                  </a:lnTo>
                  <a:lnTo>
                    <a:pt x="473" y="2584"/>
                  </a:lnTo>
                  <a:lnTo>
                    <a:pt x="488" y="2532"/>
                  </a:lnTo>
                  <a:lnTo>
                    <a:pt x="503" y="2481"/>
                  </a:lnTo>
                  <a:lnTo>
                    <a:pt x="520" y="2430"/>
                  </a:lnTo>
                  <a:lnTo>
                    <a:pt x="537" y="2379"/>
                  </a:lnTo>
                  <a:lnTo>
                    <a:pt x="556" y="2329"/>
                  </a:lnTo>
                  <a:lnTo>
                    <a:pt x="576" y="2280"/>
                  </a:lnTo>
                  <a:lnTo>
                    <a:pt x="596" y="2231"/>
                  </a:lnTo>
                  <a:lnTo>
                    <a:pt x="618" y="2182"/>
                  </a:lnTo>
                  <a:lnTo>
                    <a:pt x="640" y="2135"/>
                  </a:lnTo>
                  <a:lnTo>
                    <a:pt x="664" y="2087"/>
                  </a:lnTo>
                  <a:lnTo>
                    <a:pt x="689" y="2041"/>
                  </a:lnTo>
                  <a:lnTo>
                    <a:pt x="714" y="1996"/>
                  </a:lnTo>
                  <a:lnTo>
                    <a:pt x="741" y="1950"/>
                  </a:lnTo>
                  <a:lnTo>
                    <a:pt x="768" y="1905"/>
                  </a:lnTo>
                  <a:lnTo>
                    <a:pt x="796" y="1861"/>
                  </a:lnTo>
                  <a:lnTo>
                    <a:pt x="825" y="1818"/>
                  </a:lnTo>
                  <a:lnTo>
                    <a:pt x="856" y="1774"/>
                  </a:lnTo>
                  <a:lnTo>
                    <a:pt x="885" y="1731"/>
                  </a:lnTo>
                  <a:lnTo>
                    <a:pt x="918" y="1690"/>
                  </a:lnTo>
                  <a:lnTo>
                    <a:pt x="951" y="1650"/>
                  </a:lnTo>
                  <a:lnTo>
                    <a:pt x="984" y="1609"/>
                  </a:lnTo>
                  <a:lnTo>
                    <a:pt x="1018" y="1570"/>
                  </a:lnTo>
                  <a:lnTo>
                    <a:pt x="1052" y="1531"/>
                  </a:lnTo>
                  <a:lnTo>
                    <a:pt x="1089" y="1493"/>
                  </a:lnTo>
                  <a:lnTo>
                    <a:pt x="1125" y="1455"/>
                  </a:lnTo>
                  <a:lnTo>
                    <a:pt x="1162" y="1419"/>
                  </a:lnTo>
                  <a:lnTo>
                    <a:pt x="1201" y="1383"/>
                  </a:lnTo>
                  <a:lnTo>
                    <a:pt x="1239" y="1348"/>
                  </a:lnTo>
                  <a:lnTo>
                    <a:pt x="1279" y="1313"/>
                  </a:lnTo>
                  <a:lnTo>
                    <a:pt x="1319" y="1280"/>
                  </a:lnTo>
                  <a:lnTo>
                    <a:pt x="1360" y="1248"/>
                  </a:lnTo>
                  <a:lnTo>
                    <a:pt x="1402" y="1216"/>
                  </a:lnTo>
                  <a:lnTo>
                    <a:pt x="1444" y="1185"/>
                  </a:lnTo>
                  <a:lnTo>
                    <a:pt x="1487" y="1155"/>
                  </a:lnTo>
                  <a:lnTo>
                    <a:pt x="1530" y="1127"/>
                  </a:lnTo>
                  <a:lnTo>
                    <a:pt x="1574" y="1098"/>
                  </a:lnTo>
                  <a:lnTo>
                    <a:pt x="1619" y="1071"/>
                  </a:lnTo>
                  <a:lnTo>
                    <a:pt x="1665" y="1045"/>
                  </a:lnTo>
                  <a:lnTo>
                    <a:pt x="1711" y="1019"/>
                  </a:lnTo>
                  <a:lnTo>
                    <a:pt x="1758" y="995"/>
                  </a:lnTo>
                  <a:lnTo>
                    <a:pt x="1805" y="971"/>
                  </a:lnTo>
                  <a:lnTo>
                    <a:pt x="1853" y="949"/>
                  </a:lnTo>
                  <a:lnTo>
                    <a:pt x="1900" y="927"/>
                  </a:lnTo>
                  <a:lnTo>
                    <a:pt x="1950" y="907"/>
                  </a:lnTo>
                  <a:lnTo>
                    <a:pt x="1999" y="887"/>
                  </a:lnTo>
                  <a:lnTo>
                    <a:pt x="2048" y="868"/>
                  </a:lnTo>
                  <a:lnTo>
                    <a:pt x="2099" y="850"/>
                  </a:lnTo>
                  <a:lnTo>
                    <a:pt x="2150" y="834"/>
                  </a:lnTo>
                  <a:lnTo>
                    <a:pt x="2201" y="818"/>
                  </a:lnTo>
                  <a:lnTo>
                    <a:pt x="2253" y="804"/>
                  </a:lnTo>
                  <a:lnTo>
                    <a:pt x="2305" y="791"/>
                  </a:lnTo>
                  <a:lnTo>
                    <a:pt x="2358" y="778"/>
                  </a:lnTo>
                  <a:lnTo>
                    <a:pt x="2411" y="767"/>
                  </a:lnTo>
                  <a:lnTo>
                    <a:pt x="2464" y="757"/>
                  </a:lnTo>
                  <a:lnTo>
                    <a:pt x="2518" y="749"/>
                  </a:lnTo>
                  <a:lnTo>
                    <a:pt x="2572" y="741"/>
                  </a:lnTo>
                  <a:lnTo>
                    <a:pt x="2572" y="0"/>
                  </a:lnTo>
                  <a:close/>
                  <a:moveTo>
                    <a:pt x="0" y="3318"/>
                  </a:moveTo>
                  <a:lnTo>
                    <a:pt x="5875" y="3318"/>
                  </a:lnTo>
                  <a:lnTo>
                    <a:pt x="5875" y="3838"/>
                  </a:lnTo>
                  <a:lnTo>
                    <a:pt x="0" y="3838"/>
                  </a:lnTo>
                  <a:lnTo>
                    <a:pt x="0" y="3318"/>
                  </a:lnTo>
                  <a:close/>
                </a:path>
              </a:pathLst>
            </a:custGeom>
            <a:solidFill>
              <a:srgbClr val="262A3E"/>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48" name="椭圆 147"/>
          <p:cNvSpPr/>
          <p:nvPr/>
        </p:nvSpPr>
        <p:spPr>
          <a:xfrm>
            <a:off x="934278" y="1655397"/>
            <a:ext cx="636105" cy="6361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6" name="图片 1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4782" y="1722260"/>
            <a:ext cx="508924" cy="486306"/>
          </a:xfrm>
          <a:prstGeom prst="rect">
            <a:avLst/>
          </a:prstGeom>
        </p:spPr>
      </p:pic>
      <p:sp>
        <p:nvSpPr>
          <p:cNvPr id="157" name="椭圆 156"/>
          <p:cNvSpPr/>
          <p:nvPr/>
        </p:nvSpPr>
        <p:spPr>
          <a:xfrm>
            <a:off x="823336" y="2417936"/>
            <a:ext cx="669235" cy="669235"/>
          </a:xfrm>
          <a:prstGeom prst="ellipse">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4253" y="2492563"/>
            <a:ext cx="412608" cy="473379"/>
          </a:xfrm>
          <a:prstGeom prst="rect">
            <a:avLst/>
          </a:prstGeom>
        </p:spPr>
      </p:pic>
      <p:sp>
        <p:nvSpPr>
          <p:cNvPr id="160" name="矩形 159"/>
          <p:cNvSpPr/>
          <p:nvPr/>
        </p:nvSpPr>
        <p:spPr>
          <a:xfrm>
            <a:off x="5436096" y="3349038"/>
            <a:ext cx="3132589" cy="923330"/>
          </a:xfrm>
          <a:prstGeom prst="rect">
            <a:avLst/>
          </a:prstGeom>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5"/>
                  <a:stretch>
                    <a:fillRect/>
                  </a:stretch>
                </a:blipFill>
                <a:latin typeface="Impact" panose="020B0806030902050204" pitchFamily="34" charset="0"/>
              </a:rPr>
              <a:t>FREE●FUN</a:t>
            </a:r>
            <a:endParaRPr lang="zh-CN" altLang="en-US" sz="5400" dirty="0">
              <a:blipFill>
                <a:blip r:embed="rId5"/>
                <a:stretch>
                  <a:fillRect/>
                </a:stretch>
              </a:blipFill>
              <a:latin typeface="Impact" panose="020B0806030902050204" pitchFamily="34" charset="0"/>
            </a:endParaRPr>
          </a:p>
        </p:txBody>
      </p:sp>
      <p:pic>
        <p:nvPicPr>
          <p:cNvPr id="149" name="图片 1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43628" y="1375024"/>
            <a:ext cx="2500671" cy="426360"/>
          </a:xfrm>
          <a:prstGeom prst="rect">
            <a:avLst/>
          </a:prstGeom>
        </p:spPr>
      </p:pic>
    </p:spTree>
    <p:extLst>
      <p:ext uri="{BB962C8B-B14F-4D97-AF65-F5344CB8AC3E}">
        <p14:creationId xmlns:p14="http://schemas.microsoft.com/office/powerpoint/2010/main" val="132086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down)">
                                      <p:cBhvr>
                                        <p:cTn id="7" dur="500"/>
                                        <p:tgtEl>
                                          <p:spTgt spid="14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Effect transition="in" filter="fade">
                                      <p:cBhvr>
                                        <p:cTn id="58" dur="500"/>
                                        <p:tgtEl>
                                          <p:spTgt spid="33"/>
                                        </p:tgtEl>
                                      </p:cBhvr>
                                    </p:animEffect>
                                  </p:childTnLst>
                                </p:cTn>
                              </p:par>
                              <p:par>
                                <p:cTn id="59" presetID="53" presetClass="entr" presetSubtype="16"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53" presetClass="entr" presetSubtype="16"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par>
                                <p:cTn id="84" presetID="53" presetClass="entr" presetSubtype="16" fill="hold"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animEffect transition="in" filter="fade">
                                      <p:cBhvr>
                                        <p:cTn id="88" dur="500"/>
                                        <p:tgtEl>
                                          <p:spTgt spid="56"/>
                                        </p:tgtEl>
                                      </p:cBhvr>
                                    </p:animEffect>
                                  </p:childTnLst>
                                </p:cTn>
                              </p:par>
                              <p:par>
                                <p:cTn id="89" presetID="53" presetClass="entr" presetSubtype="16" fill="hold"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par>
                                <p:cTn id="94" presetID="53" presetClass="entr" presetSubtype="16" fill="hold"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animEffect transition="in" filter="fade">
                                      <p:cBhvr>
                                        <p:cTn id="98" dur="500"/>
                                        <p:tgtEl>
                                          <p:spTgt spid="63"/>
                                        </p:tgtEl>
                                      </p:cBhvr>
                                    </p:animEffect>
                                  </p:childTnLst>
                                </p:cTn>
                              </p:par>
                              <p:par>
                                <p:cTn id="99" presetID="53" presetClass="entr" presetSubtype="16"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 calcmode="lin" valueType="num">
                                      <p:cBhvr>
                                        <p:cTn id="101" dur="500" fill="hold"/>
                                        <p:tgtEl>
                                          <p:spTgt spid="64"/>
                                        </p:tgtEl>
                                        <p:attrNameLst>
                                          <p:attrName>ppt_w</p:attrName>
                                        </p:attrNameLst>
                                      </p:cBhvr>
                                      <p:tavLst>
                                        <p:tav tm="0">
                                          <p:val>
                                            <p:fltVal val="0"/>
                                          </p:val>
                                        </p:tav>
                                        <p:tav tm="100000">
                                          <p:val>
                                            <p:strVal val="#ppt_w"/>
                                          </p:val>
                                        </p:tav>
                                      </p:tavLst>
                                    </p:anim>
                                    <p:anim calcmode="lin" valueType="num">
                                      <p:cBhvr>
                                        <p:cTn id="102" dur="500" fill="hold"/>
                                        <p:tgtEl>
                                          <p:spTgt spid="64"/>
                                        </p:tgtEl>
                                        <p:attrNameLst>
                                          <p:attrName>ppt_h</p:attrName>
                                        </p:attrNameLst>
                                      </p:cBhvr>
                                      <p:tavLst>
                                        <p:tav tm="0">
                                          <p:val>
                                            <p:fltVal val="0"/>
                                          </p:val>
                                        </p:tav>
                                        <p:tav tm="100000">
                                          <p:val>
                                            <p:strVal val="#ppt_h"/>
                                          </p:val>
                                        </p:tav>
                                      </p:tavLst>
                                    </p:anim>
                                    <p:animEffect transition="in" filter="fade">
                                      <p:cBhvr>
                                        <p:cTn id="103" dur="500"/>
                                        <p:tgtEl>
                                          <p:spTgt spid="64"/>
                                        </p:tgtEl>
                                      </p:cBhvr>
                                    </p:animEffect>
                                  </p:childTnLst>
                                </p:cTn>
                              </p:par>
                              <p:par>
                                <p:cTn id="104" presetID="53" presetClass="entr" presetSubtype="16" fill="hold" nodeType="with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Effect transition="in" filter="fade">
                                      <p:cBhvr>
                                        <p:cTn id="108" dur="500"/>
                                        <p:tgtEl>
                                          <p:spTgt spid="7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 calcmode="lin" valueType="num">
                                      <p:cBhvr>
                                        <p:cTn id="111" dur="500" fill="hold"/>
                                        <p:tgtEl>
                                          <p:spTgt spid="73"/>
                                        </p:tgtEl>
                                        <p:attrNameLst>
                                          <p:attrName>ppt_w</p:attrName>
                                        </p:attrNameLst>
                                      </p:cBhvr>
                                      <p:tavLst>
                                        <p:tav tm="0">
                                          <p:val>
                                            <p:fltVal val="0"/>
                                          </p:val>
                                        </p:tav>
                                        <p:tav tm="100000">
                                          <p:val>
                                            <p:strVal val="#ppt_w"/>
                                          </p:val>
                                        </p:tav>
                                      </p:tavLst>
                                    </p:anim>
                                    <p:anim calcmode="lin" valueType="num">
                                      <p:cBhvr>
                                        <p:cTn id="112" dur="500" fill="hold"/>
                                        <p:tgtEl>
                                          <p:spTgt spid="73"/>
                                        </p:tgtEl>
                                        <p:attrNameLst>
                                          <p:attrName>ppt_h</p:attrName>
                                        </p:attrNameLst>
                                      </p:cBhvr>
                                      <p:tavLst>
                                        <p:tav tm="0">
                                          <p:val>
                                            <p:fltVal val="0"/>
                                          </p:val>
                                        </p:tav>
                                        <p:tav tm="100000">
                                          <p:val>
                                            <p:strVal val="#ppt_h"/>
                                          </p:val>
                                        </p:tav>
                                      </p:tavLst>
                                    </p:anim>
                                    <p:animEffect transition="in" filter="fade">
                                      <p:cBhvr>
                                        <p:cTn id="113" dur="500"/>
                                        <p:tgtEl>
                                          <p:spTgt spid="73"/>
                                        </p:tgtEl>
                                      </p:cBhvr>
                                    </p:animEffect>
                                  </p:childTnLst>
                                </p:cTn>
                              </p:par>
                            </p:childTnLst>
                          </p:cTn>
                        </p:par>
                        <p:par>
                          <p:cTn id="114" fill="hold">
                            <p:stCondLst>
                              <p:cond delay="10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nodeType="with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p:cTn id="122" dur="500" fill="hold"/>
                                        <p:tgtEl>
                                          <p:spTgt spid="77"/>
                                        </p:tgtEl>
                                        <p:attrNameLst>
                                          <p:attrName>ppt_w</p:attrName>
                                        </p:attrNameLst>
                                      </p:cBhvr>
                                      <p:tavLst>
                                        <p:tav tm="0">
                                          <p:val>
                                            <p:fltVal val="0"/>
                                          </p:val>
                                        </p:tav>
                                        <p:tav tm="100000">
                                          <p:val>
                                            <p:strVal val="#ppt_w"/>
                                          </p:val>
                                        </p:tav>
                                      </p:tavLst>
                                    </p:anim>
                                    <p:anim calcmode="lin" valueType="num">
                                      <p:cBhvr>
                                        <p:cTn id="123" dur="500" fill="hold"/>
                                        <p:tgtEl>
                                          <p:spTgt spid="77"/>
                                        </p:tgtEl>
                                        <p:attrNameLst>
                                          <p:attrName>ppt_h</p:attrName>
                                        </p:attrNameLst>
                                      </p:cBhvr>
                                      <p:tavLst>
                                        <p:tav tm="0">
                                          <p:val>
                                            <p:fltVal val="0"/>
                                          </p:val>
                                        </p:tav>
                                        <p:tav tm="100000">
                                          <p:val>
                                            <p:strVal val="#ppt_h"/>
                                          </p:val>
                                        </p:tav>
                                      </p:tavLst>
                                    </p:anim>
                                    <p:animEffect transition="in" filter="fade">
                                      <p:cBhvr>
                                        <p:cTn id="124" dur="500"/>
                                        <p:tgtEl>
                                          <p:spTgt spid="7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p:cTn id="127" dur="500" fill="hold"/>
                                        <p:tgtEl>
                                          <p:spTgt spid="80"/>
                                        </p:tgtEl>
                                        <p:attrNameLst>
                                          <p:attrName>ppt_w</p:attrName>
                                        </p:attrNameLst>
                                      </p:cBhvr>
                                      <p:tavLst>
                                        <p:tav tm="0">
                                          <p:val>
                                            <p:fltVal val="0"/>
                                          </p:val>
                                        </p:tav>
                                        <p:tav tm="100000">
                                          <p:val>
                                            <p:strVal val="#ppt_w"/>
                                          </p:val>
                                        </p:tav>
                                      </p:tavLst>
                                    </p:anim>
                                    <p:anim calcmode="lin" valueType="num">
                                      <p:cBhvr>
                                        <p:cTn id="128" dur="500" fill="hold"/>
                                        <p:tgtEl>
                                          <p:spTgt spid="80"/>
                                        </p:tgtEl>
                                        <p:attrNameLst>
                                          <p:attrName>ppt_h</p:attrName>
                                        </p:attrNameLst>
                                      </p:cBhvr>
                                      <p:tavLst>
                                        <p:tav tm="0">
                                          <p:val>
                                            <p:fltVal val="0"/>
                                          </p:val>
                                        </p:tav>
                                        <p:tav tm="100000">
                                          <p:val>
                                            <p:strVal val="#ppt_h"/>
                                          </p:val>
                                        </p:tav>
                                      </p:tavLst>
                                    </p:anim>
                                    <p:animEffect transition="in" filter="fade">
                                      <p:cBhvr>
                                        <p:cTn id="129" dur="500"/>
                                        <p:tgtEl>
                                          <p:spTgt spid="80"/>
                                        </p:tgtEl>
                                      </p:cBhvr>
                                    </p:animEffect>
                                  </p:childTnLst>
                                </p:cTn>
                              </p:par>
                              <p:par>
                                <p:cTn id="130" presetID="53" presetClass="entr" presetSubtype="16" fill="hold" nodeType="withEffect">
                                  <p:stCondLst>
                                    <p:cond delay="0"/>
                                  </p:stCondLst>
                                  <p:childTnLst>
                                    <p:set>
                                      <p:cBhvr>
                                        <p:cTn id="131" dur="1" fill="hold">
                                          <p:stCondLst>
                                            <p:cond delay="0"/>
                                          </p:stCondLst>
                                        </p:cTn>
                                        <p:tgtEl>
                                          <p:spTgt spid="81"/>
                                        </p:tgtEl>
                                        <p:attrNameLst>
                                          <p:attrName>style.visibility</p:attrName>
                                        </p:attrNameLst>
                                      </p:cBhvr>
                                      <p:to>
                                        <p:strVal val="visible"/>
                                      </p:to>
                                    </p:set>
                                    <p:anim calcmode="lin" valueType="num">
                                      <p:cBhvr>
                                        <p:cTn id="132" dur="500" fill="hold"/>
                                        <p:tgtEl>
                                          <p:spTgt spid="81"/>
                                        </p:tgtEl>
                                        <p:attrNameLst>
                                          <p:attrName>ppt_w</p:attrName>
                                        </p:attrNameLst>
                                      </p:cBhvr>
                                      <p:tavLst>
                                        <p:tav tm="0">
                                          <p:val>
                                            <p:fltVal val="0"/>
                                          </p:val>
                                        </p:tav>
                                        <p:tav tm="100000">
                                          <p:val>
                                            <p:strVal val="#ppt_w"/>
                                          </p:val>
                                        </p:tav>
                                      </p:tavLst>
                                    </p:anim>
                                    <p:anim calcmode="lin" valueType="num">
                                      <p:cBhvr>
                                        <p:cTn id="133" dur="500" fill="hold"/>
                                        <p:tgtEl>
                                          <p:spTgt spid="81"/>
                                        </p:tgtEl>
                                        <p:attrNameLst>
                                          <p:attrName>ppt_h</p:attrName>
                                        </p:attrNameLst>
                                      </p:cBhvr>
                                      <p:tavLst>
                                        <p:tav tm="0">
                                          <p:val>
                                            <p:fltVal val="0"/>
                                          </p:val>
                                        </p:tav>
                                        <p:tav tm="100000">
                                          <p:val>
                                            <p:strVal val="#ppt_h"/>
                                          </p:val>
                                        </p:tav>
                                      </p:tavLst>
                                    </p:anim>
                                    <p:animEffect transition="in" filter="fade">
                                      <p:cBhvr>
                                        <p:cTn id="134" dur="500"/>
                                        <p:tgtEl>
                                          <p:spTgt spid="8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85"/>
                                        </p:tgtEl>
                                        <p:attrNameLst>
                                          <p:attrName>style.visibility</p:attrName>
                                        </p:attrNameLst>
                                      </p:cBhvr>
                                      <p:to>
                                        <p:strVal val="visible"/>
                                      </p:to>
                                    </p:set>
                                    <p:anim calcmode="lin" valueType="num">
                                      <p:cBhvr>
                                        <p:cTn id="137" dur="500" fill="hold"/>
                                        <p:tgtEl>
                                          <p:spTgt spid="85"/>
                                        </p:tgtEl>
                                        <p:attrNameLst>
                                          <p:attrName>ppt_w</p:attrName>
                                        </p:attrNameLst>
                                      </p:cBhvr>
                                      <p:tavLst>
                                        <p:tav tm="0">
                                          <p:val>
                                            <p:fltVal val="0"/>
                                          </p:val>
                                        </p:tav>
                                        <p:tav tm="100000">
                                          <p:val>
                                            <p:strVal val="#ppt_w"/>
                                          </p:val>
                                        </p:tav>
                                      </p:tavLst>
                                    </p:anim>
                                    <p:anim calcmode="lin" valueType="num">
                                      <p:cBhvr>
                                        <p:cTn id="138" dur="500" fill="hold"/>
                                        <p:tgtEl>
                                          <p:spTgt spid="85"/>
                                        </p:tgtEl>
                                        <p:attrNameLst>
                                          <p:attrName>ppt_h</p:attrName>
                                        </p:attrNameLst>
                                      </p:cBhvr>
                                      <p:tavLst>
                                        <p:tav tm="0">
                                          <p:val>
                                            <p:fltVal val="0"/>
                                          </p:val>
                                        </p:tav>
                                        <p:tav tm="100000">
                                          <p:val>
                                            <p:strVal val="#ppt_h"/>
                                          </p:val>
                                        </p:tav>
                                      </p:tavLst>
                                    </p:anim>
                                    <p:animEffect transition="in" filter="fade">
                                      <p:cBhvr>
                                        <p:cTn id="139" dur="500"/>
                                        <p:tgtEl>
                                          <p:spTgt spid="8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86"/>
                                        </p:tgtEl>
                                        <p:attrNameLst>
                                          <p:attrName>style.visibility</p:attrName>
                                        </p:attrNameLst>
                                      </p:cBhvr>
                                      <p:to>
                                        <p:strVal val="visible"/>
                                      </p:to>
                                    </p:set>
                                    <p:anim calcmode="lin" valueType="num">
                                      <p:cBhvr>
                                        <p:cTn id="142" dur="500" fill="hold"/>
                                        <p:tgtEl>
                                          <p:spTgt spid="86"/>
                                        </p:tgtEl>
                                        <p:attrNameLst>
                                          <p:attrName>ppt_w</p:attrName>
                                        </p:attrNameLst>
                                      </p:cBhvr>
                                      <p:tavLst>
                                        <p:tav tm="0">
                                          <p:val>
                                            <p:fltVal val="0"/>
                                          </p:val>
                                        </p:tav>
                                        <p:tav tm="100000">
                                          <p:val>
                                            <p:strVal val="#ppt_w"/>
                                          </p:val>
                                        </p:tav>
                                      </p:tavLst>
                                    </p:anim>
                                    <p:anim calcmode="lin" valueType="num">
                                      <p:cBhvr>
                                        <p:cTn id="143" dur="500" fill="hold"/>
                                        <p:tgtEl>
                                          <p:spTgt spid="86"/>
                                        </p:tgtEl>
                                        <p:attrNameLst>
                                          <p:attrName>ppt_h</p:attrName>
                                        </p:attrNameLst>
                                      </p:cBhvr>
                                      <p:tavLst>
                                        <p:tav tm="0">
                                          <p:val>
                                            <p:fltVal val="0"/>
                                          </p:val>
                                        </p:tav>
                                        <p:tav tm="100000">
                                          <p:val>
                                            <p:strVal val="#ppt_h"/>
                                          </p:val>
                                        </p:tav>
                                      </p:tavLst>
                                    </p:anim>
                                    <p:animEffect transition="in" filter="fade">
                                      <p:cBhvr>
                                        <p:cTn id="144" dur="500"/>
                                        <p:tgtEl>
                                          <p:spTgt spid="8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500" fill="hold"/>
                                        <p:tgtEl>
                                          <p:spTgt spid="87"/>
                                        </p:tgtEl>
                                        <p:attrNameLst>
                                          <p:attrName>ppt_w</p:attrName>
                                        </p:attrNameLst>
                                      </p:cBhvr>
                                      <p:tavLst>
                                        <p:tav tm="0">
                                          <p:val>
                                            <p:fltVal val="0"/>
                                          </p:val>
                                        </p:tav>
                                        <p:tav tm="100000">
                                          <p:val>
                                            <p:strVal val="#ppt_w"/>
                                          </p:val>
                                        </p:tav>
                                      </p:tavLst>
                                    </p:anim>
                                    <p:anim calcmode="lin" valueType="num">
                                      <p:cBhvr>
                                        <p:cTn id="148" dur="500" fill="hold"/>
                                        <p:tgtEl>
                                          <p:spTgt spid="87"/>
                                        </p:tgtEl>
                                        <p:attrNameLst>
                                          <p:attrName>ppt_h</p:attrName>
                                        </p:attrNameLst>
                                      </p:cBhvr>
                                      <p:tavLst>
                                        <p:tav tm="0">
                                          <p:val>
                                            <p:fltVal val="0"/>
                                          </p:val>
                                        </p:tav>
                                        <p:tav tm="100000">
                                          <p:val>
                                            <p:strVal val="#ppt_h"/>
                                          </p:val>
                                        </p:tav>
                                      </p:tavLst>
                                    </p:anim>
                                    <p:animEffect transition="in" filter="fade">
                                      <p:cBhvr>
                                        <p:cTn id="149" dur="5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8"/>
                                        </p:tgtEl>
                                        <p:attrNameLst>
                                          <p:attrName>style.visibility</p:attrName>
                                        </p:attrNameLst>
                                      </p:cBhvr>
                                      <p:to>
                                        <p:strVal val="visible"/>
                                      </p:to>
                                    </p:set>
                                    <p:anim calcmode="lin" valueType="num">
                                      <p:cBhvr>
                                        <p:cTn id="152" dur="500" fill="hold"/>
                                        <p:tgtEl>
                                          <p:spTgt spid="88"/>
                                        </p:tgtEl>
                                        <p:attrNameLst>
                                          <p:attrName>ppt_w</p:attrName>
                                        </p:attrNameLst>
                                      </p:cBhvr>
                                      <p:tavLst>
                                        <p:tav tm="0">
                                          <p:val>
                                            <p:fltVal val="0"/>
                                          </p:val>
                                        </p:tav>
                                        <p:tav tm="100000">
                                          <p:val>
                                            <p:strVal val="#ppt_w"/>
                                          </p:val>
                                        </p:tav>
                                      </p:tavLst>
                                    </p:anim>
                                    <p:anim calcmode="lin" valueType="num">
                                      <p:cBhvr>
                                        <p:cTn id="153" dur="500" fill="hold"/>
                                        <p:tgtEl>
                                          <p:spTgt spid="88"/>
                                        </p:tgtEl>
                                        <p:attrNameLst>
                                          <p:attrName>ppt_h</p:attrName>
                                        </p:attrNameLst>
                                      </p:cBhvr>
                                      <p:tavLst>
                                        <p:tav tm="0">
                                          <p:val>
                                            <p:fltVal val="0"/>
                                          </p:val>
                                        </p:tav>
                                        <p:tav tm="100000">
                                          <p:val>
                                            <p:strVal val="#ppt_h"/>
                                          </p:val>
                                        </p:tav>
                                      </p:tavLst>
                                    </p:anim>
                                    <p:animEffect transition="in" filter="fade">
                                      <p:cBhvr>
                                        <p:cTn id="154" dur="500"/>
                                        <p:tgtEl>
                                          <p:spTgt spid="88"/>
                                        </p:tgtEl>
                                      </p:cBhvr>
                                    </p:animEffect>
                                  </p:childTnLst>
                                </p:cTn>
                              </p:par>
                            </p:childTnLst>
                          </p:cTn>
                        </p:par>
                        <p:par>
                          <p:cTn id="155" fill="hold">
                            <p:stCondLst>
                              <p:cond delay="1500"/>
                            </p:stCondLst>
                            <p:childTnLst>
                              <p:par>
                                <p:cTn id="156" presetID="53" presetClass="entr" presetSubtype="16" fill="hold" nodeType="after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p:cTn id="158" dur="500" fill="hold"/>
                                        <p:tgtEl>
                                          <p:spTgt spid="89"/>
                                        </p:tgtEl>
                                        <p:attrNameLst>
                                          <p:attrName>ppt_w</p:attrName>
                                        </p:attrNameLst>
                                      </p:cBhvr>
                                      <p:tavLst>
                                        <p:tav tm="0">
                                          <p:val>
                                            <p:fltVal val="0"/>
                                          </p:val>
                                        </p:tav>
                                        <p:tav tm="100000">
                                          <p:val>
                                            <p:strVal val="#ppt_w"/>
                                          </p:val>
                                        </p:tav>
                                      </p:tavLst>
                                    </p:anim>
                                    <p:anim calcmode="lin" valueType="num">
                                      <p:cBhvr>
                                        <p:cTn id="159" dur="500" fill="hold"/>
                                        <p:tgtEl>
                                          <p:spTgt spid="89"/>
                                        </p:tgtEl>
                                        <p:attrNameLst>
                                          <p:attrName>ppt_h</p:attrName>
                                        </p:attrNameLst>
                                      </p:cBhvr>
                                      <p:tavLst>
                                        <p:tav tm="0">
                                          <p:val>
                                            <p:fltVal val="0"/>
                                          </p:val>
                                        </p:tav>
                                        <p:tav tm="100000">
                                          <p:val>
                                            <p:strVal val="#ppt_h"/>
                                          </p:val>
                                        </p:tav>
                                      </p:tavLst>
                                    </p:anim>
                                    <p:animEffect transition="in" filter="fade">
                                      <p:cBhvr>
                                        <p:cTn id="160" dur="500"/>
                                        <p:tgtEl>
                                          <p:spTgt spid="89"/>
                                        </p:tgtEl>
                                      </p:cBhvr>
                                    </p:animEffect>
                                  </p:childTnLst>
                                </p:cTn>
                              </p:par>
                              <p:par>
                                <p:cTn id="161" presetID="53" presetClass="entr" presetSubtype="16" fill="hold" nodeType="withEffect">
                                  <p:stCondLst>
                                    <p:cond delay="0"/>
                                  </p:stCondLst>
                                  <p:childTnLst>
                                    <p:set>
                                      <p:cBhvr>
                                        <p:cTn id="162" dur="1" fill="hold">
                                          <p:stCondLst>
                                            <p:cond delay="0"/>
                                          </p:stCondLst>
                                        </p:cTn>
                                        <p:tgtEl>
                                          <p:spTgt spid="98"/>
                                        </p:tgtEl>
                                        <p:attrNameLst>
                                          <p:attrName>style.visibility</p:attrName>
                                        </p:attrNameLst>
                                      </p:cBhvr>
                                      <p:to>
                                        <p:strVal val="visible"/>
                                      </p:to>
                                    </p:set>
                                    <p:anim calcmode="lin" valueType="num">
                                      <p:cBhvr>
                                        <p:cTn id="163" dur="500" fill="hold"/>
                                        <p:tgtEl>
                                          <p:spTgt spid="98"/>
                                        </p:tgtEl>
                                        <p:attrNameLst>
                                          <p:attrName>ppt_w</p:attrName>
                                        </p:attrNameLst>
                                      </p:cBhvr>
                                      <p:tavLst>
                                        <p:tav tm="0">
                                          <p:val>
                                            <p:fltVal val="0"/>
                                          </p:val>
                                        </p:tav>
                                        <p:tav tm="100000">
                                          <p:val>
                                            <p:strVal val="#ppt_w"/>
                                          </p:val>
                                        </p:tav>
                                      </p:tavLst>
                                    </p:anim>
                                    <p:anim calcmode="lin" valueType="num">
                                      <p:cBhvr>
                                        <p:cTn id="164" dur="500" fill="hold"/>
                                        <p:tgtEl>
                                          <p:spTgt spid="98"/>
                                        </p:tgtEl>
                                        <p:attrNameLst>
                                          <p:attrName>ppt_h</p:attrName>
                                        </p:attrNameLst>
                                      </p:cBhvr>
                                      <p:tavLst>
                                        <p:tav tm="0">
                                          <p:val>
                                            <p:fltVal val="0"/>
                                          </p:val>
                                        </p:tav>
                                        <p:tav tm="100000">
                                          <p:val>
                                            <p:strVal val="#ppt_h"/>
                                          </p:val>
                                        </p:tav>
                                      </p:tavLst>
                                    </p:anim>
                                    <p:animEffect transition="in" filter="fade">
                                      <p:cBhvr>
                                        <p:cTn id="165" dur="500"/>
                                        <p:tgtEl>
                                          <p:spTgt spid="98"/>
                                        </p:tgtEl>
                                      </p:cBhvr>
                                    </p:animEffect>
                                  </p:childTnLst>
                                </p:cTn>
                              </p:par>
                              <p:par>
                                <p:cTn id="166" presetID="53" presetClass="entr" presetSubtype="16" fill="hold" nodeType="withEffect">
                                  <p:stCondLst>
                                    <p:cond delay="0"/>
                                  </p:stCondLst>
                                  <p:childTnLst>
                                    <p:set>
                                      <p:cBhvr>
                                        <p:cTn id="167" dur="1" fill="hold">
                                          <p:stCondLst>
                                            <p:cond delay="0"/>
                                          </p:stCondLst>
                                        </p:cTn>
                                        <p:tgtEl>
                                          <p:spTgt spid="99"/>
                                        </p:tgtEl>
                                        <p:attrNameLst>
                                          <p:attrName>style.visibility</p:attrName>
                                        </p:attrNameLst>
                                      </p:cBhvr>
                                      <p:to>
                                        <p:strVal val="visible"/>
                                      </p:to>
                                    </p:set>
                                    <p:anim calcmode="lin" valueType="num">
                                      <p:cBhvr>
                                        <p:cTn id="168" dur="500" fill="hold"/>
                                        <p:tgtEl>
                                          <p:spTgt spid="99"/>
                                        </p:tgtEl>
                                        <p:attrNameLst>
                                          <p:attrName>ppt_w</p:attrName>
                                        </p:attrNameLst>
                                      </p:cBhvr>
                                      <p:tavLst>
                                        <p:tav tm="0">
                                          <p:val>
                                            <p:fltVal val="0"/>
                                          </p:val>
                                        </p:tav>
                                        <p:tav tm="100000">
                                          <p:val>
                                            <p:strVal val="#ppt_w"/>
                                          </p:val>
                                        </p:tav>
                                      </p:tavLst>
                                    </p:anim>
                                    <p:anim calcmode="lin" valueType="num">
                                      <p:cBhvr>
                                        <p:cTn id="169" dur="500" fill="hold"/>
                                        <p:tgtEl>
                                          <p:spTgt spid="99"/>
                                        </p:tgtEl>
                                        <p:attrNameLst>
                                          <p:attrName>ppt_h</p:attrName>
                                        </p:attrNameLst>
                                      </p:cBhvr>
                                      <p:tavLst>
                                        <p:tav tm="0">
                                          <p:val>
                                            <p:fltVal val="0"/>
                                          </p:val>
                                        </p:tav>
                                        <p:tav tm="100000">
                                          <p:val>
                                            <p:strVal val="#ppt_h"/>
                                          </p:val>
                                        </p:tav>
                                      </p:tavLst>
                                    </p:anim>
                                    <p:animEffect transition="in" filter="fade">
                                      <p:cBhvr>
                                        <p:cTn id="170" dur="500"/>
                                        <p:tgtEl>
                                          <p:spTgt spid="99"/>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2"/>
                                        </p:tgtEl>
                                        <p:attrNameLst>
                                          <p:attrName>style.visibility</p:attrName>
                                        </p:attrNameLst>
                                      </p:cBhvr>
                                      <p:to>
                                        <p:strVal val="visible"/>
                                      </p:to>
                                    </p:set>
                                    <p:anim calcmode="lin" valueType="num">
                                      <p:cBhvr>
                                        <p:cTn id="173" dur="500" fill="hold"/>
                                        <p:tgtEl>
                                          <p:spTgt spid="102"/>
                                        </p:tgtEl>
                                        <p:attrNameLst>
                                          <p:attrName>ppt_w</p:attrName>
                                        </p:attrNameLst>
                                      </p:cBhvr>
                                      <p:tavLst>
                                        <p:tav tm="0">
                                          <p:val>
                                            <p:fltVal val="0"/>
                                          </p:val>
                                        </p:tav>
                                        <p:tav tm="100000">
                                          <p:val>
                                            <p:strVal val="#ppt_w"/>
                                          </p:val>
                                        </p:tav>
                                      </p:tavLst>
                                    </p:anim>
                                    <p:anim calcmode="lin" valueType="num">
                                      <p:cBhvr>
                                        <p:cTn id="174" dur="500" fill="hold"/>
                                        <p:tgtEl>
                                          <p:spTgt spid="102"/>
                                        </p:tgtEl>
                                        <p:attrNameLst>
                                          <p:attrName>ppt_h</p:attrName>
                                        </p:attrNameLst>
                                      </p:cBhvr>
                                      <p:tavLst>
                                        <p:tav tm="0">
                                          <p:val>
                                            <p:fltVal val="0"/>
                                          </p:val>
                                        </p:tav>
                                        <p:tav tm="100000">
                                          <p:val>
                                            <p:strVal val="#ppt_h"/>
                                          </p:val>
                                        </p:tav>
                                      </p:tavLst>
                                    </p:anim>
                                    <p:animEffect transition="in" filter="fade">
                                      <p:cBhvr>
                                        <p:cTn id="175" dur="500"/>
                                        <p:tgtEl>
                                          <p:spTgt spid="102"/>
                                        </p:tgtEl>
                                      </p:cBhvr>
                                    </p:animEffect>
                                  </p:childTnLst>
                                </p:cTn>
                              </p:par>
                              <p:par>
                                <p:cTn id="176" presetID="53" presetClass="entr" presetSubtype="16" fill="hold" nodeType="withEffect">
                                  <p:stCondLst>
                                    <p:cond delay="0"/>
                                  </p:stCondLst>
                                  <p:childTnLst>
                                    <p:set>
                                      <p:cBhvr>
                                        <p:cTn id="177" dur="1" fill="hold">
                                          <p:stCondLst>
                                            <p:cond delay="0"/>
                                          </p:stCondLst>
                                        </p:cTn>
                                        <p:tgtEl>
                                          <p:spTgt spid="103"/>
                                        </p:tgtEl>
                                        <p:attrNameLst>
                                          <p:attrName>style.visibility</p:attrName>
                                        </p:attrNameLst>
                                      </p:cBhvr>
                                      <p:to>
                                        <p:strVal val="visible"/>
                                      </p:to>
                                    </p:set>
                                    <p:anim calcmode="lin" valueType="num">
                                      <p:cBhvr>
                                        <p:cTn id="178" dur="500" fill="hold"/>
                                        <p:tgtEl>
                                          <p:spTgt spid="103"/>
                                        </p:tgtEl>
                                        <p:attrNameLst>
                                          <p:attrName>ppt_w</p:attrName>
                                        </p:attrNameLst>
                                      </p:cBhvr>
                                      <p:tavLst>
                                        <p:tav tm="0">
                                          <p:val>
                                            <p:fltVal val="0"/>
                                          </p:val>
                                        </p:tav>
                                        <p:tav tm="100000">
                                          <p:val>
                                            <p:strVal val="#ppt_w"/>
                                          </p:val>
                                        </p:tav>
                                      </p:tavLst>
                                    </p:anim>
                                    <p:anim calcmode="lin" valueType="num">
                                      <p:cBhvr>
                                        <p:cTn id="179" dur="500" fill="hold"/>
                                        <p:tgtEl>
                                          <p:spTgt spid="103"/>
                                        </p:tgtEl>
                                        <p:attrNameLst>
                                          <p:attrName>ppt_h</p:attrName>
                                        </p:attrNameLst>
                                      </p:cBhvr>
                                      <p:tavLst>
                                        <p:tav tm="0">
                                          <p:val>
                                            <p:fltVal val="0"/>
                                          </p:val>
                                        </p:tav>
                                        <p:tav tm="100000">
                                          <p:val>
                                            <p:strVal val="#ppt_h"/>
                                          </p:val>
                                        </p:tav>
                                      </p:tavLst>
                                    </p:anim>
                                    <p:animEffect transition="in" filter="fade">
                                      <p:cBhvr>
                                        <p:cTn id="180" dur="500"/>
                                        <p:tgtEl>
                                          <p:spTgt spid="103"/>
                                        </p:tgtEl>
                                      </p:cBhvr>
                                    </p:animEffec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500" fill="hold"/>
                                        <p:tgtEl>
                                          <p:spTgt spid="106"/>
                                        </p:tgtEl>
                                        <p:attrNameLst>
                                          <p:attrName>ppt_w</p:attrName>
                                        </p:attrNameLst>
                                      </p:cBhvr>
                                      <p:tavLst>
                                        <p:tav tm="0">
                                          <p:val>
                                            <p:fltVal val="0"/>
                                          </p:val>
                                        </p:tav>
                                        <p:tav tm="100000">
                                          <p:val>
                                            <p:strVal val="#ppt_w"/>
                                          </p:val>
                                        </p:tav>
                                      </p:tavLst>
                                    </p:anim>
                                    <p:anim calcmode="lin" valueType="num">
                                      <p:cBhvr>
                                        <p:cTn id="184" dur="500" fill="hold"/>
                                        <p:tgtEl>
                                          <p:spTgt spid="106"/>
                                        </p:tgtEl>
                                        <p:attrNameLst>
                                          <p:attrName>ppt_h</p:attrName>
                                        </p:attrNameLst>
                                      </p:cBhvr>
                                      <p:tavLst>
                                        <p:tav tm="0">
                                          <p:val>
                                            <p:fltVal val="0"/>
                                          </p:val>
                                        </p:tav>
                                        <p:tav tm="100000">
                                          <p:val>
                                            <p:strVal val="#ppt_h"/>
                                          </p:val>
                                        </p:tav>
                                      </p:tavLst>
                                    </p:anim>
                                    <p:animEffect transition="in" filter="fade">
                                      <p:cBhvr>
                                        <p:cTn id="185" dur="500"/>
                                        <p:tgtEl>
                                          <p:spTgt spid="106"/>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112"/>
                                        </p:tgtEl>
                                        <p:attrNameLst>
                                          <p:attrName>style.visibility</p:attrName>
                                        </p:attrNameLst>
                                      </p:cBhvr>
                                      <p:to>
                                        <p:strVal val="visible"/>
                                      </p:to>
                                    </p:set>
                                    <p:anim calcmode="lin" valueType="num">
                                      <p:cBhvr>
                                        <p:cTn id="188" dur="500" fill="hold"/>
                                        <p:tgtEl>
                                          <p:spTgt spid="112"/>
                                        </p:tgtEl>
                                        <p:attrNameLst>
                                          <p:attrName>ppt_w</p:attrName>
                                        </p:attrNameLst>
                                      </p:cBhvr>
                                      <p:tavLst>
                                        <p:tav tm="0">
                                          <p:val>
                                            <p:fltVal val="0"/>
                                          </p:val>
                                        </p:tav>
                                        <p:tav tm="100000">
                                          <p:val>
                                            <p:strVal val="#ppt_w"/>
                                          </p:val>
                                        </p:tav>
                                      </p:tavLst>
                                    </p:anim>
                                    <p:anim calcmode="lin" valueType="num">
                                      <p:cBhvr>
                                        <p:cTn id="189" dur="500" fill="hold"/>
                                        <p:tgtEl>
                                          <p:spTgt spid="112"/>
                                        </p:tgtEl>
                                        <p:attrNameLst>
                                          <p:attrName>ppt_h</p:attrName>
                                        </p:attrNameLst>
                                      </p:cBhvr>
                                      <p:tavLst>
                                        <p:tav tm="0">
                                          <p:val>
                                            <p:fltVal val="0"/>
                                          </p:val>
                                        </p:tav>
                                        <p:tav tm="100000">
                                          <p:val>
                                            <p:strVal val="#ppt_h"/>
                                          </p:val>
                                        </p:tav>
                                      </p:tavLst>
                                    </p:anim>
                                    <p:animEffect transition="in" filter="fade">
                                      <p:cBhvr>
                                        <p:cTn id="190" dur="500"/>
                                        <p:tgtEl>
                                          <p:spTgt spid="112"/>
                                        </p:tgtEl>
                                      </p:cBhvr>
                                    </p:animEffect>
                                  </p:childTnLst>
                                </p:cTn>
                              </p:par>
                              <p:par>
                                <p:cTn id="191" presetID="53" presetClass="entr" presetSubtype="16" fill="hold" nodeType="withEffect">
                                  <p:stCondLst>
                                    <p:cond delay="0"/>
                                  </p:stCondLst>
                                  <p:childTnLst>
                                    <p:set>
                                      <p:cBhvr>
                                        <p:cTn id="192" dur="1" fill="hold">
                                          <p:stCondLst>
                                            <p:cond delay="0"/>
                                          </p:stCondLst>
                                        </p:cTn>
                                        <p:tgtEl>
                                          <p:spTgt spid="113"/>
                                        </p:tgtEl>
                                        <p:attrNameLst>
                                          <p:attrName>style.visibility</p:attrName>
                                        </p:attrNameLst>
                                      </p:cBhvr>
                                      <p:to>
                                        <p:strVal val="visible"/>
                                      </p:to>
                                    </p:set>
                                    <p:anim calcmode="lin" valueType="num">
                                      <p:cBhvr>
                                        <p:cTn id="193" dur="500" fill="hold"/>
                                        <p:tgtEl>
                                          <p:spTgt spid="113"/>
                                        </p:tgtEl>
                                        <p:attrNameLst>
                                          <p:attrName>ppt_w</p:attrName>
                                        </p:attrNameLst>
                                      </p:cBhvr>
                                      <p:tavLst>
                                        <p:tav tm="0">
                                          <p:val>
                                            <p:fltVal val="0"/>
                                          </p:val>
                                        </p:tav>
                                        <p:tav tm="100000">
                                          <p:val>
                                            <p:strVal val="#ppt_w"/>
                                          </p:val>
                                        </p:tav>
                                      </p:tavLst>
                                    </p:anim>
                                    <p:anim calcmode="lin" valueType="num">
                                      <p:cBhvr>
                                        <p:cTn id="194" dur="500" fill="hold"/>
                                        <p:tgtEl>
                                          <p:spTgt spid="113"/>
                                        </p:tgtEl>
                                        <p:attrNameLst>
                                          <p:attrName>ppt_h</p:attrName>
                                        </p:attrNameLst>
                                      </p:cBhvr>
                                      <p:tavLst>
                                        <p:tav tm="0">
                                          <p:val>
                                            <p:fltVal val="0"/>
                                          </p:val>
                                        </p:tav>
                                        <p:tav tm="100000">
                                          <p:val>
                                            <p:strVal val="#ppt_h"/>
                                          </p:val>
                                        </p:tav>
                                      </p:tavLst>
                                    </p:anim>
                                    <p:animEffect transition="in" filter="fade">
                                      <p:cBhvr>
                                        <p:cTn id="195" dur="500"/>
                                        <p:tgtEl>
                                          <p:spTgt spid="113"/>
                                        </p:tgtEl>
                                      </p:cBhvr>
                                    </p:animEffect>
                                  </p:childTnLst>
                                </p:cTn>
                              </p:par>
                            </p:childTnLst>
                          </p:cTn>
                        </p:par>
                        <p:par>
                          <p:cTn id="196" fill="hold">
                            <p:stCondLst>
                              <p:cond delay="2000"/>
                            </p:stCondLst>
                            <p:childTnLst>
                              <p:par>
                                <p:cTn id="197" presetID="53" presetClass="entr" presetSubtype="16" fill="hold" nodeType="afterEffect">
                                  <p:stCondLst>
                                    <p:cond delay="0"/>
                                  </p:stCondLst>
                                  <p:childTnLst>
                                    <p:set>
                                      <p:cBhvr>
                                        <p:cTn id="198" dur="1" fill="hold">
                                          <p:stCondLst>
                                            <p:cond delay="0"/>
                                          </p:stCondLst>
                                        </p:cTn>
                                        <p:tgtEl>
                                          <p:spTgt spid="116"/>
                                        </p:tgtEl>
                                        <p:attrNameLst>
                                          <p:attrName>style.visibility</p:attrName>
                                        </p:attrNameLst>
                                      </p:cBhvr>
                                      <p:to>
                                        <p:strVal val="visible"/>
                                      </p:to>
                                    </p:set>
                                    <p:anim calcmode="lin" valueType="num">
                                      <p:cBhvr>
                                        <p:cTn id="199" dur="500" fill="hold"/>
                                        <p:tgtEl>
                                          <p:spTgt spid="116"/>
                                        </p:tgtEl>
                                        <p:attrNameLst>
                                          <p:attrName>ppt_w</p:attrName>
                                        </p:attrNameLst>
                                      </p:cBhvr>
                                      <p:tavLst>
                                        <p:tav tm="0">
                                          <p:val>
                                            <p:fltVal val="0"/>
                                          </p:val>
                                        </p:tav>
                                        <p:tav tm="100000">
                                          <p:val>
                                            <p:strVal val="#ppt_w"/>
                                          </p:val>
                                        </p:tav>
                                      </p:tavLst>
                                    </p:anim>
                                    <p:anim calcmode="lin" valueType="num">
                                      <p:cBhvr>
                                        <p:cTn id="200" dur="500" fill="hold"/>
                                        <p:tgtEl>
                                          <p:spTgt spid="116"/>
                                        </p:tgtEl>
                                        <p:attrNameLst>
                                          <p:attrName>ppt_h</p:attrName>
                                        </p:attrNameLst>
                                      </p:cBhvr>
                                      <p:tavLst>
                                        <p:tav tm="0">
                                          <p:val>
                                            <p:fltVal val="0"/>
                                          </p:val>
                                        </p:tav>
                                        <p:tav tm="100000">
                                          <p:val>
                                            <p:strVal val="#ppt_h"/>
                                          </p:val>
                                        </p:tav>
                                      </p:tavLst>
                                    </p:anim>
                                    <p:animEffect transition="in" filter="fade">
                                      <p:cBhvr>
                                        <p:cTn id="201" dur="500"/>
                                        <p:tgtEl>
                                          <p:spTgt spid="116"/>
                                        </p:tgtEl>
                                      </p:cBhvr>
                                    </p:animEffect>
                                  </p:childTnLst>
                                </p:cTn>
                              </p:par>
                              <p:par>
                                <p:cTn id="202" presetID="53" presetClass="entr" presetSubtype="16" fill="hold" grpId="0" nodeType="withEffect">
                                  <p:stCondLst>
                                    <p:cond delay="0"/>
                                  </p:stCondLst>
                                  <p:childTnLst>
                                    <p:set>
                                      <p:cBhvr>
                                        <p:cTn id="203" dur="1" fill="hold">
                                          <p:stCondLst>
                                            <p:cond delay="0"/>
                                          </p:stCondLst>
                                        </p:cTn>
                                        <p:tgtEl>
                                          <p:spTgt spid="119"/>
                                        </p:tgtEl>
                                        <p:attrNameLst>
                                          <p:attrName>style.visibility</p:attrName>
                                        </p:attrNameLst>
                                      </p:cBhvr>
                                      <p:to>
                                        <p:strVal val="visible"/>
                                      </p:to>
                                    </p:set>
                                    <p:anim calcmode="lin" valueType="num">
                                      <p:cBhvr>
                                        <p:cTn id="204" dur="500" fill="hold"/>
                                        <p:tgtEl>
                                          <p:spTgt spid="119"/>
                                        </p:tgtEl>
                                        <p:attrNameLst>
                                          <p:attrName>ppt_w</p:attrName>
                                        </p:attrNameLst>
                                      </p:cBhvr>
                                      <p:tavLst>
                                        <p:tav tm="0">
                                          <p:val>
                                            <p:fltVal val="0"/>
                                          </p:val>
                                        </p:tav>
                                        <p:tav tm="100000">
                                          <p:val>
                                            <p:strVal val="#ppt_w"/>
                                          </p:val>
                                        </p:tav>
                                      </p:tavLst>
                                    </p:anim>
                                    <p:anim calcmode="lin" valueType="num">
                                      <p:cBhvr>
                                        <p:cTn id="205" dur="500" fill="hold"/>
                                        <p:tgtEl>
                                          <p:spTgt spid="119"/>
                                        </p:tgtEl>
                                        <p:attrNameLst>
                                          <p:attrName>ppt_h</p:attrName>
                                        </p:attrNameLst>
                                      </p:cBhvr>
                                      <p:tavLst>
                                        <p:tav tm="0">
                                          <p:val>
                                            <p:fltVal val="0"/>
                                          </p:val>
                                        </p:tav>
                                        <p:tav tm="100000">
                                          <p:val>
                                            <p:strVal val="#ppt_h"/>
                                          </p:val>
                                        </p:tav>
                                      </p:tavLst>
                                    </p:anim>
                                    <p:animEffect transition="in" filter="fade">
                                      <p:cBhvr>
                                        <p:cTn id="206" dur="500"/>
                                        <p:tgtEl>
                                          <p:spTgt spid="119"/>
                                        </p:tgtEl>
                                      </p:cBhvr>
                                    </p:animEffect>
                                  </p:childTnLst>
                                </p:cTn>
                              </p:par>
                              <p:par>
                                <p:cTn id="207" presetID="53" presetClass="entr" presetSubtype="16" fill="hold" nodeType="withEffect">
                                  <p:stCondLst>
                                    <p:cond delay="0"/>
                                  </p:stCondLst>
                                  <p:childTnLst>
                                    <p:set>
                                      <p:cBhvr>
                                        <p:cTn id="208" dur="1" fill="hold">
                                          <p:stCondLst>
                                            <p:cond delay="0"/>
                                          </p:stCondLst>
                                        </p:cTn>
                                        <p:tgtEl>
                                          <p:spTgt spid="120"/>
                                        </p:tgtEl>
                                        <p:attrNameLst>
                                          <p:attrName>style.visibility</p:attrName>
                                        </p:attrNameLst>
                                      </p:cBhvr>
                                      <p:to>
                                        <p:strVal val="visible"/>
                                      </p:to>
                                    </p:set>
                                    <p:anim calcmode="lin" valueType="num">
                                      <p:cBhvr>
                                        <p:cTn id="209" dur="500" fill="hold"/>
                                        <p:tgtEl>
                                          <p:spTgt spid="120"/>
                                        </p:tgtEl>
                                        <p:attrNameLst>
                                          <p:attrName>ppt_w</p:attrName>
                                        </p:attrNameLst>
                                      </p:cBhvr>
                                      <p:tavLst>
                                        <p:tav tm="0">
                                          <p:val>
                                            <p:fltVal val="0"/>
                                          </p:val>
                                        </p:tav>
                                        <p:tav tm="100000">
                                          <p:val>
                                            <p:strVal val="#ppt_w"/>
                                          </p:val>
                                        </p:tav>
                                      </p:tavLst>
                                    </p:anim>
                                    <p:anim calcmode="lin" valueType="num">
                                      <p:cBhvr>
                                        <p:cTn id="210" dur="500" fill="hold"/>
                                        <p:tgtEl>
                                          <p:spTgt spid="120"/>
                                        </p:tgtEl>
                                        <p:attrNameLst>
                                          <p:attrName>ppt_h</p:attrName>
                                        </p:attrNameLst>
                                      </p:cBhvr>
                                      <p:tavLst>
                                        <p:tav tm="0">
                                          <p:val>
                                            <p:fltVal val="0"/>
                                          </p:val>
                                        </p:tav>
                                        <p:tav tm="100000">
                                          <p:val>
                                            <p:strVal val="#ppt_h"/>
                                          </p:val>
                                        </p:tav>
                                      </p:tavLst>
                                    </p:anim>
                                    <p:animEffect transition="in" filter="fade">
                                      <p:cBhvr>
                                        <p:cTn id="211" dur="500"/>
                                        <p:tgtEl>
                                          <p:spTgt spid="120"/>
                                        </p:tgtEl>
                                      </p:cBhvr>
                                    </p:animEffect>
                                  </p:childTnLst>
                                </p:cTn>
                              </p:par>
                              <p:par>
                                <p:cTn id="212" presetID="53" presetClass="entr" presetSubtype="16" fill="hold" nodeType="withEffect">
                                  <p:stCondLst>
                                    <p:cond delay="0"/>
                                  </p:stCondLst>
                                  <p:childTnLst>
                                    <p:set>
                                      <p:cBhvr>
                                        <p:cTn id="213" dur="1" fill="hold">
                                          <p:stCondLst>
                                            <p:cond delay="0"/>
                                          </p:stCondLst>
                                        </p:cTn>
                                        <p:tgtEl>
                                          <p:spTgt spid="121"/>
                                        </p:tgtEl>
                                        <p:attrNameLst>
                                          <p:attrName>style.visibility</p:attrName>
                                        </p:attrNameLst>
                                      </p:cBhvr>
                                      <p:to>
                                        <p:strVal val="visible"/>
                                      </p:to>
                                    </p:set>
                                    <p:anim calcmode="lin" valueType="num">
                                      <p:cBhvr>
                                        <p:cTn id="214" dur="500" fill="hold"/>
                                        <p:tgtEl>
                                          <p:spTgt spid="121"/>
                                        </p:tgtEl>
                                        <p:attrNameLst>
                                          <p:attrName>ppt_w</p:attrName>
                                        </p:attrNameLst>
                                      </p:cBhvr>
                                      <p:tavLst>
                                        <p:tav tm="0">
                                          <p:val>
                                            <p:fltVal val="0"/>
                                          </p:val>
                                        </p:tav>
                                        <p:tav tm="100000">
                                          <p:val>
                                            <p:strVal val="#ppt_w"/>
                                          </p:val>
                                        </p:tav>
                                      </p:tavLst>
                                    </p:anim>
                                    <p:anim calcmode="lin" valueType="num">
                                      <p:cBhvr>
                                        <p:cTn id="215" dur="500" fill="hold"/>
                                        <p:tgtEl>
                                          <p:spTgt spid="121"/>
                                        </p:tgtEl>
                                        <p:attrNameLst>
                                          <p:attrName>ppt_h</p:attrName>
                                        </p:attrNameLst>
                                      </p:cBhvr>
                                      <p:tavLst>
                                        <p:tav tm="0">
                                          <p:val>
                                            <p:fltVal val="0"/>
                                          </p:val>
                                        </p:tav>
                                        <p:tav tm="100000">
                                          <p:val>
                                            <p:strVal val="#ppt_h"/>
                                          </p:val>
                                        </p:tav>
                                      </p:tavLst>
                                    </p:anim>
                                    <p:animEffect transition="in" filter="fade">
                                      <p:cBhvr>
                                        <p:cTn id="216" dur="500"/>
                                        <p:tgtEl>
                                          <p:spTgt spid="121"/>
                                        </p:tgtEl>
                                      </p:cBhvr>
                                    </p:animEffect>
                                  </p:childTnLst>
                                </p:cTn>
                              </p:par>
                              <p:par>
                                <p:cTn id="217" presetID="53" presetClass="entr" presetSubtype="16" fill="hold" nodeType="withEffect">
                                  <p:stCondLst>
                                    <p:cond delay="0"/>
                                  </p:stCondLst>
                                  <p:childTnLst>
                                    <p:set>
                                      <p:cBhvr>
                                        <p:cTn id="218" dur="1" fill="hold">
                                          <p:stCondLst>
                                            <p:cond delay="0"/>
                                          </p:stCondLst>
                                        </p:cTn>
                                        <p:tgtEl>
                                          <p:spTgt spid="139"/>
                                        </p:tgtEl>
                                        <p:attrNameLst>
                                          <p:attrName>style.visibility</p:attrName>
                                        </p:attrNameLst>
                                      </p:cBhvr>
                                      <p:to>
                                        <p:strVal val="visible"/>
                                      </p:to>
                                    </p:set>
                                    <p:anim calcmode="lin" valueType="num">
                                      <p:cBhvr>
                                        <p:cTn id="219" dur="500" fill="hold"/>
                                        <p:tgtEl>
                                          <p:spTgt spid="139"/>
                                        </p:tgtEl>
                                        <p:attrNameLst>
                                          <p:attrName>ppt_w</p:attrName>
                                        </p:attrNameLst>
                                      </p:cBhvr>
                                      <p:tavLst>
                                        <p:tav tm="0">
                                          <p:val>
                                            <p:fltVal val="0"/>
                                          </p:val>
                                        </p:tav>
                                        <p:tav tm="100000">
                                          <p:val>
                                            <p:strVal val="#ppt_w"/>
                                          </p:val>
                                        </p:tav>
                                      </p:tavLst>
                                    </p:anim>
                                    <p:anim calcmode="lin" valueType="num">
                                      <p:cBhvr>
                                        <p:cTn id="220" dur="500" fill="hold"/>
                                        <p:tgtEl>
                                          <p:spTgt spid="139"/>
                                        </p:tgtEl>
                                        <p:attrNameLst>
                                          <p:attrName>ppt_h</p:attrName>
                                        </p:attrNameLst>
                                      </p:cBhvr>
                                      <p:tavLst>
                                        <p:tav tm="0">
                                          <p:val>
                                            <p:fltVal val="0"/>
                                          </p:val>
                                        </p:tav>
                                        <p:tav tm="100000">
                                          <p:val>
                                            <p:strVal val="#ppt_h"/>
                                          </p:val>
                                        </p:tav>
                                      </p:tavLst>
                                    </p:anim>
                                    <p:animEffect transition="in" filter="fade">
                                      <p:cBhvr>
                                        <p:cTn id="221" dur="500"/>
                                        <p:tgtEl>
                                          <p:spTgt spid="139"/>
                                        </p:tgtEl>
                                      </p:cBhvr>
                                    </p:animEffect>
                                  </p:childTnLst>
                                </p:cTn>
                              </p:par>
                              <p:par>
                                <p:cTn id="222" presetID="53" presetClass="entr" presetSubtype="16" fill="hold" nodeType="withEffect">
                                  <p:stCondLst>
                                    <p:cond delay="0"/>
                                  </p:stCondLst>
                                  <p:childTnLst>
                                    <p:set>
                                      <p:cBhvr>
                                        <p:cTn id="223" dur="1" fill="hold">
                                          <p:stCondLst>
                                            <p:cond delay="0"/>
                                          </p:stCondLst>
                                        </p:cTn>
                                        <p:tgtEl>
                                          <p:spTgt spid="140"/>
                                        </p:tgtEl>
                                        <p:attrNameLst>
                                          <p:attrName>style.visibility</p:attrName>
                                        </p:attrNameLst>
                                      </p:cBhvr>
                                      <p:to>
                                        <p:strVal val="visible"/>
                                      </p:to>
                                    </p:set>
                                    <p:anim calcmode="lin" valueType="num">
                                      <p:cBhvr>
                                        <p:cTn id="224" dur="500" fill="hold"/>
                                        <p:tgtEl>
                                          <p:spTgt spid="140"/>
                                        </p:tgtEl>
                                        <p:attrNameLst>
                                          <p:attrName>ppt_w</p:attrName>
                                        </p:attrNameLst>
                                      </p:cBhvr>
                                      <p:tavLst>
                                        <p:tav tm="0">
                                          <p:val>
                                            <p:fltVal val="0"/>
                                          </p:val>
                                        </p:tav>
                                        <p:tav tm="100000">
                                          <p:val>
                                            <p:strVal val="#ppt_w"/>
                                          </p:val>
                                        </p:tav>
                                      </p:tavLst>
                                    </p:anim>
                                    <p:anim calcmode="lin" valueType="num">
                                      <p:cBhvr>
                                        <p:cTn id="225" dur="500" fill="hold"/>
                                        <p:tgtEl>
                                          <p:spTgt spid="140"/>
                                        </p:tgtEl>
                                        <p:attrNameLst>
                                          <p:attrName>ppt_h</p:attrName>
                                        </p:attrNameLst>
                                      </p:cBhvr>
                                      <p:tavLst>
                                        <p:tav tm="0">
                                          <p:val>
                                            <p:fltVal val="0"/>
                                          </p:val>
                                        </p:tav>
                                        <p:tav tm="100000">
                                          <p:val>
                                            <p:strVal val="#ppt_h"/>
                                          </p:val>
                                        </p:tav>
                                      </p:tavLst>
                                    </p:anim>
                                    <p:animEffect transition="in" filter="fade">
                                      <p:cBhvr>
                                        <p:cTn id="226" dur="500"/>
                                        <p:tgtEl>
                                          <p:spTgt spid="140"/>
                                        </p:tgtEl>
                                      </p:cBhvr>
                                    </p:animEffect>
                                  </p:childTnLst>
                                </p:cTn>
                              </p:par>
                            </p:childTnLst>
                          </p:cTn>
                        </p:par>
                        <p:par>
                          <p:cTn id="227" fill="hold">
                            <p:stCondLst>
                              <p:cond delay="2500"/>
                            </p:stCondLst>
                            <p:childTnLst>
                              <p:par>
                                <p:cTn id="228" presetID="10" presetClass="entr" presetSubtype="0" fill="hold" nodeType="afterEffect">
                                  <p:stCondLst>
                                    <p:cond delay="0"/>
                                  </p:stCondLst>
                                  <p:childTnLst>
                                    <p:set>
                                      <p:cBhvr>
                                        <p:cTn id="229" dur="1" fill="hold">
                                          <p:stCondLst>
                                            <p:cond delay="0"/>
                                          </p:stCondLst>
                                        </p:cTn>
                                        <p:tgtEl>
                                          <p:spTgt spid="2"/>
                                        </p:tgtEl>
                                        <p:attrNameLst>
                                          <p:attrName>style.visibility</p:attrName>
                                        </p:attrNameLst>
                                      </p:cBhvr>
                                      <p:to>
                                        <p:strVal val="visible"/>
                                      </p:to>
                                    </p:set>
                                    <p:animEffect transition="in" filter="fade">
                                      <p:cBhvr>
                                        <p:cTn id="230" dur="500"/>
                                        <p:tgtEl>
                                          <p:spTgt spid="2"/>
                                        </p:tgtEl>
                                      </p:cBhvr>
                                    </p:animEffect>
                                  </p:childTnLst>
                                </p:cTn>
                              </p:par>
                            </p:childTnLst>
                          </p:cTn>
                        </p:par>
                        <p:par>
                          <p:cTn id="231" fill="hold">
                            <p:stCondLst>
                              <p:cond delay="3000"/>
                            </p:stCondLst>
                            <p:childTnLst>
                              <p:par>
                                <p:cTn id="232" presetID="10" presetClass="entr" presetSubtype="0" fill="hold" nodeType="afterEffect">
                                  <p:stCondLst>
                                    <p:cond delay="0"/>
                                  </p:stCondLst>
                                  <p:childTnLst>
                                    <p:set>
                                      <p:cBhvr>
                                        <p:cTn id="233" dur="1" fill="hold">
                                          <p:stCondLst>
                                            <p:cond delay="0"/>
                                          </p:stCondLst>
                                        </p:cTn>
                                        <p:tgtEl>
                                          <p:spTgt spid="149"/>
                                        </p:tgtEl>
                                        <p:attrNameLst>
                                          <p:attrName>style.visibility</p:attrName>
                                        </p:attrNameLst>
                                      </p:cBhvr>
                                      <p:to>
                                        <p:strVal val="visible"/>
                                      </p:to>
                                    </p:set>
                                    <p:animEffect transition="in" filter="fade">
                                      <p:cBhvr>
                                        <p:cTn id="234" dur="500"/>
                                        <p:tgtEl>
                                          <p:spTgt spid="149"/>
                                        </p:tgtEl>
                                      </p:cBhvr>
                                    </p:animEffect>
                                  </p:childTnLst>
                                </p:cTn>
                              </p:par>
                            </p:childTnLst>
                          </p:cTn>
                        </p:par>
                        <p:par>
                          <p:cTn id="235" fill="hold">
                            <p:stCondLst>
                              <p:cond delay="3500"/>
                            </p:stCondLst>
                            <p:childTnLst>
                              <p:par>
                                <p:cTn id="236" presetID="22" presetClass="entr" presetSubtype="8" fill="hold" grpId="0" nodeType="afterEffect">
                                  <p:stCondLst>
                                    <p:cond delay="0"/>
                                  </p:stCondLst>
                                  <p:childTnLst>
                                    <p:set>
                                      <p:cBhvr>
                                        <p:cTn id="237" dur="1" fill="hold">
                                          <p:stCondLst>
                                            <p:cond delay="0"/>
                                          </p:stCondLst>
                                        </p:cTn>
                                        <p:tgtEl>
                                          <p:spTgt spid="143"/>
                                        </p:tgtEl>
                                        <p:attrNameLst>
                                          <p:attrName>style.visibility</p:attrName>
                                        </p:attrNameLst>
                                      </p:cBhvr>
                                      <p:to>
                                        <p:strVal val="visible"/>
                                      </p:to>
                                    </p:set>
                                    <p:animEffect transition="in" filter="wipe(left)">
                                      <p:cBhvr>
                                        <p:cTn id="238" dur="1000"/>
                                        <p:tgtEl>
                                          <p:spTgt spid="143"/>
                                        </p:tgtEl>
                                      </p:cBhvr>
                                    </p:animEffect>
                                  </p:childTnLst>
                                </p:cTn>
                              </p:par>
                            </p:childTnLst>
                          </p:cTn>
                        </p:par>
                        <p:par>
                          <p:cTn id="239" fill="hold">
                            <p:stCondLst>
                              <p:cond delay="4500"/>
                            </p:stCondLst>
                            <p:childTnLst>
                              <p:par>
                                <p:cTn id="240" presetID="56" presetClass="entr" presetSubtype="0" fill="hold" grpId="0" nodeType="afterEffect">
                                  <p:stCondLst>
                                    <p:cond delay="0"/>
                                  </p:stCondLst>
                                  <p:iterate type="lt">
                                    <p:tmPct val="10000"/>
                                  </p:iterate>
                                  <p:childTnLst>
                                    <p:set>
                                      <p:cBhvr>
                                        <p:cTn id="241" dur="1" fill="hold">
                                          <p:stCondLst>
                                            <p:cond delay="0"/>
                                          </p:stCondLst>
                                        </p:cTn>
                                        <p:tgtEl>
                                          <p:spTgt spid="145"/>
                                        </p:tgtEl>
                                        <p:attrNameLst>
                                          <p:attrName>style.visibility</p:attrName>
                                        </p:attrNameLst>
                                      </p:cBhvr>
                                      <p:to>
                                        <p:strVal val="visible"/>
                                      </p:to>
                                    </p:set>
                                    <p:anim by="(-#ppt_w*2)" calcmode="lin" valueType="num">
                                      <p:cBhvr rctx="PPT">
                                        <p:cTn id="242" dur="500" autoRev="1" fill="hold">
                                          <p:stCondLst>
                                            <p:cond delay="0"/>
                                          </p:stCondLst>
                                        </p:cTn>
                                        <p:tgtEl>
                                          <p:spTgt spid="145"/>
                                        </p:tgtEl>
                                        <p:attrNameLst>
                                          <p:attrName>ppt_w</p:attrName>
                                        </p:attrNameLst>
                                      </p:cBhvr>
                                    </p:anim>
                                    <p:anim by="(#ppt_w*0.50)" calcmode="lin" valueType="num">
                                      <p:cBhvr>
                                        <p:cTn id="243" dur="500" decel="50000" autoRev="1" fill="hold">
                                          <p:stCondLst>
                                            <p:cond delay="0"/>
                                          </p:stCondLst>
                                        </p:cTn>
                                        <p:tgtEl>
                                          <p:spTgt spid="145"/>
                                        </p:tgtEl>
                                        <p:attrNameLst>
                                          <p:attrName>ppt_x</p:attrName>
                                        </p:attrNameLst>
                                      </p:cBhvr>
                                    </p:anim>
                                    <p:anim from="(-#ppt_h/2)" to="(#ppt_y)" calcmode="lin" valueType="num">
                                      <p:cBhvr>
                                        <p:cTn id="244" dur="1000" fill="hold">
                                          <p:stCondLst>
                                            <p:cond delay="0"/>
                                          </p:stCondLst>
                                        </p:cTn>
                                        <p:tgtEl>
                                          <p:spTgt spid="145"/>
                                        </p:tgtEl>
                                        <p:attrNameLst>
                                          <p:attrName>ppt_y</p:attrName>
                                        </p:attrNameLst>
                                      </p:cBhvr>
                                    </p:anim>
                                    <p:animRot by="21600000">
                                      <p:cBhvr>
                                        <p:cTn id="245" dur="1000" fill="hold">
                                          <p:stCondLst>
                                            <p:cond delay="0"/>
                                          </p:stCondLst>
                                        </p:cTn>
                                        <p:tgtEl>
                                          <p:spTgt spid="145"/>
                                        </p:tgtEl>
                                        <p:attrNameLst>
                                          <p:attrName>r</p:attrName>
                                        </p:attrNameLst>
                                      </p:cBhvr>
                                    </p:animRot>
                                  </p:childTnLst>
                                </p:cTn>
                              </p:par>
                            </p:childTnLst>
                          </p:cTn>
                        </p:par>
                        <p:par>
                          <p:cTn id="246" fill="hold">
                            <p:stCondLst>
                              <p:cond delay="11300"/>
                            </p:stCondLst>
                            <p:childTnLst>
                              <p:par>
                                <p:cTn id="247" presetID="53" presetClass="entr" presetSubtype="16" fill="hold" grpId="0" nodeType="afterEffect">
                                  <p:stCondLst>
                                    <p:cond delay="0"/>
                                  </p:stCondLst>
                                  <p:childTnLst>
                                    <p:set>
                                      <p:cBhvr>
                                        <p:cTn id="248" dur="1" fill="hold">
                                          <p:stCondLst>
                                            <p:cond delay="0"/>
                                          </p:stCondLst>
                                        </p:cTn>
                                        <p:tgtEl>
                                          <p:spTgt spid="160"/>
                                        </p:tgtEl>
                                        <p:attrNameLst>
                                          <p:attrName>style.visibility</p:attrName>
                                        </p:attrNameLst>
                                      </p:cBhvr>
                                      <p:to>
                                        <p:strVal val="visible"/>
                                      </p:to>
                                    </p:set>
                                    <p:anim calcmode="lin" valueType="num">
                                      <p:cBhvr>
                                        <p:cTn id="249" dur="500" fill="hold"/>
                                        <p:tgtEl>
                                          <p:spTgt spid="160"/>
                                        </p:tgtEl>
                                        <p:attrNameLst>
                                          <p:attrName>ppt_w</p:attrName>
                                        </p:attrNameLst>
                                      </p:cBhvr>
                                      <p:tavLst>
                                        <p:tav tm="0">
                                          <p:val>
                                            <p:fltVal val="0"/>
                                          </p:val>
                                        </p:tav>
                                        <p:tav tm="100000">
                                          <p:val>
                                            <p:strVal val="#ppt_w"/>
                                          </p:val>
                                        </p:tav>
                                      </p:tavLst>
                                    </p:anim>
                                    <p:anim calcmode="lin" valueType="num">
                                      <p:cBhvr>
                                        <p:cTn id="250" dur="500" fill="hold"/>
                                        <p:tgtEl>
                                          <p:spTgt spid="160"/>
                                        </p:tgtEl>
                                        <p:attrNameLst>
                                          <p:attrName>ppt_h</p:attrName>
                                        </p:attrNameLst>
                                      </p:cBhvr>
                                      <p:tavLst>
                                        <p:tav tm="0">
                                          <p:val>
                                            <p:fltVal val="0"/>
                                          </p:val>
                                        </p:tav>
                                        <p:tav tm="100000">
                                          <p:val>
                                            <p:strVal val="#ppt_h"/>
                                          </p:val>
                                        </p:tav>
                                      </p:tavLst>
                                    </p:anim>
                                    <p:animEffect transition="in" filter="fade">
                                      <p:cBhvr>
                                        <p:cTn id="25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3" grpId="0" animBg="1"/>
      <p:bldP spid="80" grpId="0" animBg="1"/>
      <p:bldP spid="85" grpId="0" animBg="1"/>
      <p:bldP spid="86" grpId="0" animBg="1"/>
      <p:bldP spid="87" grpId="0" animBg="1"/>
      <p:bldP spid="88" grpId="0" animBg="1"/>
      <p:bldP spid="102" grpId="0" animBg="1"/>
      <p:bldP spid="112" grpId="0" animBg="1"/>
      <p:bldP spid="119" grpId="0" animBg="1"/>
      <p:bldP spid="141" grpId="0" animBg="1"/>
      <p:bldP spid="143" grpId="0"/>
      <p:bldP spid="145" grpId="0"/>
      <p:bldP spid="1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流程图: 文档 4"/>
          <p:cNvSpPr/>
          <p:nvPr/>
        </p:nvSpPr>
        <p:spPr>
          <a:xfrm flipH="1">
            <a:off x="6506889" y="0"/>
            <a:ext cx="1788565" cy="3318956"/>
          </a:xfrm>
          <a:prstGeom prst="flowChartDocument">
            <a:avLst/>
          </a:prstGeom>
          <a:blipFill>
            <a:blip r:embed="rId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流程图: 文档 3"/>
          <p:cNvSpPr/>
          <p:nvPr/>
        </p:nvSpPr>
        <p:spPr>
          <a:xfrm>
            <a:off x="827584" y="-1"/>
            <a:ext cx="1788565" cy="3318957"/>
          </a:xfrm>
          <a:prstGeom prst="flowChartDocument">
            <a:avLst/>
          </a:prstGeom>
          <a:blipFill>
            <a:blip r:embed="rId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流程图: 文档 9"/>
          <p:cNvSpPr/>
          <p:nvPr/>
        </p:nvSpPr>
        <p:spPr>
          <a:xfrm flipH="1">
            <a:off x="2720686" y="0"/>
            <a:ext cx="1788565" cy="3318957"/>
          </a:xfrm>
          <a:prstGeom prst="flowChartDocument">
            <a:avLst/>
          </a:prstGeom>
          <a:blipFill>
            <a:blip r:embed="rId6"/>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635858"/>
                  </a:solidFill>
                  <a:latin typeface="微软雅黑" panose="020B0503020204020204" pitchFamily="34" charset="-122"/>
                  <a:ea typeface="微软雅黑" panose="020B0503020204020204" pitchFamily="34" charset="-122"/>
                </a:rPr>
                <a:t>定位人群</a:t>
              </a:r>
              <a:endParaRPr lang="zh-CN" altLang="en-US" sz="2000" dirty="0">
                <a:solidFill>
                  <a:srgbClr val="635858"/>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smtClean="0">
                <a:solidFill>
                  <a:srgbClr val="635858"/>
                </a:solidFill>
                <a:latin typeface="微软雅黑" panose="020B0503020204020204" pitchFamily="34" charset="-122"/>
                <a:ea typeface="微软雅黑" panose="020B0503020204020204" pitchFamily="34" charset="-122"/>
              </a:rPr>
              <a:t>更改图片方法讲解</a:t>
            </a:r>
            <a:endParaRPr lang="en-US" altLang="zh-CN"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50"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50" dirty="0">
              <a:solidFill>
                <a:srgbClr val="6358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034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3578" r="55824"/>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140607" y="573993"/>
            <a:ext cx="3853086" cy="3853086"/>
          </a:xfrm>
          <a:prstGeom prst="ellipse">
            <a:avLst/>
          </a:prstGeom>
          <a:solidFill>
            <a:srgbClr val="A1835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2295530" y="1419622"/>
            <a:ext cx="3600400" cy="1015663"/>
          </a:xfrm>
          <a:prstGeom prst="rect">
            <a:avLst/>
          </a:prstGeom>
        </p:spPr>
        <p:txBody>
          <a:bodyPr wrap="square">
            <a:spAutoFit/>
          </a:bodyPr>
          <a:lstStyle/>
          <a:p>
            <a:pPr algn="ctr"/>
            <a:r>
              <a:rPr lang="zh-CN" altLang="en-US" sz="2400" b="1" dirty="0" smtClean="0">
                <a:solidFill>
                  <a:srgbClr val="262A3E"/>
                </a:solidFill>
                <a:latin typeface="微软雅黑" panose="020B0503020204020204" pitchFamily="34" charset="-122"/>
                <a:ea typeface="微软雅黑" panose="020B0503020204020204" pitchFamily="34" charset="-122"/>
              </a:rPr>
              <a:t>引用一句话</a:t>
            </a:r>
            <a:endParaRPr lang="en-US" altLang="zh-CN" sz="2400" b="1" dirty="0" smtClean="0">
              <a:solidFill>
                <a:srgbClr val="262A3E"/>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生活是一种绵延不绝的渴望，渴望不断上升，变得更伟大而高贵 </a:t>
            </a:r>
            <a:endParaRPr lang="en-US" altLang="zh-CN" sz="1200" dirty="0" smtClean="0">
              <a:latin typeface="微软雅黑" panose="020B0503020204020204" pitchFamily="34" charset="-122"/>
              <a:ea typeface="微软雅黑" panose="020B0503020204020204" pitchFamily="34" charset="-122"/>
            </a:endParaRPr>
          </a:p>
          <a:p>
            <a:pPr algn="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杜迦尔（</a:t>
            </a:r>
            <a:r>
              <a:rPr lang="en-US" altLang="zh-CN" sz="1200" dirty="0" smtClean="0">
                <a:latin typeface="微软雅黑" panose="020B0503020204020204" pitchFamily="34" charset="-122"/>
                <a:ea typeface="微软雅黑" panose="020B0503020204020204" pitchFamily="34" charset="-122"/>
              </a:rPr>
              <a:t>1937</a:t>
            </a:r>
            <a:r>
              <a:rPr lang="zh-CN" altLang="en-US" sz="1200" dirty="0" smtClean="0">
                <a:latin typeface="微软雅黑" panose="020B0503020204020204" pitchFamily="34" charset="-122"/>
                <a:ea typeface="微软雅黑" panose="020B0503020204020204" pitchFamily="34" charset="-122"/>
              </a:rPr>
              <a:t>年诺贝尔文学奖获得者）</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2223522" y="2499742"/>
            <a:ext cx="3672408" cy="1015663"/>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每一位对生活有追求，对工作有要求，对美食有追逐，希望不断上升的人，我们称之为</a:t>
            </a:r>
            <a:endParaRPr lang="en-US" altLang="zh-CN" sz="1200" dirty="0" smtClean="0">
              <a:latin typeface="微软雅黑" panose="020B0503020204020204" pitchFamily="34" charset="-122"/>
              <a:ea typeface="微软雅黑" panose="020B0503020204020204" pitchFamily="34" charset="-122"/>
            </a:endParaRPr>
          </a:p>
          <a:p>
            <a:pPr algn="ctr"/>
            <a:r>
              <a:rPr lang="zh-CN" altLang="en-US" sz="3600" b="1" dirty="0" smtClean="0">
                <a:solidFill>
                  <a:srgbClr val="262A3E"/>
                </a:solidFill>
                <a:latin typeface="微软雅黑" panose="020B0503020204020204" pitchFamily="34" charset="-122"/>
                <a:ea typeface="微软雅黑" panose="020B0503020204020204" pitchFamily="34" charset="-122"/>
              </a:rPr>
              <a:t>“升活家” </a:t>
            </a:r>
            <a:endParaRPr lang="zh-CN" altLang="en-US" sz="3600" b="1" dirty="0">
              <a:solidFill>
                <a:srgbClr val="262A3E"/>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8146" y="3223597"/>
            <a:ext cx="1510542" cy="2136686"/>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9294" y="883532"/>
            <a:ext cx="2088246" cy="356042"/>
          </a:xfrm>
          <a:prstGeom prst="rect">
            <a:avLst/>
          </a:prstGeom>
        </p:spPr>
      </p:pic>
    </p:spTree>
    <p:extLst>
      <p:ext uri="{BB962C8B-B14F-4D97-AF65-F5344CB8AC3E}">
        <p14:creationId xmlns:p14="http://schemas.microsoft.com/office/powerpoint/2010/main" val="369375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6908" y="293549"/>
            <a:ext cx="1820421" cy="3596148"/>
          </a:xfrm>
          <a:prstGeom prst="rect">
            <a:avLst/>
          </a:prstGeom>
          <a:blipFill>
            <a:blip r:embed="rId3"/>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66232" y="293549"/>
            <a:ext cx="1820421" cy="3596148"/>
          </a:xfrm>
          <a:prstGeom prst="rect">
            <a:avLst/>
          </a:prstGeom>
          <a:blipFill>
            <a:blip r:embed="rId4"/>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H="1" flipV="1">
            <a:off x="827584" y="293549"/>
            <a:ext cx="1820421" cy="3596148"/>
          </a:xfrm>
          <a:prstGeom prst="rect">
            <a:avLst/>
          </a:prstGeom>
          <a:blipFill dpi="0" rotWithShape="0">
            <a:blip r:embed="rId5"/>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504" y="1211158"/>
            <a:ext cx="2216588" cy="3932342"/>
          </a:xfrm>
          <a:prstGeom prst="rect">
            <a:avLst/>
          </a:prstGeom>
        </p:spPr>
      </p:pic>
      <p:sp>
        <p:nvSpPr>
          <p:cNvPr id="11" name="矩形 10"/>
          <p:cNvSpPr/>
          <p:nvPr/>
        </p:nvSpPr>
        <p:spPr>
          <a:xfrm>
            <a:off x="2324873" y="4155251"/>
            <a:ext cx="6045146" cy="461665"/>
          </a:xfrm>
          <a:prstGeom prst="rect">
            <a:avLst/>
          </a:prstGeom>
        </p:spPr>
        <p:txBody>
          <a:bodyPr wrap="square">
            <a:spAutoFit/>
          </a:bodyPr>
          <a:lstStyle/>
          <a:p>
            <a:r>
              <a:rPr lang="zh-CN" altLang="en-US" sz="1200" dirty="0" smtClean="0">
                <a:solidFill>
                  <a:srgbClr val="635858"/>
                </a:solidFill>
                <a:latin typeface="方正中倩简体" panose="03000509000000000000" pitchFamily="65" charset="-122"/>
                <a:ea typeface="方正中倩简体" panose="03000509000000000000" pitchFamily="65" charset="-122"/>
              </a:rPr>
              <a:t>我们的厨师长</a:t>
            </a:r>
            <a:r>
              <a:rPr lang="en-US" altLang="zh-CN" sz="1200" dirty="0" smtClean="0">
                <a:solidFill>
                  <a:srgbClr val="635858"/>
                </a:solidFill>
                <a:latin typeface="方正中倩简体" panose="03000509000000000000" pitchFamily="65" charset="-122"/>
                <a:ea typeface="方正中倩简体" panose="03000509000000000000" pitchFamily="65" charset="-122"/>
              </a:rPr>
              <a:t>Ice  </a:t>
            </a:r>
            <a:r>
              <a:rPr lang="zh-CN" altLang="en-US" sz="1200" dirty="0" smtClean="0">
                <a:solidFill>
                  <a:srgbClr val="635858"/>
                </a:solidFill>
                <a:latin typeface="方正中倩简体" panose="03000509000000000000" pitchFamily="65" charset="-122"/>
                <a:ea typeface="方正中倩简体" panose="03000509000000000000" pitchFamily="65" charset="-122"/>
              </a:rPr>
              <a:t>是国内第一个提出“</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a:t>
            </a:r>
            <a:r>
              <a:rPr lang="en-US" altLang="zh-CN" sz="1200" dirty="0" smtClean="0">
                <a:solidFill>
                  <a:srgbClr val="635858"/>
                </a:solidFill>
                <a:latin typeface="方正中倩简体" panose="03000509000000000000" pitchFamily="65" charset="-122"/>
                <a:ea typeface="方正中倩简体" panose="03000509000000000000" pitchFamily="65" charset="-122"/>
              </a:rPr>
              <a:t>85</a:t>
            </a:r>
            <a:r>
              <a:rPr lang="zh-CN" altLang="en-US" sz="1200" dirty="0" smtClean="0">
                <a:solidFill>
                  <a:srgbClr val="635858"/>
                </a:solidFill>
                <a:latin typeface="方正中倩简体" panose="03000509000000000000" pitchFamily="65" charset="-122"/>
                <a:ea typeface="方正中倩简体" panose="03000509000000000000" pitchFamily="65" charset="-122"/>
              </a:rPr>
              <a:t>后新贵厨师，经历了新加坡，香港，三亚，成都各类中西文化的交流与冲击，希望在“</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的技法上推陈出新</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2" name="矩形 11"/>
          <p:cNvSpPr/>
          <p:nvPr/>
        </p:nvSpPr>
        <p:spPr>
          <a:xfrm>
            <a:off x="6585555" y="293549"/>
            <a:ext cx="1820421" cy="3596148"/>
          </a:xfrm>
          <a:prstGeom prst="rect">
            <a:avLst/>
          </a:prstGeom>
          <a:blipFill>
            <a:blip r:embed="rId7"/>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805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par>
                          <p:cTn id="27" fill="hold">
                            <p:stCondLst>
                              <p:cond delay="17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by="(-#ppt_w*2)" calcmode="lin" valueType="num">
                                      <p:cBhvr rctx="PPT">
                                        <p:cTn id="30" dur="500" autoRev="1" fill="hold">
                                          <p:stCondLst>
                                            <p:cond delay="0"/>
                                          </p:stCondLst>
                                        </p:cTn>
                                        <p:tgtEl>
                                          <p:spTgt spid="11"/>
                                        </p:tgtEl>
                                        <p:attrNameLst>
                                          <p:attrName>ppt_w</p:attrName>
                                        </p:attrNameLst>
                                      </p:cBhvr>
                                    </p:anim>
                                    <p:anim by="(#ppt_w*0.50)" calcmode="lin" valueType="num">
                                      <p:cBhvr>
                                        <p:cTn id="31" dur="500" decel="50000" autoRev="1" fill="hold">
                                          <p:stCondLst>
                                            <p:cond delay="0"/>
                                          </p:stCondLst>
                                        </p:cTn>
                                        <p:tgtEl>
                                          <p:spTgt spid="11"/>
                                        </p:tgtEl>
                                        <p:attrNameLst>
                                          <p:attrName>ppt_x</p:attrName>
                                        </p:attrNameLst>
                                      </p:cBhvr>
                                    </p:anim>
                                    <p:anim from="(-#ppt_h/2)" to="(#ppt_y)" calcmode="lin" valueType="num">
                                      <p:cBhvr>
                                        <p:cTn id="32" dur="1000" fill="hold">
                                          <p:stCondLst>
                                            <p:cond delay="0"/>
                                          </p:stCondLst>
                                        </p:cTn>
                                        <p:tgtEl>
                                          <p:spTgt spid="11"/>
                                        </p:tgtEl>
                                        <p:attrNameLst>
                                          <p:attrName>ppt_y</p:attrName>
                                        </p:attrNameLst>
                                      </p:cBhvr>
                                    </p:anim>
                                    <p:animRot by="21600000">
                                      <p:cBhvr>
                                        <p:cTn id="33"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4">
            <a:extLst>
              <a:ext uri="{28A0092B-C50C-407E-A947-70E740481C1C}">
                <a14:useLocalDpi xmlns:a14="http://schemas.microsoft.com/office/drawing/2010/main" val="0"/>
              </a:ext>
            </a:extLst>
          </a:blip>
          <a:srcRect b="12886"/>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6">
            <a:extLst>
              <a:ext uri="{28A0092B-C50C-407E-A947-70E740481C1C}">
                <a14:useLocalDpi xmlns:a14="http://schemas.microsoft.com/office/drawing/2010/main" val="0"/>
              </a:ext>
            </a:extLst>
          </a:blip>
          <a:srcRect b="13971"/>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635858"/>
                </a:solidFill>
                <a:latin typeface="微软雅黑" panose="020B0503020204020204" pitchFamily="34" charset="-122"/>
                <a:ea typeface="微软雅黑" panose="020B0503020204020204" pitchFamily="34" charset="-122"/>
              </a:rPr>
              <a:t>我们餐厅隶属于”仟吉“集团旗下</a:t>
            </a:r>
            <a:r>
              <a:rPr lang="zh-CN" altLang="zh-CN" sz="1200" dirty="0" smtClean="0">
                <a:solidFill>
                  <a:srgbClr val="635858"/>
                </a:solidFill>
                <a:latin typeface="微软雅黑" panose="020B0503020204020204" pitchFamily="34" charset="-122"/>
                <a:ea typeface="微软雅黑" panose="020B0503020204020204" pitchFamily="34" charset="-122"/>
              </a:rPr>
              <a:t>，</a:t>
            </a:r>
            <a:endParaRPr lang="en-US" altLang="zh-CN" sz="1200" dirty="0" smtClean="0">
              <a:solidFill>
                <a:srgbClr val="635858"/>
              </a:solidFill>
              <a:latin typeface="微软雅黑" panose="020B0503020204020204" pitchFamily="34" charset="-122"/>
              <a:ea typeface="微软雅黑" panose="020B0503020204020204" pitchFamily="34" charset="-122"/>
            </a:endParaRPr>
          </a:p>
          <a:p>
            <a:pPr lvl="0"/>
            <a:r>
              <a:rPr lang="zh-CN" altLang="zh-CN" sz="1600" b="1" dirty="0" smtClean="0">
                <a:solidFill>
                  <a:srgbClr val="635858"/>
                </a:solidFill>
                <a:latin typeface="微软雅黑" panose="020B0503020204020204" pitchFamily="34" charset="-122"/>
                <a:ea typeface="微软雅黑" panose="020B0503020204020204" pitchFamily="34" charset="-122"/>
              </a:rPr>
              <a:t>仟</a:t>
            </a:r>
            <a:r>
              <a:rPr lang="zh-CN" altLang="zh-CN" sz="1600" b="1" dirty="0">
                <a:solidFill>
                  <a:srgbClr val="635858"/>
                </a:solidFill>
                <a:latin typeface="微软雅黑" panose="020B0503020204020204" pitchFamily="34" charset="-122"/>
                <a:ea typeface="微软雅黑" panose="020B0503020204020204" pitchFamily="34" charset="-122"/>
              </a:rPr>
              <a:t>吉集团是华中区最大的烘焙连锁品牌</a:t>
            </a: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smtClean="0">
                <a:solidFill>
                  <a:srgbClr val="635858"/>
                </a:solidFill>
                <a:latin typeface="微软雅黑" panose="020B0503020204020204" pitchFamily="34" charset="-122"/>
                <a:ea typeface="微软雅黑" panose="020B0503020204020204" pitchFamily="34" charset="-122"/>
              </a:rPr>
              <a:t>修改图片方法</a:t>
            </a:r>
            <a:endParaRPr lang="en-US" altLang="zh-CN" b="1"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00" dirty="0" smtClean="0">
                <a:solidFill>
                  <a:srgbClr val="635858"/>
                </a:solidFill>
                <a:latin typeface="微软雅黑" panose="020B0503020204020204" pitchFamily="34" charset="-122"/>
                <a:ea typeface="微软雅黑" panose="020B0503020204020204" pitchFamily="34" charset="-122"/>
              </a:rPr>
              <a:t>单击</a:t>
            </a:r>
            <a:r>
              <a:rPr lang="zh-CN" altLang="en-US" sz="1000" dirty="0">
                <a:solidFill>
                  <a:srgbClr val="635858"/>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rgbClr val="635858"/>
              </a:solidFill>
              <a:latin typeface="微软雅黑" panose="020B0503020204020204" pitchFamily="34" charset="-122"/>
              <a:ea typeface="微软雅黑" panose="020B0503020204020204" pitchFamily="34" charset="-122"/>
            </a:endParaRPr>
          </a:p>
          <a:p>
            <a:pPr algn="ctr"/>
            <a:r>
              <a:rPr lang="zh-CN" altLang="en-US" sz="1000" dirty="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00" dirty="0">
              <a:solidFill>
                <a:srgbClr val="635858"/>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093708" y="554052"/>
            <a:ext cx="3182118" cy="542545"/>
          </a:xfrm>
          <a:prstGeom prst="rect">
            <a:avLst/>
          </a:prstGeom>
        </p:spPr>
      </p:pic>
    </p:spTree>
    <p:extLst>
      <p:ext uri="{BB962C8B-B14F-4D97-AF65-F5344CB8AC3E}">
        <p14:creationId xmlns:p14="http://schemas.microsoft.com/office/powerpoint/2010/main" val="323568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4396" y="2741390"/>
            <a:ext cx="3201476" cy="18002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889730"/>
            <a:ext cx="2525060" cy="18002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86500" y="2749010"/>
            <a:ext cx="2455088" cy="18002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8672" y="3497181"/>
            <a:ext cx="1330404" cy="303858"/>
          </a:xfrm>
          <a:prstGeom prst="rect">
            <a:avLst/>
          </a:prstGeom>
        </p:spPr>
      </p:pic>
      <p:sp>
        <p:nvSpPr>
          <p:cNvPr id="26" name="矩形 25"/>
          <p:cNvSpPr/>
          <p:nvPr/>
        </p:nvSpPr>
        <p:spPr>
          <a:xfrm>
            <a:off x="6544132" y="1347614"/>
            <a:ext cx="1797456" cy="1261884"/>
          </a:xfrm>
          <a:prstGeom prst="rect">
            <a:avLst/>
          </a:prstGeom>
        </p:spPr>
        <p:txBody>
          <a:bodyPr wrap="square">
            <a:spAutoFit/>
          </a:bodyPr>
          <a:lstStyle/>
          <a:p>
            <a:pPr algn="ctr"/>
            <a:r>
              <a:rPr lang="zh-CN" altLang="en-US" sz="1600" b="1" dirty="0" smtClean="0">
                <a:solidFill>
                  <a:srgbClr val="262A3E"/>
                </a:solidFill>
                <a:latin typeface="方正中倩简体" panose="03000509000000000000" pitchFamily="65" charset="-122"/>
                <a:ea typeface="方正中倩简体" panose="03000509000000000000" pitchFamily="65" charset="-122"/>
              </a:rPr>
              <a:t>烘焙面包 </a:t>
            </a:r>
            <a:r>
              <a:rPr lang="en-US" altLang="zh-CN" sz="1600" b="1" dirty="0" smtClean="0">
                <a:solidFill>
                  <a:srgbClr val="262A3E"/>
                </a:solidFill>
                <a:latin typeface="方正中倩简体" panose="03000509000000000000" pitchFamily="65" charset="-122"/>
                <a:ea typeface="方正中倩简体" panose="03000509000000000000" pitchFamily="65" charset="-122"/>
              </a:rPr>
              <a:t>/ BREAD</a:t>
            </a:r>
          </a:p>
          <a:p>
            <a:endParaRPr lang="en-US" altLang="zh-CN" sz="1200" dirty="0" smtClean="0">
              <a:solidFill>
                <a:srgbClr val="262A3E"/>
              </a:solidFill>
              <a:latin typeface="方正中倩简体" panose="03000509000000000000" pitchFamily="65" charset="-122"/>
              <a:ea typeface="方正中倩简体" panose="03000509000000000000" pitchFamily="65" charset="-122"/>
            </a:endParaRPr>
          </a:p>
          <a:p>
            <a:r>
              <a:rPr lang="zh-CN" altLang="en-US" sz="1200" dirty="0" smtClean="0">
                <a:solidFill>
                  <a:srgbClr val="262A3E"/>
                </a:solidFill>
                <a:latin typeface="方正中倩简体" panose="03000509000000000000" pitchFamily="65" charset="-122"/>
                <a:ea typeface="方正中倩简体" panose="03000509000000000000" pitchFamily="65" charset="-122"/>
              </a:rPr>
              <a:t>采用了纯欧的技法，融合日本极致烘焙技术，打造出餐厅类最好吃的甜点和面包</a:t>
            </a:r>
            <a:endParaRPr lang="zh-CN" altLang="en-US" sz="1200" dirty="0">
              <a:solidFill>
                <a:srgbClr val="262A3E"/>
              </a:solidFill>
              <a:latin typeface="方正中倩简体" panose="03000509000000000000" pitchFamily="65" charset="-122"/>
              <a:ea typeface="方正中倩简体" panose="03000509000000000000" pitchFamily="65" charset="-122"/>
            </a:endParaRPr>
          </a:p>
        </p:txBody>
      </p:sp>
    </p:spTree>
    <p:extLst>
      <p:ext uri="{BB962C8B-B14F-4D97-AF65-F5344CB8AC3E}">
        <p14:creationId xmlns:p14="http://schemas.microsoft.com/office/powerpoint/2010/main" val="32317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726087f43a73f7787d367734f5ebbbd158222e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684</TotalTime>
  <Words>1127</Words>
  <Application>Microsoft Office PowerPoint</Application>
  <PresentationFormat>全屏显示(16:9)</PresentationFormat>
  <Paragraphs>131</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93</cp:revision>
  <dcterms:created xsi:type="dcterms:W3CDTF">2015-07-23T01:26:41Z</dcterms:created>
  <dcterms:modified xsi:type="dcterms:W3CDTF">2015-07-23T13:41:50Z</dcterms:modified>
</cp:coreProperties>
</file>