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3" r:id="rId6"/>
    <p:sldId id="264" r:id="rId7"/>
    <p:sldId id="265" r:id="rId8"/>
    <p:sldId id="268" r:id="rId9"/>
    <p:sldId id="267" r:id="rId10"/>
    <p:sldId id="26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1736"/>
    <a:srgbClr val="EB1B27"/>
    <a:srgbClr val="92268D"/>
    <a:srgbClr val="01ADF1"/>
    <a:srgbClr val="036F71"/>
    <a:srgbClr val="8CC73B"/>
    <a:srgbClr val="FCDD01"/>
    <a:srgbClr val="017071"/>
    <a:srgbClr val="8CC63E"/>
    <a:srgbClr val="F792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8" autoAdjust="0"/>
    <p:restoredTop sz="94660"/>
  </p:normalViewPr>
  <p:slideViewPr>
    <p:cSldViewPr snapToGrid="0">
      <p:cViewPr>
        <p:scale>
          <a:sx n="75" d="100"/>
          <a:sy n="75" d="100"/>
        </p:scale>
        <p:origin x="-72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685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8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586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639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0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48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401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366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330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197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441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84FAD-53CA-4CA2-9F25-BF52BA0FEB22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337C3-633B-409F-AC60-CD4DDEB1F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472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image" Target="../media/image1.jp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emf"/><Relationship Id="rId7" Type="http://schemas.openxmlformats.org/officeDocument/2006/relationships/image" Target="../media/image1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1750"/>
            <a:ext cx="12326723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" t="8575" r="-103" b="16696"/>
          <a:stretch/>
        </p:blipFill>
        <p:spPr>
          <a:xfrm>
            <a:off x="34063" y="-31750"/>
            <a:ext cx="12326723" cy="6908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3" b="14555"/>
          <a:stretch/>
        </p:blipFill>
        <p:spPr>
          <a:xfrm>
            <a:off x="34063" y="-56625"/>
            <a:ext cx="12326723" cy="6991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48"/>
          <a:stretch/>
        </p:blipFill>
        <p:spPr>
          <a:xfrm>
            <a:off x="34063" y="-56625"/>
            <a:ext cx="12326723" cy="7045588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 flipV="1">
            <a:off x="4079167" y="871538"/>
            <a:ext cx="2144415" cy="3719512"/>
          </a:xfrm>
          <a:prstGeom prst="line">
            <a:avLst/>
          </a:prstGeom>
          <a:ln w="28575">
            <a:solidFill>
              <a:schemeClr val="bg1">
                <a:alpha val="8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6375983" y="871538"/>
            <a:ext cx="2109787" cy="3665561"/>
          </a:xfrm>
          <a:prstGeom prst="line">
            <a:avLst/>
          </a:prstGeom>
          <a:ln w="28575">
            <a:solidFill>
              <a:schemeClr val="bg1">
                <a:alpha val="8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113796" y="4694485"/>
            <a:ext cx="4310062" cy="0"/>
          </a:xfrm>
          <a:prstGeom prst="line">
            <a:avLst/>
          </a:prstGeom>
          <a:ln w="28575">
            <a:solidFill>
              <a:schemeClr val="bg1">
                <a:alpha val="8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085692" y="2266950"/>
            <a:ext cx="2137890" cy="3686017"/>
          </a:xfrm>
          <a:prstGeom prst="line">
            <a:avLst/>
          </a:prstGeom>
          <a:ln w="28575">
            <a:solidFill>
              <a:schemeClr val="bg1">
                <a:alpha val="8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377183" y="2309379"/>
            <a:ext cx="2108587" cy="3643588"/>
          </a:xfrm>
          <a:prstGeom prst="line">
            <a:avLst/>
          </a:prstGeom>
          <a:ln w="28575">
            <a:solidFill>
              <a:schemeClr val="bg1">
                <a:alpha val="8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156657" y="2152491"/>
            <a:ext cx="4267201" cy="0"/>
          </a:xfrm>
          <a:prstGeom prst="line">
            <a:avLst/>
          </a:prstGeom>
          <a:ln w="28575">
            <a:solidFill>
              <a:schemeClr val="bg1">
                <a:alpha val="8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3231226" y="3912954"/>
            <a:ext cx="1585108" cy="1585108"/>
            <a:chOff x="9339000" y="2851950"/>
            <a:chExt cx="1172100" cy="1172100"/>
          </a:xfrm>
        </p:grpSpPr>
        <p:sp>
          <p:nvSpPr>
            <p:cNvPr id="20" name="椭圆 19"/>
            <p:cNvSpPr/>
            <p:nvPr/>
          </p:nvSpPr>
          <p:spPr>
            <a:xfrm>
              <a:off x="9339000" y="2851950"/>
              <a:ext cx="1172100" cy="1172100"/>
            </a:xfrm>
            <a:prstGeom prst="ellipse">
              <a:avLst/>
            </a:prstGeom>
            <a:gradFill>
              <a:gsLst>
                <a:gs pos="0">
                  <a:srgbClr val="F7FCF7">
                    <a:alpha val="50000"/>
                  </a:srgbClr>
                </a:gs>
                <a:gs pos="29000">
                  <a:schemeClr val="bg1">
                    <a:alpha val="21000"/>
                  </a:schemeClr>
                </a:gs>
                <a:gs pos="100000">
                  <a:srgbClr val="071633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9709050" y="3222000"/>
              <a:ext cx="432000" cy="432000"/>
            </a:xfrm>
            <a:prstGeom prst="ellipse">
              <a:avLst/>
            </a:prstGeom>
            <a:solidFill>
              <a:srgbClr val="FBFDFA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29600" y="-24451"/>
            <a:ext cx="1585108" cy="1585108"/>
            <a:chOff x="9339000" y="2851950"/>
            <a:chExt cx="1172100" cy="1172100"/>
          </a:xfrm>
        </p:grpSpPr>
        <p:sp>
          <p:nvSpPr>
            <p:cNvPr id="23" name="椭圆 22"/>
            <p:cNvSpPr/>
            <p:nvPr/>
          </p:nvSpPr>
          <p:spPr>
            <a:xfrm>
              <a:off x="9339000" y="2851950"/>
              <a:ext cx="1172100" cy="1172100"/>
            </a:xfrm>
            <a:prstGeom prst="ellipse">
              <a:avLst/>
            </a:prstGeom>
            <a:gradFill>
              <a:gsLst>
                <a:gs pos="0">
                  <a:srgbClr val="F7FCF7">
                    <a:alpha val="50000"/>
                  </a:srgbClr>
                </a:gs>
                <a:gs pos="29000">
                  <a:schemeClr val="bg1">
                    <a:alpha val="21000"/>
                  </a:schemeClr>
                </a:gs>
                <a:gs pos="100000">
                  <a:srgbClr val="071633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9709050" y="3222000"/>
              <a:ext cx="432000" cy="432000"/>
            </a:xfrm>
            <a:prstGeom prst="ellipse">
              <a:avLst/>
            </a:prstGeom>
            <a:solidFill>
              <a:srgbClr val="FBFDFA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93216" y="1438382"/>
            <a:ext cx="1585108" cy="1585108"/>
            <a:chOff x="9339000" y="2851950"/>
            <a:chExt cx="1172100" cy="1172100"/>
          </a:xfrm>
        </p:grpSpPr>
        <p:sp>
          <p:nvSpPr>
            <p:cNvPr id="26" name="椭圆 25"/>
            <p:cNvSpPr/>
            <p:nvPr/>
          </p:nvSpPr>
          <p:spPr>
            <a:xfrm>
              <a:off x="9339000" y="2851950"/>
              <a:ext cx="1172100" cy="1172100"/>
            </a:xfrm>
            <a:prstGeom prst="ellipse">
              <a:avLst/>
            </a:prstGeom>
            <a:gradFill>
              <a:gsLst>
                <a:gs pos="0">
                  <a:srgbClr val="F7FCF7">
                    <a:alpha val="50000"/>
                  </a:srgbClr>
                </a:gs>
                <a:gs pos="29000">
                  <a:schemeClr val="bg1">
                    <a:alpha val="21000"/>
                  </a:schemeClr>
                </a:gs>
                <a:gs pos="100000">
                  <a:srgbClr val="071633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9709050" y="3222000"/>
              <a:ext cx="432000" cy="432000"/>
            </a:xfrm>
            <a:prstGeom prst="ellipse">
              <a:avLst/>
            </a:prstGeom>
            <a:solidFill>
              <a:srgbClr val="FBFDFA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716788" y="3868023"/>
            <a:ext cx="1585108" cy="1585108"/>
            <a:chOff x="9339000" y="2851950"/>
            <a:chExt cx="1172100" cy="1172100"/>
          </a:xfrm>
        </p:grpSpPr>
        <p:sp>
          <p:nvSpPr>
            <p:cNvPr id="29" name="椭圆 28"/>
            <p:cNvSpPr/>
            <p:nvPr/>
          </p:nvSpPr>
          <p:spPr>
            <a:xfrm>
              <a:off x="9339000" y="2851950"/>
              <a:ext cx="1172100" cy="1172100"/>
            </a:xfrm>
            <a:prstGeom prst="ellipse">
              <a:avLst/>
            </a:prstGeom>
            <a:gradFill>
              <a:gsLst>
                <a:gs pos="0">
                  <a:srgbClr val="F7FCF7">
                    <a:alpha val="50000"/>
                  </a:srgbClr>
                </a:gs>
                <a:gs pos="29000">
                  <a:schemeClr val="bg1">
                    <a:alpha val="21000"/>
                  </a:schemeClr>
                </a:gs>
                <a:gs pos="100000">
                  <a:srgbClr val="071633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9709050" y="3222000"/>
              <a:ext cx="432000" cy="432000"/>
            </a:xfrm>
            <a:prstGeom prst="ellipse">
              <a:avLst/>
            </a:prstGeom>
            <a:solidFill>
              <a:srgbClr val="FBFDFA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02387" y="5160413"/>
            <a:ext cx="1585108" cy="1585108"/>
            <a:chOff x="9339000" y="2851950"/>
            <a:chExt cx="1172100" cy="1172100"/>
          </a:xfrm>
        </p:grpSpPr>
        <p:sp>
          <p:nvSpPr>
            <p:cNvPr id="32" name="椭圆 31"/>
            <p:cNvSpPr/>
            <p:nvPr/>
          </p:nvSpPr>
          <p:spPr>
            <a:xfrm>
              <a:off x="9339000" y="2851950"/>
              <a:ext cx="1172100" cy="1172100"/>
            </a:xfrm>
            <a:prstGeom prst="ellipse">
              <a:avLst/>
            </a:prstGeom>
            <a:gradFill>
              <a:gsLst>
                <a:gs pos="0">
                  <a:srgbClr val="F7FCF7">
                    <a:alpha val="50000"/>
                  </a:srgbClr>
                </a:gs>
                <a:gs pos="29000">
                  <a:schemeClr val="bg1">
                    <a:alpha val="21000"/>
                  </a:schemeClr>
                </a:gs>
                <a:gs pos="100000">
                  <a:srgbClr val="071633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709050" y="3222000"/>
              <a:ext cx="432000" cy="432000"/>
            </a:xfrm>
            <a:prstGeom prst="ellipse">
              <a:avLst/>
            </a:prstGeom>
            <a:solidFill>
              <a:srgbClr val="FBFDFA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19276" y="1404813"/>
            <a:ext cx="1585108" cy="1585108"/>
            <a:chOff x="9339000" y="2851950"/>
            <a:chExt cx="1172100" cy="1172100"/>
          </a:xfrm>
        </p:grpSpPr>
        <p:sp>
          <p:nvSpPr>
            <p:cNvPr id="35" name="椭圆 34"/>
            <p:cNvSpPr/>
            <p:nvPr/>
          </p:nvSpPr>
          <p:spPr>
            <a:xfrm>
              <a:off x="9339000" y="2851950"/>
              <a:ext cx="1172100" cy="1172100"/>
            </a:xfrm>
            <a:prstGeom prst="ellipse">
              <a:avLst/>
            </a:prstGeom>
            <a:gradFill>
              <a:gsLst>
                <a:gs pos="0">
                  <a:srgbClr val="F7FCF7">
                    <a:alpha val="50000"/>
                  </a:srgbClr>
                </a:gs>
                <a:gs pos="29000">
                  <a:schemeClr val="bg1">
                    <a:alpha val="21000"/>
                  </a:schemeClr>
                </a:gs>
                <a:gs pos="100000">
                  <a:srgbClr val="071633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9709050" y="3222000"/>
              <a:ext cx="432000" cy="432000"/>
            </a:xfrm>
            <a:prstGeom prst="ellipse">
              <a:avLst/>
            </a:prstGeom>
            <a:solidFill>
              <a:srgbClr val="FBFDFA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20372" y="-24451"/>
            <a:ext cx="6082620" cy="6769972"/>
            <a:chOff x="9187694" y="-24451"/>
            <a:chExt cx="6082620" cy="6769972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10047585" y="871538"/>
              <a:ext cx="2144415" cy="3719512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12344401" y="871538"/>
              <a:ext cx="2109787" cy="3665561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10082214" y="4694485"/>
              <a:ext cx="4310062" cy="0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0054110" y="2266950"/>
              <a:ext cx="2137890" cy="3686017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2345601" y="2309379"/>
              <a:ext cx="2108587" cy="3643588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10125075" y="2152491"/>
              <a:ext cx="4267201" cy="0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/>
            <p:cNvGrpSpPr/>
            <p:nvPr/>
          </p:nvGrpSpPr>
          <p:grpSpPr>
            <a:xfrm>
              <a:off x="9199644" y="3912954"/>
              <a:ext cx="1585108" cy="1585108"/>
              <a:chOff x="9339000" y="2851950"/>
              <a:chExt cx="1172100" cy="117210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1498018" y="-24451"/>
              <a:ext cx="1585108" cy="1585108"/>
              <a:chOff x="9339000" y="2851950"/>
              <a:chExt cx="1172100" cy="1172100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3661634" y="1438382"/>
              <a:ext cx="1585108" cy="1585108"/>
              <a:chOff x="9339000" y="2851950"/>
              <a:chExt cx="1172100" cy="11721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685206" y="3868023"/>
              <a:ext cx="1585108" cy="1585108"/>
              <a:chOff x="9339000" y="2851950"/>
              <a:chExt cx="1172100" cy="117210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11470805" y="5160413"/>
              <a:ext cx="1585108" cy="1585108"/>
              <a:chOff x="9339000" y="2851950"/>
              <a:chExt cx="1172100" cy="117210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187694" y="1404813"/>
              <a:ext cx="1585108" cy="1585108"/>
              <a:chOff x="9339000" y="2851950"/>
              <a:chExt cx="1172100" cy="117210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2200786" y="2595338"/>
            <a:ext cx="813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600" smtClean="0">
                <a:blipFill>
                  <a:blip r:embed="rId8"/>
                  <a:stretch>
                    <a:fillRect/>
                  </a:stretch>
                </a:blipFill>
                <a:effectLst>
                  <a:outerShdw blurRad="76200" dist="1016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4800" b="1" spc="600" dirty="0" smtClean="0">
                <a:blipFill>
                  <a:blip r:embed="rId8"/>
                  <a:stretch>
                    <a:fillRect/>
                  </a:stretch>
                </a:blipFill>
                <a:effectLst>
                  <a:outerShdw blurRad="76200" dist="1016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4800" b="1" spc="600" dirty="0">
              <a:blipFill>
                <a:blip r:embed="rId8"/>
                <a:stretch>
                  <a:fillRect/>
                </a:stretch>
              </a:blipFill>
              <a:effectLst>
                <a:outerShdw blurRad="76200" dist="1016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Receive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92" end="5340.08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80106" y="4768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02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851">
        <p:fade/>
      </p:transition>
    </mc:Choice>
    <mc:Fallback xmlns="">
      <p:transition spd="med" advTm="198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" presetID="56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11111E-6 L 0.18789 -0.57222 " pathEditMode="relative" rAng="0" ptsTypes="AA">
                                      <p:cBhvr>
                                        <p:cTn id="36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2861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1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350"/>
                            </p:stCondLst>
                            <p:childTnLst>
                              <p:par>
                                <p:cTn id="45" presetID="56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17943 0.56759 " pathEditMode="relative" rAng="0" ptsTypes="AA">
                                      <p:cBhvr>
                                        <p:cTn id="46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71" y="2838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9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200"/>
                            </p:stCondLst>
                            <p:childTnLst>
                              <p:par>
                                <p:cTn id="55" presetID="56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L -0.36797 0.00648 " pathEditMode="relative" rAng="0" ptsTypes="AA">
                                      <p:cBhvr>
                                        <p:cTn id="56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98" y="32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8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50"/>
                            </p:stCondLst>
                            <p:childTnLst>
                              <p:par>
                                <p:cTn id="65" presetID="56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36692 0.00486 " pathEditMode="relative" rAng="0" ptsTypes="AA">
                                      <p:cBhvr>
                                        <p:cTn id="66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46" y="23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65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900"/>
                            </p:stCondLst>
                            <p:childTnLst>
                              <p:par>
                                <p:cTn id="75" presetID="56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48148E-6 L -0.17968 0.54283 " pathEditMode="relative" rAng="0" ptsTypes="AA">
                                      <p:cBhvr>
                                        <p:cTn id="76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4" y="2713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750"/>
                            </p:stCondLst>
                            <p:childTnLst>
                              <p:par>
                                <p:cTn id="85" presetID="56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-0.18724 -0.54769 " pathEditMode="relative" rAng="0" ptsTypes="AA">
                                      <p:cBhvr>
                                        <p:cTn id="86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62" y="-2738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735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736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" dur="1250" fill="hold"/>
                                        <p:tgtEl>
                                          <p:spTgt spid="37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33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2" grpId="0"/>
    </p:bldLst>
  </p:timing>
  <p:extLst mod="1">
    <p:ext uri="{E180D4A7-C9FB-4DFB-919C-405C955672EB}">
      <p14:showEvtLst xmlns:p14="http://schemas.microsoft.com/office/powerpoint/2010/main">
        <p14:playEvt time="2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5839848" y="602409"/>
            <a:ext cx="469570" cy="469570"/>
          </a:xfrm>
          <a:prstGeom prst="ellipse">
            <a:avLst/>
          </a:prstGeom>
          <a:solidFill>
            <a:srgbClr val="FBFDFA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3005300" y="2706391"/>
            <a:ext cx="683754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谢谢您的聆听！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539815" y="3814387"/>
            <a:ext cx="5523483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839848" y="5709794"/>
            <a:ext cx="469570" cy="469570"/>
          </a:xfrm>
          <a:prstGeom prst="ellipse">
            <a:avLst/>
          </a:prstGeom>
          <a:solidFill>
            <a:srgbClr val="FBFDFA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131072" y="1643831"/>
            <a:ext cx="469570" cy="469570"/>
          </a:xfrm>
          <a:prstGeom prst="ellipse">
            <a:avLst/>
          </a:prstGeom>
          <a:solidFill>
            <a:srgbClr val="FBFDFA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131072" y="4630272"/>
            <a:ext cx="469570" cy="469570"/>
          </a:xfrm>
          <a:prstGeom prst="ellipse">
            <a:avLst/>
          </a:prstGeom>
          <a:solidFill>
            <a:srgbClr val="FBFDFA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539815" y="1643831"/>
            <a:ext cx="469570" cy="469570"/>
          </a:xfrm>
          <a:prstGeom prst="ellipse">
            <a:avLst/>
          </a:prstGeom>
          <a:solidFill>
            <a:srgbClr val="FBFDFA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539815" y="4630272"/>
            <a:ext cx="469570" cy="469570"/>
          </a:xfrm>
          <a:prstGeom prst="ellipse">
            <a:avLst/>
          </a:prstGeom>
          <a:solidFill>
            <a:srgbClr val="FBFDFA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713155" y="3044006"/>
            <a:ext cx="469570" cy="469570"/>
          </a:xfrm>
          <a:prstGeom prst="ellipse">
            <a:avLst/>
          </a:prstGeom>
          <a:solidFill>
            <a:srgbClr val="FBFDFA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0288149" y="3044006"/>
            <a:ext cx="469570" cy="469570"/>
          </a:xfrm>
          <a:prstGeom prst="ellipse">
            <a:avLst/>
          </a:prstGeom>
          <a:solidFill>
            <a:srgbClr val="FBFDFA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13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449">
        <p14:ripple/>
      </p:transition>
    </mc:Choice>
    <mc:Fallback xmlns="">
      <p:transition spd="slow" advTm="64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54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/>
      <p:bldP spid="34" grpId="0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093342" y="291416"/>
            <a:ext cx="6082620" cy="6769972"/>
            <a:chOff x="9187694" y="-24451"/>
            <a:chExt cx="6082620" cy="6769972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10047585" y="871538"/>
              <a:ext cx="2144415" cy="3719512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12344401" y="871538"/>
              <a:ext cx="2109787" cy="3665561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0082214" y="4694485"/>
              <a:ext cx="4310062" cy="0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0054110" y="2266950"/>
              <a:ext cx="2137890" cy="3686017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2345601" y="2309379"/>
              <a:ext cx="2108587" cy="3643588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0125075" y="2152491"/>
              <a:ext cx="4267201" cy="0"/>
            </a:xfrm>
            <a:prstGeom prst="line">
              <a:avLst/>
            </a:prstGeom>
            <a:ln w="28575">
              <a:solidFill>
                <a:schemeClr val="bg1">
                  <a:alpha val="8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/>
            <p:cNvGrpSpPr/>
            <p:nvPr/>
          </p:nvGrpSpPr>
          <p:grpSpPr>
            <a:xfrm>
              <a:off x="9199644" y="3912954"/>
              <a:ext cx="1585108" cy="1585108"/>
              <a:chOff x="9339000" y="2851950"/>
              <a:chExt cx="1172100" cy="11721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498018" y="-24451"/>
              <a:ext cx="1585108" cy="1585108"/>
              <a:chOff x="9339000" y="2851950"/>
              <a:chExt cx="1172100" cy="11721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3661634" y="1438382"/>
              <a:ext cx="1585108" cy="1585108"/>
              <a:chOff x="9339000" y="2851950"/>
              <a:chExt cx="1172100" cy="117210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3685206" y="3868023"/>
              <a:ext cx="1585108" cy="1585108"/>
              <a:chOff x="9339000" y="2851950"/>
              <a:chExt cx="1172100" cy="11721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1470805" y="5160413"/>
              <a:ext cx="1585108" cy="1585108"/>
              <a:chOff x="9339000" y="2851950"/>
              <a:chExt cx="1172100" cy="11721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187694" y="1404813"/>
              <a:ext cx="1585108" cy="1585108"/>
              <a:chOff x="9339000" y="2851950"/>
              <a:chExt cx="1172100" cy="11721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339000" y="2851950"/>
                <a:ext cx="1172100" cy="1172100"/>
              </a:xfrm>
              <a:prstGeom prst="ellipse">
                <a:avLst/>
              </a:prstGeom>
              <a:gradFill>
                <a:gsLst>
                  <a:gs pos="0">
                    <a:srgbClr val="F7FCF7">
                      <a:alpha val="50000"/>
                    </a:srgbClr>
                  </a:gs>
                  <a:gs pos="29000">
                    <a:schemeClr val="bg1">
                      <a:alpha val="21000"/>
                    </a:schemeClr>
                  </a:gs>
                  <a:gs pos="100000">
                    <a:srgbClr val="071633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9709050" y="3222000"/>
                <a:ext cx="432000" cy="432000"/>
              </a:xfrm>
              <a:prstGeom prst="ellipse">
                <a:avLst/>
              </a:prstGeom>
              <a:solidFill>
                <a:srgbClr val="FBFDFA"/>
              </a:solidFill>
              <a:ln>
                <a:noFill/>
              </a:ln>
              <a:effectLst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250049" y="1471945"/>
            <a:ext cx="3897922" cy="764303"/>
            <a:chOff x="1219200" y="1824573"/>
            <a:chExt cx="6412662" cy="1257393"/>
          </a:xfrm>
        </p:grpSpPr>
        <p:sp>
          <p:nvSpPr>
            <p:cNvPr id="44" name="任意多边形 43"/>
            <p:cNvSpPr/>
            <p:nvPr/>
          </p:nvSpPr>
          <p:spPr>
            <a:xfrm>
              <a:off x="1219200" y="1824573"/>
              <a:ext cx="1257393" cy="1257393"/>
            </a:xfrm>
            <a:custGeom>
              <a:avLst/>
              <a:gdLst/>
              <a:ahLst/>
              <a:cxnLst/>
              <a:rect l="l" t="t" r="r" b="b"/>
              <a:pathLst>
                <a:path w="2371726" h="2371726">
                  <a:moveTo>
                    <a:pt x="1185863" y="0"/>
                  </a:moveTo>
                  <a:cubicBezTo>
                    <a:pt x="1840797" y="0"/>
                    <a:pt x="2371726" y="530929"/>
                    <a:pt x="2371726" y="1185863"/>
                  </a:cubicBezTo>
                  <a:cubicBezTo>
                    <a:pt x="2371726" y="1840797"/>
                    <a:pt x="1840797" y="2371726"/>
                    <a:pt x="1185863" y="2371726"/>
                  </a:cubicBezTo>
                  <a:cubicBezTo>
                    <a:pt x="530929" y="2371726"/>
                    <a:pt x="0" y="1840797"/>
                    <a:pt x="0" y="1185863"/>
                  </a:cubicBezTo>
                  <a:cubicBezTo>
                    <a:pt x="0" y="530929"/>
                    <a:pt x="530929" y="0"/>
                    <a:pt x="1185863" y="0"/>
                  </a:cubicBezTo>
                  <a:close/>
                  <a:moveTo>
                    <a:pt x="606276" y="411534"/>
                  </a:moveTo>
                  <a:cubicBezTo>
                    <a:pt x="561763" y="482776"/>
                    <a:pt x="512563" y="549101"/>
                    <a:pt x="458677" y="610508"/>
                  </a:cubicBezTo>
                  <a:cubicBezTo>
                    <a:pt x="404791" y="671916"/>
                    <a:pt x="343027" y="727266"/>
                    <a:pt x="273386" y="776559"/>
                  </a:cubicBezTo>
                  <a:lnTo>
                    <a:pt x="273386" y="879014"/>
                  </a:lnTo>
                  <a:cubicBezTo>
                    <a:pt x="358639" y="832967"/>
                    <a:pt x="427518" y="784726"/>
                    <a:pt x="480023" y="734294"/>
                  </a:cubicBezTo>
                  <a:cubicBezTo>
                    <a:pt x="532528" y="683861"/>
                    <a:pt x="571027" y="631597"/>
                    <a:pt x="595520" y="577502"/>
                  </a:cubicBezTo>
                  <a:lnTo>
                    <a:pt x="595520" y="1994118"/>
                  </a:lnTo>
                  <a:lnTo>
                    <a:pt x="986627" y="1994118"/>
                  </a:lnTo>
                  <a:lnTo>
                    <a:pt x="986627" y="411534"/>
                  </a:lnTo>
                  <a:lnTo>
                    <a:pt x="606276" y="411534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>
              <a:spLocks noChangeArrowheads="1"/>
            </p:cNvSpPr>
            <p:nvPr/>
          </p:nvSpPr>
          <p:spPr bwMode="auto">
            <a:xfrm>
              <a:off x="2686227" y="2180421"/>
              <a:ext cx="4945635" cy="5457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接到任务第一步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250049" y="2468358"/>
            <a:ext cx="3713284" cy="764303"/>
            <a:chOff x="1219200" y="4085517"/>
            <a:chExt cx="6108905" cy="1257393"/>
          </a:xfrm>
        </p:grpSpPr>
        <p:sp>
          <p:nvSpPr>
            <p:cNvPr id="47" name="任意多边形 46"/>
            <p:cNvSpPr/>
            <p:nvPr/>
          </p:nvSpPr>
          <p:spPr>
            <a:xfrm>
              <a:off x="1219200" y="4085517"/>
              <a:ext cx="1257393" cy="1257393"/>
            </a:xfrm>
            <a:custGeom>
              <a:avLst/>
              <a:gdLst/>
              <a:ahLst/>
              <a:cxnLst/>
              <a:rect l="l" t="t" r="r" b="b"/>
              <a:pathLst>
                <a:path w="2371726" h="2371726">
                  <a:moveTo>
                    <a:pt x="1185863" y="0"/>
                  </a:moveTo>
                  <a:cubicBezTo>
                    <a:pt x="1840797" y="0"/>
                    <a:pt x="2371726" y="530929"/>
                    <a:pt x="2371726" y="1185863"/>
                  </a:cubicBezTo>
                  <a:cubicBezTo>
                    <a:pt x="2371726" y="1840797"/>
                    <a:pt x="1840797" y="2371726"/>
                    <a:pt x="1185863" y="2371726"/>
                  </a:cubicBezTo>
                  <a:cubicBezTo>
                    <a:pt x="817463" y="2371726"/>
                    <a:pt x="488298" y="2203737"/>
                    <a:pt x="270793" y="1940182"/>
                  </a:cubicBezTo>
                  <a:lnTo>
                    <a:pt x="208249" y="1856542"/>
                  </a:lnTo>
                  <a:lnTo>
                    <a:pt x="1415631" y="1856542"/>
                  </a:lnTo>
                  <a:lnTo>
                    <a:pt x="1415631" y="1756652"/>
                  </a:lnTo>
                  <a:lnTo>
                    <a:pt x="502905" y="1756652"/>
                  </a:lnTo>
                  <a:cubicBezTo>
                    <a:pt x="514198" y="1748517"/>
                    <a:pt x="531197" y="1728624"/>
                    <a:pt x="553903" y="1696971"/>
                  </a:cubicBezTo>
                  <a:cubicBezTo>
                    <a:pt x="576608" y="1665319"/>
                    <a:pt x="601606" y="1635515"/>
                    <a:pt x="628894" y="1607557"/>
                  </a:cubicBezTo>
                  <a:cubicBezTo>
                    <a:pt x="656183" y="1579600"/>
                    <a:pt x="684677" y="1553742"/>
                    <a:pt x="714378" y="1529984"/>
                  </a:cubicBezTo>
                  <a:cubicBezTo>
                    <a:pt x="744078" y="1506226"/>
                    <a:pt x="774431" y="1486277"/>
                    <a:pt x="805437" y="1470138"/>
                  </a:cubicBezTo>
                  <a:cubicBezTo>
                    <a:pt x="846879" y="1448189"/>
                    <a:pt x="892976" y="1422913"/>
                    <a:pt x="943727" y="1394308"/>
                  </a:cubicBezTo>
                  <a:cubicBezTo>
                    <a:pt x="994478" y="1365704"/>
                    <a:pt x="1041616" y="1336239"/>
                    <a:pt x="1085142" y="1305914"/>
                  </a:cubicBezTo>
                  <a:cubicBezTo>
                    <a:pt x="1154827" y="1259450"/>
                    <a:pt x="1216300" y="1203557"/>
                    <a:pt x="1269562" y="1138235"/>
                  </a:cubicBezTo>
                  <a:cubicBezTo>
                    <a:pt x="1322823" y="1072914"/>
                    <a:pt x="1363619" y="994217"/>
                    <a:pt x="1391949" y="902144"/>
                  </a:cubicBezTo>
                  <a:cubicBezTo>
                    <a:pt x="1407583" y="849496"/>
                    <a:pt x="1414682" y="795100"/>
                    <a:pt x="1413246" y="738955"/>
                  </a:cubicBezTo>
                  <a:cubicBezTo>
                    <a:pt x="1411810" y="682810"/>
                    <a:pt x="1399701" y="625870"/>
                    <a:pt x="1376918" y="568135"/>
                  </a:cubicBezTo>
                  <a:cubicBezTo>
                    <a:pt x="1356745" y="514391"/>
                    <a:pt x="1321798" y="464101"/>
                    <a:pt x="1272078" y="417264"/>
                  </a:cubicBezTo>
                  <a:cubicBezTo>
                    <a:pt x="1222358" y="370427"/>
                    <a:pt x="1169134" y="336824"/>
                    <a:pt x="1112408" y="316453"/>
                  </a:cubicBezTo>
                  <a:cubicBezTo>
                    <a:pt x="1066054" y="299613"/>
                    <a:pt x="1016405" y="286599"/>
                    <a:pt x="963462" y="277412"/>
                  </a:cubicBezTo>
                  <a:cubicBezTo>
                    <a:pt x="910518" y="268224"/>
                    <a:pt x="857361" y="263630"/>
                    <a:pt x="803989" y="263630"/>
                  </a:cubicBezTo>
                  <a:cubicBezTo>
                    <a:pt x="748141" y="263630"/>
                    <a:pt x="692281" y="269002"/>
                    <a:pt x="636410" y="279747"/>
                  </a:cubicBezTo>
                  <a:cubicBezTo>
                    <a:pt x="580539" y="290491"/>
                    <a:pt x="529174" y="307945"/>
                    <a:pt x="482315" y="332109"/>
                  </a:cubicBezTo>
                  <a:cubicBezTo>
                    <a:pt x="425502" y="361229"/>
                    <a:pt x="378769" y="398072"/>
                    <a:pt x="342117" y="442640"/>
                  </a:cubicBezTo>
                  <a:cubicBezTo>
                    <a:pt x="305466" y="487207"/>
                    <a:pt x="276626" y="535485"/>
                    <a:pt x="255598" y="587475"/>
                  </a:cubicBezTo>
                  <a:cubicBezTo>
                    <a:pt x="235907" y="636768"/>
                    <a:pt x="221139" y="687464"/>
                    <a:pt x="211293" y="739563"/>
                  </a:cubicBezTo>
                  <a:cubicBezTo>
                    <a:pt x="201448" y="791663"/>
                    <a:pt x="195133" y="850099"/>
                    <a:pt x="192348" y="914872"/>
                  </a:cubicBezTo>
                  <a:lnTo>
                    <a:pt x="598618" y="914872"/>
                  </a:lnTo>
                  <a:cubicBezTo>
                    <a:pt x="601995" y="850274"/>
                    <a:pt x="604374" y="792288"/>
                    <a:pt x="605755" y="740912"/>
                  </a:cubicBezTo>
                  <a:cubicBezTo>
                    <a:pt x="607137" y="689536"/>
                    <a:pt x="613244" y="638105"/>
                    <a:pt x="624076" y="586620"/>
                  </a:cubicBezTo>
                  <a:cubicBezTo>
                    <a:pt x="631948" y="551186"/>
                    <a:pt x="642100" y="518426"/>
                    <a:pt x="654533" y="488342"/>
                  </a:cubicBezTo>
                  <a:cubicBezTo>
                    <a:pt x="666965" y="458257"/>
                    <a:pt x="685560" y="431561"/>
                    <a:pt x="710316" y="408252"/>
                  </a:cubicBezTo>
                  <a:cubicBezTo>
                    <a:pt x="726783" y="391807"/>
                    <a:pt x="748442" y="378864"/>
                    <a:pt x="775292" y="369424"/>
                  </a:cubicBezTo>
                  <a:cubicBezTo>
                    <a:pt x="802142" y="359985"/>
                    <a:pt x="834140" y="358630"/>
                    <a:pt x="871284" y="365362"/>
                  </a:cubicBezTo>
                  <a:cubicBezTo>
                    <a:pt x="897378" y="369068"/>
                    <a:pt x="919037" y="378650"/>
                    <a:pt x="936261" y="394109"/>
                  </a:cubicBezTo>
                  <a:cubicBezTo>
                    <a:pt x="953485" y="409568"/>
                    <a:pt x="968982" y="431057"/>
                    <a:pt x="982752" y="458575"/>
                  </a:cubicBezTo>
                  <a:cubicBezTo>
                    <a:pt x="994330" y="482827"/>
                    <a:pt x="1003183" y="512604"/>
                    <a:pt x="1009312" y="547907"/>
                  </a:cubicBezTo>
                  <a:cubicBezTo>
                    <a:pt x="1015440" y="583210"/>
                    <a:pt x="1019141" y="615564"/>
                    <a:pt x="1020412" y="644969"/>
                  </a:cubicBezTo>
                  <a:cubicBezTo>
                    <a:pt x="1021794" y="703230"/>
                    <a:pt x="1014053" y="767400"/>
                    <a:pt x="997191" y="837480"/>
                  </a:cubicBezTo>
                  <a:cubicBezTo>
                    <a:pt x="980329" y="907560"/>
                    <a:pt x="955036" y="969406"/>
                    <a:pt x="921312" y="1023018"/>
                  </a:cubicBezTo>
                  <a:cubicBezTo>
                    <a:pt x="888706" y="1070425"/>
                    <a:pt x="847159" y="1113655"/>
                    <a:pt x="796671" y="1152707"/>
                  </a:cubicBezTo>
                  <a:cubicBezTo>
                    <a:pt x="746184" y="1191760"/>
                    <a:pt x="695120" y="1228269"/>
                    <a:pt x="643481" y="1262234"/>
                  </a:cubicBezTo>
                  <a:cubicBezTo>
                    <a:pt x="594627" y="1294314"/>
                    <a:pt x="546058" y="1330302"/>
                    <a:pt x="497774" y="1370199"/>
                  </a:cubicBezTo>
                  <a:cubicBezTo>
                    <a:pt x="449490" y="1410096"/>
                    <a:pt x="405186" y="1452246"/>
                    <a:pt x="364862" y="1496649"/>
                  </a:cubicBezTo>
                  <a:cubicBezTo>
                    <a:pt x="319340" y="1546336"/>
                    <a:pt x="281428" y="1599729"/>
                    <a:pt x="251124" y="1656828"/>
                  </a:cubicBezTo>
                  <a:cubicBezTo>
                    <a:pt x="235973" y="1685378"/>
                    <a:pt x="223153" y="1716295"/>
                    <a:pt x="212667" y="1749581"/>
                  </a:cubicBezTo>
                  <a:lnTo>
                    <a:pt x="193393" y="1833855"/>
                  </a:lnTo>
                  <a:lnTo>
                    <a:pt x="143127" y="1751116"/>
                  </a:lnTo>
                  <a:cubicBezTo>
                    <a:pt x="51849" y="1583087"/>
                    <a:pt x="0" y="1390530"/>
                    <a:pt x="0" y="1185863"/>
                  </a:cubicBezTo>
                  <a:cubicBezTo>
                    <a:pt x="0" y="530929"/>
                    <a:pt x="530929" y="0"/>
                    <a:pt x="1185863" y="0"/>
                  </a:cubicBez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>
              <a:spLocks noChangeArrowheads="1"/>
            </p:cNvSpPr>
            <p:nvPr/>
          </p:nvSpPr>
          <p:spPr bwMode="auto">
            <a:xfrm>
              <a:off x="2686227" y="4441365"/>
              <a:ext cx="4641878" cy="5457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如何利用现有工具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250049" y="3464771"/>
            <a:ext cx="4416443" cy="764304"/>
            <a:chOff x="6512394" y="1824573"/>
            <a:chExt cx="7265705" cy="1257393"/>
          </a:xfrm>
        </p:grpSpPr>
        <p:sp>
          <p:nvSpPr>
            <p:cNvPr id="50" name="任意多边形 49"/>
            <p:cNvSpPr/>
            <p:nvPr/>
          </p:nvSpPr>
          <p:spPr>
            <a:xfrm>
              <a:off x="6512394" y="1824573"/>
              <a:ext cx="1257393" cy="1257393"/>
            </a:xfrm>
            <a:custGeom>
              <a:avLst/>
              <a:gdLst/>
              <a:ahLst/>
              <a:cxnLst/>
              <a:rect l="l" t="t" r="r" b="b"/>
              <a:pathLst>
                <a:path w="2371726" h="2371726">
                  <a:moveTo>
                    <a:pt x="1185863" y="0"/>
                  </a:moveTo>
                  <a:cubicBezTo>
                    <a:pt x="1840797" y="0"/>
                    <a:pt x="2371726" y="530929"/>
                    <a:pt x="2371726" y="1185863"/>
                  </a:cubicBezTo>
                  <a:cubicBezTo>
                    <a:pt x="2371726" y="1840797"/>
                    <a:pt x="1840797" y="2371726"/>
                    <a:pt x="1185863" y="2371726"/>
                  </a:cubicBezTo>
                  <a:cubicBezTo>
                    <a:pt x="735596" y="2371726"/>
                    <a:pt x="343941" y="2120779"/>
                    <a:pt x="143127" y="1751116"/>
                  </a:cubicBezTo>
                  <a:lnTo>
                    <a:pt x="142357" y="1749517"/>
                  </a:lnTo>
                  <a:lnTo>
                    <a:pt x="179767" y="1808835"/>
                  </a:lnTo>
                  <a:cubicBezTo>
                    <a:pt x="205005" y="1839111"/>
                    <a:pt x="234574" y="1866512"/>
                    <a:pt x="268474" y="1891038"/>
                  </a:cubicBezTo>
                  <a:cubicBezTo>
                    <a:pt x="320200" y="1928402"/>
                    <a:pt x="378604" y="1956277"/>
                    <a:pt x="443684" y="1974663"/>
                  </a:cubicBezTo>
                  <a:cubicBezTo>
                    <a:pt x="508765" y="1993049"/>
                    <a:pt x="575073" y="2003624"/>
                    <a:pt x="642609" y="2006386"/>
                  </a:cubicBezTo>
                  <a:cubicBezTo>
                    <a:pt x="698568" y="2009215"/>
                    <a:pt x="756313" y="2006452"/>
                    <a:pt x="815846" y="1998098"/>
                  </a:cubicBezTo>
                  <a:cubicBezTo>
                    <a:pt x="875379" y="1989744"/>
                    <a:pt x="929298" y="1974647"/>
                    <a:pt x="977604" y="1952807"/>
                  </a:cubicBezTo>
                  <a:cubicBezTo>
                    <a:pt x="1033782" y="1931845"/>
                    <a:pt x="1082356" y="1905915"/>
                    <a:pt x="1123327" y="1875020"/>
                  </a:cubicBezTo>
                  <a:cubicBezTo>
                    <a:pt x="1164299" y="1844124"/>
                    <a:pt x="1197930" y="1805291"/>
                    <a:pt x="1224221" y="1758520"/>
                  </a:cubicBezTo>
                  <a:cubicBezTo>
                    <a:pt x="1268865" y="1679099"/>
                    <a:pt x="1287635" y="1591214"/>
                    <a:pt x="1280530" y="1494865"/>
                  </a:cubicBezTo>
                  <a:cubicBezTo>
                    <a:pt x="1277658" y="1451954"/>
                    <a:pt x="1267111" y="1408982"/>
                    <a:pt x="1248889" y="1365949"/>
                  </a:cubicBezTo>
                  <a:cubicBezTo>
                    <a:pt x="1230667" y="1322917"/>
                    <a:pt x="1204607" y="1285931"/>
                    <a:pt x="1170707" y="1254991"/>
                  </a:cubicBezTo>
                  <a:cubicBezTo>
                    <a:pt x="1135821" y="1222999"/>
                    <a:pt x="1092870" y="1199460"/>
                    <a:pt x="1041857" y="1184374"/>
                  </a:cubicBezTo>
                  <a:cubicBezTo>
                    <a:pt x="1029103" y="1180603"/>
                    <a:pt x="1016515" y="1177464"/>
                    <a:pt x="1004092" y="1174957"/>
                  </a:cubicBezTo>
                  <a:lnTo>
                    <a:pt x="973171" y="1170229"/>
                  </a:lnTo>
                  <a:lnTo>
                    <a:pt x="1007321" y="1159677"/>
                  </a:lnTo>
                  <a:cubicBezTo>
                    <a:pt x="1021321" y="1154861"/>
                    <a:pt x="1035152" y="1149608"/>
                    <a:pt x="1048813" y="1143918"/>
                  </a:cubicBezTo>
                  <a:cubicBezTo>
                    <a:pt x="1098983" y="1123372"/>
                    <a:pt x="1139515" y="1093239"/>
                    <a:pt x="1170411" y="1053517"/>
                  </a:cubicBezTo>
                  <a:cubicBezTo>
                    <a:pt x="1201307" y="1013796"/>
                    <a:pt x="1224352" y="966910"/>
                    <a:pt x="1239548" y="912859"/>
                  </a:cubicBezTo>
                  <a:cubicBezTo>
                    <a:pt x="1250511" y="870013"/>
                    <a:pt x="1254541" y="824557"/>
                    <a:pt x="1251635" y="776493"/>
                  </a:cubicBezTo>
                  <a:cubicBezTo>
                    <a:pt x="1248730" y="728428"/>
                    <a:pt x="1235930" y="681712"/>
                    <a:pt x="1213235" y="636344"/>
                  </a:cubicBezTo>
                  <a:cubicBezTo>
                    <a:pt x="1198105" y="604900"/>
                    <a:pt x="1175027" y="573665"/>
                    <a:pt x="1143999" y="542638"/>
                  </a:cubicBezTo>
                  <a:cubicBezTo>
                    <a:pt x="1112972" y="511611"/>
                    <a:pt x="1077856" y="487775"/>
                    <a:pt x="1038650" y="471133"/>
                  </a:cubicBezTo>
                  <a:cubicBezTo>
                    <a:pt x="989489" y="450016"/>
                    <a:pt x="936507" y="433500"/>
                    <a:pt x="879704" y="421582"/>
                  </a:cubicBezTo>
                  <a:cubicBezTo>
                    <a:pt x="822901" y="409665"/>
                    <a:pt x="765293" y="402314"/>
                    <a:pt x="706878" y="399529"/>
                  </a:cubicBezTo>
                  <a:cubicBezTo>
                    <a:pt x="651051" y="398060"/>
                    <a:pt x="596940" y="401162"/>
                    <a:pt x="544545" y="408837"/>
                  </a:cubicBezTo>
                  <a:cubicBezTo>
                    <a:pt x="492149" y="416512"/>
                    <a:pt x="441064" y="429569"/>
                    <a:pt x="391289" y="448010"/>
                  </a:cubicBezTo>
                  <a:cubicBezTo>
                    <a:pt x="332326" y="469499"/>
                    <a:pt x="278966" y="498695"/>
                    <a:pt x="231208" y="535599"/>
                  </a:cubicBezTo>
                  <a:cubicBezTo>
                    <a:pt x="183451" y="572503"/>
                    <a:pt x="146218" y="625041"/>
                    <a:pt x="119510" y="693213"/>
                  </a:cubicBezTo>
                  <a:cubicBezTo>
                    <a:pt x="105915" y="721762"/>
                    <a:pt x="96366" y="753551"/>
                    <a:pt x="90862" y="788580"/>
                  </a:cubicBezTo>
                  <a:cubicBezTo>
                    <a:pt x="85359" y="823609"/>
                    <a:pt x="80458" y="866834"/>
                    <a:pt x="76160" y="918253"/>
                  </a:cubicBezTo>
                  <a:lnTo>
                    <a:pt x="490225" y="918253"/>
                  </a:lnTo>
                  <a:cubicBezTo>
                    <a:pt x="493931" y="869881"/>
                    <a:pt x="496129" y="827545"/>
                    <a:pt x="496820" y="791244"/>
                  </a:cubicBezTo>
                  <a:cubicBezTo>
                    <a:pt x="497510" y="754944"/>
                    <a:pt x="500969" y="720600"/>
                    <a:pt x="507197" y="688213"/>
                  </a:cubicBezTo>
                  <a:cubicBezTo>
                    <a:pt x="513073" y="660300"/>
                    <a:pt x="520101" y="635335"/>
                    <a:pt x="528280" y="613320"/>
                  </a:cubicBezTo>
                  <a:cubicBezTo>
                    <a:pt x="536459" y="591305"/>
                    <a:pt x="549242" y="570979"/>
                    <a:pt x="566631" y="552340"/>
                  </a:cubicBezTo>
                  <a:cubicBezTo>
                    <a:pt x="582616" y="535128"/>
                    <a:pt x="600350" y="522284"/>
                    <a:pt x="619832" y="513809"/>
                  </a:cubicBezTo>
                  <a:cubicBezTo>
                    <a:pt x="639315" y="505334"/>
                    <a:pt x="658660" y="502434"/>
                    <a:pt x="677868" y="505109"/>
                  </a:cubicBezTo>
                  <a:cubicBezTo>
                    <a:pt x="701331" y="506490"/>
                    <a:pt x="721701" y="509029"/>
                    <a:pt x="738980" y="512723"/>
                  </a:cubicBezTo>
                  <a:cubicBezTo>
                    <a:pt x="756259" y="516418"/>
                    <a:pt x="773165" y="525271"/>
                    <a:pt x="789698" y="539283"/>
                  </a:cubicBezTo>
                  <a:cubicBezTo>
                    <a:pt x="805639" y="551803"/>
                    <a:pt x="819157" y="568232"/>
                    <a:pt x="830252" y="588570"/>
                  </a:cubicBezTo>
                  <a:cubicBezTo>
                    <a:pt x="841348" y="608908"/>
                    <a:pt x="848112" y="629316"/>
                    <a:pt x="850546" y="649797"/>
                  </a:cubicBezTo>
                  <a:cubicBezTo>
                    <a:pt x="854844" y="691196"/>
                    <a:pt x="858670" y="733570"/>
                    <a:pt x="862025" y="776920"/>
                  </a:cubicBezTo>
                  <a:cubicBezTo>
                    <a:pt x="865380" y="820271"/>
                    <a:pt x="863746" y="862020"/>
                    <a:pt x="857124" y="902169"/>
                  </a:cubicBezTo>
                  <a:cubicBezTo>
                    <a:pt x="852914" y="937341"/>
                    <a:pt x="845925" y="968269"/>
                    <a:pt x="836156" y="994955"/>
                  </a:cubicBezTo>
                  <a:cubicBezTo>
                    <a:pt x="826388" y="1021641"/>
                    <a:pt x="811219" y="1046265"/>
                    <a:pt x="790652" y="1068828"/>
                  </a:cubicBezTo>
                  <a:cubicBezTo>
                    <a:pt x="776070" y="1084945"/>
                    <a:pt x="756620" y="1098167"/>
                    <a:pt x="732303" y="1108495"/>
                  </a:cubicBezTo>
                  <a:cubicBezTo>
                    <a:pt x="707985" y="1118823"/>
                    <a:pt x="678011" y="1123986"/>
                    <a:pt x="642379" y="1123986"/>
                  </a:cubicBezTo>
                  <a:lnTo>
                    <a:pt x="451973" y="1123986"/>
                  </a:lnTo>
                  <a:lnTo>
                    <a:pt x="451973" y="1225916"/>
                  </a:lnTo>
                  <a:lnTo>
                    <a:pt x="625835" y="1225916"/>
                  </a:lnTo>
                  <a:cubicBezTo>
                    <a:pt x="663418" y="1225916"/>
                    <a:pt x="695816" y="1230345"/>
                    <a:pt x="723028" y="1239204"/>
                  </a:cubicBezTo>
                  <a:cubicBezTo>
                    <a:pt x="750240" y="1248062"/>
                    <a:pt x="774568" y="1260539"/>
                    <a:pt x="796013" y="1276634"/>
                  </a:cubicBezTo>
                  <a:cubicBezTo>
                    <a:pt x="846380" y="1318383"/>
                    <a:pt x="873526" y="1387531"/>
                    <a:pt x="877451" y="1484077"/>
                  </a:cubicBezTo>
                  <a:cubicBezTo>
                    <a:pt x="880148" y="1525038"/>
                    <a:pt x="876497" y="1566053"/>
                    <a:pt x="866498" y="1607123"/>
                  </a:cubicBezTo>
                  <a:cubicBezTo>
                    <a:pt x="856499" y="1648192"/>
                    <a:pt x="842269" y="1681248"/>
                    <a:pt x="823806" y="1706289"/>
                  </a:cubicBezTo>
                  <a:cubicBezTo>
                    <a:pt x="794204" y="1740474"/>
                    <a:pt x="764147" y="1763925"/>
                    <a:pt x="733635" y="1776643"/>
                  </a:cubicBezTo>
                  <a:cubicBezTo>
                    <a:pt x="703123" y="1789361"/>
                    <a:pt x="669010" y="1797068"/>
                    <a:pt x="631295" y="1799765"/>
                  </a:cubicBezTo>
                  <a:cubicBezTo>
                    <a:pt x="590203" y="1802265"/>
                    <a:pt x="546984" y="1798844"/>
                    <a:pt x="501638" y="1789503"/>
                  </a:cubicBezTo>
                  <a:cubicBezTo>
                    <a:pt x="456292" y="1780162"/>
                    <a:pt x="413589" y="1767894"/>
                    <a:pt x="373528" y="1752698"/>
                  </a:cubicBezTo>
                  <a:cubicBezTo>
                    <a:pt x="343992" y="1742831"/>
                    <a:pt x="316402" y="1726999"/>
                    <a:pt x="290757" y="1705204"/>
                  </a:cubicBezTo>
                  <a:cubicBezTo>
                    <a:pt x="265113" y="1683408"/>
                    <a:pt x="242084" y="1658224"/>
                    <a:pt x="221670" y="1629653"/>
                  </a:cubicBezTo>
                  <a:cubicBezTo>
                    <a:pt x="186170" y="1579680"/>
                    <a:pt x="160526" y="1516431"/>
                    <a:pt x="144738" y="1439905"/>
                  </a:cubicBezTo>
                  <a:lnTo>
                    <a:pt x="63760" y="1454212"/>
                  </a:lnTo>
                  <a:cubicBezTo>
                    <a:pt x="65197" y="1503746"/>
                    <a:pt x="70355" y="1549777"/>
                    <a:pt x="79236" y="1592305"/>
                  </a:cubicBezTo>
                  <a:lnTo>
                    <a:pt x="104885" y="1671730"/>
                  </a:lnTo>
                  <a:lnTo>
                    <a:pt x="93191" y="1647454"/>
                  </a:lnTo>
                  <a:cubicBezTo>
                    <a:pt x="33183" y="1505580"/>
                    <a:pt x="0" y="1349597"/>
                    <a:pt x="0" y="1185863"/>
                  </a:cubicBezTo>
                  <a:cubicBezTo>
                    <a:pt x="0" y="530929"/>
                    <a:pt x="530929" y="0"/>
                    <a:pt x="1185863" y="0"/>
                  </a:cubicBez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50"/>
            <p:cNvSpPr>
              <a:spLocks noChangeArrowheads="1"/>
            </p:cNvSpPr>
            <p:nvPr/>
          </p:nvSpPr>
          <p:spPr bwMode="auto">
            <a:xfrm>
              <a:off x="8029752" y="2180420"/>
              <a:ext cx="5748347" cy="5456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美化模板方法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250049" y="4461184"/>
            <a:ext cx="4513159" cy="764304"/>
            <a:chOff x="6512394" y="4085517"/>
            <a:chExt cx="7424817" cy="1257393"/>
          </a:xfrm>
        </p:grpSpPr>
        <p:sp>
          <p:nvSpPr>
            <p:cNvPr id="53" name="任意多边形 52"/>
            <p:cNvSpPr/>
            <p:nvPr/>
          </p:nvSpPr>
          <p:spPr>
            <a:xfrm>
              <a:off x="6512394" y="4085517"/>
              <a:ext cx="1257393" cy="1257393"/>
            </a:xfrm>
            <a:custGeom>
              <a:avLst/>
              <a:gdLst>
                <a:gd name="connsiteX0" fmla="*/ 751544 w 2371726"/>
                <a:gd name="connsiteY0" fmla="*/ 579575 h 2371726"/>
                <a:gd name="connsiteX1" fmla="*/ 751544 w 2371726"/>
                <a:gd name="connsiteY1" fmla="*/ 1526672 h 2371726"/>
                <a:gd name="connsiteX2" fmla="*/ 205125 w 2371726"/>
                <a:gd name="connsiteY2" fmla="*/ 1526672 h 2371726"/>
                <a:gd name="connsiteX3" fmla="*/ 766344 w 2371726"/>
                <a:gd name="connsiteY3" fmla="*/ 411534 h 2371726"/>
                <a:gd name="connsiteX4" fmla="*/ 545027 w 2371726"/>
                <a:gd name="connsiteY4" fmla="*/ 781771 h 2371726"/>
                <a:gd name="connsiteX5" fmla="*/ 561549 w 2371726"/>
                <a:gd name="connsiteY5" fmla="*/ 816068 h 2371726"/>
                <a:gd name="connsiteX6" fmla="*/ 542541 w 2371726"/>
                <a:gd name="connsiteY6" fmla="*/ 785929 h 2371726"/>
                <a:gd name="connsiteX7" fmla="*/ 88657 w 2371726"/>
                <a:gd name="connsiteY7" fmla="*/ 1545222 h 2371726"/>
                <a:gd name="connsiteX8" fmla="*/ 88657 w 2371726"/>
                <a:gd name="connsiteY8" fmla="*/ 1626528 h 2371726"/>
                <a:gd name="connsiteX9" fmla="*/ 751543 w 2371726"/>
                <a:gd name="connsiteY9" fmla="*/ 1626528 h 2371726"/>
                <a:gd name="connsiteX10" fmla="*/ 751543 w 2371726"/>
                <a:gd name="connsiteY10" fmla="*/ 1994118 h 2371726"/>
                <a:gd name="connsiteX11" fmla="*/ 1144689 w 2371726"/>
                <a:gd name="connsiteY11" fmla="*/ 1994118 h 2371726"/>
                <a:gd name="connsiteX12" fmla="*/ 1144689 w 2371726"/>
                <a:gd name="connsiteY12" fmla="*/ 1626528 h 2371726"/>
                <a:gd name="connsiteX13" fmla="*/ 1351212 w 2371726"/>
                <a:gd name="connsiteY13" fmla="*/ 1626528 h 2371726"/>
                <a:gd name="connsiteX14" fmla="*/ 1351212 w 2371726"/>
                <a:gd name="connsiteY14" fmla="*/ 1526671 h 2371726"/>
                <a:gd name="connsiteX15" fmla="*/ 1144689 w 2371726"/>
                <a:gd name="connsiteY15" fmla="*/ 1526671 h 2371726"/>
                <a:gd name="connsiteX16" fmla="*/ 1144689 w 2371726"/>
                <a:gd name="connsiteY16" fmla="*/ 411534 h 2371726"/>
                <a:gd name="connsiteX17" fmla="*/ 1185863 w 2371726"/>
                <a:gd name="connsiteY17" fmla="*/ 0 h 2371726"/>
                <a:gd name="connsiteX18" fmla="*/ 2371726 w 2371726"/>
                <a:gd name="connsiteY18" fmla="*/ 1185863 h 2371726"/>
                <a:gd name="connsiteX19" fmla="*/ 1185863 w 2371726"/>
                <a:gd name="connsiteY19" fmla="*/ 2371726 h 2371726"/>
                <a:gd name="connsiteX20" fmla="*/ 0 w 2371726"/>
                <a:gd name="connsiteY20" fmla="*/ 1185863 h 2371726"/>
                <a:gd name="connsiteX21" fmla="*/ 1185863 w 2371726"/>
                <a:gd name="connsiteY21" fmla="*/ 0 h 237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71726" h="2371726">
                  <a:moveTo>
                    <a:pt x="751544" y="579575"/>
                  </a:moveTo>
                  <a:lnTo>
                    <a:pt x="751544" y="1526672"/>
                  </a:lnTo>
                  <a:lnTo>
                    <a:pt x="205125" y="1526672"/>
                  </a:lnTo>
                  <a:close/>
                  <a:moveTo>
                    <a:pt x="766344" y="411534"/>
                  </a:moveTo>
                  <a:lnTo>
                    <a:pt x="545027" y="781771"/>
                  </a:lnTo>
                  <a:lnTo>
                    <a:pt x="561549" y="816068"/>
                  </a:lnTo>
                  <a:lnTo>
                    <a:pt x="542541" y="785929"/>
                  </a:lnTo>
                  <a:lnTo>
                    <a:pt x="88657" y="1545222"/>
                  </a:lnTo>
                  <a:lnTo>
                    <a:pt x="88657" y="1626528"/>
                  </a:lnTo>
                  <a:lnTo>
                    <a:pt x="751543" y="1626528"/>
                  </a:lnTo>
                  <a:lnTo>
                    <a:pt x="751543" y="1994118"/>
                  </a:lnTo>
                  <a:lnTo>
                    <a:pt x="1144689" y="1994118"/>
                  </a:lnTo>
                  <a:lnTo>
                    <a:pt x="1144689" y="1626528"/>
                  </a:lnTo>
                  <a:lnTo>
                    <a:pt x="1351212" y="1626528"/>
                  </a:lnTo>
                  <a:lnTo>
                    <a:pt x="1351212" y="1526671"/>
                  </a:lnTo>
                  <a:lnTo>
                    <a:pt x="1144689" y="1526671"/>
                  </a:lnTo>
                  <a:lnTo>
                    <a:pt x="1144689" y="411534"/>
                  </a:lnTo>
                  <a:close/>
                  <a:moveTo>
                    <a:pt x="1185863" y="0"/>
                  </a:moveTo>
                  <a:cubicBezTo>
                    <a:pt x="1840797" y="0"/>
                    <a:pt x="2371726" y="530929"/>
                    <a:pt x="2371726" y="1185863"/>
                  </a:cubicBezTo>
                  <a:cubicBezTo>
                    <a:pt x="2371726" y="1840797"/>
                    <a:pt x="1840797" y="2371726"/>
                    <a:pt x="1185863" y="2371726"/>
                  </a:cubicBezTo>
                  <a:cubicBezTo>
                    <a:pt x="530929" y="2371726"/>
                    <a:pt x="0" y="1840797"/>
                    <a:pt x="0" y="1185863"/>
                  </a:cubicBezTo>
                  <a:cubicBezTo>
                    <a:pt x="0" y="530929"/>
                    <a:pt x="530929" y="0"/>
                    <a:pt x="1185863" y="0"/>
                  </a:cubicBez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>
              <a:spLocks noChangeArrowheads="1"/>
            </p:cNvSpPr>
            <p:nvPr/>
          </p:nvSpPr>
          <p:spPr bwMode="auto">
            <a:xfrm>
              <a:off x="8029752" y="4441364"/>
              <a:ext cx="5907459" cy="5456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如何当一个合格的杀手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983982" y="3275845"/>
            <a:ext cx="253331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/>
            <a:r>
              <a:rPr lang="en-US" altLang="zh-CN" sz="4800" spc="300" dirty="0" err="1" smtClean="0">
                <a:solidFill>
                  <a:schemeClr val="bg1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C</a:t>
            </a:r>
            <a:r>
              <a:rPr lang="en-US" altLang="zh-CN" sz="3600" spc="300" dirty="0" err="1" smtClean="0">
                <a:solidFill>
                  <a:schemeClr val="bg1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ontent</a:t>
            </a:r>
            <a:r>
              <a:rPr lang="en-US" altLang="zh-CN" sz="4800" spc="300" dirty="0" err="1" smtClean="0">
                <a:solidFill>
                  <a:schemeClr val="bg1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S</a:t>
            </a:r>
            <a:endParaRPr lang="en-US" altLang="zh-CN" sz="4800" spc="300" dirty="0">
              <a:solidFill>
                <a:schemeClr val="bg1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983982" y="2585218"/>
            <a:ext cx="2533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/>
            <a:r>
              <a:rPr lang="zh-CN" altLang="en-US" sz="6000" spc="300" dirty="0">
                <a:solidFill>
                  <a:schemeClr val="bg1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微软雅黑" panose="020B0503020204020204" pitchFamily="34" charset="-122"/>
              </a:rPr>
              <a:t>目录</a:t>
            </a:r>
            <a:endParaRPr lang="en-US" altLang="zh-CN" sz="6000" spc="300" dirty="0">
              <a:solidFill>
                <a:schemeClr val="bg1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552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66">
        <p:fade/>
      </p:transition>
    </mc:Choice>
    <mc:Fallback xmlns="">
      <p:transition spd="med" advTm="70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-0.11836 -1.11111E-6 C -0.17136 -1.11111E-6 -0.23646 -0.01481 -0.23646 -0.02685 L -0.23646 -0.05324 " pathEditMode="relative" rAng="0" ptsTypes="AAAA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23" y="-26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2009863" y="736406"/>
            <a:ext cx="650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>
                    <a:alpha val="9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点击此处填写标题</a:t>
            </a:r>
            <a:endParaRPr lang="zh-CN" altLang="en-US" sz="2400" b="1" spc="300" dirty="0">
              <a:solidFill>
                <a:schemeClr val="bg1">
                  <a:alpha val="9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19" y="163426"/>
            <a:ext cx="1444344" cy="1607623"/>
          </a:xfrm>
          <a:prstGeom prst="rect">
            <a:avLst/>
          </a:prstGeom>
        </p:spPr>
      </p:pic>
      <p:sp>
        <p:nvSpPr>
          <p:cNvPr id="75" name="文本框 74"/>
          <p:cNvSpPr txBox="1"/>
          <p:nvPr/>
        </p:nvSpPr>
        <p:spPr>
          <a:xfrm>
            <a:off x="961418" y="655721"/>
            <a:ext cx="675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prstClr val="white">
                  <a:alpha val="80000"/>
                </a:prstClr>
              </a:solidFill>
              <a:effectLst>
                <a:outerShdw blurRad="76200" dist="38100" dir="2700000" algn="tl" rotWithShape="0">
                  <a:prstClr val="black">
                    <a:alpha val="35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81" name="图片 80"/>
          <p:cNvPicPr preferRelativeResize="0">
            <a:picLocks/>
          </p:cNvPicPr>
          <p:nvPr/>
        </p:nvPicPr>
        <p:blipFill rotWithShape="1">
          <a:blip r:embed="rId4"/>
          <a:srcRect b="1643"/>
          <a:stretch/>
        </p:blipFill>
        <p:spPr>
          <a:xfrm>
            <a:off x="1135794" y="1877017"/>
            <a:ext cx="5364269" cy="3972240"/>
          </a:xfrm>
          <a:prstGeom prst="rect">
            <a:avLst/>
          </a:prstGeom>
        </p:spPr>
      </p:pic>
      <p:pic>
        <p:nvPicPr>
          <p:cNvPr id="82" name="图片 81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135794" y="1877017"/>
            <a:ext cx="5364269" cy="4044812"/>
          </a:xfrm>
          <a:prstGeom prst="rect">
            <a:avLst/>
          </a:prstGeom>
        </p:spPr>
      </p:pic>
      <p:pic>
        <p:nvPicPr>
          <p:cNvPr id="83" name="图片 82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1135794" y="1877017"/>
            <a:ext cx="5364269" cy="4038586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7"/>
          <a:srcRect b="1984"/>
          <a:stretch/>
        </p:blipFill>
        <p:spPr>
          <a:xfrm>
            <a:off x="1135794" y="1877018"/>
            <a:ext cx="5363646" cy="3957726"/>
          </a:xfrm>
          <a:prstGeom prst="rect">
            <a:avLst/>
          </a:prstGeom>
        </p:spPr>
      </p:pic>
      <p:pic>
        <p:nvPicPr>
          <p:cNvPr id="85" name="图片 84"/>
          <p:cNvPicPr>
            <a:picLocks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2"/>
          <a:stretch/>
        </p:blipFill>
        <p:spPr>
          <a:xfrm>
            <a:off x="1107567" y="1874945"/>
            <a:ext cx="5391873" cy="3945284"/>
          </a:xfrm>
          <a:prstGeom prst="rect">
            <a:avLst/>
          </a:prstGeom>
        </p:spPr>
      </p:pic>
      <p:sp>
        <p:nvSpPr>
          <p:cNvPr id="86" name="Oval 9"/>
          <p:cNvSpPr>
            <a:spLocks noChangeArrowheads="1"/>
          </p:cNvSpPr>
          <p:nvPr/>
        </p:nvSpPr>
        <p:spPr bwMode="auto">
          <a:xfrm>
            <a:off x="2708554" y="2694003"/>
            <a:ext cx="2603675" cy="2603675"/>
          </a:xfrm>
          <a:prstGeom prst="ellipse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49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2972160" y="3060924"/>
            <a:ext cx="2134518" cy="1638080"/>
            <a:chOff x="4149054" y="1618476"/>
            <a:chExt cx="5052552" cy="3877449"/>
          </a:xfrm>
        </p:grpSpPr>
        <p:sp>
          <p:nvSpPr>
            <p:cNvPr id="88" name="文本框 87"/>
            <p:cNvSpPr txBox="1"/>
            <p:nvPr/>
          </p:nvSpPr>
          <p:spPr>
            <a:xfrm>
              <a:off x="4351230" y="1618476"/>
              <a:ext cx="4648200" cy="2622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>
                      <a:alpha val="92000"/>
                    </a:schemeClr>
                  </a:solidFill>
                  <a:effectLst>
                    <a:outerShdw blurRad="50800" dist="76200" dir="2700000" sx="101000" sy="101000" algn="tl" rotWithShape="0">
                      <a:prstClr val="black">
                        <a:alpha val="4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2015</a:t>
              </a:r>
              <a:endParaRPr lang="zh-CN" altLang="en-US" sz="900" dirty="0">
                <a:solidFill>
                  <a:schemeClr val="bg1">
                    <a:alpha val="92000"/>
                  </a:schemeClr>
                </a:solidFill>
                <a:effectLst>
                  <a:outerShdw blurRad="50800" dist="76200" dir="2700000" sx="101000" sy="101000" algn="tl" rotWithShape="0">
                    <a:prstClr val="black">
                      <a:alpha val="40000"/>
                    </a:prst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149054" y="3934945"/>
              <a:ext cx="5052552" cy="1092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alpha val="89000"/>
                    </a:schemeClr>
                  </a:solidFill>
                  <a:effectLst>
                    <a:outerShdw blurRad="50800" dist="76200" dir="2700000" sx="101000" sy="101000" algn="tl" rotWithShape="0">
                      <a:prstClr val="black">
                        <a:alpha val="40000"/>
                      </a:prstClr>
                    </a:outerShdw>
                  </a:effectLst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商务工作汇报</a:t>
              </a: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4321086" y="5286375"/>
              <a:ext cx="4467930" cy="209550"/>
              <a:chOff x="4321086" y="5286375"/>
              <a:chExt cx="4467930" cy="209550"/>
            </a:xfrm>
          </p:grpSpPr>
          <p:cxnSp>
            <p:nvCxnSpPr>
              <p:cNvPr id="91" name="直接连接符 90"/>
              <p:cNvCxnSpPr/>
              <p:nvPr/>
            </p:nvCxnSpPr>
            <p:spPr>
              <a:xfrm>
                <a:off x="4321086" y="5391150"/>
                <a:ext cx="1980000" cy="0"/>
              </a:xfrm>
              <a:prstGeom prst="line">
                <a:avLst/>
              </a:prstGeom>
              <a:solidFill>
                <a:schemeClr val="bg1">
                  <a:alpha val="88000"/>
                </a:schemeClr>
              </a:solidFill>
              <a:ln w="25400">
                <a:solidFill>
                  <a:schemeClr val="bg1">
                    <a:alpha val="68000"/>
                  </a:schemeClr>
                </a:solidFill>
              </a:ln>
              <a:effectLst>
                <a:outerShdw blurRad="63500" dist="63500" dir="2700000" sx="102000" sy="102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>
                <a:off x="6809016" y="5381521"/>
                <a:ext cx="1980000" cy="0"/>
              </a:xfrm>
              <a:prstGeom prst="line">
                <a:avLst/>
              </a:prstGeom>
              <a:solidFill>
                <a:schemeClr val="bg1">
                  <a:alpha val="88000"/>
                </a:schemeClr>
              </a:solidFill>
              <a:ln w="25400">
                <a:solidFill>
                  <a:schemeClr val="bg1">
                    <a:alpha val="68000"/>
                  </a:schemeClr>
                </a:solidFill>
              </a:ln>
              <a:effectLst>
                <a:outerShdw blurRad="50800" dist="63500" dir="2700000" sx="102000" sy="102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3" name="椭圆 92"/>
              <p:cNvSpPr/>
              <p:nvPr/>
            </p:nvSpPr>
            <p:spPr>
              <a:xfrm>
                <a:off x="6451496" y="5286375"/>
                <a:ext cx="209550" cy="209550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  <a:effectLst>
                <a:outerShdw blurRad="63500" dist="63500" dir="2700000" sx="102000" sy="102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1644274"/>
      </p:ext>
    </p:extLst>
  </p:cSld>
  <p:clrMapOvr>
    <a:masterClrMapping/>
  </p:clrMapOvr>
  <p:transition spd="slow" advTm="1006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75" grpId="0"/>
      <p:bldP spid="8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19" y="163426"/>
            <a:ext cx="1444344" cy="160762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09863" y="736406"/>
            <a:ext cx="650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>
                    <a:alpha val="9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点击此处填写标题</a:t>
            </a:r>
            <a:endParaRPr lang="zh-CN" altLang="en-US" sz="2400" b="1" spc="300" dirty="0">
              <a:solidFill>
                <a:schemeClr val="bg1">
                  <a:alpha val="9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1418" y="655721"/>
            <a:ext cx="675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prstClr val="white">
                  <a:alpha val="80000"/>
                </a:prstClr>
              </a:solidFill>
              <a:effectLst>
                <a:outerShdw blurRad="76200" dist="38100" dir="2700000" algn="tl" rotWithShape="0">
                  <a:prstClr val="black">
                    <a:alpha val="35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61444" y="5305724"/>
            <a:ext cx="1080182" cy="697199"/>
            <a:chOff x="2732416" y="4964359"/>
            <a:chExt cx="1080182" cy="697199"/>
          </a:xfrm>
        </p:grpSpPr>
        <p:sp>
          <p:nvSpPr>
            <p:cNvPr id="6" name="AutoShape 15"/>
            <p:cNvSpPr>
              <a:spLocks noChangeArrowheads="1"/>
            </p:cNvSpPr>
            <p:nvPr/>
          </p:nvSpPr>
          <p:spPr bwMode="auto">
            <a:xfrm rot="9000000">
              <a:off x="2732416" y="4964359"/>
              <a:ext cx="425979" cy="323095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AutoShape 4"/>
            <p:cNvSpPr>
              <a:spLocks noChangeArrowheads="1"/>
            </p:cNvSpPr>
            <p:nvPr/>
          </p:nvSpPr>
          <p:spPr bwMode="auto">
            <a:xfrm>
              <a:off x="3164598" y="5094269"/>
              <a:ext cx="648000" cy="567289"/>
            </a:xfrm>
            <a:prstGeom prst="hexagon">
              <a:avLst>
                <a:gd name="adj" fmla="val 28646"/>
                <a:gd name="vf" fmla="val 115470"/>
              </a:avLst>
            </a:prstGeom>
            <a:solidFill>
              <a:schemeClr val="bg1">
                <a:alpha val="14000"/>
              </a:schemeClr>
            </a:solidFill>
            <a:ln w="19050">
              <a:solidFill>
                <a:schemeClr val="bg1">
                  <a:alpha val="62000"/>
                </a:schemeClr>
              </a:soli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endParaRPr lang="zh-CN" altLang="en-US" sz="20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59503" y="2101130"/>
            <a:ext cx="1734122" cy="3351660"/>
            <a:chOff x="1459503" y="2101130"/>
            <a:chExt cx="1734122" cy="3351660"/>
          </a:xfrm>
        </p:grpSpPr>
        <p:sp>
          <p:nvSpPr>
            <p:cNvPr id="10" name="Freeform 11"/>
            <p:cNvSpPr>
              <a:spLocks noChangeArrowheads="1"/>
            </p:cNvSpPr>
            <p:nvPr/>
          </p:nvSpPr>
          <p:spPr bwMode="auto">
            <a:xfrm rot="5400000">
              <a:off x="650734" y="2909899"/>
              <a:ext cx="3351660" cy="1734122"/>
            </a:xfrm>
            <a:custGeom>
              <a:avLst/>
              <a:gdLst>
                <a:gd name="T0" fmla="*/ 637 w 1862"/>
                <a:gd name="T1" fmla="*/ 318 h 1164"/>
                <a:gd name="T2" fmla="*/ 635 w 1862"/>
                <a:gd name="T3" fmla="*/ 326 h 1164"/>
                <a:gd name="T4" fmla="*/ 630 w 1862"/>
                <a:gd name="T5" fmla="*/ 335 h 1164"/>
                <a:gd name="T6" fmla="*/ 622 w 1862"/>
                <a:gd name="T7" fmla="*/ 342 h 1164"/>
                <a:gd name="T8" fmla="*/ 612 w 1862"/>
                <a:gd name="T9" fmla="*/ 349 h 1164"/>
                <a:gd name="T10" fmla="*/ 582 w 1862"/>
                <a:gd name="T11" fmla="*/ 363 h 1164"/>
                <a:gd name="T12" fmla="*/ 543 w 1862"/>
                <a:gd name="T13" fmla="*/ 374 h 1164"/>
                <a:gd name="T14" fmla="*/ 497 w 1862"/>
                <a:gd name="T15" fmla="*/ 385 h 1164"/>
                <a:gd name="T16" fmla="*/ 443 w 1862"/>
                <a:gd name="T17" fmla="*/ 391 h 1164"/>
                <a:gd name="T18" fmla="*/ 382 w 1862"/>
                <a:gd name="T19" fmla="*/ 396 h 1164"/>
                <a:gd name="T20" fmla="*/ 318 w 1862"/>
                <a:gd name="T21" fmla="*/ 398 h 1164"/>
                <a:gd name="T22" fmla="*/ 286 w 1862"/>
                <a:gd name="T23" fmla="*/ 398 h 1164"/>
                <a:gd name="T24" fmla="*/ 223 w 1862"/>
                <a:gd name="T25" fmla="*/ 394 h 1164"/>
                <a:gd name="T26" fmla="*/ 167 w 1862"/>
                <a:gd name="T27" fmla="*/ 388 h 1164"/>
                <a:gd name="T28" fmla="*/ 116 w 1862"/>
                <a:gd name="T29" fmla="*/ 380 h 1164"/>
                <a:gd name="T30" fmla="*/ 73 w 1862"/>
                <a:gd name="T31" fmla="*/ 369 h 1164"/>
                <a:gd name="T32" fmla="*/ 39 w 1862"/>
                <a:gd name="T33" fmla="*/ 357 h 1164"/>
                <a:gd name="T34" fmla="*/ 19 w 1862"/>
                <a:gd name="T35" fmla="*/ 346 h 1164"/>
                <a:gd name="T36" fmla="*/ 11 w 1862"/>
                <a:gd name="T37" fmla="*/ 338 h 1164"/>
                <a:gd name="T38" fmla="*/ 4 w 1862"/>
                <a:gd name="T39" fmla="*/ 331 h 1164"/>
                <a:gd name="T40" fmla="*/ 1 w 1862"/>
                <a:gd name="T41" fmla="*/ 322 h 1164"/>
                <a:gd name="T42" fmla="*/ 0 w 1862"/>
                <a:gd name="T43" fmla="*/ 318 h 1164"/>
                <a:gd name="T44" fmla="*/ 1 w 1862"/>
                <a:gd name="T45" fmla="*/ 286 h 1164"/>
                <a:gd name="T46" fmla="*/ 6 w 1862"/>
                <a:gd name="T47" fmla="*/ 254 h 1164"/>
                <a:gd name="T48" fmla="*/ 15 w 1862"/>
                <a:gd name="T49" fmla="*/ 224 h 1164"/>
                <a:gd name="T50" fmla="*/ 25 w 1862"/>
                <a:gd name="T51" fmla="*/ 194 h 1164"/>
                <a:gd name="T52" fmla="*/ 39 w 1862"/>
                <a:gd name="T53" fmla="*/ 166 h 1164"/>
                <a:gd name="T54" fmla="*/ 54 w 1862"/>
                <a:gd name="T55" fmla="*/ 140 h 1164"/>
                <a:gd name="T56" fmla="*/ 73 w 1862"/>
                <a:gd name="T57" fmla="*/ 116 h 1164"/>
                <a:gd name="T58" fmla="*/ 93 w 1862"/>
                <a:gd name="T59" fmla="*/ 93 h 1164"/>
                <a:gd name="T60" fmla="*/ 116 w 1862"/>
                <a:gd name="T61" fmla="*/ 73 h 1164"/>
                <a:gd name="T62" fmla="*/ 140 w 1862"/>
                <a:gd name="T63" fmla="*/ 54 h 1164"/>
                <a:gd name="T64" fmla="*/ 167 w 1862"/>
                <a:gd name="T65" fmla="*/ 39 h 1164"/>
                <a:gd name="T66" fmla="*/ 194 w 1862"/>
                <a:gd name="T67" fmla="*/ 25 h 1164"/>
                <a:gd name="T68" fmla="*/ 223 w 1862"/>
                <a:gd name="T69" fmla="*/ 15 h 1164"/>
                <a:gd name="T70" fmla="*/ 254 w 1862"/>
                <a:gd name="T71" fmla="*/ 6 h 1164"/>
                <a:gd name="T72" fmla="*/ 286 w 1862"/>
                <a:gd name="T73" fmla="*/ 1 h 1164"/>
                <a:gd name="T74" fmla="*/ 318 w 1862"/>
                <a:gd name="T75" fmla="*/ 0 h 1164"/>
                <a:gd name="T76" fmla="*/ 335 w 1862"/>
                <a:gd name="T77" fmla="*/ 0 h 1164"/>
                <a:gd name="T78" fmla="*/ 367 w 1862"/>
                <a:gd name="T79" fmla="*/ 4 h 1164"/>
                <a:gd name="T80" fmla="*/ 398 w 1862"/>
                <a:gd name="T81" fmla="*/ 9 h 1164"/>
                <a:gd name="T82" fmla="*/ 428 w 1862"/>
                <a:gd name="T83" fmla="*/ 19 h 1164"/>
                <a:gd name="T84" fmla="*/ 456 w 1862"/>
                <a:gd name="T85" fmla="*/ 32 h 1164"/>
                <a:gd name="T86" fmla="*/ 484 w 1862"/>
                <a:gd name="T87" fmla="*/ 46 h 1164"/>
                <a:gd name="T88" fmla="*/ 509 w 1862"/>
                <a:gd name="T89" fmla="*/ 63 h 1164"/>
                <a:gd name="T90" fmla="*/ 532 w 1862"/>
                <a:gd name="T91" fmla="*/ 83 h 1164"/>
                <a:gd name="T92" fmla="*/ 554 w 1862"/>
                <a:gd name="T93" fmla="*/ 104 h 1164"/>
                <a:gd name="T94" fmla="*/ 573 w 1862"/>
                <a:gd name="T95" fmla="*/ 128 h 1164"/>
                <a:gd name="T96" fmla="*/ 590 w 1862"/>
                <a:gd name="T97" fmla="*/ 153 h 1164"/>
                <a:gd name="T98" fmla="*/ 605 w 1862"/>
                <a:gd name="T99" fmla="*/ 180 h 1164"/>
                <a:gd name="T100" fmla="*/ 618 w 1862"/>
                <a:gd name="T101" fmla="*/ 209 h 1164"/>
                <a:gd name="T102" fmla="*/ 626 w 1862"/>
                <a:gd name="T103" fmla="*/ 239 h 1164"/>
                <a:gd name="T104" fmla="*/ 633 w 1862"/>
                <a:gd name="T105" fmla="*/ 270 h 1164"/>
                <a:gd name="T106" fmla="*/ 636 w 1862"/>
                <a:gd name="T107" fmla="*/ 302 h 1164"/>
                <a:gd name="T108" fmla="*/ 637 w 1862"/>
                <a:gd name="T109" fmla="*/ 318 h 116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62"/>
                <a:gd name="T166" fmla="*/ 0 h 1164"/>
                <a:gd name="T167" fmla="*/ 1862 w 1862"/>
                <a:gd name="T168" fmla="*/ 1164 h 116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62" h="1164">
                  <a:moveTo>
                    <a:pt x="1862" y="930"/>
                  </a:moveTo>
                  <a:lnTo>
                    <a:pt x="1862" y="930"/>
                  </a:lnTo>
                  <a:lnTo>
                    <a:pt x="1860" y="942"/>
                  </a:lnTo>
                  <a:lnTo>
                    <a:pt x="1856" y="954"/>
                  </a:lnTo>
                  <a:lnTo>
                    <a:pt x="1850" y="966"/>
                  </a:lnTo>
                  <a:lnTo>
                    <a:pt x="1842" y="978"/>
                  </a:lnTo>
                  <a:lnTo>
                    <a:pt x="1832" y="988"/>
                  </a:lnTo>
                  <a:lnTo>
                    <a:pt x="1820" y="1000"/>
                  </a:lnTo>
                  <a:lnTo>
                    <a:pt x="1806" y="1010"/>
                  </a:lnTo>
                  <a:lnTo>
                    <a:pt x="1788" y="1020"/>
                  </a:lnTo>
                  <a:lnTo>
                    <a:pt x="1750" y="1042"/>
                  </a:lnTo>
                  <a:lnTo>
                    <a:pt x="1702" y="1060"/>
                  </a:lnTo>
                  <a:lnTo>
                    <a:pt x="1650" y="1078"/>
                  </a:lnTo>
                  <a:lnTo>
                    <a:pt x="1588" y="1094"/>
                  </a:lnTo>
                  <a:lnTo>
                    <a:pt x="1522" y="1110"/>
                  </a:lnTo>
                  <a:lnTo>
                    <a:pt x="1452" y="1124"/>
                  </a:lnTo>
                  <a:lnTo>
                    <a:pt x="1374" y="1134"/>
                  </a:lnTo>
                  <a:lnTo>
                    <a:pt x="1294" y="1144"/>
                  </a:lnTo>
                  <a:lnTo>
                    <a:pt x="1208" y="1152"/>
                  </a:lnTo>
                  <a:lnTo>
                    <a:pt x="1118" y="1158"/>
                  </a:lnTo>
                  <a:lnTo>
                    <a:pt x="1026" y="1162"/>
                  </a:lnTo>
                  <a:lnTo>
                    <a:pt x="930" y="1164"/>
                  </a:lnTo>
                  <a:lnTo>
                    <a:pt x="836" y="1162"/>
                  </a:lnTo>
                  <a:lnTo>
                    <a:pt x="744" y="1158"/>
                  </a:lnTo>
                  <a:lnTo>
                    <a:pt x="654" y="1152"/>
                  </a:lnTo>
                  <a:lnTo>
                    <a:pt x="568" y="1144"/>
                  </a:lnTo>
                  <a:lnTo>
                    <a:pt x="488" y="1134"/>
                  </a:lnTo>
                  <a:lnTo>
                    <a:pt x="410" y="1124"/>
                  </a:lnTo>
                  <a:lnTo>
                    <a:pt x="338" y="1110"/>
                  </a:lnTo>
                  <a:lnTo>
                    <a:pt x="272" y="1094"/>
                  </a:lnTo>
                  <a:lnTo>
                    <a:pt x="212" y="1078"/>
                  </a:lnTo>
                  <a:lnTo>
                    <a:pt x="158" y="1060"/>
                  </a:lnTo>
                  <a:lnTo>
                    <a:pt x="112" y="1042"/>
                  </a:lnTo>
                  <a:lnTo>
                    <a:pt x="74" y="1020"/>
                  </a:lnTo>
                  <a:lnTo>
                    <a:pt x="56" y="1010"/>
                  </a:lnTo>
                  <a:lnTo>
                    <a:pt x="42" y="1000"/>
                  </a:lnTo>
                  <a:lnTo>
                    <a:pt x="30" y="988"/>
                  </a:lnTo>
                  <a:lnTo>
                    <a:pt x="18" y="978"/>
                  </a:lnTo>
                  <a:lnTo>
                    <a:pt x="10" y="966"/>
                  </a:lnTo>
                  <a:lnTo>
                    <a:pt x="4" y="954"/>
                  </a:lnTo>
                  <a:lnTo>
                    <a:pt x="2" y="942"/>
                  </a:lnTo>
                  <a:lnTo>
                    <a:pt x="0" y="930"/>
                  </a:lnTo>
                  <a:lnTo>
                    <a:pt x="2" y="882"/>
                  </a:lnTo>
                  <a:lnTo>
                    <a:pt x="4" y="836"/>
                  </a:lnTo>
                  <a:lnTo>
                    <a:pt x="10" y="788"/>
                  </a:lnTo>
                  <a:lnTo>
                    <a:pt x="18" y="742"/>
                  </a:lnTo>
                  <a:lnTo>
                    <a:pt x="30" y="698"/>
                  </a:lnTo>
                  <a:lnTo>
                    <a:pt x="42" y="654"/>
                  </a:lnTo>
                  <a:lnTo>
                    <a:pt x="56" y="610"/>
                  </a:lnTo>
                  <a:lnTo>
                    <a:pt x="74" y="568"/>
                  </a:lnTo>
                  <a:lnTo>
                    <a:pt x="92" y="526"/>
                  </a:lnTo>
                  <a:lnTo>
                    <a:pt x="112" y="486"/>
                  </a:lnTo>
                  <a:lnTo>
                    <a:pt x="134" y="448"/>
                  </a:lnTo>
                  <a:lnTo>
                    <a:pt x="158" y="410"/>
                  </a:lnTo>
                  <a:lnTo>
                    <a:pt x="184" y="374"/>
                  </a:lnTo>
                  <a:lnTo>
                    <a:pt x="212" y="338"/>
                  </a:lnTo>
                  <a:lnTo>
                    <a:pt x="242" y="304"/>
                  </a:lnTo>
                  <a:lnTo>
                    <a:pt x="272" y="272"/>
                  </a:lnTo>
                  <a:lnTo>
                    <a:pt x="304" y="242"/>
                  </a:lnTo>
                  <a:lnTo>
                    <a:pt x="338" y="212"/>
                  </a:lnTo>
                  <a:lnTo>
                    <a:pt x="374" y="184"/>
                  </a:lnTo>
                  <a:lnTo>
                    <a:pt x="410" y="158"/>
                  </a:lnTo>
                  <a:lnTo>
                    <a:pt x="448" y="134"/>
                  </a:lnTo>
                  <a:lnTo>
                    <a:pt x="488" y="112"/>
                  </a:lnTo>
                  <a:lnTo>
                    <a:pt x="528" y="92"/>
                  </a:lnTo>
                  <a:lnTo>
                    <a:pt x="568" y="72"/>
                  </a:lnTo>
                  <a:lnTo>
                    <a:pt x="610" y="56"/>
                  </a:lnTo>
                  <a:lnTo>
                    <a:pt x="654" y="42"/>
                  </a:lnTo>
                  <a:lnTo>
                    <a:pt x="698" y="28"/>
                  </a:lnTo>
                  <a:lnTo>
                    <a:pt x="744" y="18"/>
                  </a:lnTo>
                  <a:lnTo>
                    <a:pt x="790" y="10"/>
                  </a:lnTo>
                  <a:lnTo>
                    <a:pt x="836" y="4"/>
                  </a:lnTo>
                  <a:lnTo>
                    <a:pt x="882" y="0"/>
                  </a:lnTo>
                  <a:lnTo>
                    <a:pt x="930" y="0"/>
                  </a:lnTo>
                  <a:lnTo>
                    <a:pt x="978" y="0"/>
                  </a:lnTo>
                  <a:lnTo>
                    <a:pt x="1026" y="4"/>
                  </a:lnTo>
                  <a:lnTo>
                    <a:pt x="1072" y="10"/>
                  </a:lnTo>
                  <a:lnTo>
                    <a:pt x="1118" y="18"/>
                  </a:lnTo>
                  <a:lnTo>
                    <a:pt x="1164" y="28"/>
                  </a:lnTo>
                  <a:lnTo>
                    <a:pt x="1208" y="42"/>
                  </a:lnTo>
                  <a:lnTo>
                    <a:pt x="1250" y="56"/>
                  </a:lnTo>
                  <a:lnTo>
                    <a:pt x="1294" y="72"/>
                  </a:lnTo>
                  <a:lnTo>
                    <a:pt x="1334" y="92"/>
                  </a:lnTo>
                  <a:lnTo>
                    <a:pt x="1374" y="112"/>
                  </a:lnTo>
                  <a:lnTo>
                    <a:pt x="1414" y="134"/>
                  </a:lnTo>
                  <a:lnTo>
                    <a:pt x="1452" y="158"/>
                  </a:lnTo>
                  <a:lnTo>
                    <a:pt x="1488" y="184"/>
                  </a:lnTo>
                  <a:lnTo>
                    <a:pt x="1522" y="212"/>
                  </a:lnTo>
                  <a:lnTo>
                    <a:pt x="1556" y="242"/>
                  </a:lnTo>
                  <a:lnTo>
                    <a:pt x="1588" y="272"/>
                  </a:lnTo>
                  <a:lnTo>
                    <a:pt x="1620" y="304"/>
                  </a:lnTo>
                  <a:lnTo>
                    <a:pt x="1650" y="338"/>
                  </a:lnTo>
                  <a:lnTo>
                    <a:pt x="1676" y="374"/>
                  </a:lnTo>
                  <a:lnTo>
                    <a:pt x="1702" y="410"/>
                  </a:lnTo>
                  <a:lnTo>
                    <a:pt x="1726" y="448"/>
                  </a:lnTo>
                  <a:lnTo>
                    <a:pt x="1750" y="486"/>
                  </a:lnTo>
                  <a:lnTo>
                    <a:pt x="1770" y="526"/>
                  </a:lnTo>
                  <a:lnTo>
                    <a:pt x="1788" y="568"/>
                  </a:lnTo>
                  <a:lnTo>
                    <a:pt x="1806" y="610"/>
                  </a:lnTo>
                  <a:lnTo>
                    <a:pt x="1820" y="654"/>
                  </a:lnTo>
                  <a:lnTo>
                    <a:pt x="1832" y="698"/>
                  </a:lnTo>
                  <a:lnTo>
                    <a:pt x="1842" y="742"/>
                  </a:lnTo>
                  <a:lnTo>
                    <a:pt x="1850" y="788"/>
                  </a:lnTo>
                  <a:lnTo>
                    <a:pt x="1856" y="836"/>
                  </a:lnTo>
                  <a:lnTo>
                    <a:pt x="1860" y="882"/>
                  </a:lnTo>
                  <a:lnTo>
                    <a:pt x="1862" y="930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1"/>
            <p:cNvSpPr>
              <a:spLocks noChangeArrowheads="1"/>
            </p:cNvSpPr>
            <p:nvPr/>
          </p:nvSpPr>
          <p:spPr bwMode="auto">
            <a:xfrm rot="5400000">
              <a:off x="851015" y="3013523"/>
              <a:ext cx="2951099" cy="1526875"/>
            </a:xfrm>
            <a:custGeom>
              <a:avLst/>
              <a:gdLst>
                <a:gd name="T0" fmla="*/ 637 w 1862"/>
                <a:gd name="T1" fmla="*/ 318 h 1164"/>
                <a:gd name="T2" fmla="*/ 635 w 1862"/>
                <a:gd name="T3" fmla="*/ 326 h 1164"/>
                <a:gd name="T4" fmla="*/ 630 w 1862"/>
                <a:gd name="T5" fmla="*/ 335 h 1164"/>
                <a:gd name="T6" fmla="*/ 622 w 1862"/>
                <a:gd name="T7" fmla="*/ 342 h 1164"/>
                <a:gd name="T8" fmla="*/ 612 w 1862"/>
                <a:gd name="T9" fmla="*/ 349 h 1164"/>
                <a:gd name="T10" fmla="*/ 582 w 1862"/>
                <a:gd name="T11" fmla="*/ 363 h 1164"/>
                <a:gd name="T12" fmla="*/ 543 w 1862"/>
                <a:gd name="T13" fmla="*/ 374 h 1164"/>
                <a:gd name="T14" fmla="*/ 497 w 1862"/>
                <a:gd name="T15" fmla="*/ 385 h 1164"/>
                <a:gd name="T16" fmla="*/ 443 w 1862"/>
                <a:gd name="T17" fmla="*/ 391 h 1164"/>
                <a:gd name="T18" fmla="*/ 382 w 1862"/>
                <a:gd name="T19" fmla="*/ 396 h 1164"/>
                <a:gd name="T20" fmla="*/ 318 w 1862"/>
                <a:gd name="T21" fmla="*/ 398 h 1164"/>
                <a:gd name="T22" fmla="*/ 286 w 1862"/>
                <a:gd name="T23" fmla="*/ 398 h 1164"/>
                <a:gd name="T24" fmla="*/ 223 w 1862"/>
                <a:gd name="T25" fmla="*/ 394 h 1164"/>
                <a:gd name="T26" fmla="*/ 167 w 1862"/>
                <a:gd name="T27" fmla="*/ 388 h 1164"/>
                <a:gd name="T28" fmla="*/ 116 w 1862"/>
                <a:gd name="T29" fmla="*/ 380 h 1164"/>
                <a:gd name="T30" fmla="*/ 73 w 1862"/>
                <a:gd name="T31" fmla="*/ 369 h 1164"/>
                <a:gd name="T32" fmla="*/ 39 w 1862"/>
                <a:gd name="T33" fmla="*/ 357 h 1164"/>
                <a:gd name="T34" fmla="*/ 19 w 1862"/>
                <a:gd name="T35" fmla="*/ 346 h 1164"/>
                <a:gd name="T36" fmla="*/ 11 w 1862"/>
                <a:gd name="T37" fmla="*/ 338 h 1164"/>
                <a:gd name="T38" fmla="*/ 4 w 1862"/>
                <a:gd name="T39" fmla="*/ 331 h 1164"/>
                <a:gd name="T40" fmla="*/ 1 w 1862"/>
                <a:gd name="T41" fmla="*/ 322 h 1164"/>
                <a:gd name="T42" fmla="*/ 0 w 1862"/>
                <a:gd name="T43" fmla="*/ 318 h 1164"/>
                <a:gd name="T44" fmla="*/ 1 w 1862"/>
                <a:gd name="T45" fmla="*/ 286 h 1164"/>
                <a:gd name="T46" fmla="*/ 6 w 1862"/>
                <a:gd name="T47" fmla="*/ 254 h 1164"/>
                <a:gd name="T48" fmla="*/ 15 w 1862"/>
                <a:gd name="T49" fmla="*/ 224 h 1164"/>
                <a:gd name="T50" fmla="*/ 25 w 1862"/>
                <a:gd name="T51" fmla="*/ 194 h 1164"/>
                <a:gd name="T52" fmla="*/ 39 w 1862"/>
                <a:gd name="T53" fmla="*/ 166 h 1164"/>
                <a:gd name="T54" fmla="*/ 54 w 1862"/>
                <a:gd name="T55" fmla="*/ 140 h 1164"/>
                <a:gd name="T56" fmla="*/ 73 w 1862"/>
                <a:gd name="T57" fmla="*/ 116 h 1164"/>
                <a:gd name="T58" fmla="*/ 93 w 1862"/>
                <a:gd name="T59" fmla="*/ 93 h 1164"/>
                <a:gd name="T60" fmla="*/ 116 w 1862"/>
                <a:gd name="T61" fmla="*/ 73 h 1164"/>
                <a:gd name="T62" fmla="*/ 140 w 1862"/>
                <a:gd name="T63" fmla="*/ 54 h 1164"/>
                <a:gd name="T64" fmla="*/ 167 w 1862"/>
                <a:gd name="T65" fmla="*/ 39 h 1164"/>
                <a:gd name="T66" fmla="*/ 194 w 1862"/>
                <a:gd name="T67" fmla="*/ 25 h 1164"/>
                <a:gd name="T68" fmla="*/ 223 w 1862"/>
                <a:gd name="T69" fmla="*/ 15 h 1164"/>
                <a:gd name="T70" fmla="*/ 254 w 1862"/>
                <a:gd name="T71" fmla="*/ 6 h 1164"/>
                <a:gd name="T72" fmla="*/ 286 w 1862"/>
                <a:gd name="T73" fmla="*/ 1 h 1164"/>
                <a:gd name="T74" fmla="*/ 318 w 1862"/>
                <a:gd name="T75" fmla="*/ 0 h 1164"/>
                <a:gd name="T76" fmla="*/ 335 w 1862"/>
                <a:gd name="T77" fmla="*/ 0 h 1164"/>
                <a:gd name="T78" fmla="*/ 367 w 1862"/>
                <a:gd name="T79" fmla="*/ 4 h 1164"/>
                <a:gd name="T80" fmla="*/ 398 w 1862"/>
                <a:gd name="T81" fmla="*/ 9 h 1164"/>
                <a:gd name="T82" fmla="*/ 428 w 1862"/>
                <a:gd name="T83" fmla="*/ 19 h 1164"/>
                <a:gd name="T84" fmla="*/ 456 w 1862"/>
                <a:gd name="T85" fmla="*/ 32 h 1164"/>
                <a:gd name="T86" fmla="*/ 484 w 1862"/>
                <a:gd name="T87" fmla="*/ 46 h 1164"/>
                <a:gd name="T88" fmla="*/ 509 w 1862"/>
                <a:gd name="T89" fmla="*/ 63 h 1164"/>
                <a:gd name="T90" fmla="*/ 532 w 1862"/>
                <a:gd name="T91" fmla="*/ 83 h 1164"/>
                <a:gd name="T92" fmla="*/ 554 w 1862"/>
                <a:gd name="T93" fmla="*/ 104 h 1164"/>
                <a:gd name="T94" fmla="*/ 573 w 1862"/>
                <a:gd name="T95" fmla="*/ 128 h 1164"/>
                <a:gd name="T96" fmla="*/ 590 w 1862"/>
                <a:gd name="T97" fmla="*/ 153 h 1164"/>
                <a:gd name="T98" fmla="*/ 605 w 1862"/>
                <a:gd name="T99" fmla="*/ 180 h 1164"/>
                <a:gd name="T100" fmla="*/ 618 w 1862"/>
                <a:gd name="T101" fmla="*/ 209 h 1164"/>
                <a:gd name="T102" fmla="*/ 626 w 1862"/>
                <a:gd name="T103" fmla="*/ 239 h 1164"/>
                <a:gd name="T104" fmla="*/ 633 w 1862"/>
                <a:gd name="T105" fmla="*/ 270 h 1164"/>
                <a:gd name="T106" fmla="*/ 636 w 1862"/>
                <a:gd name="T107" fmla="*/ 302 h 1164"/>
                <a:gd name="T108" fmla="*/ 637 w 1862"/>
                <a:gd name="T109" fmla="*/ 318 h 116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62"/>
                <a:gd name="T166" fmla="*/ 0 h 1164"/>
                <a:gd name="T167" fmla="*/ 1862 w 1862"/>
                <a:gd name="T168" fmla="*/ 1164 h 116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62" h="1164">
                  <a:moveTo>
                    <a:pt x="1862" y="930"/>
                  </a:moveTo>
                  <a:lnTo>
                    <a:pt x="1862" y="930"/>
                  </a:lnTo>
                  <a:lnTo>
                    <a:pt x="1860" y="942"/>
                  </a:lnTo>
                  <a:lnTo>
                    <a:pt x="1856" y="954"/>
                  </a:lnTo>
                  <a:lnTo>
                    <a:pt x="1850" y="966"/>
                  </a:lnTo>
                  <a:lnTo>
                    <a:pt x="1842" y="978"/>
                  </a:lnTo>
                  <a:lnTo>
                    <a:pt x="1832" y="988"/>
                  </a:lnTo>
                  <a:lnTo>
                    <a:pt x="1820" y="1000"/>
                  </a:lnTo>
                  <a:lnTo>
                    <a:pt x="1806" y="1010"/>
                  </a:lnTo>
                  <a:lnTo>
                    <a:pt x="1788" y="1020"/>
                  </a:lnTo>
                  <a:lnTo>
                    <a:pt x="1750" y="1042"/>
                  </a:lnTo>
                  <a:lnTo>
                    <a:pt x="1702" y="1060"/>
                  </a:lnTo>
                  <a:lnTo>
                    <a:pt x="1650" y="1078"/>
                  </a:lnTo>
                  <a:lnTo>
                    <a:pt x="1588" y="1094"/>
                  </a:lnTo>
                  <a:lnTo>
                    <a:pt x="1522" y="1110"/>
                  </a:lnTo>
                  <a:lnTo>
                    <a:pt x="1452" y="1124"/>
                  </a:lnTo>
                  <a:lnTo>
                    <a:pt x="1374" y="1134"/>
                  </a:lnTo>
                  <a:lnTo>
                    <a:pt x="1294" y="1144"/>
                  </a:lnTo>
                  <a:lnTo>
                    <a:pt x="1208" y="1152"/>
                  </a:lnTo>
                  <a:lnTo>
                    <a:pt x="1118" y="1158"/>
                  </a:lnTo>
                  <a:lnTo>
                    <a:pt x="1026" y="1162"/>
                  </a:lnTo>
                  <a:lnTo>
                    <a:pt x="930" y="1164"/>
                  </a:lnTo>
                  <a:lnTo>
                    <a:pt x="836" y="1162"/>
                  </a:lnTo>
                  <a:lnTo>
                    <a:pt x="744" y="1158"/>
                  </a:lnTo>
                  <a:lnTo>
                    <a:pt x="654" y="1152"/>
                  </a:lnTo>
                  <a:lnTo>
                    <a:pt x="568" y="1144"/>
                  </a:lnTo>
                  <a:lnTo>
                    <a:pt x="488" y="1134"/>
                  </a:lnTo>
                  <a:lnTo>
                    <a:pt x="410" y="1124"/>
                  </a:lnTo>
                  <a:lnTo>
                    <a:pt x="338" y="1110"/>
                  </a:lnTo>
                  <a:lnTo>
                    <a:pt x="272" y="1094"/>
                  </a:lnTo>
                  <a:lnTo>
                    <a:pt x="212" y="1078"/>
                  </a:lnTo>
                  <a:lnTo>
                    <a:pt x="158" y="1060"/>
                  </a:lnTo>
                  <a:lnTo>
                    <a:pt x="112" y="1042"/>
                  </a:lnTo>
                  <a:lnTo>
                    <a:pt x="74" y="1020"/>
                  </a:lnTo>
                  <a:lnTo>
                    <a:pt x="56" y="1010"/>
                  </a:lnTo>
                  <a:lnTo>
                    <a:pt x="42" y="1000"/>
                  </a:lnTo>
                  <a:lnTo>
                    <a:pt x="30" y="988"/>
                  </a:lnTo>
                  <a:lnTo>
                    <a:pt x="18" y="978"/>
                  </a:lnTo>
                  <a:lnTo>
                    <a:pt x="10" y="966"/>
                  </a:lnTo>
                  <a:lnTo>
                    <a:pt x="4" y="954"/>
                  </a:lnTo>
                  <a:lnTo>
                    <a:pt x="2" y="942"/>
                  </a:lnTo>
                  <a:lnTo>
                    <a:pt x="0" y="930"/>
                  </a:lnTo>
                  <a:lnTo>
                    <a:pt x="2" y="882"/>
                  </a:lnTo>
                  <a:lnTo>
                    <a:pt x="4" y="836"/>
                  </a:lnTo>
                  <a:lnTo>
                    <a:pt x="10" y="788"/>
                  </a:lnTo>
                  <a:lnTo>
                    <a:pt x="18" y="742"/>
                  </a:lnTo>
                  <a:lnTo>
                    <a:pt x="30" y="698"/>
                  </a:lnTo>
                  <a:lnTo>
                    <a:pt x="42" y="654"/>
                  </a:lnTo>
                  <a:lnTo>
                    <a:pt x="56" y="610"/>
                  </a:lnTo>
                  <a:lnTo>
                    <a:pt x="74" y="568"/>
                  </a:lnTo>
                  <a:lnTo>
                    <a:pt x="92" y="526"/>
                  </a:lnTo>
                  <a:lnTo>
                    <a:pt x="112" y="486"/>
                  </a:lnTo>
                  <a:lnTo>
                    <a:pt x="134" y="448"/>
                  </a:lnTo>
                  <a:lnTo>
                    <a:pt x="158" y="410"/>
                  </a:lnTo>
                  <a:lnTo>
                    <a:pt x="184" y="374"/>
                  </a:lnTo>
                  <a:lnTo>
                    <a:pt x="212" y="338"/>
                  </a:lnTo>
                  <a:lnTo>
                    <a:pt x="242" y="304"/>
                  </a:lnTo>
                  <a:lnTo>
                    <a:pt x="272" y="272"/>
                  </a:lnTo>
                  <a:lnTo>
                    <a:pt x="304" y="242"/>
                  </a:lnTo>
                  <a:lnTo>
                    <a:pt x="338" y="212"/>
                  </a:lnTo>
                  <a:lnTo>
                    <a:pt x="374" y="184"/>
                  </a:lnTo>
                  <a:lnTo>
                    <a:pt x="410" y="158"/>
                  </a:lnTo>
                  <a:lnTo>
                    <a:pt x="448" y="134"/>
                  </a:lnTo>
                  <a:lnTo>
                    <a:pt x="488" y="112"/>
                  </a:lnTo>
                  <a:lnTo>
                    <a:pt x="528" y="92"/>
                  </a:lnTo>
                  <a:lnTo>
                    <a:pt x="568" y="72"/>
                  </a:lnTo>
                  <a:lnTo>
                    <a:pt x="610" y="56"/>
                  </a:lnTo>
                  <a:lnTo>
                    <a:pt x="654" y="42"/>
                  </a:lnTo>
                  <a:lnTo>
                    <a:pt x="698" y="28"/>
                  </a:lnTo>
                  <a:lnTo>
                    <a:pt x="744" y="18"/>
                  </a:lnTo>
                  <a:lnTo>
                    <a:pt x="790" y="10"/>
                  </a:lnTo>
                  <a:lnTo>
                    <a:pt x="836" y="4"/>
                  </a:lnTo>
                  <a:lnTo>
                    <a:pt x="882" y="0"/>
                  </a:lnTo>
                  <a:lnTo>
                    <a:pt x="930" y="0"/>
                  </a:lnTo>
                  <a:lnTo>
                    <a:pt x="978" y="0"/>
                  </a:lnTo>
                  <a:lnTo>
                    <a:pt x="1026" y="4"/>
                  </a:lnTo>
                  <a:lnTo>
                    <a:pt x="1072" y="10"/>
                  </a:lnTo>
                  <a:lnTo>
                    <a:pt x="1118" y="18"/>
                  </a:lnTo>
                  <a:lnTo>
                    <a:pt x="1164" y="28"/>
                  </a:lnTo>
                  <a:lnTo>
                    <a:pt x="1208" y="42"/>
                  </a:lnTo>
                  <a:lnTo>
                    <a:pt x="1250" y="56"/>
                  </a:lnTo>
                  <a:lnTo>
                    <a:pt x="1294" y="72"/>
                  </a:lnTo>
                  <a:lnTo>
                    <a:pt x="1334" y="92"/>
                  </a:lnTo>
                  <a:lnTo>
                    <a:pt x="1374" y="112"/>
                  </a:lnTo>
                  <a:lnTo>
                    <a:pt x="1414" y="134"/>
                  </a:lnTo>
                  <a:lnTo>
                    <a:pt x="1452" y="158"/>
                  </a:lnTo>
                  <a:lnTo>
                    <a:pt x="1488" y="184"/>
                  </a:lnTo>
                  <a:lnTo>
                    <a:pt x="1522" y="212"/>
                  </a:lnTo>
                  <a:lnTo>
                    <a:pt x="1556" y="242"/>
                  </a:lnTo>
                  <a:lnTo>
                    <a:pt x="1588" y="272"/>
                  </a:lnTo>
                  <a:lnTo>
                    <a:pt x="1620" y="304"/>
                  </a:lnTo>
                  <a:lnTo>
                    <a:pt x="1650" y="338"/>
                  </a:lnTo>
                  <a:lnTo>
                    <a:pt x="1676" y="374"/>
                  </a:lnTo>
                  <a:lnTo>
                    <a:pt x="1702" y="410"/>
                  </a:lnTo>
                  <a:lnTo>
                    <a:pt x="1726" y="448"/>
                  </a:lnTo>
                  <a:lnTo>
                    <a:pt x="1750" y="486"/>
                  </a:lnTo>
                  <a:lnTo>
                    <a:pt x="1770" y="526"/>
                  </a:lnTo>
                  <a:lnTo>
                    <a:pt x="1788" y="568"/>
                  </a:lnTo>
                  <a:lnTo>
                    <a:pt x="1806" y="610"/>
                  </a:lnTo>
                  <a:lnTo>
                    <a:pt x="1820" y="654"/>
                  </a:lnTo>
                  <a:lnTo>
                    <a:pt x="1832" y="698"/>
                  </a:lnTo>
                  <a:lnTo>
                    <a:pt x="1842" y="742"/>
                  </a:lnTo>
                  <a:lnTo>
                    <a:pt x="1850" y="788"/>
                  </a:lnTo>
                  <a:lnTo>
                    <a:pt x="1856" y="836"/>
                  </a:lnTo>
                  <a:lnTo>
                    <a:pt x="1860" y="882"/>
                  </a:lnTo>
                  <a:lnTo>
                    <a:pt x="1862" y="93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492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93135" y="2615475"/>
              <a:ext cx="761566" cy="23083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3600" b="1" cap="none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培训内容</a:t>
              </a:r>
              <a:endParaRPr lang="zh-CN" altLang="en-US" sz="3600" b="1" cap="none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65728" y="1685332"/>
            <a:ext cx="1057190" cy="658697"/>
            <a:chOff x="2736700" y="1403314"/>
            <a:chExt cx="1057190" cy="658697"/>
          </a:xfrm>
        </p:grpSpPr>
        <p:sp>
          <p:nvSpPr>
            <p:cNvPr id="13" name="AutoShape 15"/>
            <p:cNvSpPr>
              <a:spLocks noChangeArrowheads="1"/>
            </p:cNvSpPr>
            <p:nvPr/>
          </p:nvSpPr>
          <p:spPr bwMode="auto">
            <a:xfrm rot="1800000">
              <a:off x="2736700" y="1738916"/>
              <a:ext cx="425979" cy="323095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AutoShape 4"/>
            <p:cNvSpPr>
              <a:spLocks noChangeArrowheads="1"/>
            </p:cNvSpPr>
            <p:nvPr/>
          </p:nvSpPr>
          <p:spPr bwMode="auto">
            <a:xfrm>
              <a:off x="3145890" y="1403314"/>
              <a:ext cx="648000" cy="567289"/>
            </a:xfrm>
            <a:prstGeom prst="hexagon">
              <a:avLst>
                <a:gd name="adj" fmla="val 28646"/>
                <a:gd name="vf" fmla="val 115470"/>
              </a:avLst>
            </a:prstGeom>
            <a:solidFill>
              <a:schemeClr val="bg1">
                <a:alpha val="14000"/>
              </a:schemeClr>
            </a:solidFill>
            <a:ln w="19050">
              <a:solidFill>
                <a:schemeClr val="bg1">
                  <a:alpha val="62000"/>
                </a:schemeClr>
              </a:soli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72540" y="2539445"/>
            <a:ext cx="1073702" cy="567289"/>
            <a:chOff x="3443512" y="2257427"/>
            <a:chExt cx="1073702" cy="567289"/>
          </a:xfrm>
        </p:grpSpPr>
        <p:sp>
          <p:nvSpPr>
            <p:cNvPr id="17" name="AutoShape 15"/>
            <p:cNvSpPr>
              <a:spLocks noChangeArrowheads="1"/>
            </p:cNvSpPr>
            <p:nvPr/>
          </p:nvSpPr>
          <p:spPr bwMode="auto">
            <a:xfrm rot="3600000">
              <a:off x="3423257" y="2442039"/>
              <a:ext cx="391796" cy="351285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AutoShape 4"/>
            <p:cNvSpPr>
              <a:spLocks noChangeArrowheads="1"/>
            </p:cNvSpPr>
            <p:nvPr/>
          </p:nvSpPr>
          <p:spPr bwMode="auto">
            <a:xfrm>
              <a:off x="3869214" y="2257427"/>
              <a:ext cx="648000" cy="567289"/>
            </a:xfrm>
            <a:prstGeom prst="hexagon">
              <a:avLst>
                <a:gd name="adj" fmla="val 28646"/>
                <a:gd name="vf" fmla="val 115470"/>
              </a:avLst>
            </a:prstGeom>
            <a:solidFill>
              <a:schemeClr val="bg1">
                <a:alpha val="14000"/>
              </a:schemeClr>
            </a:solidFill>
            <a:ln w="19050">
              <a:solidFill>
                <a:schemeClr val="bg1">
                  <a:alpha val="62000"/>
                </a:schemeClr>
              </a:soli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72541" y="4441399"/>
            <a:ext cx="1073701" cy="604119"/>
            <a:chOff x="3443513" y="4159381"/>
            <a:chExt cx="1073701" cy="604119"/>
          </a:xfrm>
        </p:grpSpPr>
        <p:sp>
          <p:nvSpPr>
            <p:cNvPr id="21" name="AutoShape 15"/>
            <p:cNvSpPr>
              <a:spLocks noChangeArrowheads="1"/>
            </p:cNvSpPr>
            <p:nvPr/>
          </p:nvSpPr>
          <p:spPr bwMode="auto">
            <a:xfrm rot="7200000">
              <a:off x="3423258" y="4179636"/>
              <a:ext cx="391796" cy="351285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AutoShape 4"/>
            <p:cNvSpPr>
              <a:spLocks noChangeArrowheads="1"/>
            </p:cNvSpPr>
            <p:nvPr/>
          </p:nvSpPr>
          <p:spPr bwMode="auto">
            <a:xfrm>
              <a:off x="3869214" y="4196211"/>
              <a:ext cx="648000" cy="567289"/>
            </a:xfrm>
            <a:prstGeom prst="hexagon">
              <a:avLst>
                <a:gd name="adj" fmla="val 28646"/>
                <a:gd name="vf" fmla="val 115470"/>
              </a:avLst>
            </a:prstGeom>
            <a:solidFill>
              <a:schemeClr val="bg1">
                <a:alpha val="14000"/>
              </a:schemeClr>
            </a:solidFill>
            <a:ln w="19050">
              <a:solidFill>
                <a:schemeClr val="bg1">
                  <a:alpha val="62000"/>
                </a:schemeClr>
              </a:soli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20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07943" y="3502606"/>
            <a:ext cx="1104101" cy="567289"/>
            <a:chOff x="3693571" y="3220588"/>
            <a:chExt cx="1104101" cy="567289"/>
          </a:xfrm>
        </p:grpSpPr>
        <p:sp>
          <p:nvSpPr>
            <p:cNvPr id="25" name="AutoShape 15"/>
            <p:cNvSpPr>
              <a:spLocks noChangeArrowheads="1"/>
            </p:cNvSpPr>
            <p:nvPr/>
          </p:nvSpPr>
          <p:spPr bwMode="auto">
            <a:xfrm rot="5400000">
              <a:off x="3673316" y="3343859"/>
              <a:ext cx="391796" cy="351285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AutoShape 4"/>
            <p:cNvSpPr>
              <a:spLocks noChangeArrowheads="1"/>
            </p:cNvSpPr>
            <p:nvPr/>
          </p:nvSpPr>
          <p:spPr bwMode="auto">
            <a:xfrm>
              <a:off x="4149672" y="3220588"/>
              <a:ext cx="648000" cy="567289"/>
            </a:xfrm>
            <a:prstGeom prst="hexagon">
              <a:avLst>
                <a:gd name="adj" fmla="val 28646"/>
                <a:gd name="vf" fmla="val 115470"/>
              </a:avLst>
            </a:prstGeom>
            <a:solidFill>
              <a:schemeClr val="bg1">
                <a:alpha val="14000"/>
              </a:schemeClr>
            </a:solidFill>
            <a:ln w="19050">
              <a:solidFill>
                <a:schemeClr val="bg1">
                  <a:alpha val="62000"/>
                </a:schemeClr>
              </a:soli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20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9594617"/>
      </p:ext>
    </p:extLst>
  </p:cSld>
  <p:clrMapOvr>
    <a:masterClrMapping/>
  </p:clrMapOvr>
  <p:transition spd="slow" advTm="1059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4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7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9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2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2009863" y="736406"/>
            <a:ext cx="650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>
                    <a:alpha val="9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点击此处填写标题</a:t>
            </a:r>
            <a:endParaRPr lang="zh-CN" altLang="en-US" sz="2400" b="1" spc="300" dirty="0">
              <a:solidFill>
                <a:schemeClr val="bg1">
                  <a:alpha val="9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19" y="163426"/>
            <a:ext cx="1444344" cy="1607623"/>
          </a:xfrm>
          <a:prstGeom prst="rect">
            <a:avLst/>
          </a:prstGeom>
        </p:spPr>
      </p:pic>
      <p:sp>
        <p:nvSpPr>
          <p:cNvPr id="75" name="文本框 74"/>
          <p:cNvSpPr txBox="1"/>
          <p:nvPr/>
        </p:nvSpPr>
        <p:spPr>
          <a:xfrm>
            <a:off x="961418" y="655721"/>
            <a:ext cx="675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prstClr val="white">
                  <a:alpha val="80000"/>
                </a:prstClr>
              </a:solidFill>
              <a:effectLst>
                <a:outerShdw blurRad="76200" dist="38100" dir="2700000" algn="tl" rotWithShape="0">
                  <a:prstClr val="black">
                    <a:alpha val="35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60498" y="1527915"/>
            <a:ext cx="2624579" cy="4533371"/>
            <a:chOff x="897723" y="1213144"/>
            <a:chExt cx="2624579" cy="4533371"/>
          </a:xfrm>
        </p:grpSpPr>
        <p:grpSp>
          <p:nvGrpSpPr>
            <p:cNvPr id="8" name="组合 7"/>
            <p:cNvGrpSpPr/>
            <p:nvPr/>
          </p:nvGrpSpPr>
          <p:grpSpPr>
            <a:xfrm>
              <a:off x="897723" y="1213144"/>
              <a:ext cx="2624579" cy="3910054"/>
              <a:chOff x="1978077" y="1083836"/>
              <a:chExt cx="2641302" cy="3910054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2098890" y="1083836"/>
                <a:ext cx="2495172" cy="622318"/>
              </a:xfrm>
              <a:custGeom>
                <a:avLst/>
                <a:gdLst>
                  <a:gd name="T0" fmla="*/ 2082 w 2146"/>
                  <a:gd name="T1" fmla="*/ 342 h 533"/>
                  <a:gd name="T2" fmla="*/ 1592 w 2146"/>
                  <a:gd name="T3" fmla="*/ 308 h 533"/>
                  <a:gd name="T4" fmla="*/ 1450 w 2146"/>
                  <a:gd name="T5" fmla="*/ 284 h 533"/>
                  <a:gd name="T6" fmla="*/ 1310 w 2146"/>
                  <a:gd name="T7" fmla="*/ 230 h 533"/>
                  <a:gd name="T8" fmla="*/ 1139 w 2146"/>
                  <a:gd name="T9" fmla="*/ 223 h 533"/>
                  <a:gd name="T10" fmla="*/ 1073 w 2146"/>
                  <a:gd name="T11" fmla="*/ 0 h 533"/>
                  <a:gd name="T12" fmla="*/ 1073 w 2146"/>
                  <a:gd name="T13" fmla="*/ 0 h 533"/>
                  <a:gd name="T14" fmla="*/ 1006 w 2146"/>
                  <a:gd name="T15" fmla="*/ 223 h 533"/>
                  <a:gd name="T16" fmla="*/ 836 w 2146"/>
                  <a:gd name="T17" fmla="*/ 230 h 533"/>
                  <a:gd name="T18" fmla="*/ 696 w 2146"/>
                  <a:gd name="T19" fmla="*/ 284 h 533"/>
                  <a:gd name="T20" fmla="*/ 554 w 2146"/>
                  <a:gd name="T21" fmla="*/ 308 h 533"/>
                  <a:gd name="T22" fmla="*/ 63 w 2146"/>
                  <a:gd name="T23" fmla="*/ 342 h 533"/>
                  <a:gd name="T24" fmla="*/ 255 w 2146"/>
                  <a:gd name="T25" fmla="*/ 433 h 533"/>
                  <a:gd name="T26" fmla="*/ 60 w 2146"/>
                  <a:gd name="T27" fmla="*/ 362 h 533"/>
                  <a:gd name="T28" fmla="*/ 489 w 2146"/>
                  <a:gd name="T29" fmla="*/ 318 h 533"/>
                  <a:gd name="T30" fmla="*/ 261 w 2146"/>
                  <a:gd name="T31" fmla="*/ 481 h 533"/>
                  <a:gd name="T32" fmla="*/ 567 w 2146"/>
                  <a:gd name="T33" fmla="*/ 323 h 533"/>
                  <a:gd name="T34" fmla="*/ 723 w 2146"/>
                  <a:gd name="T35" fmla="*/ 401 h 533"/>
                  <a:gd name="T36" fmla="*/ 984 w 2146"/>
                  <a:gd name="T37" fmla="*/ 439 h 533"/>
                  <a:gd name="T38" fmla="*/ 741 w 2146"/>
                  <a:gd name="T39" fmla="*/ 380 h 533"/>
                  <a:gd name="T40" fmla="*/ 598 w 2146"/>
                  <a:gd name="T41" fmla="*/ 318 h 533"/>
                  <a:gd name="T42" fmla="*/ 771 w 2146"/>
                  <a:gd name="T43" fmla="*/ 358 h 533"/>
                  <a:gd name="T44" fmla="*/ 745 w 2146"/>
                  <a:gd name="T45" fmla="*/ 325 h 533"/>
                  <a:gd name="T46" fmla="*/ 831 w 2146"/>
                  <a:gd name="T47" fmla="*/ 242 h 533"/>
                  <a:gd name="T48" fmla="*/ 866 w 2146"/>
                  <a:gd name="T49" fmla="*/ 289 h 533"/>
                  <a:gd name="T50" fmla="*/ 1044 w 2146"/>
                  <a:gd name="T51" fmla="*/ 396 h 533"/>
                  <a:gd name="T52" fmla="*/ 1028 w 2146"/>
                  <a:gd name="T53" fmla="*/ 347 h 533"/>
                  <a:gd name="T54" fmla="*/ 854 w 2146"/>
                  <a:gd name="T55" fmla="*/ 233 h 533"/>
                  <a:gd name="T56" fmla="*/ 892 w 2146"/>
                  <a:gd name="T57" fmla="*/ 141 h 533"/>
                  <a:gd name="T58" fmla="*/ 1027 w 2146"/>
                  <a:gd name="T59" fmla="*/ 284 h 533"/>
                  <a:gd name="T60" fmla="*/ 1008 w 2146"/>
                  <a:gd name="T61" fmla="*/ 158 h 533"/>
                  <a:gd name="T62" fmla="*/ 1138 w 2146"/>
                  <a:gd name="T63" fmla="*/ 158 h 533"/>
                  <a:gd name="T64" fmla="*/ 1118 w 2146"/>
                  <a:gd name="T65" fmla="*/ 284 h 533"/>
                  <a:gd name="T66" fmla="*/ 1254 w 2146"/>
                  <a:gd name="T67" fmla="*/ 141 h 533"/>
                  <a:gd name="T68" fmla="*/ 1292 w 2146"/>
                  <a:gd name="T69" fmla="*/ 233 h 533"/>
                  <a:gd name="T70" fmla="*/ 1117 w 2146"/>
                  <a:gd name="T71" fmla="*/ 347 h 533"/>
                  <a:gd name="T72" fmla="*/ 1102 w 2146"/>
                  <a:gd name="T73" fmla="*/ 396 h 533"/>
                  <a:gd name="T74" fmla="*/ 1280 w 2146"/>
                  <a:gd name="T75" fmla="*/ 289 h 533"/>
                  <a:gd name="T76" fmla="*/ 1315 w 2146"/>
                  <a:gd name="T77" fmla="*/ 242 h 533"/>
                  <a:gd name="T78" fmla="*/ 1401 w 2146"/>
                  <a:gd name="T79" fmla="*/ 325 h 533"/>
                  <a:gd name="T80" fmla="*/ 1375 w 2146"/>
                  <a:gd name="T81" fmla="*/ 358 h 533"/>
                  <a:gd name="T82" fmla="*/ 1548 w 2146"/>
                  <a:gd name="T83" fmla="*/ 318 h 533"/>
                  <a:gd name="T84" fmla="*/ 1405 w 2146"/>
                  <a:gd name="T85" fmla="*/ 380 h 533"/>
                  <a:gd name="T86" fmla="*/ 1162 w 2146"/>
                  <a:gd name="T87" fmla="*/ 439 h 533"/>
                  <a:gd name="T88" fmla="*/ 1423 w 2146"/>
                  <a:gd name="T89" fmla="*/ 401 h 533"/>
                  <a:gd name="T90" fmla="*/ 1578 w 2146"/>
                  <a:gd name="T91" fmla="*/ 323 h 533"/>
                  <a:gd name="T92" fmla="*/ 1885 w 2146"/>
                  <a:gd name="T93" fmla="*/ 481 h 533"/>
                  <a:gd name="T94" fmla="*/ 1657 w 2146"/>
                  <a:gd name="T95" fmla="*/ 318 h 533"/>
                  <a:gd name="T96" fmla="*/ 2086 w 2146"/>
                  <a:gd name="T97" fmla="*/ 362 h 533"/>
                  <a:gd name="T98" fmla="*/ 1891 w 2146"/>
                  <a:gd name="T99" fmla="*/ 4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46" h="533">
                    <a:moveTo>
                      <a:pt x="2096" y="344"/>
                    </a:moveTo>
                    <a:cubicBezTo>
                      <a:pt x="2094" y="338"/>
                      <a:pt x="2086" y="337"/>
                      <a:pt x="2082" y="342"/>
                    </a:cubicBezTo>
                    <a:cubicBezTo>
                      <a:pt x="2015" y="435"/>
                      <a:pt x="1899" y="385"/>
                      <a:pt x="1813" y="349"/>
                    </a:cubicBezTo>
                    <a:cubicBezTo>
                      <a:pt x="1741" y="320"/>
                      <a:pt x="1670" y="296"/>
                      <a:pt x="1592" y="308"/>
                    </a:cubicBezTo>
                    <a:cubicBezTo>
                      <a:pt x="1543" y="297"/>
                      <a:pt x="1494" y="296"/>
                      <a:pt x="1445" y="309"/>
                    </a:cubicBezTo>
                    <a:cubicBezTo>
                      <a:pt x="1450" y="302"/>
                      <a:pt x="1452" y="293"/>
                      <a:pt x="1450" y="284"/>
                    </a:cubicBezTo>
                    <a:cubicBezTo>
                      <a:pt x="1444" y="256"/>
                      <a:pt x="1415" y="240"/>
                      <a:pt x="1388" y="234"/>
                    </a:cubicBezTo>
                    <a:cubicBezTo>
                      <a:pt x="1362" y="227"/>
                      <a:pt x="1336" y="226"/>
                      <a:pt x="1310" y="230"/>
                    </a:cubicBezTo>
                    <a:cubicBezTo>
                      <a:pt x="1317" y="204"/>
                      <a:pt x="1319" y="178"/>
                      <a:pt x="1307" y="157"/>
                    </a:cubicBezTo>
                    <a:cubicBezTo>
                      <a:pt x="1261" y="72"/>
                      <a:pt x="1186" y="157"/>
                      <a:pt x="1139" y="223"/>
                    </a:cubicBezTo>
                    <a:cubicBezTo>
                      <a:pt x="1162" y="140"/>
                      <a:pt x="1159" y="47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987" y="47"/>
                      <a:pt x="984" y="140"/>
                      <a:pt x="1006" y="223"/>
                    </a:cubicBezTo>
                    <a:cubicBezTo>
                      <a:pt x="960" y="157"/>
                      <a:pt x="885" y="72"/>
                      <a:pt x="838" y="157"/>
                    </a:cubicBezTo>
                    <a:cubicBezTo>
                      <a:pt x="827" y="178"/>
                      <a:pt x="828" y="204"/>
                      <a:pt x="836" y="230"/>
                    </a:cubicBezTo>
                    <a:cubicBezTo>
                      <a:pt x="810" y="226"/>
                      <a:pt x="783" y="227"/>
                      <a:pt x="757" y="234"/>
                    </a:cubicBezTo>
                    <a:cubicBezTo>
                      <a:pt x="731" y="240"/>
                      <a:pt x="701" y="256"/>
                      <a:pt x="696" y="284"/>
                    </a:cubicBezTo>
                    <a:cubicBezTo>
                      <a:pt x="694" y="293"/>
                      <a:pt x="696" y="302"/>
                      <a:pt x="700" y="309"/>
                    </a:cubicBezTo>
                    <a:cubicBezTo>
                      <a:pt x="652" y="296"/>
                      <a:pt x="603" y="297"/>
                      <a:pt x="554" y="308"/>
                    </a:cubicBezTo>
                    <a:cubicBezTo>
                      <a:pt x="476" y="296"/>
                      <a:pt x="405" y="320"/>
                      <a:pt x="333" y="349"/>
                    </a:cubicBezTo>
                    <a:cubicBezTo>
                      <a:pt x="247" y="385"/>
                      <a:pt x="131" y="435"/>
                      <a:pt x="63" y="342"/>
                    </a:cubicBezTo>
                    <a:cubicBezTo>
                      <a:pt x="59" y="337"/>
                      <a:pt x="52" y="338"/>
                      <a:pt x="49" y="344"/>
                    </a:cubicBezTo>
                    <a:cubicBezTo>
                      <a:pt x="0" y="464"/>
                      <a:pt x="194" y="533"/>
                      <a:pt x="255" y="433"/>
                    </a:cubicBezTo>
                    <a:cubicBezTo>
                      <a:pt x="257" y="431"/>
                      <a:pt x="253" y="429"/>
                      <a:pt x="252" y="431"/>
                    </a:cubicBezTo>
                    <a:cubicBezTo>
                      <a:pt x="192" y="500"/>
                      <a:pt x="33" y="462"/>
                      <a:pt x="60" y="362"/>
                    </a:cubicBezTo>
                    <a:cubicBezTo>
                      <a:pt x="127" y="439"/>
                      <a:pt x="227" y="408"/>
                      <a:pt x="313" y="373"/>
                    </a:cubicBezTo>
                    <a:cubicBezTo>
                      <a:pt x="371" y="349"/>
                      <a:pt x="425" y="324"/>
                      <a:pt x="489" y="318"/>
                    </a:cubicBezTo>
                    <a:cubicBezTo>
                      <a:pt x="499" y="318"/>
                      <a:pt x="509" y="317"/>
                      <a:pt x="519" y="318"/>
                    </a:cubicBezTo>
                    <a:cubicBezTo>
                      <a:pt x="423" y="348"/>
                      <a:pt x="332" y="413"/>
                      <a:pt x="261" y="481"/>
                    </a:cubicBezTo>
                    <a:cubicBezTo>
                      <a:pt x="259" y="483"/>
                      <a:pt x="262" y="487"/>
                      <a:pt x="265" y="485"/>
                    </a:cubicBezTo>
                    <a:cubicBezTo>
                      <a:pt x="363" y="428"/>
                      <a:pt x="461" y="348"/>
                      <a:pt x="567" y="323"/>
                    </a:cubicBezTo>
                    <a:cubicBezTo>
                      <a:pt x="623" y="334"/>
                      <a:pt x="676" y="360"/>
                      <a:pt x="716" y="400"/>
                    </a:cubicBezTo>
                    <a:cubicBezTo>
                      <a:pt x="718" y="402"/>
                      <a:pt x="721" y="402"/>
                      <a:pt x="723" y="401"/>
                    </a:cubicBezTo>
                    <a:cubicBezTo>
                      <a:pt x="807" y="356"/>
                      <a:pt x="912" y="379"/>
                      <a:pt x="983" y="440"/>
                    </a:cubicBezTo>
                    <a:cubicBezTo>
                      <a:pt x="983" y="441"/>
                      <a:pt x="984" y="440"/>
                      <a:pt x="984" y="439"/>
                    </a:cubicBezTo>
                    <a:cubicBezTo>
                      <a:pt x="930" y="383"/>
                      <a:pt x="858" y="363"/>
                      <a:pt x="782" y="370"/>
                    </a:cubicBezTo>
                    <a:cubicBezTo>
                      <a:pt x="768" y="371"/>
                      <a:pt x="754" y="375"/>
                      <a:pt x="741" y="380"/>
                    </a:cubicBezTo>
                    <a:cubicBezTo>
                      <a:pt x="716" y="391"/>
                      <a:pt x="709" y="375"/>
                      <a:pt x="690" y="361"/>
                    </a:cubicBezTo>
                    <a:cubicBezTo>
                      <a:pt x="661" y="341"/>
                      <a:pt x="631" y="327"/>
                      <a:pt x="598" y="318"/>
                    </a:cubicBezTo>
                    <a:cubicBezTo>
                      <a:pt x="640" y="312"/>
                      <a:pt x="683" y="317"/>
                      <a:pt x="727" y="336"/>
                    </a:cubicBezTo>
                    <a:cubicBezTo>
                      <a:pt x="743" y="346"/>
                      <a:pt x="760" y="353"/>
                      <a:pt x="771" y="358"/>
                    </a:cubicBezTo>
                    <a:cubicBezTo>
                      <a:pt x="781" y="363"/>
                      <a:pt x="789" y="350"/>
                      <a:pt x="780" y="344"/>
                    </a:cubicBezTo>
                    <a:cubicBezTo>
                      <a:pt x="768" y="337"/>
                      <a:pt x="756" y="330"/>
                      <a:pt x="745" y="325"/>
                    </a:cubicBezTo>
                    <a:cubicBezTo>
                      <a:pt x="718" y="307"/>
                      <a:pt x="698" y="283"/>
                      <a:pt x="735" y="259"/>
                    </a:cubicBezTo>
                    <a:cubicBezTo>
                      <a:pt x="763" y="242"/>
                      <a:pt x="799" y="241"/>
                      <a:pt x="831" y="242"/>
                    </a:cubicBezTo>
                    <a:cubicBezTo>
                      <a:pt x="834" y="242"/>
                      <a:pt x="837" y="242"/>
                      <a:pt x="840" y="243"/>
                    </a:cubicBezTo>
                    <a:cubicBezTo>
                      <a:pt x="847" y="260"/>
                      <a:pt x="856" y="277"/>
                      <a:pt x="866" y="289"/>
                    </a:cubicBezTo>
                    <a:cubicBezTo>
                      <a:pt x="910" y="345"/>
                      <a:pt x="974" y="380"/>
                      <a:pt x="1042" y="401"/>
                    </a:cubicBezTo>
                    <a:cubicBezTo>
                      <a:pt x="1045" y="402"/>
                      <a:pt x="1047" y="398"/>
                      <a:pt x="1044" y="396"/>
                    </a:cubicBezTo>
                    <a:cubicBezTo>
                      <a:pt x="973" y="363"/>
                      <a:pt x="889" y="321"/>
                      <a:pt x="858" y="246"/>
                    </a:cubicBezTo>
                    <a:cubicBezTo>
                      <a:pt x="922" y="260"/>
                      <a:pt x="978" y="311"/>
                      <a:pt x="1028" y="347"/>
                    </a:cubicBezTo>
                    <a:cubicBezTo>
                      <a:pt x="1029" y="347"/>
                      <a:pt x="1030" y="346"/>
                      <a:pt x="1030" y="345"/>
                    </a:cubicBezTo>
                    <a:cubicBezTo>
                      <a:pt x="986" y="291"/>
                      <a:pt x="922" y="247"/>
                      <a:pt x="854" y="233"/>
                    </a:cubicBezTo>
                    <a:cubicBezTo>
                      <a:pt x="850" y="222"/>
                      <a:pt x="848" y="211"/>
                      <a:pt x="847" y="200"/>
                    </a:cubicBezTo>
                    <a:cubicBezTo>
                      <a:pt x="844" y="169"/>
                      <a:pt x="858" y="144"/>
                      <a:pt x="892" y="141"/>
                    </a:cubicBezTo>
                    <a:cubicBezTo>
                      <a:pt x="919" y="139"/>
                      <a:pt x="942" y="165"/>
                      <a:pt x="959" y="182"/>
                    </a:cubicBezTo>
                    <a:cubicBezTo>
                      <a:pt x="987" y="212"/>
                      <a:pt x="1006" y="249"/>
                      <a:pt x="1027" y="284"/>
                    </a:cubicBezTo>
                    <a:cubicBezTo>
                      <a:pt x="1033" y="293"/>
                      <a:pt x="1044" y="285"/>
                      <a:pt x="1041" y="276"/>
                    </a:cubicBezTo>
                    <a:cubicBezTo>
                      <a:pt x="1024" y="238"/>
                      <a:pt x="1011" y="199"/>
                      <a:pt x="1008" y="158"/>
                    </a:cubicBezTo>
                    <a:cubicBezTo>
                      <a:pt x="1003" y="95"/>
                      <a:pt x="1034" y="55"/>
                      <a:pt x="1073" y="12"/>
                    </a:cubicBezTo>
                    <a:cubicBezTo>
                      <a:pt x="1111" y="55"/>
                      <a:pt x="1143" y="95"/>
                      <a:pt x="1138" y="158"/>
                    </a:cubicBezTo>
                    <a:cubicBezTo>
                      <a:pt x="1134" y="199"/>
                      <a:pt x="1121" y="238"/>
                      <a:pt x="1105" y="276"/>
                    </a:cubicBezTo>
                    <a:cubicBezTo>
                      <a:pt x="1101" y="285"/>
                      <a:pt x="1113" y="293"/>
                      <a:pt x="1118" y="284"/>
                    </a:cubicBezTo>
                    <a:cubicBezTo>
                      <a:pt x="1140" y="249"/>
                      <a:pt x="1159" y="212"/>
                      <a:pt x="1187" y="182"/>
                    </a:cubicBezTo>
                    <a:cubicBezTo>
                      <a:pt x="1203" y="165"/>
                      <a:pt x="1227" y="139"/>
                      <a:pt x="1254" y="141"/>
                    </a:cubicBezTo>
                    <a:cubicBezTo>
                      <a:pt x="1288" y="144"/>
                      <a:pt x="1302" y="169"/>
                      <a:pt x="1299" y="200"/>
                    </a:cubicBezTo>
                    <a:cubicBezTo>
                      <a:pt x="1298" y="211"/>
                      <a:pt x="1295" y="222"/>
                      <a:pt x="1292" y="233"/>
                    </a:cubicBezTo>
                    <a:cubicBezTo>
                      <a:pt x="1223" y="247"/>
                      <a:pt x="1159" y="291"/>
                      <a:pt x="1116" y="345"/>
                    </a:cubicBezTo>
                    <a:cubicBezTo>
                      <a:pt x="1116" y="346"/>
                      <a:pt x="1116" y="347"/>
                      <a:pt x="1117" y="347"/>
                    </a:cubicBezTo>
                    <a:cubicBezTo>
                      <a:pt x="1168" y="311"/>
                      <a:pt x="1224" y="260"/>
                      <a:pt x="1287" y="246"/>
                    </a:cubicBezTo>
                    <a:cubicBezTo>
                      <a:pt x="1257" y="321"/>
                      <a:pt x="1173" y="363"/>
                      <a:pt x="1102" y="396"/>
                    </a:cubicBezTo>
                    <a:cubicBezTo>
                      <a:pt x="1099" y="398"/>
                      <a:pt x="1101" y="402"/>
                      <a:pt x="1104" y="401"/>
                    </a:cubicBezTo>
                    <a:cubicBezTo>
                      <a:pt x="1171" y="380"/>
                      <a:pt x="1235" y="345"/>
                      <a:pt x="1280" y="289"/>
                    </a:cubicBezTo>
                    <a:cubicBezTo>
                      <a:pt x="1289" y="277"/>
                      <a:pt x="1299" y="260"/>
                      <a:pt x="1306" y="243"/>
                    </a:cubicBezTo>
                    <a:cubicBezTo>
                      <a:pt x="1309" y="242"/>
                      <a:pt x="1312" y="242"/>
                      <a:pt x="1315" y="242"/>
                    </a:cubicBezTo>
                    <a:cubicBezTo>
                      <a:pt x="1346" y="241"/>
                      <a:pt x="1383" y="242"/>
                      <a:pt x="1411" y="259"/>
                    </a:cubicBezTo>
                    <a:cubicBezTo>
                      <a:pt x="1448" y="283"/>
                      <a:pt x="1428" y="307"/>
                      <a:pt x="1401" y="325"/>
                    </a:cubicBezTo>
                    <a:cubicBezTo>
                      <a:pt x="1389" y="330"/>
                      <a:pt x="1378" y="337"/>
                      <a:pt x="1366" y="344"/>
                    </a:cubicBezTo>
                    <a:cubicBezTo>
                      <a:pt x="1357" y="350"/>
                      <a:pt x="1365" y="363"/>
                      <a:pt x="1375" y="358"/>
                    </a:cubicBezTo>
                    <a:cubicBezTo>
                      <a:pt x="1386" y="353"/>
                      <a:pt x="1403" y="346"/>
                      <a:pt x="1418" y="336"/>
                    </a:cubicBezTo>
                    <a:cubicBezTo>
                      <a:pt x="1463" y="317"/>
                      <a:pt x="1506" y="312"/>
                      <a:pt x="1548" y="318"/>
                    </a:cubicBezTo>
                    <a:cubicBezTo>
                      <a:pt x="1515" y="327"/>
                      <a:pt x="1485" y="341"/>
                      <a:pt x="1456" y="361"/>
                    </a:cubicBezTo>
                    <a:cubicBezTo>
                      <a:pt x="1437" y="375"/>
                      <a:pt x="1429" y="391"/>
                      <a:pt x="1405" y="380"/>
                    </a:cubicBezTo>
                    <a:cubicBezTo>
                      <a:pt x="1392" y="375"/>
                      <a:pt x="1377" y="371"/>
                      <a:pt x="1364" y="370"/>
                    </a:cubicBezTo>
                    <a:cubicBezTo>
                      <a:pt x="1288" y="363"/>
                      <a:pt x="1215" y="383"/>
                      <a:pt x="1162" y="439"/>
                    </a:cubicBezTo>
                    <a:cubicBezTo>
                      <a:pt x="1161" y="440"/>
                      <a:pt x="1162" y="441"/>
                      <a:pt x="1163" y="440"/>
                    </a:cubicBezTo>
                    <a:cubicBezTo>
                      <a:pt x="1233" y="379"/>
                      <a:pt x="1338" y="356"/>
                      <a:pt x="1423" y="401"/>
                    </a:cubicBezTo>
                    <a:cubicBezTo>
                      <a:pt x="1425" y="402"/>
                      <a:pt x="1428" y="402"/>
                      <a:pt x="1430" y="400"/>
                    </a:cubicBezTo>
                    <a:cubicBezTo>
                      <a:pt x="1470" y="360"/>
                      <a:pt x="1523" y="334"/>
                      <a:pt x="1578" y="323"/>
                    </a:cubicBezTo>
                    <a:cubicBezTo>
                      <a:pt x="1684" y="348"/>
                      <a:pt x="1783" y="428"/>
                      <a:pt x="1881" y="485"/>
                    </a:cubicBezTo>
                    <a:cubicBezTo>
                      <a:pt x="1884" y="487"/>
                      <a:pt x="1887" y="483"/>
                      <a:pt x="1885" y="481"/>
                    </a:cubicBezTo>
                    <a:cubicBezTo>
                      <a:pt x="1814" y="413"/>
                      <a:pt x="1723" y="348"/>
                      <a:pt x="1627" y="318"/>
                    </a:cubicBezTo>
                    <a:cubicBezTo>
                      <a:pt x="1637" y="317"/>
                      <a:pt x="1647" y="318"/>
                      <a:pt x="1657" y="318"/>
                    </a:cubicBezTo>
                    <a:cubicBezTo>
                      <a:pt x="1721" y="324"/>
                      <a:pt x="1775" y="349"/>
                      <a:pt x="1833" y="373"/>
                    </a:cubicBezTo>
                    <a:cubicBezTo>
                      <a:pt x="1919" y="408"/>
                      <a:pt x="2019" y="439"/>
                      <a:pt x="2086" y="362"/>
                    </a:cubicBezTo>
                    <a:cubicBezTo>
                      <a:pt x="2113" y="462"/>
                      <a:pt x="1953" y="500"/>
                      <a:pt x="1894" y="431"/>
                    </a:cubicBezTo>
                    <a:cubicBezTo>
                      <a:pt x="1892" y="429"/>
                      <a:pt x="1889" y="431"/>
                      <a:pt x="1891" y="433"/>
                    </a:cubicBezTo>
                    <a:cubicBezTo>
                      <a:pt x="1951" y="533"/>
                      <a:pt x="2146" y="464"/>
                      <a:pt x="2096" y="344"/>
                    </a:cubicBez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5875">
                <a:gradFill flip="none" rotWithShape="1">
                  <a:gsLst>
                    <a:gs pos="50000">
                      <a:srgbClr val="4D596E"/>
                    </a:gs>
                    <a:gs pos="16000">
                      <a:schemeClr val="bg1"/>
                    </a:gs>
                    <a:gs pos="87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978077" y="1602990"/>
                <a:ext cx="2641302" cy="3390900"/>
                <a:chOff x="1467067" y="1707153"/>
                <a:chExt cx="3390900" cy="3390900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1467067" y="1707153"/>
                  <a:ext cx="3390900" cy="3390900"/>
                </a:xfrm>
                <a:prstGeom prst="ellipse">
                  <a:avLst/>
                </a:prstGeom>
                <a:solidFill>
                  <a:schemeClr val="bg1">
                    <a:alpha val="14000"/>
                  </a:schemeClr>
                </a:solidFill>
                <a:ln w="19050">
                  <a:gradFill flip="none" rotWithShape="1">
                    <a:gsLst>
                      <a:gs pos="50000">
                        <a:srgbClr val="4D596E"/>
                      </a:gs>
                      <a:gs pos="16000">
                        <a:schemeClr val="bg1"/>
                      </a:gs>
                      <a:gs pos="87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glow rad="495300">
                    <a:srgbClr val="150A48">
                      <a:alpha val="25000"/>
                    </a:srgbClr>
                  </a:glow>
                  <a:outerShdw blurRad="228600" dist="76200" dir="2700000" algn="tl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1622167" y="1862253"/>
                  <a:ext cx="3080701" cy="3080701"/>
                </a:xfrm>
                <a:prstGeom prst="ellipse">
                  <a:avLst/>
                </a:pr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 w="19050">
                  <a:noFill/>
                  <a:prstDash val="sysDash"/>
                </a:ln>
                <a:effectLst>
                  <a:innerShdw blurRad="1016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</p:grpSp>
        <p:sp>
          <p:nvSpPr>
            <p:cNvPr id="9" name="矩形 8"/>
            <p:cNvSpPr/>
            <p:nvPr/>
          </p:nvSpPr>
          <p:spPr>
            <a:xfrm>
              <a:off x="897723" y="5284850"/>
              <a:ext cx="26245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spc="300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【团子】请叫我天然萌 微博@团团团团团团团儿" panose="02010601040101010101" pitchFamily="2" charset="2"/>
                </a:rPr>
                <a:t>点击填写内容</a:t>
              </a:r>
              <a:endParaRPr lang="en-US" altLang="zh-CN" sz="3200" spc="3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团子】请叫我天然萌 微博@团团团团团团团儿" panose="02010601040101010101" pitchFamily="2" charset="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86494" y="1510239"/>
            <a:ext cx="2641302" cy="4551047"/>
            <a:chOff x="4430092" y="1307694"/>
            <a:chExt cx="2641302" cy="4551047"/>
          </a:xfrm>
        </p:grpSpPr>
        <p:grpSp>
          <p:nvGrpSpPr>
            <p:cNvPr id="15" name="组合 14"/>
            <p:cNvGrpSpPr/>
            <p:nvPr/>
          </p:nvGrpSpPr>
          <p:grpSpPr>
            <a:xfrm>
              <a:off x="4430092" y="1307694"/>
              <a:ext cx="2641302" cy="3927730"/>
              <a:chOff x="1978077" y="1066160"/>
              <a:chExt cx="2641302" cy="3927730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978077" y="1602990"/>
                <a:ext cx="2641302" cy="3390900"/>
                <a:chOff x="1467067" y="1707153"/>
                <a:chExt cx="3390900" cy="3390900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1467067" y="1707153"/>
                  <a:ext cx="3390900" cy="3390900"/>
                </a:xfrm>
                <a:prstGeom prst="ellipse">
                  <a:avLst/>
                </a:prstGeom>
                <a:solidFill>
                  <a:schemeClr val="bg1">
                    <a:alpha val="14000"/>
                  </a:schemeClr>
                </a:solidFill>
                <a:ln w="19050">
                  <a:gradFill flip="none" rotWithShape="1">
                    <a:gsLst>
                      <a:gs pos="50000">
                        <a:srgbClr val="4D596E"/>
                      </a:gs>
                      <a:gs pos="16000">
                        <a:schemeClr val="bg1"/>
                      </a:gs>
                      <a:gs pos="87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glow rad="495300">
                    <a:srgbClr val="150A48">
                      <a:alpha val="25000"/>
                    </a:srgbClr>
                  </a:glow>
                  <a:outerShdw blurRad="228600" dist="76200" dir="2700000" algn="tl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1622167" y="1862253"/>
                  <a:ext cx="3080701" cy="3080701"/>
                </a:xfrm>
                <a:prstGeom prst="ellipse">
                  <a:avLst/>
                </a:prstGeom>
                <a:blipFill dpi="0" rotWithShape="1">
                  <a:blip r:embed="rId5"/>
                  <a:srcRect/>
                  <a:stretch>
                    <a:fillRect l="-50514" r="-50514"/>
                  </a:stretch>
                </a:blipFill>
                <a:ln w="19050">
                  <a:noFill/>
                  <a:prstDash val="sysDash"/>
                </a:ln>
                <a:effectLst>
                  <a:innerShdw blurRad="1016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tlCol="0" anchor="ctr">
                  <a:normAutofit/>
                </a:bodyPr>
                <a:lstStyle/>
                <a:p>
                  <a:pPr algn="ctr"/>
                  <a:endParaRPr lang="zh-CN" altLang="en-US"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2038564" y="1066160"/>
                <a:ext cx="2495172" cy="622318"/>
              </a:xfrm>
              <a:custGeom>
                <a:avLst/>
                <a:gdLst>
                  <a:gd name="T0" fmla="*/ 2082 w 2146"/>
                  <a:gd name="T1" fmla="*/ 342 h 533"/>
                  <a:gd name="T2" fmla="*/ 1592 w 2146"/>
                  <a:gd name="T3" fmla="*/ 308 h 533"/>
                  <a:gd name="T4" fmla="*/ 1450 w 2146"/>
                  <a:gd name="T5" fmla="*/ 284 h 533"/>
                  <a:gd name="T6" fmla="*/ 1310 w 2146"/>
                  <a:gd name="T7" fmla="*/ 230 h 533"/>
                  <a:gd name="T8" fmla="*/ 1139 w 2146"/>
                  <a:gd name="T9" fmla="*/ 223 h 533"/>
                  <a:gd name="T10" fmla="*/ 1073 w 2146"/>
                  <a:gd name="T11" fmla="*/ 0 h 533"/>
                  <a:gd name="T12" fmla="*/ 1073 w 2146"/>
                  <a:gd name="T13" fmla="*/ 0 h 533"/>
                  <a:gd name="T14" fmla="*/ 1006 w 2146"/>
                  <a:gd name="T15" fmla="*/ 223 h 533"/>
                  <a:gd name="T16" fmla="*/ 836 w 2146"/>
                  <a:gd name="T17" fmla="*/ 230 h 533"/>
                  <a:gd name="T18" fmla="*/ 696 w 2146"/>
                  <a:gd name="T19" fmla="*/ 284 h 533"/>
                  <a:gd name="T20" fmla="*/ 554 w 2146"/>
                  <a:gd name="T21" fmla="*/ 308 h 533"/>
                  <a:gd name="T22" fmla="*/ 63 w 2146"/>
                  <a:gd name="T23" fmla="*/ 342 h 533"/>
                  <a:gd name="T24" fmla="*/ 255 w 2146"/>
                  <a:gd name="T25" fmla="*/ 433 h 533"/>
                  <a:gd name="T26" fmla="*/ 60 w 2146"/>
                  <a:gd name="T27" fmla="*/ 362 h 533"/>
                  <a:gd name="T28" fmla="*/ 489 w 2146"/>
                  <a:gd name="T29" fmla="*/ 318 h 533"/>
                  <a:gd name="T30" fmla="*/ 261 w 2146"/>
                  <a:gd name="T31" fmla="*/ 481 h 533"/>
                  <a:gd name="T32" fmla="*/ 567 w 2146"/>
                  <a:gd name="T33" fmla="*/ 323 h 533"/>
                  <a:gd name="T34" fmla="*/ 723 w 2146"/>
                  <a:gd name="T35" fmla="*/ 401 h 533"/>
                  <a:gd name="T36" fmla="*/ 984 w 2146"/>
                  <a:gd name="T37" fmla="*/ 439 h 533"/>
                  <a:gd name="T38" fmla="*/ 741 w 2146"/>
                  <a:gd name="T39" fmla="*/ 380 h 533"/>
                  <a:gd name="T40" fmla="*/ 598 w 2146"/>
                  <a:gd name="T41" fmla="*/ 318 h 533"/>
                  <a:gd name="T42" fmla="*/ 771 w 2146"/>
                  <a:gd name="T43" fmla="*/ 358 h 533"/>
                  <a:gd name="T44" fmla="*/ 745 w 2146"/>
                  <a:gd name="T45" fmla="*/ 325 h 533"/>
                  <a:gd name="T46" fmla="*/ 831 w 2146"/>
                  <a:gd name="T47" fmla="*/ 242 h 533"/>
                  <a:gd name="T48" fmla="*/ 866 w 2146"/>
                  <a:gd name="T49" fmla="*/ 289 h 533"/>
                  <a:gd name="T50" fmla="*/ 1044 w 2146"/>
                  <a:gd name="T51" fmla="*/ 396 h 533"/>
                  <a:gd name="T52" fmla="*/ 1028 w 2146"/>
                  <a:gd name="T53" fmla="*/ 347 h 533"/>
                  <a:gd name="T54" fmla="*/ 854 w 2146"/>
                  <a:gd name="T55" fmla="*/ 233 h 533"/>
                  <a:gd name="T56" fmla="*/ 892 w 2146"/>
                  <a:gd name="T57" fmla="*/ 141 h 533"/>
                  <a:gd name="T58" fmla="*/ 1027 w 2146"/>
                  <a:gd name="T59" fmla="*/ 284 h 533"/>
                  <a:gd name="T60" fmla="*/ 1008 w 2146"/>
                  <a:gd name="T61" fmla="*/ 158 h 533"/>
                  <a:gd name="T62" fmla="*/ 1138 w 2146"/>
                  <a:gd name="T63" fmla="*/ 158 h 533"/>
                  <a:gd name="T64" fmla="*/ 1118 w 2146"/>
                  <a:gd name="T65" fmla="*/ 284 h 533"/>
                  <a:gd name="T66" fmla="*/ 1254 w 2146"/>
                  <a:gd name="T67" fmla="*/ 141 h 533"/>
                  <a:gd name="T68" fmla="*/ 1292 w 2146"/>
                  <a:gd name="T69" fmla="*/ 233 h 533"/>
                  <a:gd name="T70" fmla="*/ 1117 w 2146"/>
                  <a:gd name="T71" fmla="*/ 347 h 533"/>
                  <a:gd name="T72" fmla="*/ 1102 w 2146"/>
                  <a:gd name="T73" fmla="*/ 396 h 533"/>
                  <a:gd name="T74" fmla="*/ 1280 w 2146"/>
                  <a:gd name="T75" fmla="*/ 289 h 533"/>
                  <a:gd name="T76" fmla="*/ 1315 w 2146"/>
                  <a:gd name="T77" fmla="*/ 242 h 533"/>
                  <a:gd name="T78" fmla="*/ 1401 w 2146"/>
                  <a:gd name="T79" fmla="*/ 325 h 533"/>
                  <a:gd name="T80" fmla="*/ 1375 w 2146"/>
                  <a:gd name="T81" fmla="*/ 358 h 533"/>
                  <a:gd name="T82" fmla="*/ 1548 w 2146"/>
                  <a:gd name="T83" fmla="*/ 318 h 533"/>
                  <a:gd name="T84" fmla="*/ 1405 w 2146"/>
                  <a:gd name="T85" fmla="*/ 380 h 533"/>
                  <a:gd name="T86" fmla="*/ 1162 w 2146"/>
                  <a:gd name="T87" fmla="*/ 439 h 533"/>
                  <a:gd name="T88" fmla="*/ 1423 w 2146"/>
                  <a:gd name="T89" fmla="*/ 401 h 533"/>
                  <a:gd name="T90" fmla="*/ 1578 w 2146"/>
                  <a:gd name="T91" fmla="*/ 323 h 533"/>
                  <a:gd name="T92" fmla="*/ 1885 w 2146"/>
                  <a:gd name="T93" fmla="*/ 481 h 533"/>
                  <a:gd name="T94" fmla="*/ 1657 w 2146"/>
                  <a:gd name="T95" fmla="*/ 318 h 533"/>
                  <a:gd name="T96" fmla="*/ 2086 w 2146"/>
                  <a:gd name="T97" fmla="*/ 362 h 533"/>
                  <a:gd name="T98" fmla="*/ 1891 w 2146"/>
                  <a:gd name="T99" fmla="*/ 4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46" h="533">
                    <a:moveTo>
                      <a:pt x="2096" y="344"/>
                    </a:moveTo>
                    <a:cubicBezTo>
                      <a:pt x="2094" y="338"/>
                      <a:pt x="2086" y="337"/>
                      <a:pt x="2082" y="342"/>
                    </a:cubicBezTo>
                    <a:cubicBezTo>
                      <a:pt x="2015" y="435"/>
                      <a:pt x="1899" y="385"/>
                      <a:pt x="1813" y="349"/>
                    </a:cubicBezTo>
                    <a:cubicBezTo>
                      <a:pt x="1741" y="320"/>
                      <a:pt x="1670" y="296"/>
                      <a:pt x="1592" y="308"/>
                    </a:cubicBezTo>
                    <a:cubicBezTo>
                      <a:pt x="1543" y="297"/>
                      <a:pt x="1494" y="296"/>
                      <a:pt x="1445" y="309"/>
                    </a:cubicBezTo>
                    <a:cubicBezTo>
                      <a:pt x="1450" y="302"/>
                      <a:pt x="1452" y="293"/>
                      <a:pt x="1450" y="284"/>
                    </a:cubicBezTo>
                    <a:cubicBezTo>
                      <a:pt x="1444" y="256"/>
                      <a:pt x="1415" y="240"/>
                      <a:pt x="1388" y="234"/>
                    </a:cubicBezTo>
                    <a:cubicBezTo>
                      <a:pt x="1362" y="227"/>
                      <a:pt x="1336" y="226"/>
                      <a:pt x="1310" y="230"/>
                    </a:cubicBezTo>
                    <a:cubicBezTo>
                      <a:pt x="1317" y="204"/>
                      <a:pt x="1319" y="178"/>
                      <a:pt x="1307" y="157"/>
                    </a:cubicBezTo>
                    <a:cubicBezTo>
                      <a:pt x="1261" y="72"/>
                      <a:pt x="1186" y="157"/>
                      <a:pt x="1139" y="223"/>
                    </a:cubicBezTo>
                    <a:cubicBezTo>
                      <a:pt x="1162" y="140"/>
                      <a:pt x="1159" y="47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987" y="47"/>
                      <a:pt x="984" y="140"/>
                      <a:pt x="1006" y="223"/>
                    </a:cubicBezTo>
                    <a:cubicBezTo>
                      <a:pt x="960" y="157"/>
                      <a:pt x="885" y="72"/>
                      <a:pt x="838" y="157"/>
                    </a:cubicBezTo>
                    <a:cubicBezTo>
                      <a:pt x="827" y="178"/>
                      <a:pt x="828" y="204"/>
                      <a:pt x="836" y="230"/>
                    </a:cubicBezTo>
                    <a:cubicBezTo>
                      <a:pt x="810" y="226"/>
                      <a:pt x="783" y="227"/>
                      <a:pt x="757" y="234"/>
                    </a:cubicBezTo>
                    <a:cubicBezTo>
                      <a:pt x="731" y="240"/>
                      <a:pt x="701" y="256"/>
                      <a:pt x="696" y="284"/>
                    </a:cubicBezTo>
                    <a:cubicBezTo>
                      <a:pt x="694" y="293"/>
                      <a:pt x="696" y="302"/>
                      <a:pt x="700" y="309"/>
                    </a:cubicBezTo>
                    <a:cubicBezTo>
                      <a:pt x="652" y="296"/>
                      <a:pt x="603" y="297"/>
                      <a:pt x="554" y="308"/>
                    </a:cubicBezTo>
                    <a:cubicBezTo>
                      <a:pt x="476" y="296"/>
                      <a:pt x="405" y="320"/>
                      <a:pt x="333" y="349"/>
                    </a:cubicBezTo>
                    <a:cubicBezTo>
                      <a:pt x="247" y="385"/>
                      <a:pt x="131" y="435"/>
                      <a:pt x="63" y="342"/>
                    </a:cubicBezTo>
                    <a:cubicBezTo>
                      <a:pt x="59" y="337"/>
                      <a:pt x="52" y="338"/>
                      <a:pt x="49" y="344"/>
                    </a:cubicBezTo>
                    <a:cubicBezTo>
                      <a:pt x="0" y="464"/>
                      <a:pt x="194" y="533"/>
                      <a:pt x="255" y="433"/>
                    </a:cubicBezTo>
                    <a:cubicBezTo>
                      <a:pt x="257" y="431"/>
                      <a:pt x="253" y="429"/>
                      <a:pt x="252" y="431"/>
                    </a:cubicBezTo>
                    <a:cubicBezTo>
                      <a:pt x="192" y="500"/>
                      <a:pt x="33" y="462"/>
                      <a:pt x="60" y="362"/>
                    </a:cubicBezTo>
                    <a:cubicBezTo>
                      <a:pt x="127" y="439"/>
                      <a:pt x="227" y="408"/>
                      <a:pt x="313" y="373"/>
                    </a:cubicBezTo>
                    <a:cubicBezTo>
                      <a:pt x="371" y="349"/>
                      <a:pt x="425" y="324"/>
                      <a:pt x="489" y="318"/>
                    </a:cubicBezTo>
                    <a:cubicBezTo>
                      <a:pt x="499" y="318"/>
                      <a:pt x="509" y="317"/>
                      <a:pt x="519" y="318"/>
                    </a:cubicBezTo>
                    <a:cubicBezTo>
                      <a:pt x="423" y="348"/>
                      <a:pt x="332" y="413"/>
                      <a:pt x="261" y="481"/>
                    </a:cubicBezTo>
                    <a:cubicBezTo>
                      <a:pt x="259" y="483"/>
                      <a:pt x="262" y="487"/>
                      <a:pt x="265" y="485"/>
                    </a:cubicBezTo>
                    <a:cubicBezTo>
                      <a:pt x="363" y="428"/>
                      <a:pt x="461" y="348"/>
                      <a:pt x="567" y="323"/>
                    </a:cubicBezTo>
                    <a:cubicBezTo>
                      <a:pt x="623" y="334"/>
                      <a:pt x="676" y="360"/>
                      <a:pt x="716" y="400"/>
                    </a:cubicBezTo>
                    <a:cubicBezTo>
                      <a:pt x="718" y="402"/>
                      <a:pt x="721" y="402"/>
                      <a:pt x="723" y="401"/>
                    </a:cubicBezTo>
                    <a:cubicBezTo>
                      <a:pt x="807" y="356"/>
                      <a:pt x="912" y="379"/>
                      <a:pt x="983" y="440"/>
                    </a:cubicBezTo>
                    <a:cubicBezTo>
                      <a:pt x="983" y="441"/>
                      <a:pt x="984" y="440"/>
                      <a:pt x="984" y="439"/>
                    </a:cubicBezTo>
                    <a:cubicBezTo>
                      <a:pt x="930" y="383"/>
                      <a:pt x="858" y="363"/>
                      <a:pt x="782" y="370"/>
                    </a:cubicBezTo>
                    <a:cubicBezTo>
                      <a:pt x="768" y="371"/>
                      <a:pt x="754" y="375"/>
                      <a:pt x="741" y="380"/>
                    </a:cubicBezTo>
                    <a:cubicBezTo>
                      <a:pt x="716" y="391"/>
                      <a:pt x="709" y="375"/>
                      <a:pt x="690" y="361"/>
                    </a:cubicBezTo>
                    <a:cubicBezTo>
                      <a:pt x="661" y="341"/>
                      <a:pt x="631" y="327"/>
                      <a:pt x="598" y="318"/>
                    </a:cubicBezTo>
                    <a:cubicBezTo>
                      <a:pt x="640" y="312"/>
                      <a:pt x="683" y="317"/>
                      <a:pt x="727" y="336"/>
                    </a:cubicBezTo>
                    <a:cubicBezTo>
                      <a:pt x="743" y="346"/>
                      <a:pt x="760" y="353"/>
                      <a:pt x="771" y="358"/>
                    </a:cubicBezTo>
                    <a:cubicBezTo>
                      <a:pt x="781" y="363"/>
                      <a:pt x="789" y="350"/>
                      <a:pt x="780" y="344"/>
                    </a:cubicBezTo>
                    <a:cubicBezTo>
                      <a:pt x="768" y="337"/>
                      <a:pt x="756" y="330"/>
                      <a:pt x="745" y="325"/>
                    </a:cubicBezTo>
                    <a:cubicBezTo>
                      <a:pt x="718" y="307"/>
                      <a:pt x="698" y="283"/>
                      <a:pt x="735" y="259"/>
                    </a:cubicBezTo>
                    <a:cubicBezTo>
                      <a:pt x="763" y="242"/>
                      <a:pt x="799" y="241"/>
                      <a:pt x="831" y="242"/>
                    </a:cubicBezTo>
                    <a:cubicBezTo>
                      <a:pt x="834" y="242"/>
                      <a:pt x="837" y="242"/>
                      <a:pt x="840" y="243"/>
                    </a:cubicBezTo>
                    <a:cubicBezTo>
                      <a:pt x="847" y="260"/>
                      <a:pt x="856" y="277"/>
                      <a:pt x="866" y="289"/>
                    </a:cubicBezTo>
                    <a:cubicBezTo>
                      <a:pt x="910" y="345"/>
                      <a:pt x="974" y="380"/>
                      <a:pt x="1042" y="401"/>
                    </a:cubicBezTo>
                    <a:cubicBezTo>
                      <a:pt x="1045" y="402"/>
                      <a:pt x="1047" y="398"/>
                      <a:pt x="1044" y="396"/>
                    </a:cubicBezTo>
                    <a:cubicBezTo>
                      <a:pt x="973" y="363"/>
                      <a:pt x="889" y="321"/>
                      <a:pt x="858" y="246"/>
                    </a:cubicBezTo>
                    <a:cubicBezTo>
                      <a:pt x="922" y="260"/>
                      <a:pt x="978" y="311"/>
                      <a:pt x="1028" y="347"/>
                    </a:cubicBezTo>
                    <a:cubicBezTo>
                      <a:pt x="1029" y="347"/>
                      <a:pt x="1030" y="346"/>
                      <a:pt x="1030" y="345"/>
                    </a:cubicBezTo>
                    <a:cubicBezTo>
                      <a:pt x="986" y="291"/>
                      <a:pt x="922" y="247"/>
                      <a:pt x="854" y="233"/>
                    </a:cubicBezTo>
                    <a:cubicBezTo>
                      <a:pt x="850" y="222"/>
                      <a:pt x="848" y="211"/>
                      <a:pt x="847" y="200"/>
                    </a:cubicBezTo>
                    <a:cubicBezTo>
                      <a:pt x="844" y="169"/>
                      <a:pt x="858" y="144"/>
                      <a:pt x="892" y="141"/>
                    </a:cubicBezTo>
                    <a:cubicBezTo>
                      <a:pt x="919" y="139"/>
                      <a:pt x="942" y="165"/>
                      <a:pt x="959" y="182"/>
                    </a:cubicBezTo>
                    <a:cubicBezTo>
                      <a:pt x="987" y="212"/>
                      <a:pt x="1006" y="249"/>
                      <a:pt x="1027" y="284"/>
                    </a:cubicBezTo>
                    <a:cubicBezTo>
                      <a:pt x="1033" y="293"/>
                      <a:pt x="1044" y="285"/>
                      <a:pt x="1041" y="276"/>
                    </a:cubicBezTo>
                    <a:cubicBezTo>
                      <a:pt x="1024" y="238"/>
                      <a:pt x="1011" y="199"/>
                      <a:pt x="1008" y="158"/>
                    </a:cubicBezTo>
                    <a:cubicBezTo>
                      <a:pt x="1003" y="95"/>
                      <a:pt x="1034" y="55"/>
                      <a:pt x="1073" y="12"/>
                    </a:cubicBezTo>
                    <a:cubicBezTo>
                      <a:pt x="1111" y="55"/>
                      <a:pt x="1143" y="95"/>
                      <a:pt x="1138" y="158"/>
                    </a:cubicBezTo>
                    <a:cubicBezTo>
                      <a:pt x="1134" y="199"/>
                      <a:pt x="1121" y="238"/>
                      <a:pt x="1105" y="276"/>
                    </a:cubicBezTo>
                    <a:cubicBezTo>
                      <a:pt x="1101" y="285"/>
                      <a:pt x="1113" y="293"/>
                      <a:pt x="1118" y="284"/>
                    </a:cubicBezTo>
                    <a:cubicBezTo>
                      <a:pt x="1140" y="249"/>
                      <a:pt x="1159" y="212"/>
                      <a:pt x="1187" y="182"/>
                    </a:cubicBezTo>
                    <a:cubicBezTo>
                      <a:pt x="1203" y="165"/>
                      <a:pt x="1227" y="139"/>
                      <a:pt x="1254" y="141"/>
                    </a:cubicBezTo>
                    <a:cubicBezTo>
                      <a:pt x="1288" y="144"/>
                      <a:pt x="1302" y="169"/>
                      <a:pt x="1299" y="200"/>
                    </a:cubicBezTo>
                    <a:cubicBezTo>
                      <a:pt x="1298" y="211"/>
                      <a:pt x="1295" y="222"/>
                      <a:pt x="1292" y="233"/>
                    </a:cubicBezTo>
                    <a:cubicBezTo>
                      <a:pt x="1223" y="247"/>
                      <a:pt x="1159" y="291"/>
                      <a:pt x="1116" y="345"/>
                    </a:cubicBezTo>
                    <a:cubicBezTo>
                      <a:pt x="1116" y="346"/>
                      <a:pt x="1116" y="347"/>
                      <a:pt x="1117" y="347"/>
                    </a:cubicBezTo>
                    <a:cubicBezTo>
                      <a:pt x="1168" y="311"/>
                      <a:pt x="1224" y="260"/>
                      <a:pt x="1287" y="246"/>
                    </a:cubicBezTo>
                    <a:cubicBezTo>
                      <a:pt x="1257" y="321"/>
                      <a:pt x="1173" y="363"/>
                      <a:pt x="1102" y="396"/>
                    </a:cubicBezTo>
                    <a:cubicBezTo>
                      <a:pt x="1099" y="398"/>
                      <a:pt x="1101" y="402"/>
                      <a:pt x="1104" y="401"/>
                    </a:cubicBezTo>
                    <a:cubicBezTo>
                      <a:pt x="1171" y="380"/>
                      <a:pt x="1235" y="345"/>
                      <a:pt x="1280" y="289"/>
                    </a:cubicBezTo>
                    <a:cubicBezTo>
                      <a:pt x="1289" y="277"/>
                      <a:pt x="1299" y="260"/>
                      <a:pt x="1306" y="243"/>
                    </a:cubicBezTo>
                    <a:cubicBezTo>
                      <a:pt x="1309" y="242"/>
                      <a:pt x="1312" y="242"/>
                      <a:pt x="1315" y="242"/>
                    </a:cubicBezTo>
                    <a:cubicBezTo>
                      <a:pt x="1346" y="241"/>
                      <a:pt x="1383" y="242"/>
                      <a:pt x="1411" y="259"/>
                    </a:cubicBezTo>
                    <a:cubicBezTo>
                      <a:pt x="1448" y="283"/>
                      <a:pt x="1428" y="307"/>
                      <a:pt x="1401" y="325"/>
                    </a:cubicBezTo>
                    <a:cubicBezTo>
                      <a:pt x="1389" y="330"/>
                      <a:pt x="1378" y="337"/>
                      <a:pt x="1366" y="344"/>
                    </a:cubicBezTo>
                    <a:cubicBezTo>
                      <a:pt x="1357" y="350"/>
                      <a:pt x="1365" y="363"/>
                      <a:pt x="1375" y="358"/>
                    </a:cubicBezTo>
                    <a:cubicBezTo>
                      <a:pt x="1386" y="353"/>
                      <a:pt x="1403" y="346"/>
                      <a:pt x="1418" y="336"/>
                    </a:cubicBezTo>
                    <a:cubicBezTo>
                      <a:pt x="1463" y="317"/>
                      <a:pt x="1506" y="312"/>
                      <a:pt x="1548" y="318"/>
                    </a:cubicBezTo>
                    <a:cubicBezTo>
                      <a:pt x="1515" y="327"/>
                      <a:pt x="1485" y="341"/>
                      <a:pt x="1456" y="361"/>
                    </a:cubicBezTo>
                    <a:cubicBezTo>
                      <a:pt x="1437" y="375"/>
                      <a:pt x="1429" y="391"/>
                      <a:pt x="1405" y="380"/>
                    </a:cubicBezTo>
                    <a:cubicBezTo>
                      <a:pt x="1392" y="375"/>
                      <a:pt x="1377" y="371"/>
                      <a:pt x="1364" y="370"/>
                    </a:cubicBezTo>
                    <a:cubicBezTo>
                      <a:pt x="1288" y="363"/>
                      <a:pt x="1215" y="383"/>
                      <a:pt x="1162" y="439"/>
                    </a:cubicBezTo>
                    <a:cubicBezTo>
                      <a:pt x="1161" y="440"/>
                      <a:pt x="1162" y="441"/>
                      <a:pt x="1163" y="440"/>
                    </a:cubicBezTo>
                    <a:cubicBezTo>
                      <a:pt x="1233" y="379"/>
                      <a:pt x="1338" y="356"/>
                      <a:pt x="1423" y="401"/>
                    </a:cubicBezTo>
                    <a:cubicBezTo>
                      <a:pt x="1425" y="402"/>
                      <a:pt x="1428" y="402"/>
                      <a:pt x="1430" y="400"/>
                    </a:cubicBezTo>
                    <a:cubicBezTo>
                      <a:pt x="1470" y="360"/>
                      <a:pt x="1523" y="334"/>
                      <a:pt x="1578" y="323"/>
                    </a:cubicBezTo>
                    <a:cubicBezTo>
                      <a:pt x="1684" y="348"/>
                      <a:pt x="1783" y="428"/>
                      <a:pt x="1881" y="485"/>
                    </a:cubicBezTo>
                    <a:cubicBezTo>
                      <a:pt x="1884" y="487"/>
                      <a:pt x="1887" y="483"/>
                      <a:pt x="1885" y="481"/>
                    </a:cubicBezTo>
                    <a:cubicBezTo>
                      <a:pt x="1814" y="413"/>
                      <a:pt x="1723" y="348"/>
                      <a:pt x="1627" y="318"/>
                    </a:cubicBezTo>
                    <a:cubicBezTo>
                      <a:pt x="1637" y="317"/>
                      <a:pt x="1647" y="318"/>
                      <a:pt x="1657" y="318"/>
                    </a:cubicBezTo>
                    <a:cubicBezTo>
                      <a:pt x="1721" y="324"/>
                      <a:pt x="1775" y="349"/>
                      <a:pt x="1833" y="373"/>
                    </a:cubicBezTo>
                    <a:cubicBezTo>
                      <a:pt x="1919" y="408"/>
                      <a:pt x="2019" y="439"/>
                      <a:pt x="2086" y="362"/>
                    </a:cubicBezTo>
                    <a:cubicBezTo>
                      <a:pt x="2113" y="462"/>
                      <a:pt x="1953" y="500"/>
                      <a:pt x="1894" y="431"/>
                    </a:cubicBezTo>
                    <a:cubicBezTo>
                      <a:pt x="1892" y="429"/>
                      <a:pt x="1889" y="431"/>
                      <a:pt x="1891" y="433"/>
                    </a:cubicBezTo>
                    <a:cubicBezTo>
                      <a:pt x="1951" y="533"/>
                      <a:pt x="2146" y="464"/>
                      <a:pt x="2096" y="344"/>
                    </a:cubicBez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9050">
                <a:gradFill flip="none" rotWithShape="1">
                  <a:gsLst>
                    <a:gs pos="50000">
                      <a:srgbClr val="4D596E"/>
                    </a:gs>
                    <a:gs pos="16000">
                      <a:schemeClr val="bg1"/>
                    </a:gs>
                    <a:gs pos="87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446815" y="5397076"/>
              <a:ext cx="26245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spc="3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【团子】请叫我天然萌 微博@团团团团团团团儿" panose="02010601040101010101" pitchFamily="2" charset="2"/>
                </a:rPr>
                <a:t>点击填写内容</a:t>
              </a:r>
              <a:endParaRPr lang="en-US" altLang="zh-CN" sz="3200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团子】请叫我天然萌 微博@团团团团团团团儿" panose="02010601040101010101" pitchFamily="2" charset="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29214" y="1521351"/>
            <a:ext cx="2641302" cy="4535490"/>
            <a:chOff x="7957940" y="1318806"/>
            <a:chExt cx="2641302" cy="4535490"/>
          </a:xfrm>
        </p:grpSpPr>
        <p:grpSp>
          <p:nvGrpSpPr>
            <p:cNvPr id="22" name="组合 21"/>
            <p:cNvGrpSpPr/>
            <p:nvPr/>
          </p:nvGrpSpPr>
          <p:grpSpPr>
            <a:xfrm>
              <a:off x="7957940" y="1318806"/>
              <a:ext cx="2641302" cy="3916618"/>
              <a:chOff x="1978077" y="1077272"/>
              <a:chExt cx="2641302" cy="391661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978077" y="1602990"/>
                <a:ext cx="2641302" cy="3390900"/>
                <a:chOff x="1467067" y="1707153"/>
                <a:chExt cx="3390900" cy="3390900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1467067" y="1707153"/>
                  <a:ext cx="3390900" cy="3390900"/>
                </a:xfrm>
                <a:prstGeom prst="ellipse">
                  <a:avLst/>
                </a:prstGeom>
                <a:solidFill>
                  <a:schemeClr val="bg1">
                    <a:alpha val="14000"/>
                  </a:schemeClr>
                </a:solidFill>
                <a:ln w="19050">
                  <a:gradFill flip="none" rotWithShape="1">
                    <a:gsLst>
                      <a:gs pos="50000">
                        <a:srgbClr val="4D596E"/>
                      </a:gs>
                      <a:gs pos="16000">
                        <a:schemeClr val="bg1"/>
                      </a:gs>
                      <a:gs pos="87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glow rad="495300">
                    <a:srgbClr val="150A48">
                      <a:alpha val="25000"/>
                    </a:srgbClr>
                  </a:glow>
                  <a:outerShdw blurRad="228600" dist="76200" dir="2700000" algn="tl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622167" y="1862253"/>
                  <a:ext cx="3080701" cy="3080701"/>
                </a:xfrm>
                <a:prstGeom prst="ellipse">
                  <a:avLst/>
                </a:prstGeom>
                <a:blipFill dpi="0" rotWithShape="1">
                  <a:blip r:embed="rId6"/>
                  <a:srcRect/>
                  <a:stretch>
                    <a:fillRect/>
                  </a:stretch>
                </a:blipFill>
                <a:ln w="19050">
                  <a:noFill/>
                  <a:prstDash val="sysDash"/>
                </a:ln>
                <a:effectLst>
                  <a:innerShdw blurRad="1016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051142" y="1077272"/>
                <a:ext cx="2495172" cy="622318"/>
              </a:xfrm>
              <a:custGeom>
                <a:avLst/>
                <a:gdLst>
                  <a:gd name="T0" fmla="*/ 2082 w 2146"/>
                  <a:gd name="T1" fmla="*/ 342 h 533"/>
                  <a:gd name="T2" fmla="*/ 1592 w 2146"/>
                  <a:gd name="T3" fmla="*/ 308 h 533"/>
                  <a:gd name="T4" fmla="*/ 1450 w 2146"/>
                  <a:gd name="T5" fmla="*/ 284 h 533"/>
                  <a:gd name="T6" fmla="*/ 1310 w 2146"/>
                  <a:gd name="T7" fmla="*/ 230 h 533"/>
                  <a:gd name="T8" fmla="*/ 1139 w 2146"/>
                  <a:gd name="T9" fmla="*/ 223 h 533"/>
                  <a:gd name="T10" fmla="*/ 1073 w 2146"/>
                  <a:gd name="T11" fmla="*/ 0 h 533"/>
                  <a:gd name="T12" fmla="*/ 1073 w 2146"/>
                  <a:gd name="T13" fmla="*/ 0 h 533"/>
                  <a:gd name="T14" fmla="*/ 1006 w 2146"/>
                  <a:gd name="T15" fmla="*/ 223 h 533"/>
                  <a:gd name="T16" fmla="*/ 836 w 2146"/>
                  <a:gd name="T17" fmla="*/ 230 h 533"/>
                  <a:gd name="T18" fmla="*/ 696 w 2146"/>
                  <a:gd name="T19" fmla="*/ 284 h 533"/>
                  <a:gd name="T20" fmla="*/ 554 w 2146"/>
                  <a:gd name="T21" fmla="*/ 308 h 533"/>
                  <a:gd name="T22" fmla="*/ 63 w 2146"/>
                  <a:gd name="T23" fmla="*/ 342 h 533"/>
                  <a:gd name="T24" fmla="*/ 255 w 2146"/>
                  <a:gd name="T25" fmla="*/ 433 h 533"/>
                  <a:gd name="T26" fmla="*/ 60 w 2146"/>
                  <a:gd name="T27" fmla="*/ 362 h 533"/>
                  <a:gd name="T28" fmla="*/ 489 w 2146"/>
                  <a:gd name="T29" fmla="*/ 318 h 533"/>
                  <a:gd name="T30" fmla="*/ 261 w 2146"/>
                  <a:gd name="T31" fmla="*/ 481 h 533"/>
                  <a:gd name="T32" fmla="*/ 567 w 2146"/>
                  <a:gd name="T33" fmla="*/ 323 h 533"/>
                  <a:gd name="T34" fmla="*/ 723 w 2146"/>
                  <a:gd name="T35" fmla="*/ 401 h 533"/>
                  <a:gd name="T36" fmla="*/ 984 w 2146"/>
                  <a:gd name="T37" fmla="*/ 439 h 533"/>
                  <a:gd name="T38" fmla="*/ 741 w 2146"/>
                  <a:gd name="T39" fmla="*/ 380 h 533"/>
                  <a:gd name="T40" fmla="*/ 598 w 2146"/>
                  <a:gd name="T41" fmla="*/ 318 h 533"/>
                  <a:gd name="T42" fmla="*/ 771 w 2146"/>
                  <a:gd name="T43" fmla="*/ 358 h 533"/>
                  <a:gd name="T44" fmla="*/ 745 w 2146"/>
                  <a:gd name="T45" fmla="*/ 325 h 533"/>
                  <a:gd name="T46" fmla="*/ 831 w 2146"/>
                  <a:gd name="T47" fmla="*/ 242 h 533"/>
                  <a:gd name="T48" fmla="*/ 866 w 2146"/>
                  <a:gd name="T49" fmla="*/ 289 h 533"/>
                  <a:gd name="T50" fmla="*/ 1044 w 2146"/>
                  <a:gd name="T51" fmla="*/ 396 h 533"/>
                  <a:gd name="T52" fmla="*/ 1028 w 2146"/>
                  <a:gd name="T53" fmla="*/ 347 h 533"/>
                  <a:gd name="T54" fmla="*/ 854 w 2146"/>
                  <a:gd name="T55" fmla="*/ 233 h 533"/>
                  <a:gd name="T56" fmla="*/ 892 w 2146"/>
                  <a:gd name="T57" fmla="*/ 141 h 533"/>
                  <a:gd name="T58" fmla="*/ 1027 w 2146"/>
                  <a:gd name="T59" fmla="*/ 284 h 533"/>
                  <a:gd name="T60" fmla="*/ 1008 w 2146"/>
                  <a:gd name="T61" fmla="*/ 158 h 533"/>
                  <a:gd name="T62" fmla="*/ 1138 w 2146"/>
                  <a:gd name="T63" fmla="*/ 158 h 533"/>
                  <a:gd name="T64" fmla="*/ 1118 w 2146"/>
                  <a:gd name="T65" fmla="*/ 284 h 533"/>
                  <a:gd name="T66" fmla="*/ 1254 w 2146"/>
                  <a:gd name="T67" fmla="*/ 141 h 533"/>
                  <a:gd name="T68" fmla="*/ 1292 w 2146"/>
                  <a:gd name="T69" fmla="*/ 233 h 533"/>
                  <a:gd name="T70" fmla="*/ 1117 w 2146"/>
                  <a:gd name="T71" fmla="*/ 347 h 533"/>
                  <a:gd name="T72" fmla="*/ 1102 w 2146"/>
                  <a:gd name="T73" fmla="*/ 396 h 533"/>
                  <a:gd name="T74" fmla="*/ 1280 w 2146"/>
                  <a:gd name="T75" fmla="*/ 289 h 533"/>
                  <a:gd name="T76" fmla="*/ 1315 w 2146"/>
                  <a:gd name="T77" fmla="*/ 242 h 533"/>
                  <a:gd name="T78" fmla="*/ 1401 w 2146"/>
                  <a:gd name="T79" fmla="*/ 325 h 533"/>
                  <a:gd name="T80" fmla="*/ 1375 w 2146"/>
                  <a:gd name="T81" fmla="*/ 358 h 533"/>
                  <a:gd name="T82" fmla="*/ 1548 w 2146"/>
                  <a:gd name="T83" fmla="*/ 318 h 533"/>
                  <a:gd name="T84" fmla="*/ 1405 w 2146"/>
                  <a:gd name="T85" fmla="*/ 380 h 533"/>
                  <a:gd name="T86" fmla="*/ 1162 w 2146"/>
                  <a:gd name="T87" fmla="*/ 439 h 533"/>
                  <a:gd name="T88" fmla="*/ 1423 w 2146"/>
                  <a:gd name="T89" fmla="*/ 401 h 533"/>
                  <a:gd name="T90" fmla="*/ 1578 w 2146"/>
                  <a:gd name="T91" fmla="*/ 323 h 533"/>
                  <a:gd name="T92" fmla="*/ 1885 w 2146"/>
                  <a:gd name="T93" fmla="*/ 481 h 533"/>
                  <a:gd name="T94" fmla="*/ 1657 w 2146"/>
                  <a:gd name="T95" fmla="*/ 318 h 533"/>
                  <a:gd name="T96" fmla="*/ 2086 w 2146"/>
                  <a:gd name="T97" fmla="*/ 362 h 533"/>
                  <a:gd name="T98" fmla="*/ 1891 w 2146"/>
                  <a:gd name="T99" fmla="*/ 4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46" h="533">
                    <a:moveTo>
                      <a:pt x="2096" y="344"/>
                    </a:moveTo>
                    <a:cubicBezTo>
                      <a:pt x="2094" y="338"/>
                      <a:pt x="2086" y="337"/>
                      <a:pt x="2082" y="342"/>
                    </a:cubicBezTo>
                    <a:cubicBezTo>
                      <a:pt x="2015" y="435"/>
                      <a:pt x="1899" y="385"/>
                      <a:pt x="1813" y="349"/>
                    </a:cubicBezTo>
                    <a:cubicBezTo>
                      <a:pt x="1741" y="320"/>
                      <a:pt x="1670" y="296"/>
                      <a:pt x="1592" y="308"/>
                    </a:cubicBezTo>
                    <a:cubicBezTo>
                      <a:pt x="1543" y="297"/>
                      <a:pt x="1494" y="296"/>
                      <a:pt x="1445" y="309"/>
                    </a:cubicBezTo>
                    <a:cubicBezTo>
                      <a:pt x="1450" y="302"/>
                      <a:pt x="1452" y="293"/>
                      <a:pt x="1450" y="284"/>
                    </a:cubicBezTo>
                    <a:cubicBezTo>
                      <a:pt x="1444" y="256"/>
                      <a:pt x="1415" y="240"/>
                      <a:pt x="1388" y="234"/>
                    </a:cubicBezTo>
                    <a:cubicBezTo>
                      <a:pt x="1362" y="227"/>
                      <a:pt x="1336" y="226"/>
                      <a:pt x="1310" y="230"/>
                    </a:cubicBezTo>
                    <a:cubicBezTo>
                      <a:pt x="1317" y="204"/>
                      <a:pt x="1319" y="178"/>
                      <a:pt x="1307" y="157"/>
                    </a:cubicBezTo>
                    <a:cubicBezTo>
                      <a:pt x="1261" y="72"/>
                      <a:pt x="1186" y="157"/>
                      <a:pt x="1139" y="223"/>
                    </a:cubicBezTo>
                    <a:cubicBezTo>
                      <a:pt x="1162" y="140"/>
                      <a:pt x="1159" y="47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  <a:cubicBezTo>
                      <a:pt x="987" y="47"/>
                      <a:pt x="984" y="140"/>
                      <a:pt x="1006" y="223"/>
                    </a:cubicBezTo>
                    <a:cubicBezTo>
                      <a:pt x="960" y="157"/>
                      <a:pt x="885" y="72"/>
                      <a:pt x="838" y="157"/>
                    </a:cubicBezTo>
                    <a:cubicBezTo>
                      <a:pt x="827" y="178"/>
                      <a:pt x="828" y="204"/>
                      <a:pt x="836" y="230"/>
                    </a:cubicBezTo>
                    <a:cubicBezTo>
                      <a:pt x="810" y="226"/>
                      <a:pt x="783" y="227"/>
                      <a:pt x="757" y="234"/>
                    </a:cubicBezTo>
                    <a:cubicBezTo>
                      <a:pt x="731" y="240"/>
                      <a:pt x="701" y="256"/>
                      <a:pt x="696" y="284"/>
                    </a:cubicBezTo>
                    <a:cubicBezTo>
                      <a:pt x="694" y="293"/>
                      <a:pt x="696" y="302"/>
                      <a:pt x="700" y="309"/>
                    </a:cubicBezTo>
                    <a:cubicBezTo>
                      <a:pt x="652" y="296"/>
                      <a:pt x="603" y="297"/>
                      <a:pt x="554" y="308"/>
                    </a:cubicBezTo>
                    <a:cubicBezTo>
                      <a:pt x="476" y="296"/>
                      <a:pt x="405" y="320"/>
                      <a:pt x="333" y="349"/>
                    </a:cubicBezTo>
                    <a:cubicBezTo>
                      <a:pt x="247" y="385"/>
                      <a:pt x="131" y="435"/>
                      <a:pt x="63" y="342"/>
                    </a:cubicBezTo>
                    <a:cubicBezTo>
                      <a:pt x="59" y="337"/>
                      <a:pt x="52" y="338"/>
                      <a:pt x="49" y="344"/>
                    </a:cubicBezTo>
                    <a:cubicBezTo>
                      <a:pt x="0" y="464"/>
                      <a:pt x="194" y="533"/>
                      <a:pt x="255" y="433"/>
                    </a:cubicBezTo>
                    <a:cubicBezTo>
                      <a:pt x="257" y="431"/>
                      <a:pt x="253" y="429"/>
                      <a:pt x="252" y="431"/>
                    </a:cubicBezTo>
                    <a:cubicBezTo>
                      <a:pt x="192" y="500"/>
                      <a:pt x="33" y="462"/>
                      <a:pt x="60" y="362"/>
                    </a:cubicBezTo>
                    <a:cubicBezTo>
                      <a:pt x="127" y="439"/>
                      <a:pt x="227" y="408"/>
                      <a:pt x="313" y="373"/>
                    </a:cubicBezTo>
                    <a:cubicBezTo>
                      <a:pt x="371" y="349"/>
                      <a:pt x="425" y="324"/>
                      <a:pt x="489" y="318"/>
                    </a:cubicBezTo>
                    <a:cubicBezTo>
                      <a:pt x="499" y="318"/>
                      <a:pt x="509" y="317"/>
                      <a:pt x="519" y="318"/>
                    </a:cubicBezTo>
                    <a:cubicBezTo>
                      <a:pt x="423" y="348"/>
                      <a:pt x="332" y="413"/>
                      <a:pt x="261" y="481"/>
                    </a:cubicBezTo>
                    <a:cubicBezTo>
                      <a:pt x="259" y="483"/>
                      <a:pt x="262" y="487"/>
                      <a:pt x="265" y="485"/>
                    </a:cubicBezTo>
                    <a:cubicBezTo>
                      <a:pt x="363" y="428"/>
                      <a:pt x="461" y="348"/>
                      <a:pt x="567" y="323"/>
                    </a:cubicBezTo>
                    <a:cubicBezTo>
                      <a:pt x="623" y="334"/>
                      <a:pt x="676" y="360"/>
                      <a:pt x="716" y="400"/>
                    </a:cubicBezTo>
                    <a:cubicBezTo>
                      <a:pt x="718" y="402"/>
                      <a:pt x="721" y="402"/>
                      <a:pt x="723" y="401"/>
                    </a:cubicBezTo>
                    <a:cubicBezTo>
                      <a:pt x="807" y="356"/>
                      <a:pt x="912" y="379"/>
                      <a:pt x="983" y="440"/>
                    </a:cubicBezTo>
                    <a:cubicBezTo>
                      <a:pt x="983" y="441"/>
                      <a:pt x="984" y="440"/>
                      <a:pt x="984" y="439"/>
                    </a:cubicBezTo>
                    <a:cubicBezTo>
                      <a:pt x="930" y="383"/>
                      <a:pt x="858" y="363"/>
                      <a:pt x="782" y="370"/>
                    </a:cubicBezTo>
                    <a:cubicBezTo>
                      <a:pt x="768" y="371"/>
                      <a:pt x="754" y="375"/>
                      <a:pt x="741" y="380"/>
                    </a:cubicBezTo>
                    <a:cubicBezTo>
                      <a:pt x="716" y="391"/>
                      <a:pt x="709" y="375"/>
                      <a:pt x="690" y="361"/>
                    </a:cubicBezTo>
                    <a:cubicBezTo>
                      <a:pt x="661" y="341"/>
                      <a:pt x="631" y="327"/>
                      <a:pt x="598" y="318"/>
                    </a:cubicBezTo>
                    <a:cubicBezTo>
                      <a:pt x="640" y="312"/>
                      <a:pt x="683" y="317"/>
                      <a:pt x="727" y="336"/>
                    </a:cubicBezTo>
                    <a:cubicBezTo>
                      <a:pt x="743" y="346"/>
                      <a:pt x="760" y="353"/>
                      <a:pt x="771" y="358"/>
                    </a:cubicBezTo>
                    <a:cubicBezTo>
                      <a:pt x="781" y="363"/>
                      <a:pt x="789" y="350"/>
                      <a:pt x="780" y="344"/>
                    </a:cubicBezTo>
                    <a:cubicBezTo>
                      <a:pt x="768" y="337"/>
                      <a:pt x="756" y="330"/>
                      <a:pt x="745" y="325"/>
                    </a:cubicBezTo>
                    <a:cubicBezTo>
                      <a:pt x="718" y="307"/>
                      <a:pt x="698" y="283"/>
                      <a:pt x="735" y="259"/>
                    </a:cubicBezTo>
                    <a:cubicBezTo>
                      <a:pt x="763" y="242"/>
                      <a:pt x="799" y="241"/>
                      <a:pt x="831" y="242"/>
                    </a:cubicBezTo>
                    <a:cubicBezTo>
                      <a:pt x="834" y="242"/>
                      <a:pt x="837" y="242"/>
                      <a:pt x="840" y="243"/>
                    </a:cubicBezTo>
                    <a:cubicBezTo>
                      <a:pt x="847" y="260"/>
                      <a:pt x="856" y="277"/>
                      <a:pt x="866" y="289"/>
                    </a:cubicBezTo>
                    <a:cubicBezTo>
                      <a:pt x="910" y="345"/>
                      <a:pt x="974" y="380"/>
                      <a:pt x="1042" y="401"/>
                    </a:cubicBezTo>
                    <a:cubicBezTo>
                      <a:pt x="1045" y="402"/>
                      <a:pt x="1047" y="398"/>
                      <a:pt x="1044" y="396"/>
                    </a:cubicBezTo>
                    <a:cubicBezTo>
                      <a:pt x="973" y="363"/>
                      <a:pt x="889" y="321"/>
                      <a:pt x="858" y="246"/>
                    </a:cubicBezTo>
                    <a:cubicBezTo>
                      <a:pt x="922" y="260"/>
                      <a:pt x="978" y="311"/>
                      <a:pt x="1028" y="347"/>
                    </a:cubicBezTo>
                    <a:cubicBezTo>
                      <a:pt x="1029" y="347"/>
                      <a:pt x="1030" y="346"/>
                      <a:pt x="1030" y="345"/>
                    </a:cubicBezTo>
                    <a:cubicBezTo>
                      <a:pt x="986" y="291"/>
                      <a:pt x="922" y="247"/>
                      <a:pt x="854" y="233"/>
                    </a:cubicBezTo>
                    <a:cubicBezTo>
                      <a:pt x="850" y="222"/>
                      <a:pt x="848" y="211"/>
                      <a:pt x="847" y="200"/>
                    </a:cubicBezTo>
                    <a:cubicBezTo>
                      <a:pt x="844" y="169"/>
                      <a:pt x="858" y="144"/>
                      <a:pt x="892" y="141"/>
                    </a:cubicBezTo>
                    <a:cubicBezTo>
                      <a:pt x="919" y="139"/>
                      <a:pt x="942" y="165"/>
                      <a:pt x="959" y="182"/>
                    </a:cubicBezTo>
                    <a:cubicBezTo>
                      <a:pt x="987" y="212"/>
                      <a:pt x="1006" y="249"/>
                      <a:pt x="1027" y="284"/>
                    </a:cubicBezTo>
                    <a:cubicBezTo>
                      <a:pt x="1033" y="293"/>
                      <a:pt x="1044" y="285"/>
                      <a:pt x="1041" y="276"/>
                    </a:cubicBezTo>
                    <a:cubicBezTo>
                      <a:pt x="1024" y="238"/>
                      <a:pt x="1011" y="199"/>
                      <a:pt x="1008" y="158"/>
                    </a:cubicBezTo>
                    <a:cubicBezTo>
                      <a:pt x="1003" y="95"/>
                      <a:pt x="1034" y="55"/>
                      <a:pt x="1073" y="12"/>
                    </a:cubicBezTo>
                    <a:cubicBezTo>
                      <a:pt x="1111" y="55"/>
                      <a:pt x="1143" y="95"/>
                      <a:pt x="1138" y="158"/>
                    </a:cubicBezTo>
                    <a:cubicBezTo>
                      <a:pt x="1134" y="199"/>
                      <a:pt x="1121" y="238"/>
                      <a:pt x="1105" y="276"/>
                    </a:cubicBezTo>
                    <a:cubicBezTo>
                      <a:pt x="1101" y="285"/>
                      <a:pt x="1113" y="293"/>
                      <a:pt x="1118" y="284"/>
                    </a:cubicBezTo>
                    <a:cubicBezTo>
                      <a:pt x="1140" y="249"/>
                      <a:pt x="1159" y="212"/>
                      <a:pt x="1187" y="182"/>
                    </a:cubicBezTo>
                    <a:cubicBezTo>
                      <a:pt x="1203" y="165"/>
                      <a:pt x="1227" y="139"/>
                      <a:pt x="1254" y="141"/>
                    </a:cubicBezTo>
                    <a:cubicBezTo>
                      <a:pt x="1288" y="144"/>
                      <a:pt x="1302" y="169"/>
                      <a:pt x="1299" y="200"/>
                    </a:cubicBezTo>
                    <a:cubicBezTo>
                      <a:pt x="1298" y="211"/>
                      <a:pt x="1295" y="222"/>
                      <a:pt x="1292" y="233"/>
                    </a:cubicBezTo>
                    <a:cubicBezTo>
                      <a:pt x="1223" y="247"/>
                      <a:pt x="1159" y="291"/>
                      <a:pt x="1116" y="345"/>
                    </a:cubicBezTo>
                    <a:cubicBezTo>
                      <a:pt x="1116" y="346"/>
                      <a:pt x="1116" y="347"/>
                      <a:pt x="1117" y="347"/>
                    </a:cubicBezTo>
                    <a:cubicBezTo>
                      <a:pt x="1168" y="311"/>
                      <a:pt x="1224" y="260"/>
                      <a:pt x="1287" y="246"/>
                    </a:cubicBezTo>
                    <a:cubicBezTo>
                      <a:pt x="1257" y="321"/>
                      <a:pt x="1173" y="363"/>
                      <a:pt x="1102" y="396"/>
                    </a:cubicBezTo>
                    <a:cubicBezTo>
                      <a:pt x="1099" y="398"/>
                      <a:pt x="1101" y="402"/>
                      <a:pt x="1104" y="401"/>
                    </a:cubicBezTo>
                    <a:cubicBezTo>
                      <a:pt x="1171" y="380"/>
                      <a:pt x="1235" y="345"/>
                      <a:pt x="1280" y="289"/>
                    </a:cubicBezTo>
                    <a:cubicBezTo>
                      <a:pt x="1289" y="277"/>
                      <a:pt x="1299" y="260"/>
                      <a:pt x="1306" y="243"/>
                    </a:cubicBezTo>
                    <a:cubicBezTo>
                      <a:pt x="1309" y="242"/>
                      <a:pt x="1312" y="242"/>
                      <a:pt x="1315" y="242"/>
                    </a:cubicBezTo>
                    <a:cubicBezTo>
                      <a:pt x="1346" y="241"/>
                      <a:pt x="1383" y="242"/>
                      <a:pt x="1411" y="259"/>
                    </a:cubicBezTo>
                    <a:cubicBezTo>
                      <a:pt x="1448" y="283"/>
                      <a:pt x="1428" y="307"/>
                      <a:pt x="1401" y="325"/>
                    </a:cubicBezTo>
                    <a:cubicBezTo>
                      <a:pt x="1389" y="330"/>
                      <a:pt x="1378" y="337"/>
                      <a:pt x="1366" y="344"/>
                    </a:cubicBezTo>
                    <a:cubicBezTo>
                      <a:pt x="1357" y="350"/>
                      <a:pt x="1365" y="363"/>
                      <a:pt x="1375" y="358"/>
                    </a:cubicBezTo>
                    <a:cubicBezTo>
                      <a:pt x="1386" y="353"/>
                      <a:pt x="1403" y="346"/>
                      <a:pt x="1418" y="336"/>
                    </a:cubicBezTo>
                    <a:cubicBezTo>
                      <a:pt x="1463" y="317"/>
                      <a:pt x="1506" y="312"/>
                      <a:pt x="1548" y="318"/>
                    </a:cubicBezTo>
                    <a:cubicBezTo>
                      <a:pt x="1515" y="327"/>
                      <a:pt x="1485" y="341"/>
                      <a:pt x="1456" y="361"/>
                    </a:cubicBezTo>
                    <a:cubicBezTo>
                      <a:pt x="1437" y="375"/>
                      <a:pt x="1429" y="391"/>
                      <a:pt x="1405" y="380"/>
                    </a:cubicBezTo>
                    <a:cubicBezTo>
                      <a:pt x="1392" y="375"/>
                      <a:pt x="1377" y="371"/>
                      <a:pt x="1364" y="370"/>
                    </a:cubicBezTo>
                    <a:cubicBezTo>
                      <a:pt x="1288" y="363"/>
                      <a:pt x="1215" y="383"/>
                      <a:pt x="1162" y="439"/>
                    </a:cubicBezTo>
                    <a:cubicBezTo>
                      <a:pt x="1161" y="440"/>
                      <a:pt x="1162" y="441"/>
                      <a:pt x="1163" y="440"/>
                    </a:cubicBezTo>
                    <a:cubicBezTo>
                      <a:pt x="1233" y="379"/>
                      <a:pt x="1338" y="356"/>
                      <a:pt x="1423" y="401"/>
                    </a:cubicBezTo>
                    <a:cubicBezTo>
                      <a:pt x="1425" y="402"/>
                      <a:pt x="1428" y="402"/>
                      <a:pt x="1430" y="400"/>
                    </a:cubicBezTo>
                    <a:cubicBezTo>
                      <a:pt x="1470" y="360"/>
                      <a:pt x="1523" y="334"/>
                      <a:pt x="1578" y="323"/>
                    </a:cubicBezTo>
                    <a:cubicBezTo>
                      <a:pt x="1684" y="348"/>
                      <a:pt x="1783" y="428"/>
                      <a:pt x="1881" y="485"/>
                    </a:cubicBezTo>
                    <a:cubicBezTo>
                      <a:pt x="1884" y="487"/>
                      <a:pt x="1887" y="483"/>
                      <a:pt x="1885" y="481"/>
                    </a:cubicBezTo>
                    <a:cubicBezTo>
                      <a:pt x="1814" y="413"/>
                      <a:pt x="1723" y="348"/>
                      <a:pt x="1627" y="318"/>
                    </a:cubicBezTo>
                    <a:cubicBezTo>
                      <a:pt x="1637" y="317"/>
                      <a:pt x="1647" y="318"/>
                      <a:pt x="1657" y="318"/>
                    </a:cubicBezTo>
                    <a:cubicBezTo>
                      <a:pt x="1721" y="324"/>
                      <a:pt x="1775" y="349"/>
                      <a:pt x="1833" y="373"/>
                    </a:cubicBezTo>
                    <a:cubicBezTo>
                      <a:pt x="1919" y="408"/>
                      <a:pt x="2019" y="439"/>
                      <a:pt x="2086" y="362"/>
                    </a:cubicBezTo>
                    <a:cubicBezTo>
                      <a:pt x="2113" y="462"/>
                      <a:pt x="1953" y="500"/>
                      <a:pt x="1894" y="431"/>
                    </a:cubicBezTo>
                    <a:cubicBezTo>
                      <a:pt x="1892" y="429"/>
                      <a:pt x="1889" y="431"/>
                      <a:pt x="1891" y="433"/>
                    </a:cubicBezTo>
                    <a:cubicBezTo>
                      <a:pt x="1951" y="533"/>
                      <a:pt x="2146" y="464"/>
                      <a:pt x="2096" y="344"/>
                    </a:cubicBez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9050">
                <a:gradFill flip="none" rotWithShape="1">
                  <a:gsLst>
                    <a:gs pos="50000">
                      <a:srgbClr val="4D596E"/>
                    </a:gs>
                    <a:gs pos="16000">
                      <a:schemeClr val="bg1"/>
                    </a:gs>
                    <a:gs pos="87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glow rad="495300">
                  <a:srgbClr val="150A48">
                    <a:alpha val="25000"/>
                  </a:srgbClr>
                </a:glow>
                <a:outerShdw blurRad="228600"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7966301" y="5392631"/>
              <a:ext cx="26245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spc="3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【团子】请叫我天然萌 微博@团团团团团团团儿" panose="02010601040101010101" pitchFamily="2" charset="2"/>
                </a:rPr>
                <a:t>点击填写内容</a:t>
              </a:r>
              <a:endParaRPr lang="en-US" altLang="zh-CN" sz="3200" spc="3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【团子】请叫我天然萌 微博@团团团团团团团儿" panose="02010601040101010101" pitchFamily="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0426490"/>
      </p:ext>
    </p:extLst>
  </p:cSld>
  <p:clrMapOvr>
    <a:masterClrMapping/>
  </p:clrMapOvr>
  <p:transition spd="slow" advTm="662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95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19" y="163426"/>
            <a:ext cx="1444344" cy="160762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09863" y="736406"/>
            <a:ext cx="650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>
                    <a:alpha val="9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点击此处填写标题</a:t>
            </a:r>
            <a:endParaRPr lang="zh-CN" altLang="en-US" sz="2400" b="1" spc="300" dirty="0">
              <a:solidFill>
                <a:schemeClr val="bg1">
                  <a:alpha val="9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1418" y="655721"/>
            <a:ext cx="675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mpact" panose="020B0806030902050204" pitchFamily="34" charset="0"/>
              </a:rPr>
              <a:t>04</a:t>
            </a:r>
            <a:endParaRPr lang="zh-CN" altLang="en-US" sz="3600" dirty="0">
              <a:solidFill>
                <a:prstClr val="white">
                  <a:alpha val="80000"/>
                </a:prstClr>
              </a:solidFill>
              <a:effectLst>
                <a:outerShdw blurRad="76200" dist="38100" dir="2700000" algn="tl" rotWithShape="0">
                  <a:prstClr val="black">
                    <a:alpha val="35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2059724" y="1516547"/>
            <a:ext cx="1716643" cy="2954172"/>
          </a:xfrm>
          <a:custGeom>
            <a:avLst/>
            <a:gdLst>
              <a:gd name="connsiteX0" fmla="*/ 682831 w 1365662"/>
              <a:gd name="connsiteY0" fmla="*/ 0 h 2954172"/>
              <a:gd name="connsiteX1" fmla="*/ 1365662 w 1365662"/>
              <a:gd name="connsiteY1" fmla="*/ 843148 h 2954172"/>
              <a:gd name="connsiteX2" fmla="*/ 1365662 w 1365662"/>
              <a:gd name="connsiteY2" fmla="*/ 864566 h 2954172"/>
              <a:gd name="connsiteX3" fmla="*/ 1329138 w 1365662"/>
              <a:gd name="connsiteY3" fmla="*/ 886826 h 2954172"/>
              <a:gd name="connsiteX4" fmla="*/ 1049640 w 1365662"/>
              <a:gd name="connsiteY4" fmla="*/ 1477086 h 2954172"/>
              <a:gd name="connsiteX5" fmla="*/ 1329138 w 1365662"/>
              <a:gd name="connsiteY5" fmla="*/ 2067346 h 2954172"/>
              <a:gd name="connsiteX6" fmla="*/ 1365662 w 1365662"/>
              <a:gd name="connsiteY6" fmla="*/ 2089607 h 2954172"/>
              <a:gd name="connsiteX7" fmla="*/ 1365662 w 1365662"/>
              <a:gd name="connsiteY7" fmla="*/ 2111024 h 2954172"/>
              <a:gd name="connsiteX8" fmla="*/ 682831 w 1365662"/>
              <a:gd name="connsiteY8" fmla="*/ 2954172 h 2954172"/>
              <a:gd name="connsiteX9" fmla="*/ 0 w 1365662"/>
              <a:gd name="connsiteY9" fmla="*/ 2111024 h 2954172"/>
              <a:gd name="connsiteX10" fmla="*/ 0 w 1365662"/>
              <a:gd name="connsiteY10" fmla="*/ 2073797 h 2954172"/>
              <a:gd name="connsiteX11" fmla="*/ 36525 w 1365662"/>
              <a:gd name="connsiteY11" fmla="*/ 2051536 h 2954172"/>
              <a:gd name="connsiteX12" fmla="*/ 316022 w 1365662"/>
              <a:gd name="connsiteY12" fmla="*/ 1461276 h 2954172"/>
              <a:gd name="connsiteX13" fmla="*/ 36525 w 1365662"/>
              <a:gd name="connsiteY13" fmla="*/ 871016 h 2954172"/>
              <a:gd name="connsiteX14" fmla="*/ 0 w 1365662"/>
              <a:gd name="connsiteY14" fmla="*/ 848756 h 2954172"/>
              <a:gd name="connsiteX15" fmla="*/ 0 w 1365662"/>
              <a:gd name="connsiteY15" fmla="*/ 843148 h 295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65662" h="2954172">
                <a:moveTo>
                  <a:pt x="682831" y="0"/>
                </a:moveTo>
                <a:lnTo>
                  <a:pt x="1365662" y="843148"/>
                </a:lnTo>
                <a:lnTo>
                  <a:pt x="1365662" y="864566"/>
                </a:lnTo>
                <a:lnTo>
                  <a:pt x="1329138" y="886826"/>
                </a:lnTo>
                <a:cubicBezTo>
                  <a:pt x="1160509" y="1014747"/>
                  <a:pt x="1049640" y="1231379"/>
                  <a:pt x="1049640" y="1477086"/>
                </a:cubicBezTo>
                <a:cubicBezTo>
                  <a:pt x="1049640" y="1722794"/>
                  <a:pt x="1160509" y="1939425"/>
                  <a:pt x="1329138" y="2067346"/>
                </a:cubicBezTo>
                <a:lnTo>
                  <a:pt x="1365662" y="2089607"/>
                </a:lnTo>
                <a:lnTo>
                  <a:pt x="1365662" y="2111024"/>
                </a:lnTo>
                <a:lnTo>
                  <a:pt x="682831" y="2954172"/>
                </a:lnTo>
                <a:lnTo>
                  <a:pt x="0" y="2111024"/>
                </a:lnTo>
                <a:lnTo>
                  <a:pt x="0" y="2073797"/>
                </a:lnTo>
                <a:lnTo>
                  <a:pt x="36525" y="2051536"/>
                </a:lnTo>
                <a:cubicBezTo>
                  <a:pt x="205153" y="1923615"/>
                  <a:pt x="316022" y="1706984"/>
                  <a:pt x="316022" y="1461276"/>
                </a:cubicBezTo>
                <a:cubicBezTo>
                  <a:pt x="316022" y="1215569"/>
                  <a:pt x="205153" y="998937"/>
                  <a:pt x="36525" y="871016"/>
                </a:cubicBezTo>
                <a:lnTo>
                  <a:pt x="0" y="848756"/>
                </a:lnTo>
                <a:lnTo>
                  <a:pt x="0" y="843148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 w="92075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5622318" y="1516547"/>
            <a:ext cx="1716643" cy="2954172"/>
          </a:xfrm>
          <a:custGeom>
            <a:avLst/>
            <a:gdLst>
              <a:gd name="connsiteX0" fmla="*/ 682831 w 1365662"/>
              <a:gd name="connsiteY0" fmla="*/ 0 h 2954172"/>
              <a:gd name="connsiteX1" fmla="*/ 1365662 w 1365662"/>
              <a:gd name="connsiteY1" fmla="*/ 843148 h 2954172"/>
              <a:gd name="connsiteX2" fmla="*/ 1365662 w 1365662"/>
              <a:gd name="connsiteY2" fmla="*/ 864566 h 2954172"/>
              <a:gd name="connsiteX3" fmla="*/ 1329138 w 1365662"/>
              <a:gd name="connsiteY3" fmla="*/ 886826 h 2954172"/>
              <a:gd name="connsiteX4" fmla="*/ 1049640 w 1365662"/>
              <a:gd name="connsiteY4" fmla="*/ 1477086 h 2954172"/>
              <a:gd name="connsiteX5" fmla="*/ 1329138 w 1365662"/>
              <a:gd name="connsiteY5" fmla="*/ 2067346 h 2954172"/>
              <a:gd name="connsiteX6" fmla="*/ 1365662 w 1365662"/>
              <a:gd name="connsiteY6" fmla="*/ 2089607 h 2954172"/>
              <a:gd name="connsiteX7" fmla="*/ 1365662 w 1365662"/>
              <a:gd name="connsiteY7" fmla="*/ 2111024 h 2954172"/>
              <a:gd name="connsiteX8" fmla="*/ 682831 w 1365662"/>
              <a:gd name="connsiteY8" fmla="*/ 2954172 h 2954172"/>
              <a:gd name="connsiteX9" fmla="*/ 0 w 1365662"/>
              <a:gd name="connsiteY9" fmla="*/ 2111024 h 2954172"/>
              <a:gd name="connsiteX10" fmla="*/ 0 w 1365662"/>
              <a:gd name="connsiteY10" fmla="*/ 2073797 h 2954172"/>
              <a:gd name="connsiteX11" fmla="*/ 36525 w 1365662"/>
              <a:gd name="connsiteY11" fmla="*/ 2051536 h 2954172"/>
              <a:gd name="connsiteX12" fmla="*/ 316022 w 1365662"/>
              <a:gd name="connsiteY12" fmla="*/ 1461276 h 2954172"/>
              <a:gd name="connsiteX13" fmla="*/ 36525 w 1365662"/>
              <a:gd name="connsiteY13" fmla="*/ 871016 h 2954172"/>
              <a:gd name="connsiteX14" fmla="*/ 0 w 1365662"/>
              <a:gd name="connsiteY14" fmla="*/ 848756 h 2954172"/>
              <a:gd name="connsiteX15" fmla="*/ 0 w 1365662"/>
              <a:gd name="connsiteY15" fmla="*/ 843148 h 295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65662" h="2954172">
                <a:moveTo>
                  <a:pt x="682831" y="0"/>
                </a:moveTo>
                <a:lnTo>
                  <a:pt x="1365662" y="843148"/>
                </a:lnTo>
                <a:lnTo>
                  <a:pt x="1365662" y="864566"/>
                </a:lnTo>
                <a:lnTo>
                  <a:pt x="1329138" y="886826"/>
                </a:lnTo>
                <a:cubicBezTo>
                  <a:pt x="1160509" y="1014747"/>
                  <a:pt x="1049640" y="1231379"/>
                  <a:pt x="1049640" y="1477086"/>
                </a:cubicBezTo>
                <a:cubicBezTo>
                  <a:pt x="1049640" y="1722794"/>
                  <a:pt x="1160509" y="1939425"/>
                  <a:pt x="1329138" y="2067346"/>
                </a:cubicBezTo>
                <a:lnTo>
                  <a:pt x="1365662" y="2089607"/>
                </a:lnTo>
                <a:lnTo>
                  <a:pt x="1365662" y="2111024"/>
                </a:lnTo>
                <a:lnTo>
                  <a:pt x="682831" y="2954172"/>
                </a:lnTo>
                <a:lnTo>
                  <a:pt x="0" y="2111024"/>
                </a:lnTo>
                <a:lnTo>
                  <a:pt x="0" y="2073797"/>
                </a:lnTo>
                <a:lnTo>
                  <a:pt x="36525" y="2051536"/>
                </a:lnTo>
                <a:cubicBezTo>
                  <a:pt x="205153" y="1923615"/>
                  <a:pt x="316022" y="1706984"/>
                  <a:pt x="316022" y="1461276"/>
                </a:cubicBezTo>
                <a:cubicBezTo>
                  <a:pt x="316022" y="1215569"/>
                  <a:pt x="205153" y="998937"/>
                  <a:pt x="36525" y="871016"/>
                </a:cubicBezTo>
                <a:lnTo>
                  <a:pt x="0" y="848756"/>
                </a:lnTo>
                <a:lnTo>
                  <a:pt x="0" y="843148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 w="92075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9299211" y="1516547"/>
            <a:ext cx="1716643" cy="2954172"/>
          </a:xfrm>
          <a:custGeom>
            <a:avLst/>
            <a:gdLst>
              <a:gd name="connsiteX0" fmla="*/ 682831 w 1365662"/>
              <a:gd name="connsiteY0" fmla="*/ 0 h 2954172"/>
              <a:gd name="connsiteX1" fmla="*/ 1365662 w 1365662"/>
              <a:gd name="connsiteY1" fmla="*/ 843148 h 2954172"/>
              <a:gd name="connsiteX2" fmla="*/ 1365662 w 1365662"/>
              <a:gd name="connsiteY2" fmla="*/ 864566 h 2954172"/>
              <a:gd name="connsiteX3" fmla="*/ 1329138 w 1365662"/>
              <a:gd name="connsiteY3" fmla="*/ 886826 h 2954172"/>
              <a:gd name="connsiteX4" fmla="*/ 1049640 w 1365662"/>
              <a:gd name="connsiteY4" fmla="*/ 1477086 h 2954172"/>
              <a:gd name="connsiteX5" fmla="*/ 1329138 w 1365662"/>
              <a:gd name="connsiteY5" fmla="*/ 2067346 h 2954172"/>
              <a:gd name="connsiteX6" fmla="*/ 1365662 w 1365662"/>
              <a:gd name="connsiteY6" fmla="*/ 2089607 h 2954172"/>
              <a:gd name="connsiteX7" fmla="*/ 1365662 w 1365662"/>
              <a:gd name="connsiteY7" fmla="*/ 2111024 h 2954172"/>
              <a:gd name="connsiteX8" fmla="*/ 682831 w 1365662"/>
              <a:gd name="connsiteY8" fmla="*/ 2954172 h 2954172"/>
              <a:gd name="connsiteX9" fmla="*/ 0 w 1365662"/>
              <a:gd name="connsiteY9" fmla="*/ 2111024 h 2954172"/>
              <a:gd name="connsiteX10" fmla="*/ 0 w 1365662"/>
              <a:gd name="connsiteY10" fmla="*/ 2073797 h 2954172"/>
              <a:gd name="connsiteX11" fmla="*/ 36525 w 1365662"/>
              <a:gd name="connsiteY11" fmla="*/ 2051536 h 2954172"/>
              <a:gd name="connsiteX12" fmla="*/ 316022 w 1365662"/>
              <a:gd name="connsiteY12" fmla="*/ 1461276 h 2954172"/>
              <a:gd name="connsiteX13" fmla="*/ 36525 w 1365662"/>
              <a:gd name="connsiteY13" fmla="*/ 871016 h 2954172"/>
              <a:gd name="connsiteX14" fmla="*/ 0 w 1365662"/>
              <a:gd name="connsiteY14" fmla="*/ 848756 h 2954172"/>
              <a:gd name="connsiteX15" fmla="*/ 0 w 1365662"/>
              <a:gd name="connsiteY15" fmla="*/ 843148 h 295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65662" h="2954172">
                <a:moveTo>
                  <a:pt x="682831" y="0"/>
                </a:moveTo>
                <a:lnTo>
                  <a:pt x="1365662" y="843148"/>
                </a:lnTo>
                <a:lnTo>
                  <a:pt x="1365662" y="864566"/>
                </a:lnTo>
                <a:lnTo>
                  <a:pt x="1329138" y="886826"/>
                </a:lnTo>
                <a:cubicBezTo>
                  <a:pt x="1160509" y="1014747"/>
                  <a:pt x="1049640" y="1231379"/>
                  <a:pt x="1049640" y="1477086"/>
                </a:cubicBezTo>
                <a:cubicBezTo>
                  <a:pt x="1049640" y="1722794"/>
                  <a:pt x="1160509" y="1939425"/>
                  <a:pt x="1329138" y="2067346"/>
                </a:cubicBezTo>
                <a:lnTo>
                  <a:pt x="1365662" y="2089607"/>
                </a:lnTo>
                <a:lnTo>
                  <a:pt x="1365662" y="2111024"/>
                </a:lnTo>
                <a:lnTo>
                  <a:pt x="682831" y="2954172"/>
                </a:lnTo>
                <a:lnTo>
                  <a:pt x="0" y="2111024"/>
                </a:lnTo>
                <a:lnTo>
                  <a:pt x="0" y="2073797"/>
                </a:lnTo>
                <a:lnTo>
                  <a:pt x="36525" y="2051536"/>
                </a:lnTo>
                <a:cubicBezTo>
                  <a:pt x="205153" y="1923615"/>
                  <a:pt x="316022" y="1706984"/>
                  <a:pt x="316022" y="1461276"/>
                </a:cubicBezTo>
                <a:cubicBezTo>
                  <a:pt x="316022" y="1215569"/>
                  <a:pt x="205153" y="998937"/>
                  <a:pt x="36525" y="871016"/>
                </a:cubicBezTo>
                <a:lnTo>
                  <a:pt x="0" y="848756"/>
                </a:lnTo>
                <a:lnTo>
                  <a:pt x="0" y="843148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 w="92075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537251" y="2720450"/>
            <a:ext cx="799814" cy="533400"/>
            <a:chOff x="3640320" y="2952669"/>
            <a:chExt cx="799814" cy="533400"/>
          </a:xfrm>
        </p:grpSpPr>
        <p:sp>
          <p:nvSpPr>
            <p:cNvPr id="35" name="燕尾形 34"/>
            <p:cNvSpPr/>
            <p:nvPr/>
          </p:nvSpPr>
          <p:spPr>
            <a:xfrm>
              <a:off x="3844142" y="2952669"/>
              <a:ext cx="368300" cy="533400"/>
            </a:xfrm>
            <a:prstGeom prst="chevron">
              <a:avLst>
                <a:gd name="adj" fmla="val 65517"/>
              </a:avLst>
            </a:pr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燕尾形 35"/>
            <p:cNvSpPr/>
            <p:nvPr/>
          </p:nvSpPr>
          <p:spPr>
            <a:xfrm>
              <a:off x="4071834" y="2952669"/>
              <a:ext cx="368300" cy="533400"/>
            </a:xfrm>
            <a:prstGeom prst="chevron">
              <a:avLst>
                <a:gd name="adj" fmla="val 65517"/>
              </a:avLst>
            </a:pr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640320" y="3140926"/>
              <a:ext cx="126150" cy="126150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 w="1270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808224" y="3140926"/>
              <a:ext cx="126150" cy="126150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 w="1270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86137" y="2720450"/>
            <a:ext cx="798014" cy="533400"/>
            <a:chOff x="6935206" y="2952669"/>
            <a:chExt cx="798014" cy="533400"/>
          </a:xfrm>
        </p:grpSpPr>
        <p:sp>
          <p:nvSpPr>
            <p:cNvPr id="40" name="燕尾形 39"/>
            <p:cNvSpPr/>
            <p:nvPr/>
          </p:nvSpPr>
          <p:spPr>
            <a:xfrm>
              <a:off x="7137228" y="2952669"/>
              <a:ext cx="368300" cy="533400"/>
            </a:xfrm>
            <a:prstGeom prst="chevron">
              <a:avLst>
                <a:gd name="adj" fmla="val 65517"/>
              </a:avLst>
            </a:pr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>
              <a:off x="7364920" y="2952669"/>
              <a:ext cx="368300" cy="533400"/>
            </a:xfrm>
            <a:prstGeom prst="chevron">
              <a:avLst>
                <a:gd name="adj" fmla="val 65517"/>
              </a:avLst>
            </a:pr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6935206" y="3140926"/>
              <a:ext cx="126150" cy="126150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 w="1270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103110" y="3140926"/>
              <a:ext cx="126150" cy="126150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 w="1270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KSO_Shape"/>
          <p:cNvSpPr>
            <a:spLocks/>
          </p:cNvSpPr>
          <p:nvPr/>
        </p:nvSpPr>
        <p:spPr bwMode="auto">
          <a:xfrm>
            <a:off x="961418" y="2637301"/>
            <a:ext cx="1146792" cy="668962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9050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4618459" y="2551474"/>
            <a:ext cx="1146792" cy="716745"/>
          </a:xfrm>
          <a:custGeom>
            <a:avLst/>
            <a:gdLst>
              <a:gd name="T0" fmla="*/ 2147483646 w 312"/>
              <a:gd name="T1" fmla="*/ 2147483646 h 195"/>
              <a:gd name="T2" fmla="*/ 2147483646 w 312"/>
              <a:gd name="T3" fmla="*/ 2147483646 h 195"/>
              <a:gd name="T4" fmla="*/ 2147483646 w 312"/>
              <a:gd name="T5" fmla="*/ 2147483646 h 195"/>
              <a:gd name="T6" fmla="*/ 2147483646 w 312"/>
              <a:gd name="T7" fmla="*/ 2147483646 h 195"/>
              <a:gd name="T8" fmla="*/ 2147483646 w 312"/>
              <a:gd name="T9" fmla="*/ 2147483646 h 195"/>
              <a:gd name="T10" fmla="*/ 2147483646 w 312"/>
              <a:gd name="T11" fmla="*/ 2147483646 h 195"/>
              <a:gd name="T12" fmla="*/ 2147483646 w 312"/>
              <a:gd name="T13" fmla="*/ 2147483646 h 195"/>
              <a:gd name="T14" fmla="*/ 2147483646 w 312"/>
              <a:gd name="T15" fmla="*/ 2147483646 h 195"/>
              <a:gd name="T16" fmla="*/ 2147483646 w 312"/>
              <a:gd name="T17" fmla="*/ 2147483646 h 195"/>
              <a:gd name="T18" fmla="*/ 2147483646 w 312"/>
              <a:gd name="T19" fmla="*/ 2147483646 h 195"/>
              <a:gd name="T20" fmla="*/ 2147483646 w 312"/>
              <a:gd name="T21" fmla="*/ 2147483646 h 195"/>
              <a:gd name="T22" fmla="*/ 2147483646 w 312"/>
              <a:gd name="T23" fmla="*/ 2147483646 h 195"/>
              <a:gd name="T24" fmla="*/ 2147483646 w 312"/>
              <a:gd name="T25" fmla="*/ 2147483646 h 195"/>
              <a:gd name="T26" fmla="*/ 2147483646 w 312"/>
              <a:gd name="T27" fmla="*/ 2147483646 h 195"/>
              <a:gd name="T28" fmla="*/ 2147483646 w 312"/>
              <a:gd name="T29" fmla="*/ 2147483646 h 195"/>
              <a:gd name="T30" fmla="*/ 2147483646 w 312"/>
              <a:gd name="T31" fmla="*/ 2147483646 h 195"/>
              <a:gd name="T32" fmla="*/ 2147483646 w 312"/>
              <a:gd name="T33" fmla="*/ 2147483646 h 195"/>
              <a:gd name="T34" fmla="*/ 2147483646 w 312"/>
              <a:gd name="T35" fmla="*/ 2147483646 h 195"/>
              <a:gd name="T36" fmla="*/ 2147483646 w 312"/>
              <a:gd name="T37" fmla="*/ 2147483646 h 195"/>
              <a:gd name="T38" fmla="*/ 2147483646 w 312"/>
              <a:gd name="T39" fmla="*/ 2147483646 h 195"/>
              <a:gd name="T40" fmla="*/ 2147483646 w 312"/>
              <a:gd name="T41" fmla="*/ 2147483646 h 195"/>
              <a:gd name="T42" fmla="*/ 2147483646 w 312"/>
              <a:gd name="T43" fmla="*/ 2147483646 h 195"/>
              <a:gd name="T44" fmla="*/ 2147483646 w 312"/>
              <a:gd name="T45" fmla="*/ 2147483646 h 195"/>
              <a:gd name="T46" fmla="*/ 2147483646 w 312"/>
              <a:gd name="T47" fmla="*/ 2147483646 h 195"/>
              <a:gd name="T48" fmla="*/ 2147483646 w 312"/>
              <a:gd name="T49" fmla="*/ 2147483646 h 195"/>
              <a:gd name="T50" fmla="*/ 2147483646 w 312"/>
              <a:gd name="T51" fmla="*/ 2147483646 h 195"/>
              <a:gd name="T52" fmla="*/ 2147483646 w 312"/>
              <a:gd name="T53" fmla="*/ 2147483646 h 195"/>
              <a:gd name="T54" fmla="*/ 2147483646 w 312"/>
              <a:gd name="T55" fmla="*/ 2147483646 h 195"/>
              <a:gd name="T56" fmla="*/ 2147483646 w 312"/>
              <a:gd name="T57" fmla="*/ 2147483646 h 195"/>
              <a:gd name="T58" fmla="*/ 2147483646 w 312"/>
              <a:gd name="T59" fmla="*/ 2147483646 h 195"/>
              <a:gd name="T60" fmla="*/ 2147483646 w 312"/>
              <a:gd name="T61" fmla="*/ 2147483646 h 195"/>
              <a:gd name="T62" fmla="*/ 2147483646 w 312"/>
              <a:gd name="T63" fmla="*/ 2147483646 h 1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12" h="195">
                <a:moveTo>
                  <a:pt x="55" y="152"/>
                </a:moveTo>
                <a:cubicBezTo>
                  <a:pt x="55" y="145"/>
                  <a:pt x="50" y="140"/>
                  <a:pt x="43" y="140"/>
                </a:cubicBezTo>
                <a:cubicBezTo>
                  <a:pt x="37" y="140"/>
                  <a:pt x="32" y="145"/>
                  <a:pt x="32" y="152"/>
                </a:cubicBezTo>
                <a:cubicBezTo>
                  <a:pt x="32" y="158"/>
                  <a:pt x="37" y="163"/>
                  <a:pt x="43" y="163"/>
                </a:cubicBezTo>
                <a:cubicBezTo>
                  <a:pt x="50" y="163"/>
                  <a:pt x="55" y="158"/>
                  <a:pt x="55" y="152"/>
                </a:cubicBezTo>
                <a:close/>
                <a:moveTo>
                  <a:pt x="25" y="113"/>
                </a:moveTo>
                <a:cubicBezTo>
                  <a:pt x="29" y="116"/>
                  <a:pt x="33" y="120"/>
                  <a:pt x="37" y="124"/>
                </a:cubicBezTo>
                <a:cubicBezTo>
                  <a:pt x="24" y="127"/>
                  <a:pt x="15" y="138"/>
                  <a:pt x="15" y="152"/>
                </a:cubicBezTo>
                <a:cubicBezTo>
                  <a:pt x="15" y="167"/>
                  <a:pt x="28" y="180"/>
                  <a:pt x="43" y="180"/>
                </a:cubicBezTo>
                <a:cubicBezTo>
                  <a:pt x="57" y="180"/>
                  <a:pt x="69" y="169"/>
                  <a:pt x="71" y="156"/>
                </a:cubicBezTo>
                <a:cubicBezTo>
                  <a:pt x="75" y="159"/>
                  <a:pt x="79" y="163"/>
                  <a:pt x="83" y="167"/>
                </a:cubicBezTo>
                <a:cubicBezTo>
                  <a:pt x="77" y="183"/>
                  <a:pt x="62" y="195"/>
                  <a:pt x="43" y="195"/>
                </a:cubicBezTo>
                <a:cubicBezTo>
                  <a:pt x="20" y="195"/>
                  <a:pt x="0" y="175"/>
                  <a:pt x="0" y="152"/>
                </a:cubicBezTo>
                <a:cubicBezTo>
                  <a:pt x="0" y="134"/>
                  <a:pt x="10" y="120"/>
                  <a:pt x="25" y="113"/>
                </a:cubicBezTo>
                <a:close/>
                <a:moveTo>
                  <a:pt x="101" y="168"/>
                </a:moveTo>
                <a:cubicBezTo>
                  <a:pt x="155" y="168"/>
                  <a:pt x="215" y="168"/>
                  <a:pt x="215" y="168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5" y="133"/>
                  <a:pt x="224" y="117"/>
                  <a:pt x="238" y="107"/>
                </a:cubicBezTo>
                <a:cubicBezTo>
                  <a:pt x="243" y="117"/>
                  <a:pt x="243" y="117"/>
                  <a:pt x="243" y="117"/>
                </a:cubicBezTo>
                <a:cubicBezTo>
                  <a:pt x="233" y="125"/>
                  <a:pt x="226" y="137"/>
                  <a:pt x="226" y="152"/>
                </a:cubicBezTo>
                <a:cubicBezTo>
                  <a:pt x="226" y="175"/>
                  <a:pt x="245" y="195"/>
                  <a:pt x="269" y="195"/>
                </a:cubicBezTo>
                <a:cubicBezTo>
                  <a:pt x="293" y="195"/>
                  <a:pt x="312" y="175"/>
                  <a:pt x="312" y="152"/>
                </a:cubicBezTo>
                <a:cubicBezTo>
                  <a:pt x="312" y="128"/>
                  <a:pt x="293" y="109"/>
                  <a:pt x="269" y="109"/>
                </a:cubicBezTo>
                <a:cubicBezTo>
                  <a:pt x="263" y="109"/>
                  <a:pt x="258" y="110"/>
                  <a:pt x="253" y="111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54" y="99"/>
                  <a:pt x="261" y="97"/>
                  <a:pt x="269" y="97"/>
                </a:cubicBezTo>
                <a:cubicBezTo>
                  <a:pt x="275" y="97"/>
                  <a:pt x="281" y="98"/>
                  <a:pt x="286" y="100"/>
                </a:cubicBezTo>
                <a:cubicBezTo>
                  <a:pt x="285" y="81"/>
                  <a:pt x="252" y="57"/>
                  <a:pt x="212" y="20"/>
                </a:cubicBezTo>
                <a:cubicBezTo>
                  <a:pt x="212" y="20"/>
                  <a:pt x="196" y="32"/>
                  <a:pt x="191" y="48"/>
                </a:cubicBezTo>
                <a:cubicBezTo>
                  <a:pt x="187" y="63"/>
                  <a:pt x="191" y="72"/>
                  <a:pt x="203" y="10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181" y="145"/>
                  <a:pt x="171" y="143"/>
                  <a:pt x="148" y="143"/>
                </a:cubicBezTo>
                <a:cubicBezTo>
                  <a:pt x="139" y="135"/>
                  <a:pt x="131" y="128"/>
                  <a:pt x="124" y="121"/>
                </a:cubicBezTo>
                <a:cubicBezTo>
                  <a:pt x="1" y="60"/>
                  <a:pt x="1" y="60"/>
                  <a:pt x="1" y="60"/>
                </a:cubicBezTo>
                <a:cubicBezTo>
                  <a:pt x="7" y="86"/>
                  <a:pt x="35" y="105"/>
                  <a:pt x="101" y="168"/>
                </a:cubicBezTo>
                <a:close/>
                <a:moveTo>
                  <a:pt x="251" y="130"/>
                </a:moveTo>
                <a:cubicBezTo>
                  <a:pt x="259" y="146"/>
                  <a:pt x="259" y="146"/>
                  <a:pt x="259" y="146"/>
                </a:cubicBezTo>
                <a:cubicBezTo>
                  <a:pt x="258" y="147"/>
                  <a:pt x="258" y="149"/>
                  <a:pt x="258" y="152"/>
                </a:cubicBezTo>
                <a:cubicBezTo>
                  <a:pt x="258" y="158"/>
                  <a:pt x="263" y="163"/>
                  <a:pt x="269" y="163"/>
                </a:cubicBezTo>
                <a:cubicBezTo>
                  <a:pt x="275" y="163"/>
                  <a:pt x="280" y="158"/>
                  <a:pt x="280" y="152"/>
                </a:cubicBezTo>
                <a:cubicBezTo>
                  <a:pt x="280" y="145"/>
                  <a:pt x="275" y="140"/>
                  <a:pt x="269" y="140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4"/>
                  <a:pt x="266" y="123"/>
                  <a:pt x="269" y="123"/>
                </a:cubicBezTo>
                <a:cubicBezTo>
                  <a:pt x="284" y="123"/>
                  <a:pt x="297" y="136"/>
                  <a:pt x="297" y="152"/>
                </a:cubicBezTo>
                <a:cubicBezTo>
                  <a:pt x="297" y="167"/>
                  <a:pt x="284" y="180"/>
                  <a:pt x="269" y="180"/>
                </a:cubicBezTo>
                <a:cubicBezTo>
                  <a:pt x="253" y="180"/>
                  <a:pt x="241" y="167"/>
                  <a:pt x="241" y="152"/>
                </a:cubicBezTo>
                <a:cubicBezTo>
                  <a:pt x="241" y="143"/>
                  <a:pt x="245" y="135"/>
                  <a:pt x="251" y="130"/>
                </a:cubicBezTo>
                <a:close/>
                <a:moveTo>
                  <a:pt x="122" y="107"/>
                </a:moveTo>
                <a:cubicBezTo>
                  <a:pt x="11" y="53"/>
                  <a:pt x="11" y="53"/>
                  <a:pt x="1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8" y="53"/>
                  <a:pt x="112" y="51"/>
                  <a:pt x="115" y="47"/>
                </a:cubicBezTo>
                <a:cubicBezTo>
                  <a:pt x="130" y="49"/>
                  <a:pt x="145" y="62"/>
                  <a:pt x="135" y="84"/>
                </a:cubicBezTo>
                <a:lnTo>
                  <a:pt x="122" y="107"/>
                </a:lnTo>
                <a:close/>
                <a:moveTo>
                  <a:pt x="190" y="26"/>
                </a:moveTo>
                <a:cubicBezTo>
                  <a:pt x="187" y="19"/>
                  <a:pt x="187" y="19"/>
                  <a:pt x="187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0" y="19"/>
                  <a:pt x="157" y="17"/>
                  <a:pt x="157" y="14"/>
                </a:cubicBezTo>
                <a:cubicBezTo>
                  <a:pt x="157" y="10"/>
                  <a:pt x="160" y="8"/>
                  <a:pt x="163" y="8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6"/>
                  <a:pt x="185" y="3"/>
                  <a:pt x="187" y="2"/>
                </a:cubicBezTo>
                <a:cubicBezTo>
                  <a:pt x="191" y="0"/>
                  <a:pt x="196" y="1"/>
                  <a:pt x="198" y="5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200" y="15"/>
                  <a:pt x="195" y="20"/>
                  <a:pt x="190" y="26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9050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8220128" y="2682759"/>
            <a:ext cx="1146792" cy="521790"/>
          </a:xfrm>
          <a:custGeom>
            <a:avLst/>
            <a:gdLst>
              <a:gd name="T0" fmla="*/ 2147483646 w 380"/>
              <a:gd name="T1" fmla="*/ 2147483646 h 173"/>
              <a:gd name="T2" fmla="*/ 2147483646 w 380"/>
              <a:gd name="T3" fmla="*/ 2147483646 h 173"/>
              <a:gd name="T4" fmla="*/ 2147483646 w 380"/>
              <a:gd name="T5" fmla="*/ 2147483646 h 173"/>
              <a:gd name="T6" fmla="*/ 2147483646 w 380"/>
              <a:gd name="T7" fmla="*/ 2147483646 h 173"/>
              <a:gd name="T8" fmla="*/ 2147483646 w 380"/>
              <a:gd name="T9" fmla="*/ 2147483646 h 173"/>
              <a:gd name="T10" fmla="*/ 2147483646 w 380"/>
              <a:gd name="T11" fmla="*/ 2147483646 h 173"/>
              <a:gd name="T12" fmla="*/ 2147483646 w 380"/>
              <a:gd name="T13" fmla="*/ 2147483646 h 173"/>
              <a:gd name="T14" fmla="*/ 2147483646 w 380"/>
              <a:gd name="T15" fmla="*/ 2147483646 h 173"/>
              <a:gd name="T16" fmla="*/ 2147483646 w 380"/>
              <a:gd name="T17" fmla="*/ 2147483646 h 173"/>
              <a:gd name="T18" fmla="*/ 2147483646 w 380"/>
              <a:gd name="T19" fmla="*/ 2147483646 h 173"/>
              <a:gd name="T20" fmla="*/ 2147483646 w 380"/>
              <a:gd name="T21" fmla="*/ 2147483646 h 173"/>
              <a:gd name="T22" fmla="*/ 2147483646 w 380"/>
              <a:gd name="T23" fmla="*/ 2147483646 h 173"/>
              <a:gd name="T24" fmla="*/ 2147483646 w 380"/>
              <a:gd name="T25" fmla="*/ 2147483646 h 173"/>
              <a:gd name="T26" fmla="*/ 2147483646 w 380"/>
              <a:gd name="T27" fmla="*/ 2147483646 h 173"/>
              <a:gd name="T28" fmla="*/ 2147483646 w 380"/>
              <a:gd name="T29" fmla="*/ 2147483646 h 173"/>
              <a:gd name="T30" fmla="*/ 2147483646 w 380"/>
              <a:gd name="T31" fmla="*/ 2147483646 h 173"/>
              <a:gd name="T32" fmla="*/ 2147483646 w 380"/>
              <a:gd name="T33" fmla="*/ 2147483646 h 173"/>
              <a:gd name="T34" fmla="*/ 2147483646 w 380"/>
              <a:gd name="T35" fmla="*/ 2147483646 h 173"/>
              <a:gd name="T36" fmla="*/ 2147483646 w 380"/>
              <a:gd name="T37" fmla="*/ 2147483646 h 173"/>
              <a:gd name="T38" fmla="*/ 2147483646 w 380"/>
              <a:gd name="T39" fmla="*/ 2147483646 h 173"/>
              <a:gd name="T40" fmla="*/ 2147483646 w 380"/>
              <a:gd name="T41" fmla="*/ 2147483646 h 173"/>
              <a:gd name="T42" fmla="*/ 2147483646 w 380"/>
              <a:gd name="T43" fmla="*/ 2147483646 h 173"/>
              <a:gd name="T44" fmla="*/ 2147483646 w 380"/>
              <a:gd name="T45" fmla="*/ 2147483646 h 173"/>
              <a:gd name="T46" fmla="*/ 2147483646 w 380"/>
              <a:gd name="T47" fmla="*/ 2147483646 h 173"/>
              <a:gd name="T48" fmla="*/ 2147483646 w 380"/>
              <a:gd name="T49" fmla="*/ 2147483646 h 173"/>
              <a:gd name="T50" fmla="*/ 2147483646 w 380"/>
              <a:gd name="T51" fmla="*/ 2147483646 h 173"/>
              <a:gd name="T52" fmla="*/ 2147483646 w 380"/>
              <a:gd name="T53" fmla="*/ 2147483646 h 173"/>
              <a:gd name="T54" fmla="*/ 2147483646 w 380"/>
              <a:gd name="T55" fmla="*/ 2147483646 h 173"/>
              <a:gd name="T56" fmla="*/ 2147483646 w 380"/>
              <a:gd name="T57" fmla="*/ 2147483646 h 173"/>
              <a:gd name="T58" fmla="*/ 2147483646 w 380"/>
              <a:gd name="T59" fmla="*/ 2147483646 h 173"/>
              <a:gd name="T60" fmla="*/ 2147483646 w 380"/>
              <a:gd name="T61" fmla="*/ 2147483646 h 173"/>
              <a:gd name="T62" fmla="*/ 0 w 380"/>
              <a:gd name="T63" fmla="*/ 2147483646 h 173"/>
              <a:gd name="T64" fmla="*/ 2147483646 w 380"/>
              <a:gd name="T65" fmla="*/ 2147483646 h 173"/>
              <a:gd name="T66" fmla="*/ 2147483646 w 380"/>
              <a:gd name="T67" fmla="*/ 2147483646 h 173"/>
              <a:gd name="T68" fmla="*/ 2147483646 w 380"/>
              <a:gd name="T69" fmla="*/ 2147483646 h 173"/>
              <a:gd name="T70" fmla="*/ 2147483646 w 380"/>
              <a:gd name="T71" fmla="*/ 0 h 173"/>
              <a:gd name="T72" fmla="*/ 2147483646 w 380"/>
              <a:gd name="T73" fmla="*/ 2147483646 h 173"/>
              <a:gd name="T74" fmla="*/ 2147483646 w 380"/>
              <a:gd name="T75" fmla="*/ 2147483646 h 173"/>
              <a:gd name="T76" fmla="*/ 2147483646 w 380"/>
              <a:gd name="T77" fmla="*/ 2147483646 h 173"/>
              <a:gd name="T78" fmla="*/ 2147483646 w 380"/>
              <a:gd name="T79" fmla="*/ 2147483646 h 173"/>
              <a:gd name="T80" fmla="*/ 2147483646 w 380"/>
              <a:gd name="T81" fmla="*/ 2147483646 h 173"/>
              <a:gd name="T82" fmla="*/ 2147483646 w 380"/>
              <a:gd name="T83" fmla="*/ 2147483646 h 173"/>
              <a:gd name="T84" fmla="*/ 2147483646 w 380"/>
              <a:gd name="T85" fmla="*/ 2147483646 h 173"/>
              <a:gd name="T86" fmla="*/ 2147483646 w 380"/>
              <a:gd name="T87" fmla="*/ 2147483646 h 173"/>
              <a:gd name="T88" fmla="*/ 2147483646 w 380"/>
              <a:gd name="T89" fmla="*/ 2147483646 h 173"/>
              <a:gd name="T90" fmla="*/ 2147483646 w 380"/>
              <a:gd name="T91" fmla="*/ 2147483646 h 173"/>
              <a:gd name="T92" fmla="*/ 2147483646 w 380"/>
              <a:gd name="T93" fmla="*/ 2147483646 h 173"/>
              <a:gd name="T94" fmla="*/ 2147483646 w 380"/>
              <a:gd name="T95" fmla="*/ 2147483646 h 173"/>
              <a:gd name="T96" fmla="*/ 2147483646 w 380"/>
              <a:gd name="T97" fmla="*/ 2147483646 h 173"/>
              <a:gd name="T98" fmla="*/ 2147483646 w 380"/>
              <a:gd name="T99" fmla="*/ 2147483646 h 173"/>
              <a:gd name="T100" fmla="*/ 2147483646 w 380"/>
              <a:gd name="T101" fmla="*/ 2147483646 h 173"/>
              <a:gd name="T102" fmla="*/ 2147483646 w 380"/>
              <a:gd name="T103" fmla="*/ 2147483646 h 173"/>
              <a:gd name="T104" fmla="*/ 2147483646 w 380"/>
              <a:gd name="T105" fmla="*/ 2147483646 h 173"/>
              <a:gd name="T106" fmla="*/ 2147483646 w 380"/>
              <a:gd name="T107" fmla="*/ 2147483646 h 173"/>
              <a:gd name="T108" fmla="*/ 2147483646 w 380"/>
              <a:gd name="T109" fmla="*/ 2147483646 h 173"/>
              <a:gd name="T110" fmla="*/ 2147483646 w 380"/>
              <a:gd name="T111" fmla="*/ 2147483646 h 1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9050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1089699" y="4537522"/>
            <a:ext cx="845361" cy="493127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9050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KSO_Shape"/>
          <p:cNvSpPr>
            <a:spLocks/>
          </p:cNvSpPr>
          <p:nvPr/>
        </p:nvSpPr>
        <p:spPr bwMode="auto">
          <a:xfrm>
            <a:off x="4796917" y="4502299"/>
            <a:ext cx="845360" cy="528350"/>
          </a:xfrm>
          <a:custGeom>
            <a:avLst/>
            <a:gdLst>
              <a:gd name="T0" fmla="*/ 2147483646 w 312"/>
              <a:gd name="T1" fmla="*/ 2147483646 h 195"/>
              <a:gd name="T2" fmla="*/ 2147483646 w 312"/>
              <a:gd name="T3" fmla="*/ 2147483646 h 195"/>
              <a:gd name="T4" fmla="*/ 2147483646 w 312"/>
              <a:gd name="T5" fmla="*/ 2147483646 h 195"/>
              <a:gd name="T6" fmla="*/ 2147483646 w 312"/>
              <a:gd name="T7" fmla="*/ 2147483646 h 195"/>
              <a:gd name="T8" fmla="*/ 2147483646 w 312"/>
              <a:gd name="T9" fmla="*/ 2147483646 h 195"/>
              <a:gd name="T10" fmla="*/ 2147483646 w 312"/>
              <a:gd name="T11" fmla="*/ 2147483646 h 195"/>
              <a:gd name="T12" fmla="*/ 2147483646 w 312"/>
              <a:gd name="T13" fmla="*/ 2147483646 h 195"/>
              <a:gd name="T14" fmla="*/ 2147483646 w 312"/>
              <a:gd name="T15" fmla="*/ 2147483646 h 195"/>
              <a:gd name="T16" fmla="*/ 2147483646 w 312"/>
              <a:gd name="T17" fmla="*/ 2147483646 h 195"/>
              <a:gd name="T18" fmla="*/ 2147483646 w 312"/>
              <a:gd name="T19" fmla="*/ 2147483646 h 195"/>
              <a:gd name="T20" fmla="*/ 2147483646 w 312"/>
              <a:gd name="T21" fmla="*/ 2147483646 h 195"/>
              <a:gd name="T22" fmla="*/ 2147483646 w 312"/>
              <a:gd name="T23" fmla="*/ 2147483646 h 195"/>
              <a:gd name="T24" fmla="*/ 2147483646 w 312"/>
              <a:gd name="T25" fmla="*/ 2147483646 h 195"/>
              <a:gd name="T26" fmla="*/ 2147483646 w 312"/>
              <a:gd name="T27" fmla="*/ 2147483646 h 195"/>
              <a:gd name="T28" fmla="*/ 2147483646 w 312"/>
              <a:gd name="T29" fmla="*/ 2147483646 h 195"/>
              <a:gd name="T30" fmla="*/ 2147483646 w 312"/>
              <a:gd name="T31" fmla="*/ 2147483646 h 195"/>
              <a:gd name="T32" fmla="*/ 2147483646 w 312"/>
              <a:gd name="T33" fmla="*/ 2147483646 h 195"/>
              <a:gd name="T34" fmla="*/ 2147483646 w 312"/>
              <a:gd name="T35" fmla="*/ 2147483646 h 195"/>
              <a:gd name="T36" fmla="*/ 2147483646 w 312"/>
              <a:gd name="T37" fmla="*/ 2147483646 h 195"/>
              <a:gd name="T38" fmla="*/ 2147483646 w 312"/>
              <a:gd name="T39" fmla="*/ 2147483646 h 195"/>
              <a:gd name="T40" fmla="*/ 2147483646 w 312"/>
              <a:gd name="T41" fmla="*/ 2147483646 h 195"/>
              <a:gd name="T42" fmla="*/ 2147483646 w 312"/>
              <a:gd name="T43" fmla="*/ 2147483646 h 195"/>
              <a:gd name="T44" fmla="*/ 2147483646 w 312"/>
              <a:gd name="T45" fmla="*/ 2147483646 h 195"/>
              <a:gd name="T46" fmla="*/ 2147483646 w 312"/>
              <a:gd name="T47" fmla="*/ 2147483646 h 195"/>
              <a:gd name="T48" fmla="*/ 2147483646 w 312"/>
              <a:gd name="T49" fmla="*/ 2147483646 h 195"/>
              <a:gd name="T50" fmla="*/ 2147483646 w 312"/>
              <a:gd name="T51" fmla="*/ 2147483646 h 195"/>
              <a:gd name="T52" fmla="*/ 2147483646 w 312"/>
              <a:gd name="T53" fmla="*/ 2147483646 h 195"/>
              <a:gd name="T54" fmla="*/ 2147483646 w 312"/>
              <a:gd name="T55" fmla="*/ 2147483646 h 195"/>
              <a:gd name="T56" fmla="*/ 2147483646 w 312"/>
              <a:gd name="T57" fmla="*/ 2147483646 h 195"/>
              <a:gd name="T58" fmla="*/ 2147483646 w 312"/>
              <a:gd name="T59" fmla="*/ 2147483646 h 195"/>
              <a:gd name="T60" fmla="*/ 2147483646 w 312"/>
              <a:gd name="T61" fmla="*/ 2147483646 h 195"/>
              <a:gd name="T62" fmla="*/ 2147483646 w 312"/>
              <a:gd name="T63" fmla="*/ 2147483646 h 1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12" h="195">
                <a:moveTo>
                  <a:pt x="55" y="152"/>
                </a:moveTo>
                <a:cubicBezTo>
                  <a:pt x="55" y="145"/>
                  <a:pt x="50" y="140"/>
                  <a:pt x="43" y="140"/>
                </a:cubicBezTo>
                <a:cubicBezTo>
                  <a:pt x="37" y="140"/>
                  <a:pt x="32" y="145"/>
                  <a:pt x="32" y="152"/>
                </a:cubicBezTo>
                <a:cubicBezTo>
                  <a:pt x="32" y="158"/>
                  <a:pt x="37" y="163"/>
                  <a:pt x="43" y="163"/>
                </a:cubicBezTo>
                <a:cubicBezTo>
                  <a:pt x="50" y="163"/>
                  <a:pt x="55" y="158"/>
                  <a:pt x="55" y="152"/>
                </a:cubicBezTo>
                <a:close/>
                <a:moveTo>
                  <a:pt x="25" y="113"/>
                </a:moveTo>
                <a:cubicBezTo>
                  <a:pt x="29" y="116"/>
                  <a:pt x="33" y="120"/>
                  <a:pt x="37" y="124"/>
                </a:cubicBezTo>
                <a:cubicBezTo>
                  <a:pt x="24" y="127"/>
                  <a:pt x="15" y="138"/>
                  <a:pt x="15" y="152"/>
                </a:cubicBezTo>
                <a:cubicBezTo>
                  <a:pt x="15" y="167"/>
                  <a:pt x="28" y="180"/>
                  <a:pt x="43" y="180"/>
                </a:cubicBezTo>
                <a:cubicBezTo>
                  <a:pt x="57" y="180"/>
                  <a:pt x="69" y="169"/>
                  <a:pt x="71" y="156"/>
                </a:cubicBezTo>
                <a:cubicBezTo>
                  <a:pt x="75" y="159"/>
                  <a:pt x="79" y="163"/>
                  <a:pt x="83" y="167"/>
                </a:cubicBezTo>
                <a:cubicBezTo>
                  <a:pt x="77" y="183"/>
                  <a:pt x="62" y="195"/>
                  <a:pt x="43" y="195"/>
                </a:cubicBezTo>
                <a:cubicBezTo>
                  <a:pt x="20" y="195"/>
                  <a:pt x="0" y="175"/>
                  <a:pt x="0" y="152"/>
                </a:cubicBezTo>
                <a:cubicBezTo>
                  <a:pt x="0" y="134"/>
                  <a:pt x="10" y="120"/>
                  <a:pt x="25" y="113"/>
                </a:cubicBezTo>
                <a:close/>
                <a:moveTo>
                  <a:pt x="101" y="168"/>
                </a:moveTo>
                <a:cubicBezTo>
                  <a:pt x="155" y="168"/>
                  <a:pt x="215" y="168"/>
                  <a:pt x="215" y="168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5" y="133"/>
                  <a:pt x="224" y="117"/>
                  <a:pt x="238" y="107"/>
                </a:cubicBezTo>
                <a:cubicBezTo>
                  <a:pt x="243" y="117"/>
                  <a:pt x="243" y="117"/>
                  <a:pt x="243" y="117"/>
                </a:cubicBezTo>
                <a:cubicBezTo>
                  <a:pt x="233" y="125"/>
                  <a:pt x="226" y="137"/>
                  <a:pt x="226" y="152"/>
                </a:cubicBezTo>
                <a:cubicBezTo>
                  <a:pt x="226" y="175"/>
                  <a:pt x="245" y="195"/>
                  <a:pt x="269" y="195"/>
                </a:cubicBezTo>
                <a:cubicBezTo>
                  <a:pt x="293" y="195"/>
                  <a:pt x="312" y="175"/>
                  <a:pt x="312" y="152"/>
                </a:cubicBezTo>
                <a:cubicBezTo>
                  <a:pt x="312" y="128"/>
                  <a:pt x="293" y="109"/>
                  <a:pt x="269" y="109"/>
                </a:cubicBezTo>
                <a:cubicBezTo>
                  <a:pt x="263" y="109"/>
                  <a:pt x="258" y="110"/>
                  <a:pt x="253" y="111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54" y="99"/>
                  <a:pt x="261" y="97"/>
                  <a:pt x="269" y="97"/>
                </a:cubicBezTo>
                <a:cubicBezTo>
                  <a:pt x="275" y="97"/>
                  <a:pt x="281" y="98"/>
                  <a:pt x="286" y="100"/>
                </a:cubicBezTo>
                <a:cubicBezTo>
                  <a:pt x="285" y="81"/>
                  <a:pt x="252" y="57"/>
                  <a:pt x="212" y="20"/>
                </a:cubicBezTo>
                <a:cubicBezTo>
                  <a:pt x="212" y="20"/>
                  <a:pt x="196" y="32"/>
                  <a:pt x="191" y="48"/>
                </a:cubicBezTo>
                <a:cubicBezTo>
                  <a:pt x="187" y="63"/>
                  <a:pt x="191" y="72"/>
                  <a:pt x="203" y="10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181" y="145"/>
                  <a:pt x="171" y="143"/>
                  <a:pt x="148" y="143"/>
                </a:cubicBezTo>
                <a:cubicBezTo>
                  <a:pt x="139" y="135"/>
                  <a:pt x="131" y="128"/>
                  <a:pt x="124" y="121"/>
                </a:cubicBezTo>
                <a:cubicBezTo>
                  <a:pt x="1" y="60"/>
                  <a:pt x="1" y="60"/>
                  <a:pt x="1" y="60"/>
                </a:cubicBezTo>
                <a:cubicBezTo>
                  <a:pt x="7" y="86"/>
                  <a:pt x="35" y="105"/>
                  <a:pt x="101" y="168"/>
                </a:cubicBezTo>
                <a:close/>
                <a:moveTo>
                  <a:pt x="251" y="130"/>
                </a:moveTo>
                <a:cubicBezTo>
                  <a:pt x="259" y="146"/>
                  <a:pt x="259" y="146"/>
                  <a:pt x="259" y="146"/>
                </a:cubicBezTo>
                <a:cubicBezTo>
                  <a:pt x="258" y="147"/>
                  <a:pt x="258" y="149"/>
                  <a:pt x="258" y="152"/>
                </a:cubicBezTo>
                <a:cubicBezTo>
                  <a:pt x="258" y="158"/>
                  <a:pt x="263" y="163"/>
                  <a:pt x="269" y="163"/>
                </a:cubicBezTo>
                <a:cubicBezTo>
                  <a:pt x="275" y="163"/>
                  <a:pt x="280" y="158"/>
                  <a:pt x="280" y="152"/>
                </a:cubicBezTo>
                <a:cubicBezTo>
                  <a:pt x="280" y="145"/>
                  <a:pt x="275" y="140"/>
                  <a:pt x="269" y="140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4"/>
                  <a:pt x="266" y="123"/>
                  <a:pt x="269" y="123"/>
                </a:cubicBezTo>
                <a:cubicBezTo>
                  <a:pt x="284" y="123"/>
                  <a:pt x="297" y="136"/>
                  <a:pt x="297" y="152"/>
                </a:cubicBezTo>
                <a:cubicBezTo>
                  <a:pt x="297" y="167"/>
                  <a:pt x="284" y="180"/>
                  <a:pt x="269" y="180"/>
                </a:cubicBezTo>
                <a:cubicBezTo>
                  <a:pt x="253" y="180"/>
                  <a:pt x="241" y="167"/>
                  <a:pt x="241" y="152"/>
                </a:cubicBezTo>
                <a:cubicBezTo>
                  <a:pt x="241" y="143"/>
                  <a:pt x="245" y="135"/>
                  <a:pt x="251" y="130"/>
                </a:cubicBezTo>
                <a:close/>
                <a:moveTo>
                  <a:pt x="122" y="107"/>
                </a:moveTo>
                <a:cubicBezTo>
                  <a:pt x="11" y="53"/>
                  <a:pt x="11" y="53"/>
                  <a:pt x="1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8" y="53"/>
                  <a:pt x="112" y="51"/>
                  <a:pt x="115" y="47"/>
                </a:cubicBezTo>
                <a:cubicBezTo>
                  <a:pt x="130" y="49"/>
                  <a:pt x="145" y="62"/>
                  <a:pt x="135" y="84"/>
                </a:cubicBezTo>
                <a:lnTo>
                  <a:pt x="122" y="107"/>
                </a:lnTo>
                <a:close/>
                <a:moveTo>
                  <a:pt x="190" y="26"/>
                </a:moveTo>
                <a:cubicBezTo>
                  <a:pt x="187" y="19"/>
                  <a:pt x="187" y="19"/>
                  <a:pt x="187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0" y="19"/>
                  <a:pt x="157" y="17"/>
                  <a:pt x="157" y="14"/>
                </a:cubicBezTo>
                <a:cubicBezTo>
                  <a:pt x="157" y="10"/>
                  <a:pt x="160" y="8"/>
                  <a:pt x="163" y="8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6"/>
                  <a:pt x="185" y="3"/>
                  <a:pt x="187" y="2"/>
                </a:cubicBezTo>
                <a:cubicBezTo>
                  <a:pt x="191" y="0"/>
                  <a:pt x="196" y="1"/>
                  <a:pt x="198" y="5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200" y="15"/>
                  <a:pt x="195" y="20"/>
                  <a:pt x="190" y="26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9050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KSO_Shape"/>
          <p:cNvSpPr>
            <a:spLocks/>
          </p:cNvSpPr>
          <p:nvPr/>
        </p:nvSpPr>
        <p:spPr bwMode="auto">
          <a:xfrm>
            <a:off x="8398586" y="4646010"/>
            <a:ext cx="845361" cy="384639"/>
          </a:xfrm>
          <a:custGeom>
            <a:avLst/>
            <a:gdLst>
              <a:gd name="T0" fmla="*/ 2147483646 w 380"/>
              <a:gd name="T1" fmla="*/ 2147483646 h 173"/>
              <a:gd name="T2" fmla="*/ 2147483646 w 380"/>
              <a:gd name="T3" fmla="*/ 2147483646 h 173"/>
              <a:gd name="T4" fmla="*/ 2147483646 w 380"/>
              <a:gd name="T5" fmla="*/ 2147483646 h 173"/>
              <a:gd name="T6" fmla="*/ 2147483646 w 380"/>
              <a:gd name="T7" fmla="*/ 2147483646 h 173"/>
              <a:gd name="T8" fmla="*/ 2147483646 w 380"/>
              <a:gd name="T9" fmla="*/ 2147483646 h 173"/>
              <a:gd name="T10" fmla="*/ 2147483646 w 380"/>
              <a:gd name="T11" fmla="*/ 2147483646 h 173"/>
              <a:gd name="T12" fmla="*/ 2147483646 w 380"/>
              <a:gd name="T13" fmla="*/ 2147483646 h 173"/>
              <a:gd name="T14" fmla="*/ 2147483646 w 380"/>
              <a:gd name="T15" fmla="*/ 2147483646 h 173"/>
              <a:gd name="T16" fmla="*/ 2147483646 w 380"/>
              <a:gd name="T17" fmla="*/ 2147483646 h 173"/>
              <a:gd name="T18" fmla="*/ 2147483646 w 380"/>
              <a:gd name="T19" fmla="*/ 2147483646 h 173"/>
              <a:gd name="T20" fmla="*/ 2147483646 w 380"/>
              <a:gd name="T21" fmla="*/ 2147483646 h 173"/>
              <a:gd name="T22" fmla="*/ 2147483646 w 380"/>
              <a:gd name="T23" fmla="*/ 2147483646 h 173"/>
              <a:gd name="T24" fmla="*/ 2147483646 w 380"/>
              <a:gd name="T25" fmla="*/ 2147483646 h 173"/>
              <a:gd name="T26" fmla="*/ 2147483646 w 380"/>
              <a:gd name="T27" fmla="*/ 2147483646 h 173"/>
              <a:gd name="T28" fmla="*/ 2147483646 w 380"/>
              <a:gd name="T29" fmla="*/ 2147483646 h 173"/>
              <a:gd name="T30" fmla="*/ 2147483646 w 380"/>
              <a:gd name="T31" fmla="*/ 2147483646 h 173"/>
              <a:gd name="T32" fmla="*/ 2147483646 w 380"/>
              <a:gd name="T33" fmla="*/ 2147483646 h 173"/>
              <a:gd name="T34" fmla="*/ 2147483646 w 380"/>
              <a:gd name="T35" fmla="*/ 2147483646 h 173"/>
              <a:gd name="T36" fmla="*/ 2147483646 w 380"/>
              <a:gd name="T37" fmla="*/ 2147483646 h 173"/>
              <a:gd name="T38" fmla="*/ 2147483646 w 380"/>
              <a:gd name="T39" fmla="*/ 2147483646 h 173"/>
              <a:gd name="T40" fmla="*/ 2147483646 w 380"/>
              <a:gd name="T41" fmla="*/ 2147483646 h 173"/>
              <a:gd name="T42" fmla="*/ 2147483646 w 380"/>
              <a:gd name="T43" fmla="*/ 2147483646 h 173"/>
              <a:gd name="T44" fmla="*/ 2147483646 w 380"/>
              <a:gd name="T45" fmla="*/ 2147483646 h 173"/>
              <a:gd name="T46" fmla="*/ 2147483646 w 380"/>
              <a:gd name="T47" fmla="*/ 2147483646 h 173"/>
              <a:gd name="T48" fmla="*/ 2147483646 w 380"/>
              <a:gd name="T49" fmla="*/ 2147483646 h 173"/>
              <a:gd name="T50" fmla="*/ 2147483646 w 380"/>
              <a:gd name="T51" fmla="*/ 2147483646 h 173"/>
              <a:gd name="T52" fmla="*/ 2147483646 w 380"/>
              <a:gd name="T53" fmla="*/ 2147483646 h 173"/>
              <a:gd name="T54" fmla="*/ 2147483646 w 380"/>
              <a:gd name="T55" fmla="*/ 2147483646 h 173"/>
              <a:gd name="T56" fmla="*/ 2147483646 w 380"/>
              <a:gd name="T57" fmla="*/ 2147483646 h 173"/>
              <a:gd name="T58" fmla="*/ 2147483646 w 380"/>
              <a:gd name="T59" fmla="*/ 2147483646 h 173"/>
              <a:gd name="T60" fmla="*/ 2147483646 w 380"/>
              <a:gd name="T61" fmla="*/ 2147483646 h 173"/>
              <a:gd name="T62" fmla="*/ 0 w 380"/>
              <a:gd name="T63" fmla="*/ 2147483646 h 173"/>
              <a:gd name="T64" fmla="*/ 2147483646 w 380"/>
              <a:gd name="T65" fmla="*/ 2147483646 h 173"/>
              <a:gd name="T66" fmla="*/ 2147483646 w 380"/>
              <a:gd name="T67" fmla="*/ 2147483646 h 173"/>
              <a:gd name="T68" fmla="*/ 2147483646 w 380"/>
              <a:gd name="T69" fmla="*/ 2147483646 h 173"/>
              <a:gd name="T70" fmla="*/ 2147483646 w 380"/>
              <a:gd name="T71" fmla="*/ 0 h 173"/>
              <a:gd name="T72" fmla="*/ 2147483646 w 380"/>
              <a:gd name="T73" fmla="*/ 2147483646 h 173"/>
              <a:gd name="T74" fmla="*/ 2147483646 w 380"/>
              <a:gd name="T75" fmla="*/ 2147483646 h 173"/>
              <a:gd name="T76" fmla="*/ 2147483646 w 380"/>
              <a:gd name="T77" fmla="*/ 2147483646 h 173"/>
              <a:gd name="T78" fmla="*/ 2147483646 w 380"/>
              <a:gd name="T79" fmla="*/ 2147483646 h 173"/>
              <a:gd name="T80" fmla="*/ 2147483646 w 380"/>
              <a:gd name="T81" fmla="*/ 2147483646 h 173"/>
              <a:gd name="T82" fmla="*/ 2147483646 w 380"/>
              <a:gd name="T83" fmla="*/ 2147483646 h 173"/>
              <a:gd name="T84" fmla="*/ 2147483646 w 380"/>
              <a:gd name="T85" fmla="*/ 2147483646 h 173"/>
              <a:gd name="T86" fmla="*/ 2147483646 w 380"/>
              <a:gd name="T87" fmla="*/ 2147483646 h 173"/>
              <a:gd name="T88" fmla="*/ 2147483646 w 380"/>
              <a:gd name="T89" fmla="*/ 2147483646 h 173"/>
              <a:gd name="T90" fmla="*/ 2147483646 w 380"/>
              <a:gd name="T91" fmla="*/ 2147483646 h 173"/>
              <a:gd name="T92" fmla="*/ 2147483646 w 380"/>
              <a:gd name="T93" fmla="*/ 2147483646 h 173"/>
              <a:gd name="T94" fmla="*/ 2147483646 w 380"/>
              <a:gd name="T95" fmla="*/ 2147483646 h 173"/>
              <a:gd name="T96" fmla="*/ 2147483646 w 380"/>
              <a:gd name="T97" fmla="*/ 2147483646 h 173"/>
              <a:gd name="T98" fmla="*/ 2147483646 w 380"/>
              <a:gd name="T99" fmla="*/ 2147483646 h 173"/>
              <a:gd name="T100" fmla="*/ 2147483646 w 380"/>
              <a:gd name="T101" fmla="*/ 2147483646 h 173"/>
              <a:gd name="T102" fmla="*/ 2147483646 w 380"/>
              <a:gd name="T103" fmla="*/ 2147483646 h 173"/>
              <a:gd name="T104" fmla="*/ 2147483646 w 380"/>
              <a:gd name="T105" fmla="*/ 2147483646 h 173"/>
              <a:gd name="T106" fmla="*/ 2147483646 w 380"/>
              <a:gd name="T107" fmla="*/ 2147483646 h 173"/>
              <a:gd name="T108" fmla="*/ 2147483646 w 380"/>
              <a:gd name="T109" fmla="*/ 2147483646 h 173"/>
              <a:gd name="T110" fmla="*/ 2147483646 w 380"/>
              <a:gd name="T111" fmla="*/ 2147483646 h 1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9050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KSO_Shape"/>
          <p:cNvSpPr>
            <a:spLocks/>
          </p:cNvSpPr>
          <p:nvPr/>
        </p:nvSpPr>
        <p:spPr bwMode="auto">
          <a:xfrm>
            <a:off x="975399" y="2623978"/>
            <a:ext cx="1146792" cy="668962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9050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KSO_Shape"/>
          <p:cNvSpPr>
            <a:spLocks/>
          </p:cNvSpPr>
          <p:nvPr/>
        </p:nvSpPr>
        <p:spPr bwMode="auto">
          <a:xfrm>
            <a:off x="4610878" y="2545272"/>
            <a:ext cx="1146792" cy="716745"/>
          </a:xfrm>
          <a:custGeom>
            <a:avLst/>
            <a:gdLst>
              <a:gd name="T0" fmla="*/ 2147483646 w 312"/>
              <a:gd name="T1" fmla="*/ 2147483646 h 195"/>
              <a:gd name="T2" fmla="*/ 2147483646 w 312"/>
              <a:gd name="T3" fmla="*/ 2147483646 h 195"/>
              <a:gd name="T4" fmla="*/ 2147483646 w 312"/>
              <a:gd name="T5" fmla="*/ 2147483646 h 195"/>
              <a:gd name="T6" fmla="*/ 2147483646 w 312"/>
              <a:gd name="T7" fmla="*/ 2147483646 h 195"/>
              <a:gd name="T8" fmla="*/ 2147483646 w 312"/>
              <a:gd name="T9" fmla="*/ 2147483646 h 195"/>
              <a:gd name="T10" fmla="*/ 2147483646 w 312"/>
              <a:gd name="T11" fmla="*/ 2147483646 h 195"/>
              <a:gd name="T12" fmla="*/ 2147483646 w 312"/>
              <a:gd name="T13" fmla="*/ 2147483646 h 195"/>
              <a:gd name="T14" fmla="*/ 2147483646 w 312"/>
              <a:gd name="T15" fmla="*/ 2147483646 h 195"/>
              <a:gd name="T16" fmla="*/ 2147483646 w 312"/>
              <a:gd name="T17" fmla="*/ 2147483646 h 195"/>
              <a:gd name="T18" fmla="*/ 2147483646 w 312"/>
              <a:gd name="T19" fmla="*/ 2147483646 h 195"/>
              <a:gd name="T20" fmla="*/ 2147483646 w 312"/>
              <a:gd name="T21" fmla="*/ 2147483646 h 195"/>
              <a:gd name="T22" fmla="*/ 2147483646 w 312"/>
              <a:gd name="T23" fmla="*/ 2147483646 h 195"/>
              <a:gd name="T24" fmla="*/ 2147483646 w 312"/>
              <a:gd name="T25" fmla="*/ 2147483646 h 195"/>
              <a:gd name="T26" fmla="*/ 2147483646 w 312"/>
              <a:gd name="T27" fmla="*/ 2147483646 h 195"/>
              <a:gd name="T28" fmla="*/ 2147483646 w 312"/>
              <a:gd name="T29" fmla="*/ 2147483646 h 195"/>
              <a:gd name="T30" fmla="*/ 2147483646 w 312"/>
              <a:gd name="T31" fmla="*/ 2147483646 h 195"/>
              <a:gd name="T32" fmla="*/ 2147483646 w 312"/>
              <a:gd name="T33" fmla="*/ 2147483646 h 195"/>
              <a:gd name="T34" fmla="*/ 2147483646 w 312"/>
              <a:gd name="T35" fmla="*/ 2147483646 h 195"/>
              <a:gd name="T36" fmla="*/ 2147483646 w 312"/>
              <a:gd name="T37" fmla="*/ 2147483646 h 195"/>
              <a:gd name="T38" fmla="*/ 2147483646 w 312"/>
              <a:gd name="T39" fmla="*/ 2147483646 h 195"/>
              <a:gd name="T40" fmla="*/ 2147483646 w 312"/>
              <a:gd name="T41" fmla="*/ 2147483646 h 195"/>
              <a:gd name="T42" fmla="*/ 2147483646 w 312"/>
              <a:gd name="T43" fmla="*/ 2147483646 h 195"/>
              <a:gd name="T44" fmla="*/ 2147483646 w 312"/>
              <a:gd name="T45" fmla="*/ 2147483646 h 195"/>
              <a:gd name="T46" fmla="*/ 2147483646 w 312"/>
              <a:gd name="T47" fmla="*/ 2147483646 h 195"/>
              <a:gd name="T48" fmla="*/ 2147483646 w 312"/>
              <a:gd name="T49" fmla="*/ 2147483646 h 195"/>
              <a:gd name="T50" fmla="*/ 2147483646 w 312"/>
              <a:gd name="T51" fmla="*/ 2147483646 h 195"/>
              <a:gd name="T52" fmla="*/ 2147483646 w 312"/>
              <a:gd name="T53" fmla="*/ 2147483646 h 195"/>
              <a:gd name="T54" fmla="*/ 2147483646 w 312"/>
              <a:gd name="T55" fmla="*/ 2147483646 h 195"/>
              <a:gd name="T56" fmla="*/ 2147483646 w 312"/>
              <a:gd name="T57" fmla="*/ 2147483646 h 195"/>
              <a:gd name="T58" fmla="*/ 2147483646 w 312"/>
              <a:gd name="T59" fmla="*/ 2147483646 h 195"/>
              <a:gd name="T60" fmla="*/ 2147483646 w 312"/>
              <a:gd name="T61" fmla="*/ 2147483646 h 195"/>
              <a:gd name="T62" fmla="*/ 2147483646 w 312"/>
              <a:gd name="T63" fmla="*/ 2147483646 h 1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12" h="195">
                <a:moveTo>
                  <a:pt x="55" y="152"/>
                </a:moveTo>
                <a:cubicBezTo>
                  <a:pt x="55" y="145"/>
                  <a:pt x="50" y="140"/>
                  <a:pt x="43" y="140"/>
                </a:cubicBezTo>
                <a:cubicBezTo>
                  <a:pt x="37" y="140"/>
                  <a:pt x="32" y="145"/>
                  <a:pt x="32" y="152"/>
                </a:cubicBezTo>
                <a:cubicBezTo>
                  <a:pt x="32" y="158"/>
                  <a:pt x="37" y="163"/>
                  <a:pt x="43" y="163"/>
                </a:cubicBezTo>
                <a:cubicBezTo>
                  <a:pt x="50" y="163"/>
                  <a:pt x="55" y="158"/>
                  <a:pt x="55" y="152"/>
                </a:cubicBezTo>
                <a:close/>
                <a:moveTo>
                  <a:pt x="25" y="113"/>
                </a:moveTo>
                <a:cubicBezTo>
                  <a:pt x="29" y="116"/>
                  <a:pt x="33" y="120"/>
                  <a:pt x="37" y="124"/>
                </a:cubicBezTo>
                <a:cubicBezTo>
                  <a:pt x="24" y="127"/>
                  <a:pt x="15" y="138"/>
                  <a:pt x="15" y="152"/>
                </a:cubicBezTo>
                <a:cubicBezTo>
                  <a:pt x="15" y="167"/>
                  <a:pt x="28" y="180"/>
                  <a:pt x="43" y="180"/>
                </a:cubicBezTo>
                <a:cubicBezTo>
                  <a:pt x="57" y="180"/>
                  <a:pt x="69" y="169"/>
                  <a:pt x="71" y="156"/>
                </a:cubicBezTo>
                <a:cubicBezTo>
                  <a:pt x="75" y="159"/>
                  <a:pt x="79" y="163"/>
                  <a:pt x="83" y="167"/>
                </a:cubicBezTo>
                <a:cubicBezTo>
                  <a:pt x="77" y="183"/>
                  <a:pt x="62" y="195"/>
                  <a:pt x="43" y="195"/>
                </a:cubicBezTo>
                <a:cubicBezTo>
                  <a:pt x="20" y="195"/>
                  <a:pt x="0" y="175"/>
                  <a:pt x="0" y="152"/>
                </a:cubicBezTo>
                <a:cubicBezTo>
                  <a:pt x="0" y="134"/>
                  <a:pt x="10" y="120"/>
                  <a:pt x="25" y="113"/>
                </a:cubicBezTo>
                <a:close/>
                <a:moveTo>
                  <a:pt x="101" y="168"/>
                </a:moveTo>
                <a:cubicBezTo>
                  <a:pt x="155" y="168"/>
                  <a:pt x="215" y="168"/>
                  <a:pt x="215" y="168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5" y="133"/>
                  <a:pt x="224" y="117"/>
                  <a:pt x="238" y="107"/>
                </a:cubicBezTo>
                <a:cubicBezTo>
                  <a:pt x="243" y="117"/>
                  <a:pt x="243" y="117"/>
                  <a:pt x="243" y="117"/>
                </a:cubicBezTo>
                <a:cubicBezTo>
                  <a:pt x="233" y="125"/>
                  <a:pt x="226" y="137"/>
                  <a:pt x="226" y="152"/>
                </a:cubicBezTo>
                <a:cubicBezTo>
                  <a:pt x="226" y="175"/>
                  <a:pt x="245" y="195"/>
                  <a:pt x="269" y="195"/>
                </a:cubicBezTo>
                <a:cubicBezTo>
                  <a:pt x="293" y="195"/>
                  <a:pt x="312" y="175"/>
                  <a:pt x="312" y="152"/>
                </a:cubicBezTo>
                <a:cubicBezTo>
                  <a:pt x="312" y="128"/>
                  <a:pt x="293" y="109"/>
                  <a:pt x="269" y="109"/>
                </a:cubicBezTo>
                <a:cubicBezTo>
                  <a:pt x="263" y="109"/>
                  <a:pt x="258" y="110"/>
                  <a:pt x="253" y="111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54" y="99"/>
                  <a:pt x="261" y="97"/>
                  <a:pt x="269" y="97"/>
                </a:cubicBezTo>
                <a:cubicBezTo>
                  <a:pt x="275" y="97"/>
                  <a:pt x="281" y="98"/>
                  <a:pt x="286" y="100"/>
                </a:cubicBezTo>
                <a:cubicBezTo>
                  <a:pt x="285" y="81"/>
                  <a:pt x="252" y="57"/>
                  <a:pt x="212" y="20"/>
                </a:cubicBezTo>
                <a:cubicBezTo>
                  <a:pt x="212" y="20"/>
                  <a:pt x="196" y="32"/>
                  <a:pt x="191" y="48"/>
                </a:cubicBezTo>
                <a:cubicBezTo>
                  <a:pt x="187" y="63"/>
                  <a:pt x="191" y="72"/>
                  <a:pt x="203" y="10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181" y="145"/>
                  <a:pt x="171" y="143"/>
                  <a:pt x="148" y="143"/>
                </a:cubicBezTo>
                <a:cubicBezTo>
                  <a:pt x="139" y="135"/>
                  <a:pt x="131" y="128"/>
                  <a:pt x="124" y="121"/>
                </a:cubicBezTo>
                <a:cubicBezTo>
                  <a:pt x="1" y="60"/>
                  <a:pt x="1" y="60"/>
                  <a:pt x="1" y="60"/>
                </a:cubicBezTo>
                <a:cubicBezTo>
                  <a:pt x="7" y="86"/>
                  <a:pt x="35" y="105"/>
                  <a:pt x="101" y="168"/>
                </a:cubicBezTo>
                <a:close/>
                <a:moveTo>
                  <a:pt x="251" y="130"/>
                </a:moveTo>
                <a:cubicBezTo>
                  <a:pt x="259" y="146"/>
                  <a:pt x="259" y="146"/>
                  <a:pt x="259" y="146"/>
                </a:cubicBezTo>
                <a:cubicBezTo>
                  <a:pt x="258" y="147"/>
                  <a:pt x="258" y="149"/>
                  <a:pt x="258" y="152"/>
                </a:cubicBezTo>
                <a:cubicBezTo>
                  <a:pt x="258" y="158"/>
                  <a:pt x="263" y="163"/>
                  <a:pt x="269" y="163"/>
                </a:cubicBezTo>
                <a:cubicBezTo>
                  <a:pt x="275" y="163"/>
                  <a:pt x="280" y="158"/>
                  <a:pt x="280" y="152"/>
                </a:cubicBezTo>
                <a:cubicBezTo>
                  <a:pt x="280" y="145"/>
                  <a:pt x="275" y="140"/>
                  <a:pt x="269" y="140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4"/>
                  <a:pt x="266" y="123"/>
                  <a:pt x="269" y="123"/>
                </a:cubicBezTo>
                <a:cubicBezTo>
                  <a:pt x="284" y="123"/>
                  <a:pt x="297" y="136"/>
                  <a:pt x="297" y="152"/>
                </a:cubicBezTo>
                <a:cubicBezTo>
                  <a:pt x="297" y="167"/>
                  <a:pt x="284" y="180"/>
                  <a:pt x="269" y="180"/>
                </a:cubicBezTo>
                <a:cubicBezTo>
                  <a:pt x="253" y="180"/>
                  <a:pt x="241" y="167"/>
                  <a:pt x="241" y="152"/>
                </a:cubicBezTo>
                <a:cubicBezTo>
                  <a:pt x="241" y="143"/>
                  <a:pt x="245" y="135"/>
                  <a:pt x="251" y="130"/>
                </a:cubicBezTo>
                <a:close/>
                <a:moveTo>
                  <a:pt x="122" y="107"/>
                </a:moveTo>
                <a:cubicBezTo>
                  <a:pt x="11" y="53"/>
                  <a:pt x="11" y="53"/>
                  <a:pt x="1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8" y="53"/>
                  <a:pt x="112" y="51"/>
                  <a:pt x="115" y="47"/>
                </a:cubicBezTo>
                <a:cubicBezTo>
                  <a:pt x="130" y="49"/>
                  <a:pt x="145" y="62"/>
                  <a:pt x="135" y="84"/>
                </a:cubicBezTo>
                <a:lnTo>
                  <a:pt x="122" y="107"/>
                </a:lnTo>
                <a:close/>
                <a:moveTo>
                  <a:pt x="190" y="26"/>
                </a:moveTo>
                <a:cubicBezTo>
                  <a:pt x="187" y="19"/>
                  <a:pt x="187" y="19"/>
                  <a:pt x="187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0" y="19"/>
                  <a:pt x="157" y="17"/>
                  <a:pt x="157" y="14"/>
                </a:cubicBezTo>
                <a:cubicBezTo>
                  <a:pt x="157" y="10"/>
                  <a:pt x="160" y="8"/>
                  <a:pt x="163" y="8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6"/>
                  <a:pt x="185" y="3"/>
                  <a:pt x="187" y="2"/>
                </a:cubicBezTo>
                <a:cubicBezTo>
                  <a:pt x="191" y="0"/>
                  <a:pt x="196" y="1"/>
                  <a:pt x="198" y="5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200" y="15"/>
                  <a:pt x="195" y="20"/>
                  <a:pt x="190" y="26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9050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5922641"/>
      </p:ext>
    </p:extLst>
  </p:cSld>
  <p:clrMapOvr>
    <a:masterClrMapping/>
  </p:clrMapOvr>
  <p:transition spd="slow" advTm="15341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50"/>
                            </p:stCondLst>
                            <p:childTnLst>
                              <p:par>
                                <p:cTn id="33" presetID="1" presetClass="entr" presetSubtype="0" fill="hold" grpId="2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1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6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0.3 -0.0090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46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97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2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470"/>
                            </p:stCondLst>
                            <p:childTnLst>
                              <p:par>
                                <p:cTn id="5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44444E-6 L 0.29492 4.44444E-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47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98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0" grpId="0" animBg="1"/>
      <p:bldP spid="32" grpId="0" animBg="1"/>
      <p:bldP spid="33" grpId="0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56" grpId="0" animBg="1"/>
      <p:bldP spid="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493302" y="2075305"/>
            <a:ext cx="3297876" cy="3297876"/>
            <a:chOff x="4493302" y="2075305"/>
            <a:chExt cx="3297876" cy="3297876"/>
          </a:xfrm>
        </p:grpSpPr>
        <p:grpSp>
          <p:nvGrpSpPr>
            <p:cNvPr id="21" name="组合 20"/>
            <p:cNvGrpSpPr/>
            <p:nvPr/>
          </p:nvGrpSpPr>
          <p:grpSpPr>
            <a:xfrm>
              <a:off x="5676491" y="2075305"/>
              <a:ext cx="859064" cy="886189"/>
              <a:chOff x="5676491" y="2075305"/>
              <a:chExt cx="859064" cy="886189"/>
            </a:xfrm>
          </p:grpSpPr>
          <p:sp>
            <p:nvSpPr>
              <p:cNvPr id="10" name="任意多边形 9"/>
              <p:cNvSpPr/>
              <p:nvPr/>
            </p:nvSpPr>
            <p:spPr>
              <a:xfrm rot="5400000">
                <a:off x="5662928" y="2088868"/>
                <a:ext cx="886189" cy="859064"/>
              </a:xfrm>
              <a:custGeom>
                <a:avLst/>
                <a:gdLst>
                  <a:gd name="connsiteX0" fmla="*/ 55320 w 886189"/>
                  <a:gd name="connsiteY0" fmla="*/ 0 h 859064"/>
                  <a:gd name="connsiteX1" fmla="*/ 456657 w 886189"/>
                  <a:gd name="connsiteY1" fmla="*/ 0 h 859064"/>
                  <a:gd name="connsiteX2" fmla="*/ 886189 w 886189"/>
                  <a:gd name="connsiteY2" fmla="*/ 429532 h 859064"/>
                  <a:gd name="connsiteX3" fmla="*/ 456657 w 886189"/>
                  <a:gd name="connsiteY3" fmla="*/ 859064 h 859064"/>
                  <a:gd name="connsiteX4" fmla="*/ 55320 w 886189"/>
                  <a:gd name="connsiteY4" fmla="*/ 859064 h 859064"/>
                  <a:gd name="connsiteX5" fmla="*/ 35550 w 886189"/>
                  <a:gd name="connsiteY5" fmla="*/ 782176 h 859064"/>
                  <a:gd name="connsiteX6" fmla="*/ 0 w 886189"/>
                  <a:gd name="connsiteY6" fmla="*/ 429532 h 859064"/>
                  <a:gd name="connsiteX7" fmla="*/ 35550 w 886189"/>
                  <a:gd name="connsiteY7" fmla="*/ 76889 h 859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6189" h="859064">
                    <a:moveTo>
                      <a:pt x="55320" y="0"/>
                    </a:moveTo>
                    <a:lnTo>
                      <a:pt x="456657" y="0"/>
                    </a:lnTo>
                    <a:cubicBezTo>
                      <a:pt x="693881" y="0"/>
                      <a:pt x="886189" y="192308"/>
                      <a:pt x="886189" y="429532"/>
                    </a:cubicBezTo>
                    <a:cubicBezTo>
                      <a:pt x="886189" y="666756"/>
                      <a:pt x="693881" y="859064"/>
                      <a:pt x="456657" y="859064"/>
                    </a:cubicBezTo>
                    <a:lnTo>
                      <a:pt x="55320" y="859064"/>
                    </a:lnTo>
                    <a:lnTo>
                      <a:pt x="35550" y="782176"/>
                    </a:lnTo>
                    <a:cubicBezTo>
                      <a:pt x="12241" y="668269"/>
                      <a:pt x="0" y="550330"/>
                      <a:pt x="0" y="429532"/>
                    </a:cubicBezTo>
                    <a:cubicBezTo>
                      <a:pt x="0" y="308734"/>
                      <a:pt x="12241" y="190796"/>
                      <a:pt x="35550" y="76889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492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780478" y="2224929"/>
                <a:ext cx="651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676491" y="4486992"/>
              <a:ext cx="859064" cy="886189"/>
              <a:chOff x="5676491" y="4486992"/>
              <a:chExt cx="859064" cy="886189"/>
            </a:xfrm>
          </p:grpSpPr>
          <p:sp>
            <p:nvSpPr>
              <p:cNvPr id="11" name="任意多边形 10"/>
              <p:cNvSpPr/>
              <p:nvPr/>
            </p:nvSpPr>
            <p:spPr>
              <a:xfrm rot="5400000" flipH="1">
                <a:off x="5662928" y="4500555"/>
                <a:ext cx="886189" cy="859064"/>
              </a:xfrm>
              <a:custGeom>
                <a:avLst/>
                <a:gdLst>
                  <a:gd name="connsiteX0" fmla="*/ 55320 w 886189"/>
                  <a:gd name="connsiteY0" fmla="*/ 0 h 859064"/>
                  <a:gd name="connsiteX1" fmla="*/ 456657 w 886189"/>
                  <a:gd name="connsiteY1" fmla="*/ 0 h 859064"/>
                  <a:gd name="connsiteX2" fmla="*/ 886189 w 886189"/>
                  <a:gd name="connsiteY2" fmla="*/ 429532 h 859064"/>
                  <a:gd name="connsiteX3" fmla="*/ 456657 w 886189"/>
                  <a:gd name="connsiteY3" fmla="*/ 859064 h 859064"/>
                  <a:gd name="connsiteX4" fmla="*/ 55320 w 886189"/>
                  <a:gd name="connsiteY4" fmla="*/ 859064 h 859064"/>
                  <a:gd name="connsiteX5" fmla="*/ 35550 w 886189"/>
                  <a:gd name="connsiteY5" fmla="*/ 782176 h 859064"/>
                  <a:gd name="connsiteX6" fmla="*/ 0 w 886189"/>
                  <a:gd name="connsiteY6" fmla="*/ 429532 h 859064"/>
                  <a:gd name="connsiteX7" fmla="*/ 35550 w 886189"/>
                  <a:gd name="connsiteY7" fmla="*/ 76889 h 859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6189" h="859064">
                    <a:moveTo>
                      <a:pt x="55320" y="0"/>
                    </a:moveTo>
                    <a:lnTo>
                      <a:pt x="456657" y="0"/>
                    </a:lnTo>
                    <a:cubicBezTo>
                      <a:pt x="693881" y="0"/>
                      <a:pt x="886189" y="192308"/>
                      <a:pt x="886189" y="429532"/>
                    </a:cubicBezTo>
                    <a:cubicBezTo>
                      <a:pt x="886189" y="666756"/>
                      <a:pt x="693881" y="859064"/>
                      <a:pt x="456657" y="859064"/>
                    </a:cubicBezTo>
                    <a:lnTo>
                      <a:pt x="55320" y="859064"/>
                    </a:lnTo>
                    <a:lnTo>
                      <a:pt x="35550" y="782176"/>
                    </a:lnTo>
                    <a:cubicBezTo>
                      <a:pt x="12241" y="668269"/>
                      <a:pt x="0" y="550330"/>
                      <a:pt x="0" y="429532"/>
                    </a:cubicBezTo>
                    <a:cubicBezTo>
                      <a:pt x="0" y="308734"/>
                      <a:pt x="12241" y="190796"/>
                      <a:pt x="35550" y="76889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492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780478" y="4668477"/>
                <a:ext cx="651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904989" y="3295708"/>
              <a:ext cx="886189" cy="859064"/>
              <a:chOff x="6904989" y="3295708"/>
              <a:chExt cx="886189" cy="859064"/>
            </a:xfrm>
          </p:grpSpPr>
          <p:sp>
            <p:nvSpPr>
              <p:cNvPr id="9" name="任意多边形 8"/>
              <p:cNvSpPr/>
              <p:nvPr/>
            </p:nvSpPr>
            <p:spPr>
              <a:xfrm flipH="1">
                <a:off x="6904989" y="3295708"/>
                <a:ext cx="886189" cy="859064"/>
              </a:xfrm>
              <a:custGeom>
                <a:avLst/>
                <a:gdLst>
                  <a:gd name="connsiteX0" fmla="*/ 55320 w 886189"/>
                  <a:gd name="connsiteY0" fmla="*/ 0 h 859064"/>
                  <a:gd name="connsiteX1" fmla="*/ 456657 w 886189"/>
                  <a:gd name="connsiteY1" fmla="*/ 0 h 859064"/>
                  <a:gd name="connsiteX2" fmla="*/ 886189 w 886189"/>
                  <a:gd name="connsiteY2" fmla="*/ 429532 h 859064"/>
                  <a:gd name="connsiteX3" fmla="*/ 456657 w 886189"/>
                  <a:gd name="connsiteY3" fmla="*/ 859064 h 859064"/>
                  <a:gd name="connsiteX4" fmla="*/ 55320 w 886189"/>
                  <a:gd name="connsiteY4" fmla="*/ 859064 h 859064"/>
                  <a:gd name="connsiteX5" fmla="*/ 35550 w 886189"/>
                  <a:gd name="connsiteY5" fmla="*/ 782176 h 859064"/>
                  <a:gd name="connsiteX6" fmla="*/ 0 w 886189"/>
                  <a:gd name="connsiteY6" fmla="*/ 429532 h 859064"/>
                  <a:gd name="connsiteX7" fmla="*/ 35550 w 886189"/>
                  <a:gd name="connsiteY7" fmla="*/ 76889 h 859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6189" h="859064">
                    <a:moveTo>
                      <a:pt x="55320" y="0"/>
                    </a:moveTo>
                    <a:lnTo>
                      <a:pt x="456657" y="0"/>
                    </a:lnTo>
                    <a:cubicBezTo>
                      <a:pt x="693881" y="0"/>
                      <a:pt x="886189" y="192308"/>
                      <a:pt x="886189" y="429532"/>
                    </a:cubicBezTo>
                    <a:cubicBezTo>
                      <a:pt x="886189" y="666756"/>
                      <a:pt x="693881" y="859064"/>
                      <a:pt x="456657" y="859064"/>
                    </a:cubicBezTo>
                    <a:lnTo>
                      <a:pt x="55320" y="859064"/>
                    </a:lnTo>
                    <a:lnTo>
                      <a:pt x="35550" y="782176"/>
                    </a:lnTo>
                    <a:cubicBezTo>
                      <a:pt x="12241" y="668269"/>
                      <a:pt x="0" y="550330"/>
                      <a:pt x="0" y="429532"/>
                    </a:cubicBezTo>
                    <a:cubicBezTo>
                      <a:pt x="0" y="308734"/>
                      <a:pt x="12241" y="190796"/>
                      <a:pt x="35550" y="76889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492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096130" y="3462042"/>
                <a:ext cx="651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493302" y="3295708"/>
              <a:ext cx="886189" cy="859064"/>
              <a:chOff x="4493302" y="3295708"/>
              <a:chExt cx="886189" cy="859064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4493302" y="3295708"/>
                <a:ext cx="886189" cy="859064"/>
              </a:xfrm>
              <a:custGeom>
                <a:avLst/>
                <a:gdLst>
                  <a:gd name="connsiteX0" fmla="*/ 55320 w 886189"/>
                  <a:gd name="connsiteY0" fmla="*/ 0 h 859064"/>
                  <a:gd name="connsiteX1" fmla="*/ 456657 w 886189"/>
                  <a:gd name="connsiteY1" fmla="*/ 0 h 859064"/>
                  <a:gd name="connsiteX2" fmla="*/ 886189 w 886189"/>
                  <a:gd name="connsiteY2" fmla="*/ 429532 h 859064"/>
                  <a:gd name="connsiteX3" fmla="*/ 456657 w 886189"/>
                  <a:gd name="connsiteY3" fmla="*/ 859064 h 859064"/>
                  <a:gd name="connsiteX4" fmla="*/ 55320 w 886189"/>
                  <a:gd name="connsiteY4" fmla="*/ 859064 h 859064"/>
                  <a:gd name="connsiteX5" fmla="*/ 35550 w 886189"/>
                  <a:gd name="connsiteY5" fmla="*/ 782176 h 859064"/>
                  <a:gd name="connsiteX6" fmla="*/ 0 w 886189"/>
                  <a:gd name="connsiteY6" fmla="*/ 429532 h 859064"/>
                  <a:gd name="connsiteX7" fmla="*/ 35550 w 886189"/>
                  <a:gd name="connsiteY7" fmla="*/ 76889 h 859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6189" h="859064">
                    <a:moveTo>
                      <a:pt x="55320" y="0"/>
                    </a:moveTo>
                    <a:lnTo>
                      <a:pt x="456657" y="0"/>
                    </a:lnTo>
                    <a:cubicBezTo>
                      <a:pt x="693881" y="0"/>
                      <a:pt x="886189" y="192308"/>
                      <a:pt x="886189" y="429532"/>
                    </a:cubicBezTo>
                    <a:cubicBezTo>
                      <a:pt x="886189" y="666756"/>
                      <a:pt x="693881" y="859064"/>
                      <a:pt x="456657" y="859064"/>
                    </a:cubicBezTo>
                    <a:lnTo>
                      <a:pt x="55320" y="859064"/>
                    </a:lnTo>
                    <a:lnTo>
                      <a:pt x="35550" y="782176"/>
                    </a:lnTo>
                    <a:cubicBezTo>
                      <a:pt x="12241" y="668269"/>
                      <a:pt x="0" y="550330"/>
                      <a:pt x="0" y="429532"/>
                    </a:cubicBezTo>
                    <a:cubicBezTo>
                      <a:pt x="0" y="308734"/>
                      <a:pt x="12241" y="190796"/>
                      <a:pt x="35550" y="76889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492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555208" y="3462042"/>
                <a:ext cx="651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2009863" y="736406"/>
            <a:ext cx="650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>
                    <a:alpha val="9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点击此处填写标题</a:t>
            </a:r>
            <a:endParaRPr lang="zh-CN" altLang="en-US" sz="2400" b="1" spc="300" dirty="0">
              <a:solidFill>
                <a:schemeClr val="bg1">
                  <a:alpha val="9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19" y="163426"/>
            <a:ext cx="1444344" cy="1607623"/>
          </a:xfrm>
          <a:prstGeom prst="rect">
            <a:avLst/>
          </a:prstGeom>
        </p:spPr>
      </p:pic>
      <p:sp>
        <p:nvSpPr>
          <p:cNvPr id="75" name="文本框 74"/>
          <p:cNvSpPr txBox="1"/>
          <p:nvPr/>
        </p:nvSpPr>
        <p:spPr>
          <a:xfrm>
            <a:off x="961418" y="655721"/>
            <a:ext cx="675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mpact" panose="020B0806030902050204" pitchFamily="34" charset="0"/>
              </a:rPr>
              <a:t>05</a:t>
            </a:r>
            <a:endParaRPr lang="zh-CN" altLang="en-US" sz="3600" dirty="0">
              <a:solidFill>
                <a:prstClr val="white">
                  <a:alpha val="80000"/>
                </a:prstClr>
              </a:solidFill>
              <a:effectLst>
                <a:outerShdw blurRad="76200" dist="38100" dir="2700000" algn="tl" rotWithShape="0">
                  <a:prstClr val="black">
                    <a:alpha val="35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306991" y="1874945"/>
            <a:ext cx="3679342" cy="3697415"/>
          </a:xfrm>
          <a:custGeom>
            <a:avLst/>
            <a:gdLst>
              <a:gd name="connsiteX0" fmla="*/ 2228564 w 3679342"/>
              <a:gd name="connsiteY0" fmla="*/ 0 h 3697415"/>
              <a:gd name="connsiteX1" fmla="*/ 2401628 w 3679342"/>
              <a:gd name="connsiteY1" fmla="*/ 44499 h 3697415"/>
              <a:gd name="connsiteX2" fmla="*/ 3672815 w 3679342"/>
              <a:gd name="connsiteY2" fmla="*/ 1388354 h 3697415"/>
              <a:gd name="connsiteX3" fmla="*/ 3679342 w 3679342"/>
              <a:gd name="connsiteY3" fmla="*/ 1419767 h 3697415"/>
              <a:gd name="connsiteX4" fmla="*/ 3033290 w 3679342"/>
              <a:gd name="connsiteY4" fmla="*/ 1419767 h 3697415"/>
              <a:gd name="connsiteX5" fmla="*/ 2603758 w 3679342"/>
              <a:gd name="connsiteY5" fmla="*/ 1849299 h 3697415"/>
              <a:gd name="connsiteX6" fmla="*/ 3033290 w 3679342"/>
              <a:gd name="connsiteY6" fmla="*/ 2278831 h 3697415"/>
              <a:gd name="connsiteX7" fmla="*/ 3678521 w 3679342"/>
              <a:gd name="connsiteY7" fmla="*/ 2278831 h 3697415"/>
              <a:gd name="connsiteX8" fmla="*/ 3644471 w 3679342"/>
              <a:gd name="connsiteY8" fmla="*/ 2411256 h 3697415"/>
              <a:gd name="connsiteX9" fmla="*/ 2300617 w 3679342"/>
              <a:gd name="connsiteY9" fmla="*/ 3682443 h 3697415"/>
              <a:gd name="connsiteX10" fmla="*/ 2228564 w 3679342"/>
              <a:gd name="connsiteY10" fmla="*/ 3697415 h 3697415"/>
              <a:gd name="connsiteX11" fmla="*/ 2228564 w 3679342"/>
              <a:gd name="connsiteY11" fmla="*/ 3083558 h 3697415"/>
              <a:gd name="connsiteX12" fmla="*/ 1799032 w 3679342"/>
              <a:gd name="connsiteY12" fmla="*/ 2654026 h 3697415"/>
              <a:gd name="connsiteX13" fmla="*/ 1369500 w 3679342"/>
              <a:gd name="connsiteY13" fmla="*/ 3083558 h 3697415"/>
              <a:gd name="connsiteX14" fmla="*/ 1369500 w 3679342"/>
              <a:gd name="connsiteY14" fmla="*/ 3679731 h 3697415"/>
              <a:gd name="connsiteX15" fmla="*/ 1233570 w 3679342"/>
              <a:gd name="connsiteY15" fmla="*/ 3639768 h 3697415"/>
              <a:gd name="connsiteX16" fmla="*/ 34871 w 3679342"/>
              <a:gd name="connsiteY16" fmla="*/ 2411256 h 3697415"/>
              <a:gd name="connsiteX17" fmla="*/ 821 w 3679342"/>
              <a:gd name="connsiteY17" fmla="*/ 2278831 h 3697415"/>
              <a:gd name="connsiteX18" fmla="*/ 564773 w 3679342"/>
              <a:gd name="connsiteY18" fmla="*/ 2278831 h 3697415"/>
              <a:gd name="connsiteX19" fmla="*/ 994305 w 3679342"/>
              <a:gd name="connsiteY19" fmla="*/ 1849299 h 3697415"/>
              <a:gd name="connsiteX20" fmla="*/ 564773 w 3679342"/>
              <a:gd name="connsiteY20" fmla="*/ 1419767 h 3697415"/>
              <a:gd name="connsiteX21" fmla="*/ 0 w 3679342"/>
              <a:gd name="connsiteY21" fmla="*/ 1419767 h 3697415"/>
              <a:gd name="connsiteX22" fmla="*/ 6527 w 3679342"/>
              <a:gd name="connsiteY22" fmla="*/ 1388354 h 3697415"/>
              <a:gd name="connsiteX23" fmla="*/ 1277714 w 3679342"/>
              <a:gd name="connsiteY23" fmla="*/ 44499 h 3697415"/>
              <a:gd name="connsiteX24" fmla="*/ 1369500 w 3679342"/>
              <a:gd name="connsiteY24" fmla="*/ 20898 h 3697415"/>
              <a:gd name="connsiteX25" fmla="*/ 1369500 w 3679342"/>
              <a:gd name="connsiteY25" fmla="*/ 615041 h 3697415"/>
              <a:gd name="connsiteX26" fmla="*/ 1799032 w 3679342"/>
              <a:gd name="connsiteY26" fmla="*/ 1044573 h 3697415"/>
              <a:gd name="connsiteX27" fmla="*/ 2228564 w 3679342"/>
              <a:gd name="connsiteY27" fmla="*/ 615041 h 36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79342" h="3697415">
                <a:moveTo>
                  <a:pt x="2228564" y="0"/>
                </a:moveTo>
                <a:lnTo>
                  <a:pt x="2401628" y="44499"/>
                </a:lnTo>
                <a:cubicBezTo>
                  <a:pt x="3026654" y="238902"/>
                  <a:pt x="3512570" y="749041"/>
                  <a:pt x="3672815" y="1388354"/>
                </a:cubicBezTo>
                <a:lnTo>
                  <a:pt x="3679342" y="1419767"/>
                </a:lnTo>
                <a:lnTo>
                  <a:pt x="3033290" y="1419767"/>
                </a:lnTo>
                <a:cubicBezTo>
                  <a:pt x="2796066" y="1419767"/>
                  <a:pt x="2603758" y="1612075"/>
                  <a:pt x="2603758" y="1849299"/>
                </a:cubicBezTo>
                <a:cubicBezTo>
                  <a:pt x="2603758" y="2086523"/>
                  <a:pt x="2796066" y="2278831"/>
                  <a:pt x="3033290" y="2278831"/>
                </a:cubicBezTo>
                <a:lnTo>
                  <a:pt x="3678521" y="2278831"/>
                </a:lnTo>
                <a:lnTo>
                  <a:pt x="3644471" y="2411256"/>
                </a:lnTo>
                <a:cubicBezTo>
                  <a:pt x="3450068" y="3036282"/>
                  <a:pt x="2939929" y="3522198"/>
                  <a:pt x="2300617" y="3682443"/>
                </a:cubicBezTo>
                <a:lnTo>
                  <a:pt x="2228564" y="3697415"/>
                </a:lnTo>
                <a:lnTo>
                  <a:pt x="2228564" y="3083558"/>
                </a:lnTo>
                <a:cubicBezTo>
                  <a:pt x="2228564" y="2846334"/>
                  <a:pt x="2036256" y="2654026"/>
                  <a:pt x="1799032" y="2654026"/>
                </a:cubicBezTo>
                <a:cubicBezTo>
                  <a:pt x="1561808" y="2654026"/>
                  <a:pt x="1369500" y="2846334"/>
                  <a:pt x="1369500" y="3083558"/>
                </a:cubicBezTo>
                <a:lnTo>
                  <a:pt x="1369500" y="3679731"/>
                </a:lnTo>
                <a:lnTo>
                  <a:pt x="1233570" y="3639768"/>
                </a:lnTo>
                <a:cubicBezTo>
                  <a:pt x="662798" y="3446619"/>
                  <a:pt x="214320" y="2988203"/>
                  <a:pt x="34871" y="2411256"/>
                </a:cubicBezTo>
                <a:lnTo>
                  <a:pt x="821" y="2278831"/>
                </a:lnTo>
                <a:lnTo>
                  <a:pt x="564773" y="2278831"/>
                </a:lnTo>
                <a:cubicBezTo>
                  <a:pt x="801997" y="2278831"/>
                  <a:pt x="994305" y="2086523"/>
                  <a:pt x="994305" y="1849299"/>
                </a:cubicBezTo>
                <a:cubicBezTo>
                  <a:pt x="994305" y="1612075"/>
                  <a:pt x="801997" y="1419767"/>
                  <a:pt x="564773" y="1419767"/>
                </a:cubicBezTo>
                <a:lnTo>
                  <a:pt x="0" y="1419767"/>
                </a:lnTo>
                <a:lnTo>
                  <a:pt x="6527" y="1388354"/>
                </a:lnTo>
                <a:cubicBezTo>
                  <a:pt x="166772" y="749041"/>
                  <a:pt x="652689" y="238902"/>
                  <a:pt x="1277714" y="44499"/>
                </a:cubicBezTo>
                <a:lnTo>
                  <a:pt x="1369500" y="20898"/>
                </a:lnTo>
                <a:lnTo>
                  <a:pt x="1369500" y="615041"/>
                </a:lnTo>
                <a:cubicBezTo>
                  <a:pt x="1369500" y="852265"/>
                  <a:pt x="1561808" y="1044573"/>
                  <a:pt x="1799032" y="1044573"/>
                </a:cubicBezTo>
                <a:cubicBezTo>
                  <a:pt x="2036256" y="1044573"/>
                  <a:pt x="2228564" y="852265"/>
                  <a:pt x="2228564" y="615041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92075">
            <a:gradFill flip="none" rotWithShape="1">
              <a:gsLst>
                <a:gs pos="50000">
                  <a:srgbClr val="4D596E"/>
                </a:gs>
                <a:gs pos="16000">
                  <a:schemeClr val="bg1"/>
                </a:gs>
                <a:gs pos="87000">
                  <a:schemeClr val="bg1"/>
                </a:gs>
              </a:gsLst>
              <a:lin ang="2700000" scaled="1"/>
              <a:tileRect/>
            </a:gradFill>
          </a:ln>
          <a:effectLst>
            <a:glow rad="495300">
              <a:srgbClr val="150A48">
                <a:alpha val="25000"/>
              </a:srgbClr>
            </a:glow>
            <a:outerShdw blurRad="228600"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479912" y="3098133"/>
            <a:ext cx="1252220" cy="1252220"/>
            <a:chOff x="5479912" y="3098133"/>
            <a:chExt cx="1252220" cy="1252220"/>
          </a:xfrm>
        </p:grpSpPr>
        <p:sp>
          <p:nvSpPr>
            <p:cNvPr id="13" name="椭圆 12"/>
            <p:cNvSpPr/>
            <p:nvPr/>
          </p:nvSpPr>
          <p:spPr>
            <a:xfrm>
              <a:off x="5479912" y="3098133"/>
              <a:ext cx="1252220" cy="125222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49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80242" y="3293806"/>
              <a:ext cx="1051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47616" y="2273995"/>
            <a:ext cx="3753481" cy="801627"/>
            <a:chOff x="1047616" y="2273995"/>
            <a:chExt cx="3753481" cy="801627"/>
          </a:xfrm>
        </p:grpSpPr>
        <p:sp>
          <p:nvSpPr>
            <p:cNvPr id="6" name="文本框 5"/>
            <p:cNvSpPr txBox="1"/>
            <p:nvPr/>
          </p:nvSpPr>
          <p:spPr>
            <a:xfrm>
              <a:off x="1047616" y="2273995"/>
              <a:ext cx="2643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179942" y="2335558"/>
              <a:ext cx="1621155" cy="740064"/>
              <a:chOff x="3169920" y="2040315"/>
              <a:chExt cx="1621155" cy="740064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676775" y="2360011"/>
                <a:ext cx="114300" cy="1143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/>
              <p:cNvCxnSpPr>
                <a:stCxn id="35" idx="2"/>
              </p:cNvCxnSpPr>
              <p:nvPr/>
            </p:nvCxnSpPr>
            <p:spPr>
              <a:xfrm flipH="1">
                <a:off x="3169920" y="2417161"/>
                <a:ext cx="1506855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3169920" y="2040315"/>
                <a:ext cx="0" cy="740064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1047616" y="4256794"/>
            <a:ext cx="3753481" cy="801627"/>
            <a:chOff x="1047616" y="4256794"/>
            <a:chExt cx="3753481" cy="801627"/>
          </a:xfrm>
        </p:grpSpPr>
        <p:sp>
          <p:nvSpPr>
            <p:cNvPr id="39" name="文本框 38"/>
            <p:cNvSpPr txBox="1"/>
            <p:nvPr/>
          </p:nvSpPr>
          <p:spPr>
            <a:xfrm>
              <a:off x="1047616" y="4256794"/>
              <a:ext cx="2643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179942" y="4318357"/>
              <a:ext cx="1621155" cy="740064"/>
              <a:chOff x="3169920" y="2040315"/>
              <a:chExt cx="1621155" cy="740064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4676775" y="2360011"/>
                <a:ext cx="114300" cy="1143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2"/>
              </p:cNvCxnSpPr>
              <p:nvPr/>
            </p:nvCxnSpPr>
            <p:spPr>
              <a:xfrm flipH="1">
                <a:off x="3169920" y="2417161"/>
                <a:ext cx="1506855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3169920" y="2040315"/>
                <a:ext cx="0" cy="740064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7464222" y="2273995"/>
            <a:ext cx="4270578" cy="801627"/>
            <a:chOff x="7464222" y="2273995"/>
            <a:chExt cx="4270578" cy="801627"/>
          </a:xfrm>
        </p:grpSpPr>
        <p:grpSp>
          <p:nvGrpSpPr>
            <p:cNvPr id="45" name="组合 44"/>
            <p:cNvGrpSpPr/>
            <p:nvPr/>
          </p:nvGrpSpPr>
          <p:grpSpPr>
            <a:xfrm flipH="1">
              <a:off x="7464222" y="2335558"/>
              <a:ext cx="1621155" cy="740064"/>
              <a:chOff x="3169920" y="2040315"/>
              <a:chExt cx="1621155" cy="740064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4676775" y="2360011"/>
                <a:ext cx="114300" cy="1143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7" name="直接连接符 46"/>
              <p:cNvCxnSpPr>
                <a:stCxn id="46" idx="2"/>
              </p:cNvCxnSpPr>
              <p:nvPr/>
            </p:nvCxnSpPr>
            <p:spPr>
              <a:xfrm flipH="1">
                <a:off x="3169920" y="2417161"/>
                <a:ext cx="1506855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3169920" y="2040315"/>
                <a:ext cx="0" cy="740064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文本框 53"/>
            <p:cNvSpPr txBox="1"/>
            <p:nvPr/>
          </p:nvSpPr>
          <p:spPr>
            <a:xfrm>
              <a:off x="9091484" y="2273995"/>
              <a:ext cx="2643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64222" y="4256794"/>
            <a:ext cx="4270578" cy="801627"/>
            <a:chOff x="7464222" y="4256794"/>
            <a:chExt cx="4270578" cy="801627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7464222" y="4318357"/>
              <a:ext cx="1621155" cy="740064"/>
              <a:chOff x="3169920" y="2040315"/>
              <a:chExt cx="1621155" cy="740064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4676775" y="2360011"/>
                <a:ext cx="114300" cy="1143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" name="直接连接符 50"/>
              <p:cNvCxnSpPr>
                <a:stCxn id="50" idx="2"/>
              </p:cNvCxnSpPr>
              <p:nvPr/>
            </p:nvCxnSpPr>
            <p:spPr>
              <a:xfrm flipH="1">
                <a:off x="3169920" y="2417161"/>
                <a:ext cx="1506855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169920" y="2040315"/>
                <a:ext cx="0" cy="740064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文本框 56"/>
            <p:cNvSpPr txBox="1"/>
            <p:nvPr/>
          </p:nvSpPr>
          <p:spPr>
            <a:xfrm>
              <a:off x="9091484" y="4256794"/>
              <a:ext cx="2643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05085" y="2520188"/>
            <a:ext cx="2442998" cy="2505266"/>
            <a:chOff x="4905085" y="2520188"/>
            <a:chExt cx="2442998" cy="2505266"/>
          </a:xfrm>
        </p:grpSpPr>
        <p:sp>
          <p:nvSpPr>
            <p:cNvPr id="59" name="Freeform 7"/>
            <p:cNvSpPr>
              <a:spLocks noEditPoints="1"/>
            </p:cNvSpPr>
            <p:nvPr/>
          </p:nvSpPr>
          <p:spPr bwMode="auto">
            <a:xfrm>
              <a:off x="4905085" y="2574498"/>
              <a:ext cx="405609" cy="406321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27"/>
            <p:cNvSpPr>
              <a:spLocks noEditPoints="1"/>
            </p:cNvSpPr>
            <p:nvPr/>
          </p:nvSpPr>
          <p:spPr bwMode="auto">
            <a:xfrm>
              <a:off x="4905085" y="4584955"/>
              <a:ext cx="427801" cy="306240"/>
            </a:xfrm>
            <a:custGeom>
              <a:avLst/>
              <a:gdLst>
                <a:gd name="T0" fmla="*/ 392 w 392"/>
                <a:gd name="T1" fmla="*/ 40 h 280"/>
                <a:gd name="T2" fmla="*/ 392 w 392"/>
                <a:gd name="T3" fmla="*/ 16 h 280"/>
                <a:gd name="T4" fmla="*/ 376 w 392"/>
                <a:gd name="T5" fmla="*/ 0 h 280"/>
                <a:gd name="T6" fmla="*/ 16 w 392"/>
                <a:gd name="T7" fmla="*/ 0 h 280"/>
                <a:gd name="T8" fmla="*/ 0 w 392"/>
                <a:gd name="T9" fmla="*/ 16 h 280"/>
                <a:gd name="T10" fmla="*/ 0 w 392"/>
                <a:gd name="T11" fmla="*/ 40 h 280"/>
                <a:gd name="T12" fmla="*/ 40 w 392"/>
                <a:gd name="T13" fmla="*/ 40 h 280"/>
                <a:gd name="T14" fmla="*/ 40 w 392"/>
                <a:gd name="T15" fmla="*/ 80 h 280"/>
                <a:gd name="T16" fmla="*/ 0 w 392"/>
                <a:gd name="T17" fmla="*/ 80 h 280"/>
                <a:gd name="T18" fmla="*/ 0 w 392"/>
                <a:gd name="T19" fmla="*/ 120 h 280"/>
                <a:gd name="T20" fmla="*/ 40 w 392"/>
                <a:gd name="T21" fmla="*/ 120 h 280"/>
                <a:gd name="T22" fmla="*/ 40 w 392"/>
                <a:gd name="T23" fmla="*/ 160 h 280"/>
                <a:gd name="T24" fmla="*/ 0 w 392"/>
                <a:gd name="T25" fmla="*/ 160 h 280"/>
                <a:gd name="T26" fmla="*/ 0 w 392"/>
                <a:gd name="T27" fmla="*/ 200 h 280"/>
                <a:gd name="T28" fmla="*/ 40 w 392"/>
                <a:gd name="T29" fmla="*/ 200 h 280"/>
                <a:gd name="T30" fmla="*/ 40 w 392"/>
                <a:gd name="T31" fmla="*/ 240 h 280"/>
                <a:gd name="T32" fmla="*/ 0 w 392"/>
                <a:gd name="T33" fmla="*/ 240 h 280"/>
                <a:gd name="T34" fmla="*/ 0 w 392"/>
                <a:gd name="T35" fmla="*/ 264 h 280"/>
                <a:gd name="T36" fmla="*/ 16 w 392"/>
                <a:gd name="T37" fmla="*/ 280 h 280"/>
                <a:gd name="T38" fmla="*/ 376 w 392"/>
                <a:gd name="T39" fmla="*/ 280 h 280"/>
                <a:gd name="T40" fmla="*/ 392 w 392"/>
                <a:gd name="T41" fmla="*/ 264 h 280"/>
                <a:gd name="T42" fmla="*/ 392 w 392"/>
                <a:gd name="T43" fmla="*/ 240 h 280"/>
                <a:gd name="T44" fmla="*/ 352 w 392"/>
                <a:gd name="T45" fmla="*/ 240 h 280"/>
                <a:gd name="T46" fmla="*/ 352 w 392"/>
                <a:gd name="T47" fmla="*/ 200 h 280"/>
                <a:gd name="T48" fmla="*/ 392 w 392"/>
                <a:gd name="T49" fmla="*/ 200 h 280"/>
                <a:gd name="T50" fmla="*/ 392 w 392"/>
                <a:gd name="T51" fmla="*/ 160 h 280"/>
                <a:gd name="T52" fmla="*/ 352 w 392"/>
                <a:gd name="T53" fmla="*/ 160 h 280"/>
                <a:gd name="T54" fmla="*/ 352 w 392"/>
                <a:gd name="T55" fmla="*/ 120 h 280"/>
                <a:gd name="T56" fmla="*/ 392 w 392"/>
                <a:gd name="T57" fmla="*/ 120 h 280"/>
                <a:gd name="T58" fmla="*/ 392 w 392"/>
                <a:gd name="T59" fmla="*/ 80 h 280"/>
                <a:gd name="T60" fmla="*/ 352 w 392"/>
                <a:gd name="T61" fmla="*/ 80 h 280"/>
                <a:gd name="T62" fmla="*/ 352 w 392"/>
                <a:gd name="T63" fmla="*/ 40 h 280"/>
                <a:gd name="T64" fmla="*/ 392 w 392"/>
                <a:gd name="T65" fmla="*/ 40 h 280"/>
                <a:gd name="T66" fmla="*/ 152 w 392"/>
                <a:gd name="T67" fmla="*/ 200 h 280"/>
                <a:gd name="T68" fmla="*/ 152 w 392"/>
                <a:gd name="T69" fmla="*/ 80 h 280"/>
                <a:gd name="T70" fmla="*/ 252 w 392"/>
                <a:gd name="T71" fmla="*/ 140 h 280"/>
                <a:gd name="T72" fmla="*/ 152 w 392"/>
                <a:gd name="T73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280">
                  <a:moveTo>
                    <a:pt x="392" y="40"/>
                  </a:move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3"/>
                    <a:pt x="7" y="280"/>
                    <a:pt x="16" y="280"/>
                  </a:cubicBezTo>
                  <a:cubicBezTo>
                    <a:pt x="376" y="280"/>
                    <a:pt x="376" y="280"/>
                    <a:pt x="376" y="280"/>
                  </a:cubicBezTo>
                  <a:cubicBezTo>
                    <a:pt x="385" y="280"/>
                    <a:pt x="392" y="273"/>
                    <a:pt x="392" y="264"/>
                  </a:cubicBezTo>
                  <a:cubicBezTo>
                    <a:pt x="392" y="240"/>
                    <a:pt x="392" y="240"/>
                    <a:pt x="392" y="240"/>
                  </a:cubicBezTo>
                  <a:cubicBezTo>
                    <a:pt x="352" y="240"/>
                    <a:pt x="352" y="240"/>
                    <a:pt x="352" y="240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2" y="160"/>
                    <a:pt x="392" y="160"/>
                    <a:pt x="392" y="160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52" y="120"/>
                    <a:pt x="352" y="120"/>
                    <a:pt x="352" y="120"/>
                  </a:cubicBezTo>
                  <a:cubicBezTo>
                    <a:pt x="392" y="120"/>
                    <a:pt x="392" y="120"/>
                    <a:pt x="392" y="120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40"/>
                    <a:pt x="352" y="40"/>
                    <a:pt x="352" y="40"/>
                  </a:cubicBezTo>
                  <a:lnTo>
                    <a:pt x="392" y="40"/>
                  </a:lnTo>
                  <a:close/>
                  <a:moveTo>
                    <a:pt x="152" y="200"/>
                  </a:moveTo>
                  <a:cubicBezTo>
                    <a:pt x="152" y="80"/>
                    <a:pt x="152" y="80"/>
                    <a:pt x="152" y="80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152" y="200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KSO_Shape"/>
            <p:cNvSpPr>
              <a:spLocks/>
            </p:cNvSpPr>
            <p:nvPr/>
          </p:nvSpPr>
          <p:spPr bwMode="auto">
            <a:xfrm>
              <a:off x="6801880" y="2520188"/>
              <a:ext cx="546203" cy="46063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KSO_Shape"/>
            <p:cNvSpPr>
              <a:spLocks/>
            </p:cNvSpPr>
            <p:nvPr/>
          </p:nvSpPr>
          <p:spPr bwMode="auto">
            <a:xfrm>
              <a:off x="6801880" y="4479251"/>
              <a:ext cx="546203" cy="546203"/>
            </a:xfrm>
            <a:custGeom>
              <a:avLst/>
              <a:gdLst>
                <a:gd name="T0" fmla="*/ 1665347 w 2276475"/>
                <a:gd name="T1" fmla="*/ 841942 h 2276475"/>
                <a:gd name="T2" fmla="*/ 1695902 w 2276475"/>
                <a:gd name="T3" fmla="*/ 899243 h 2276475"/>
                <a:gd name="T4" fmla="*/ 1676772 w 2276475"/>
                <a:gd name="T5" fmla="*/ 962379 h 2276475"/>
                <a:gd name="T6" fmla="*/ 1619649 w 2276475"/>
                <a:gd name="T7" fmla="*/ 993151 h 2276475"/>
                <a:gd name="T8" fmla="*/ 1556149 w 2276475"/>
                <a:gd name="T9" fmla="*/ 974051 h 2276475"/>
                <a:gd name="T10" fmla="*/ 1525329 w 2276475"/>
                <a:gd name="T11" fmla="*/ 916751 h 2276475"/>
                <a:gd name="T12" fmla="*/ 1544459 w 2276475"/>
                <a:gd name="T13" fmla="*/ 853614 h 2276475"/>
                <a:gd name="T14" fmla="*/ 1601848 w 2276475"/>
                <a:gd name="T15" fmla="*/ 822842 h 2276475"/>
                <a:gd name="T16" fmla="*/ 892720 w 2276475"/>
                <a:gd name="T17" fmla="*/ 924611 h 2276475"/>
                <a:gd name="T18" fmla="*/ 799728 w 2276475"/>
                <a:gd name="T19" fmla="*/ 714470 h 2276475"/>
                <a:gd name="T20" fmla="*/ 839316 w 2276475"/>
                <a:gd name="T21" fmla="*/ 796667 h 2276475"/>
                <a:gd name="T22" fmla="*/ 801854 w 2276475"/>
                <a:gd name="T23" fmla="*/ 926478 h 2276475"/>
                <a:gd name="T24" fmla="*/ 634469 w 2276475"/>
                <a:gd name="T25" fmla="*/ 1048575 h 2276475"/>
                <a:gd name="T26" fmla="*/ 778473 w 2276475"/>
                <a:gd name="T27" fmla="*/ 856518 h 2276475"/>
                <a:gd name="T28" fmla="*/ 767314 w 2276475"/>
                <a:gd name="T29" fmla="*/ 760756 h 2276475"/>
                <a:gd name="T30" fmla="*/ 665555 w 2276475"/>
                <a:gd name="T31" fmla="*/ 751445 h 2276475"/>
                <a:gd name="T32" fmla="*/ 678042 w 2276475"/>
                <a:gd name="T33" fmla="*/ 694786 h 2276475"/>
                <a:gd name="T34" fmla="*/ 1310715 w 2276475"/>
                <a:gd name="T35" fmla="*/ 813778 h 2276475"/>
                <a:gd name="T36" fmla="*/ 1397931 w 2276475"/>
                <a:gd name="T37" fmla="*/ 804995 h 2276475"/>
                <a:gd name="T38" fmla="*/ 1449359 w 2276475"/>
                <a:gd name="T39" fmla="*/ 864347 h 2276475"/>
                <a:gd name="T40" fmla="*/ 1404558 w 2276475"/>
                <a:gd name="T41" fmla="*/ 907464 h 2276475"/>
                <a:gd name="T42" fmla="*/ 1370362 w 2276475"/>
                <a:gd name="T43" fmla="*/ 853967 h 2276475"/>
                <a:gd name="T44" fmla="*/ 1295604 w 2276475"/>
                <a:gd name="T45" fmla="*/ 872066 h 2276475"/>
                <a:gd name="T46" fmla="*/ 395199 w 2276475"/>
                <a:gd name="T47" fmla="*/ 499761 h 2276475"/>
                <a:gd name="T48" fmla="*/ 462659 w 2276475"/>
                <a:gd name="T49" fmla="*/ 938864 h 2276475"/>
                <a:gd name="T50" fmla="*/ 354033 w 2276475"/>
                <a:gd name="T51" fmla="*/ 990931 h 2276475"/>
                <a:gd name="T52" fmla="*/ 497452 w 2276475"/>
                <a:gd name="T53" fmla="*/ 1186177 h 2276475"/>
                <a:gd name="T54" fmla="*/ 798633 w 2276475"/>
                <a:gd name="T55" fmla="*/ 1479710 h 2276475"/>
                <a:gd name="T56" fmla="*/ 946035 w 2276475"/>
                <a:gd name="T57" fmla="*/ 1558605 h 2276475"/>
                <a:gd name="T58" fmla="*/ 995967 w 2276475"/>
                <a:gd name="T59" fmla="*/ 1430034 h 2276475"/>
                <a:gd name="T60" fmla="*/ 1420382 w 2276475"/>
                <a:gd name="T61" fmla="*/ 1537885 h 2276475"/>
                <a:gd name="T62" fmla="*/ 1382667 w 2276475"/>
                <a:gd name="T63" fmla="*/ 1902609 h 2276475"/>
                <a:gd name="T64" fmla="*/ 1091049 w 2276475"/>
                <a:gd name="T65" fmla="*/ 1858513 h 2276475"/>
                <a:gd name="T66" fmla="*/ 793852 w 2276475"/>
                <a:gd name="T67" fmla="*/ 1745085 h 2276475"/>
                <a:gd name="T68" fmla="*/ 461597 w 2276475"/>
                <a:gd name="T69" fmla="*/ 1522212 h 2276475"/>
                <a:gd name="T70" fmla="*/ 192819 w 2276475"/>
                <a:gd name="T71" fmla="*/ 1204505 h 2276475"/>
                <a:gd name="T72" fmla="*/ 55774 w 2276475"/>
                <a:gd name="T73" fmla="*/ 893440 h 2276475"/>
                <a:gd name="T74" fmla="*/ 531 w 2276475"/>
                <a:gd name="T75" fmla="*/ 575734 h 2276475"/>
                <a:gd name="T76" fmla="*/ 39307 w 2276475"/>
                <a:gd name="T77" fmla="*/ 485947 h 2276475"/>
                <a:gd name="T78" fmla="*/ 1085346 w 2276475"/>
                <a:gd name="T79" fmla="*/ 221054 h 2276475"/>
                <a:gd name="T80" fmla="*/ 1123871 w 2276475"/>
                <a:gd name="T81" fmla="*/ 272864 h 2276475"/>
                <a:gd name="T82" fmla="*/ 1114306 w 2276475"/>
                <a:gd name="T83" fmla="*/ 338755 h 2276475"/>
                <a:gd name="T84" fmla="*/ 1062496 w 2276475"/>
                <a:gd name="T85" fmla="*/ 377280 h 2276475"/>
                <a:gd name="T86" fmla="*/ 996340 w 2276475"/>
                <a:gd name="T87" fmla="*/ 367715 h 2276475"/>
                <a:gd name="T88" fmla="*/ 957814 w 2276475"/>
                <a:gd name="T89" fmla="*/ 315905 h 2276475"/>
                <a:gd name="T90" fmla="*/ 967645 w 2276475"/>
                <a:gd name="T91" fmla="*/ 249748 h 2276475"/>
                <a:gd name="T92" fmla="*/ 1019454 w 2276475"/>
                <a:gd name="T93" fmla="*/ 211223 h 2276475"/>
                <a:gd name="T94" fmla="*/ 1252615 w 2276475"/>
                <a:gd name="T95" fmla="*/ 30831 h 2276475"/>
                <a:gd name="T96" fmla="*/ 1561933 w 2276475"/>
                <a:gd name="T97" fmla="*/ 184188 h 2276475"/>
                <a:gd name="T98" fmla="*/ 1793656 w 2276475"/>
                <a:gd name="T99" fmla="*/ 453693 h 2276475"/>
                <a:gd name="T100" fmla="*/ 1898623 w 2276475"/>
                <a:gd name="T101" fmla="*/ 778215 h 2276475"/>
                <a:gd name="T102" fmla="*/ 1874440 w 2276475"/>
                <a:gd name="T103" fmla="*/ 1115229 h 2276475"/>
                <a:gd name="T104" fmla="*/ 1720844 w 2276475"/>
                <a:gd name="T105" fmla="*/ 1424603 h 2276475"/>
                <a:gd name="T106" fmla="*/ 1665571 w 2276475"/>
                <a:gd name="T107" fmla="*/ 1264335 h 2276475"/>
                <a:gd name="T108" fmla="*/ 1761236 w 2276475"/>
                <a:gd name="T109" fmla="*/ 991374 h 2276475"/>
                <a:gd name="T110" fmla="*/ 1747684 w 2276475"/>
                <a:gd name="T111" fmla="*/ 705922 h 2276475"/>
                <a:gd name="T112" fmla="*/ 1624648 w 2276475"/>
                <a:gd name="T113" fmla="*/ 441467 h 2276475"/>
                <a:gd name="T114" fmla="*/ 1401428 w 2276475"/>
                <a:gd name="T115" fmla="*/ 239471 h 2276475"/>
                <a:gd name="T116" fmla="*/ 1128516 w 2276475"/>
                <a:gd name="T117" fmla="*/ 143789 h 2276475"/>
                <a:gd name="T118" fmla="*/ 842849 w 2276475"/>
                <a:gd name="T119" fmla="*/ 157344 h 2276475"/>
                <a:gd name="T120" fmla="*/ 578705 w 2276475"/>
                <a:gd name="T121" fmla="*/ 280668 h 2276475"/>
                <a:gd name="T122" fmla="*/ 552930 w 2276475"/>
                <a:gd name="T123" fmla="*/ 133690 h 2276475"/>
                <a:gd name="T124" fmla="*/ 873408 w 2276475"/>
                <a:gd name="T125" fmla="*/ 12492 h 22764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2276475">
                  <a:moveTo>
                    <a:pt x="1919288" y="982662"/>
                  </a:moveTo>
                  <a:lnTo>
                    <a:pt x="1924685" y="982662"/>
                  </a:lnTo>
                  <a:lnTo>
                    <a:pt x="1929765" y="982662"/>
                  </a:lnTo>
                  <a:lnTo>
                    <a:pt x="1935480" y="983296"/>
                  </a:lnTo>
                  <a:lnTo>
                    <a:pt x="1940560" y="983930"/>
                  </a:lnTo>
                  <a:lnTo>
                    <a:pt x="1945323" y="984564"/>
                  </a:lnTo>
                  <a:lnTo>
                    <a:pt x="1950403" y="986149"/>
                  </a:lnTo>
                  <a:lnTo>
                    <a:pt x="1955165" y="987100"/>
                  </a:lnTo>
                  <a:lnTo>
                    <a:pt x="1959610" y="989002"/>
                  </a:lnTo>
                  <a:lnTo>
                    <a:pt x="1964373" y="990904"/>
                  </a:lnTo>
                  <a:lnTo>
                    <a:pt x="1969135" y="992489"/>
                  </a:lnTo>
                  <a:lnTo>
                    <a:pt x="1973580" y="995025"/>
                  </a:lnTo>
                  <a:lnTo>
                    <a:pt x="1977708" y="997245"/>
                  </a:lnTo>
                  <a:lnTo>
                    <a:pt x="1981835" y="1000415"/>
                  </a:lnTo>
                  <a:lnTo>
                    <a:pt x="1985963" y="1003268"/>
                  </a:lnTo>
                  <a:lnTo>
                    <a:pt x="1990090" y="1006121"/>
                  </a:lnTo>
                  <a:lnTo>
                    <a:pt x="1993583" y="1009291"/>
                  </a:lnTo>
                  <a:lnTo>
                    <a:pt x="1997075" y="1012778"/>
                  </a:lnTo>
                  <a:lnTo>
                    <a:pt x="2000568" y="1016265"/>
                  </a:lnTo>
                  <a:lnTo>
                    <a:pt x="2003743" y="1020069"/>
                  </a:lnTo>
                  <a:lnTo>
                    <a:pt x="2006918" y="1023873"/>
                  </a:lnTo>
                  <a:lnTo>
                    <a:pt x="2009775" y="1027994"/>
                  </a:lnTo>
                  <a:lnTo>
                    <a:pt x="2012315" y="1031799"/>
                  </a:lnTo>
                  <a:lnTo>
                    <a:pt x="2014855" y="1036237"/>
                  </a:lnTo>
                  <a:lnTo>
                    <a:pt x="2017078" y="1040675"/>
                  </a:lnTo>
                  <a:lnTo>
                    <a:pt x="2019300" y="1045430"/>
                  </a:lnTo>
                  <a:lnTo>
                    <a:pt x="2020888" y="1049868"/>
                  </a:lnTo>
                  <a:lnTo>
                    <a:pt x="2022475" y="1054623"/>
                  </a:lnTo>
                  <a:lnTo>
                    <a:pt x="2023745" y="1059695"/>
                  </a:lnTo>
                  <a:lnTo>
                    <a:pt x="2025016" y="1064451"/>
                  </a:lnTo>
                  <a:lnTo>
                    <a:pt x="2025968" y="1069523"/>
                  </a:lnTo>
                  <a:lnTo>
                    <a:pt x="2026603" y="1074595"/>
                  </a:lnTo>
                  <a:lnTo>
                    <a:pt x="2026920" y="1079984"/>
                  </a:lnTo>
                  <a:lnTo>
                    <a:pt x="2027238" y="1085056"/>
                  </a:lnTo>
                  <a:lnTo>
                    <a:pt x="2026920" y="1090445"/>
                  </a:lnTo>
                  <a:lnTo>
                    <a:pt x="2026603" y="1095517"/>
                  </a:lnTo>
                  <a:lnTo>
                    <a:pt x="2025968" y="1100590"/>
                  </a:lnTo>
                  <a:lnTo>
                    <a:pt x="2025016" y="1105662"/>
                  </a:lnTo>
                  <a:lnTo>
                    <a:pt x="2023745" y="1110417"/>
                  </a:lnTo>
                  <a:lnTo>
                    <a:pt x="2022475" y="1115489"/>
                  </a:lnTo>
                  <a:lnTo>
                    <a:pt x="2020888" y="1120244"/>
                  </a:lnTo>
                  <a:lnTo>
                    <a:pt x="2019300" y="1124682"/>
                  </a:lnTo>
                  <a:lnTo>
                    <a:pt x="2017078" y="1129437"/>
                  </a:lnTo>
                  <a:lnTo>
                    <a:pt x="2014855" y="1133876"/>
                  </a:lnTo>
                  <a:lnTo>
                    <a:pt x="2012315" y="1138314"/>
                  </a:lnTo>
                  <a:lnTo>
                    <a:pt x="2009775" y="1142118"/>
                  </a:lnTo>
                  <a:lnTo>
                    <a:pt x="2006918" y="1146239"/>
                  </a:lnTo>
                  <a:lnTo>
                    <a:pt x="2003743" y="1150043"/>
                  </a:lnTo>
                  <a:lnTo>
                    <a:pt x="2000568" y="1153847"/>
                  </a:lnTo>
                  <a:lnTo>
                    <a:pt x="1997075" y="1157334"/>
                  </a:lnTo>
                  <a:lnTo>
                    <a:pt x="1993583" y="1160821"/>
                  </a:lnTo>
                  <a:lnTo>
                    <a:pt x="1990090" y="1163991"/>
                  </a:lnTo>
                  <a:lnTo>
                    <a:pt x="1985963" y="1166845"/>
                  </a:lnTo>
                  <a:lnTo>
                    <a:pt x="1981835" y="1169698"/>
                  </a:lnTo>
                  <a:lnTo>
                    <a:pt x="1977708" y="1172234"/>
                  </a:lnTo>
                  <a:lnTo>
                    <a:pt x="1973580" y="1175087"/>
                  </a:lnTo>
                  <a:lnTo>
                    <a:pt x="1969135" y="1176989"/>
                  </a:lnTo>
                  <a:lnTo>
                    <a:pt x="1964373" y="1179208"/>
                  </a:lnTo>
                  <a:lnTo>
                    <a:pt x="1959610" y="1181110"/>
                  </a:lnTo>
                  <a:lnTo>
                    <a:pt x="1955165" y="1182695"/>
                  </a:lnTo>
                  <a:lnTo>
                    <a:pt x="1950403" y="1183963"/>
                  </a:lnTo>
                  <a:lnTo>
                    <a:pt x="1945323" y="1185231"/>
                  </a:lnTo>
                  <a:lnTo>
                    <a:pt x="1940560" y="1186182"/>
                  </a:lnTo>
                  <a:lnTo>
                    <a:pt x="1935480" y="1186816"/>
                  </a:lnTo>
                  <a:lnTo>
                    <a:pt x="1929765" y="1187450"/>
                  </a:lnTo>
                  <a:lnTo>
                    <a:pt x="1924685" y="1187450"/>
                  </a:lnTo>
                  <a:lnTo>
                    <a:pt x="1919288" y="1187450"/>
                  </a:lnTo>
                  <a:lnTo>
                    <a:pt x="1914208" y="1186816"/>
                  </a:lnTo>
                  <a:lnTo>
                    <a:pt x="1909128" y="1186182"/>
                  </a:lnTo>
                  <a:lnTo>
                    <a:pt x="1904048" y="1185231"/>
                  </a:lnTo>
                  <a:lnTo>
                    <a:pt x="1898968" y="1183963"/>
                  </a:lnTo>
                  <a:lnTo>
                    <a:pt x="1894205" y="1182695"/>
                  </a:lnTo>
                  <a:lnTo>
                    <a:pt x="1889443" y="1181110"/>
                  </a:lnTo>
                  <a:lnTo>
                    <a:pt x="1884680" y="1179208"/>
                  </a:lnTo>
                  <a:lnTo>
                    <a:pt x="1880235" y="1176989"/>
                  </a:lnTo>
                  <a:lnTo>
                    <a:pt x="1875790" y="1175087"/>
                  </a:lnTo>
                  <a:lnTo>
                    <a:pt x="1871663" y="1172234"/>
                  </a:lnTo>
                  <a:lnTo>
                    <a:pt x="1867218" y="1169698"/>
                  </a:lnTo>
                  <a:lnTo>
                    <a:pt x="1863090" y="1166845"/>
                  </a:lnTo>
                  <a:lnTo>
                    <a:pt x="1859598" y="1163991"/>
                  </a:lnTo>
                  <a:lnTo>
                    <a:pt x="1855788" y="1160821"/>
                  </a:lnTo>
                  <a:lnTo>
                    <a:pt x="1852295" y="1157334"/>
                  </a:lnTo>
                  <a:lnTo>
                    <a:pt x="1848803" y="1153847"/>
                  </a:lnTo>
                  <a:lnTo>
                    <a:pt x="1845628" y="1150043"/>
                  </a:lnTo>
                  <a:lnTo>
                    <a:pt x="1842453" y="1146239"/>
                  </a:lnTo>
                  <a:lnTo>
                    <a:pt x="1839913" y="1142118"/>
                  </a:lnTo>
                  <a:lnTo>
                    <a:pt x="1837055" y="1138314"/>
                  </a:lnTo>
                  <a:lnTo>
                    <a:pt x="1834515" y="1133876"/>
                  </a:lnTo>
                  <a:lnTo>
                    <a:pt x="1832293" y="1129437"/>
                  </a:lnTo>
                  <a:lnTo>
                    <a:pt x="1830388" y="1124682"/>
                  </a:lnTo>
                  <a:lnTo>
                    <a:pt x="1828483" y="1120244"/>
                  </a:lnTo>
                  <a:lnTo>
                    <a:pt x="1826578" y="1115489"/>
                  </a:lnTo>
                  <a:lnTo>
                    <a:pt x="1825308" y="1110417"/>
                  </a:lnTo>
                  <a:lnTo>
                    <a:pt x="1824038" y="1105662"/>
                  </a:lnTo>
                  <a:lnTo>
                    <a:pt x="1823403" y="1100590"/>
                  </a:lnTo>
                  <a:lnTo>
                    <a:pt x="1822768" y="1095517"/>
                  </a:lnTo>
                  <a:lnTo>
                    <a:pt x="1822450" y="1090445"/>
                  </a:lnTo>
                  <a:lnTo>
                    <a:pt x="1822450" y="1085056"/>
                  </a:lnTo>
                  <a:lnTo>
                    <a:pt x="1822450" y="1079984"/>
                  </a:lnTo>
                  <a:lnTo>
                    <a:pt x="1822768" y="1074595"/>
                  </a:lnTo>
                  <a:lnTo>
                    <a:pt x="1823403" y="1069523"/>
                  </a:lnTo>
                  <a:lnTo>
                    <a:pt x="1824038" y="1064451"/>
                  </a:lnTo>
                  <a:lnTo>
                    <a:pt x="1825308" y="1059695"/>
                  </a:lnTo>
                  <a:lnTo>
                    <a:pt x="1826578" y="1054623"/>
                  </a:lnTo>
                  <a:lnTo>
                    <a:pt x="1828483" y="1049868"/>
                  </a:lnTo>
                  <a:lnTo>
                    <a:pt x="1830388" y="1045430"/>
                  </a:lnTo>
                  <a:lnTo>
                    <a:pt x="1832293" y="1040675"/>
                  </a:lnTo>
                  <a:lnTo>
                    <a:pt x="1834515" y="1036237"/>
                  </a:lnTo>
                  <a:lnTo>
                    <a:pt x="1837055" y="1031799"/>
                  </a:lnTo>
                  <a:lnTo>
                    <a:pt x="1839913" y="1027994"/>
                  </a:lnTo>
                  <a:lnTo>
                    <a:pt x="1842453" y="1023873"/>
                  </a:lnTo>
                  <a:lnTo>
                    <a:pt x="1845628" y="1020069"/>
                  </a:lnTo>
                  <a:lnTo>
                    <a:pt x="1848803" y="1016265"/>
                  </a:lnTo>
                  <a:lnTo>
                    <a:pt x="1852295" y="1012778"/>
                  </a:lnTo>
                  <a:lnTo>
                    <a:pt x="1855788" y="1009291"/>
                  </a:lnTo>
                  <a:lnTo>
                    <a:pt x="1859598" y="1006121"/>
                  </a:lnTo>
                  <a:lnTo>
                    <a:pt x="1863090" y="1003268"/>
                  </a:lnTo>
                  <a:lnTo>
                    <a:pt x="1867218" y="1000415"/>
                  </a:lnTo>
                  <a:lnTo>
                    <a:pt x="1871663" y="997245"/>
                  </a:lnTo>
                  <a:lnTo>
                    <a:pt x="1875790" y="995025"/>
                  </a:lnTo>
                  <a:lnTo>
                    <a:pt x="1880235" y="992489"/>
                  </a:lnTo>
                  <a:lnTo>
                    <a:pt x="1884680" y="990904"/>
                  </a:lnTo>
                  <a:lnTo>
                    <a:pt x="1889443" y="989002"/>
                  </a:lnTo>
                  <a:lnTo>
                    <a:pt x="1894205" y="987100"/>
                  </a:lnTo>
                  <a:lnTo>
                    <a:pt x="1898968" y="986149"/>
                  </a:lnTo>
                  <a:lnTo>
                    <a:pt x="1904048" y="984564"/>
                  </a:lnTo>
                  <a:lnTo>
                    <a:pt x="1909128" y="983930"/>
                  </a:lnTo>
                  <a:lnTo>
                    <a:pt x="1914208" y="983296"/>
                  </a:lnTo>
                  <a:lnTo>
                    <a:pt x="1919288" y="982662"/>
                  </a:lnTo>
                  <a:close/>
                  <a:moveTo>
                    <a:pt x="1278280" y="917675"/>
                  </a:moveTo>
                  <a:lnTo>
                    <a:pt x="1116821" y="1122393"/>
                  </a:lnTo>
                  <a:lnTo>
                    <a:pt x="1278280" y="1122393"/>
                  </a:lnTo>
                  <a:lnTo>
                    <a:pt x="1278280" y="917675"/>
                  </a:lnTo>
                  <a:close/>
                  <a:moveTo>
                    <a:pt x="1281129" y="835025"/>
                  </a:moveTo>
                  <a:lnTo>
                    <a:pt x="1340014" y="835025"/>
                  </a:lnTo>
                  <a:lnTo>
                    <a:pt x="1340014" y="1122393"/>
                  </a:lnTo>
                  <a:lnTo>
                    <a:pt x="1397000" y="1122393"/>
                  </a:lnTo>
                  <a:lnTo>
                    <a:pt x="1397000" y="1178659"/>
                  </a:lnTo>
                  <a:lnTo>
                    <a:pt x="1340014" y="1178659"/>
                  </a:lnTo>
                  <a:lnTo>
                    <a:pt x="1340014" y="1358900"/>
                  </a:lnTo>
                  <a:lnTo>
                    <a:pt x="1278280" y="1358900"/>
                  </a:lnTo>
                  <a:lnTo>
                    <a:pt x="1278280" y="1178659"/>
                  </a:lnTo>
                  <a:lnTo>
                    <a:pt x="1066800" y="1178659"/>
                  </a:lnTo>
                  <a:lnTo>
                    <a:pt x="1066800" y="1104910"/>
                  </a:lnTo>
                  <a:lnTo>
                    <a:pt x="1281129" y="835025"/>
                  </a:lnTo>
                  <a:close/>
                  <a:moveTo>
                    <a:pt x="860108" y="823912"/>
                  </a:moveTo>
                  <a:lnTo>
                    <a:pt x="868680" y="824230"/>
                  </a:lnTo>
                  <a:lnTo>
                    <a:pt x="876618" y="824548"/>
                  </a:lnTo>
                  <a:lnTo>
                    <a:pt x="884555" y="825501"/>
                  </a:lnTo>
                  <a:lnTo>
                    <a:pt x="892175" y="826455"/>
                  </a:lnTo>
                  <a:lnTo>
                    <a:pt x="899478" y="828044"/>
                  </a:lnTo>
                  <a:lnTo>
                    <a:pt x="906463" y="829316"/>
                  </a:lnTo>
                  <a:lnTo>
                    <a:pt x="913448" y="831541"/>
                  </a:lnTo>
                  <a:lnTo>
                    <a:pt x="920433" y="833766"/>
                  </a:lnTo>
                  <a:lnTo>
                    <a:pt x="926465" y="836309"/>
                  </a:lnTo>
                  <a:lnTo>
                    <a:pt x="932815" y="839170"/>
                  </a:lnTo>
                  <a:lnTo>
                    <a:pt x="938848" y="842667"/>
                  </a:lnTo>
                  <a:lnTo>
                    <a:pt x="944880" y="845845"/>
                  </a:lnTo>
                  <a:lnTo>
                    <a:pt x="950278" y="849978"/>
                  </a:lnTo>
                  <a:lnTo>
                    <a:pt x="955675" y="853792"/>
                  </a:lnTo>
                  <a:lnTo>
                    <a:pt x="960755" y="858243"/>
                  </a:lnTo>
                  <a:lnTo>
                    <a:pt x="965518" y="863011"/>
                  </a:lnTo>
                  <a:lnTo>
                    <a:pt x="970280" y="868097"/>
                  </a:lnTo>
                  <a:lnTo>
                    <a:pt x="974725" y="873183"/>
                  </a:lnTo>
                  <a:lnTo>
                    <a:pt x="978535" y="878587"/>
                  </a:lnTo>
                  <a:lnTo>
                    <a:pt x="982345" y="884309"/>
                  </a:lnTo>
                  <a:lnTo>
                    <a:pt x="985520" y="890030"/>
                  </a:lnTo>
                  <a:lnTo>
                    <a:pt x="989013" y="896070"/>
                  </a:lnTo>
                  <a:lnTo>
                    <a:pt x="991870" y="902428"/>
                  </a:lnTo>
                  <a:lnTo>
                    <a:pt x="994410" y="909103"/>
                  </a:lnTo>
                  <a:lnTo>
                    <a:pt x="996633" y="915461"/>
                  </a:lnTo>
                  <a:lnTo>
                    <a:pt x="998220" y="922454"/>
                  </a:lnTo>
                  <a:lnTo>
                    <a:pt x="999808" y="929447"/>
                  </a:lnTo>
                  <a:lnTo>
                    <a:pt x="1001395" y="936758"/>
                  </a:lnTo>
                  <a:lnTo>
                    <a:pt x="1002348" y="944387"/>
                  </a:lnTo>
                  <a:lnTo>
                    <a:pt x="1002983" y="952017"/>
                  </a:lnTo>
                  <a:lnTo>
                    <a:pt x="1003618" y="959963"/>
                  </a:lnTo>
                  <a:lnTo>
                    <a:pt x="1003935" y="968546"/>
                  </a:lnTo>
                  <a:lnTo>
                    <a:pt x="1003618" y="983487"/>
                  </a:lnTo>
                  <a:lnTo>
                    <a:pt x="1002665" y="990798"/>
                  </a:lnTo>
                  <a:lnTo>
                    <a:pt x="1002030" y="998109"/>
                  </a:lnTo>
                  <a:lnTo>
                    <a:pt x="1000760" y="1004784"/>
                  </a:lnTo>
                  <a:lnTo>
                    <a:pt x="999808" y="1011778"/>
                  </a:lnTo>
                  <a:lnTo>
                    <a:pt x="998855" y="1018453"/>
                  </a:lnTo>
                  <a:lnTo>
                    <a:pt x="997268" y="1025129"/>
                  </a:lnTo>
                  <a:lnTo>
                    <a:pt x="993775" y="1037844"/>
                  </a:lnTo>
                  <a:lnTo>
                    <a:pt x="989330" y="1050241"/>
                  </a:lnTo>
                  <a:lnTo>
                    <a:pt x="984568" y="1062002"/>
                  </a:lnTo>
                  <a:lnTo>
                    <a:pt x="979170" y="1073128"/>
                  </a:lnTo>
                  <a:lnTo>
                    <a:pt x="972503" y="1084572"/>
                  </a:lnTo>
                  <a:lnTo>
                    <a:pt x="965518" y="1095697"/>
                  </a:lnTo>
                  <a:lnTo>
                    <a:pt x="958215" y="1107141"/>
                  </a:lnTo>
                  <a:lnTo>
                    <a:pt x="950278" y="1118267"/>
                  </a:lnTo>
                  <a:lnTo>
                    <a:pt x="941388" y="1129710"/>
                  </a:lnTo>
                  <a:lnTo>
                    <a:pt x="932815" y="1141154"/>
                  </a:lnTo>
                  <a:lnTo>
                    <a:pt x="923925" y="1151962"/>
                  </a:lnTo>
                  <a:lnTo>
                    <a:pt x="914400" y="1162770"/>
                  </a:lnTo>
                  <a:lnTo>
                    <a:pt x="898843" y="1181207"/>
                  </a:lnTo>
                  <a:lnTo>
                    <a:pt x="882333" y="1199326"/>
                  </a:lnTo>
                  <a:lnTo>
                    <a:pt x="865188" y="1218398"/>
                  </a:lnTo>
                  <a:lnTo>
                    <a:pt x="847090" y="1237471"/>
                  </a:lnTo>
                  <a:lnTo>
                    <a:pt x="813435" y="1272120"/>
                  </a:lnTo>
                  <a:lnTo>
                    <a:pt x="787400" y="1298503"/>
                  </a:lnTo>
                  <a:lnTo>
                    <a:pt x="1023938" y="1298503"/>
                  </a:lnTo>
                  <a:lnTo>
                    <a:pt x="1023938" y="1358900"/>
                  </a:lnTo>
                  <a:lnTo>
                    <a:pt x="727075" y="1358900"/>
                  </a:lnTo>
                  <a:lnTo>
                    <a:pt x="727075" y="1285153"/>
                  </a:lnTo>
                  <a:lnTo>
                    <a:pt x="758190" y="1253047"/>
                  </a:lnTo>
                  <a:lnTo>
                    <a:pt x="787400" y="1221895"/>
                  </a:lnTo>
                  <a:lnTo>
                    <a:pt x="801688" y="1206637"/>
                  </a:lnTo>
                  <a:lnTo>
                    <a:pt x="815340" y="1191061"/>
                  </a:lnTo>
                  <a:lnTo>
                    <a:pt x="829310" y="1175485"/>
                  </a:lnTo>
                  <a:lnTo>
                    <a:pt x="842963" y="1158955"/>
                  </a:lnTo>
                  <a:lnTo>
                    <a:pt x="856298" y="1142743"/>
                  </a:lnTo>
                  <a:lnTo>
                    <a:pt x="868363" y="1127803"/>
                  </a:lnTo>
                  <a:lnTo>
                    <a:pt x="879158" y="1113181"/>
                  </a:lnTo>
                  <a:lnTo>
                    <a:pt x="889000" y="1099830"/>
                  </a:lnTo>
                  <a:lnTo>
                    <a:pt x="897890" y="1087115"/>
                  </a:lnTo>
                  <a:lnTo>
                    <a:pt x="905828" y="1075035"/>
                  </a:lnTo>
                  <a:lnTo>
                    <a:pt x="912495" y="1063910"/>
                  </a:lnTo>
                  <a:lnTo>
                    <a:pt x="917893" y="1053738"/>
                  </a:lnTo>
                  <a:lnTo>
                    <a:pt x="922655" y="1043566"/>
                  </a:lnTo>
                  <a:lnTo>
                    <a:pt x="926465" y="1033711"/>
                  </a:lnTo>
                  <a:lnTo>
                    <a:pt x="930275" y="1023539"/>
                  </a:lnTo>
                  <a:lnTo>
                    <a:pt x="932815" y="1013367"/>
                  </a:lnTo>
                  <a:lnTo>
                    <a:pt x="935038" y="1003195"/>
                  </a:lnTo>
                  <a:lnTo>
                    <a:pt x="936625" y="993023"/>
                  </a:lnTo>
                  <a:lnTo>
                    <a:pt x="937578" y="982215"/>
                  </a:lnTo>
                  <a:lnTo>
                    <a:pt x="937895" y="971725"/>
                  </a:lnTo>
                  <a:lnTo>
                    <a:pt x="937578" y="961553"/>
                  </a:lnTo>
                  <a:lnTo>
                    <a:pt x="936308" y="951381"/>
                  </a:lnTo>
                  <a:lnTo>
                    <a:pt x="935355" y="946613"/>
                  </a:lnTo>
                  <a:lnTo>
                    <a:pt x="934085" y="942162"/>
                  </a:lnTo>
                  <a:lnTo>
                    <a:pt x="933133" y="937712"/>
                  </a:lnTo>
                  <a:lnTo>
                    <a:pt x="931545" y="933898"/>
                  </a:lnTo>
                  <a:lnTo>
                    <a:pt x="928053" y="925633"/>
                  </a:lnTo>
                  <a:lnTo>
                    <a:pt x="923925" y="918322"/>
                  </a:lnTo>
                  <a:lnTo>
                    <a:pt x="921703" y="915143"/>
                  </a:lnTo>
                  <a:lnTo>
                    <a:pt x="919480" y="911964"/>
                  </a:lnTo>
                  <a:lnTo>
                    <a:pt x="916940" y="909103"/>
                  </a:lnTo>
                  <a:lnTo>
                    <a:pt x="914083" y="905924"/>
                  </a:lnTo>
                  <a:lnTo>
                    <a:pt x="908368" y="901156"/>
                  </a:lnTo>
                  <a:lnTo>
                    <a:pt x="902018" y="897024"/>
                  </a:lnTo>
                  <a:lnTo>
                    <a:pt x="895350" y="893209"/>
                  </a:lnTo>
                  <a:lnTo>
                    <a:pt x="888048" y="890348"/>
                  </a:lnTo>
                  <a:lnTo>
                    <a:pt x="880745" y="887805"/>
                  </a:lnTo>
                  <a:lnTo>
                    <a:pt x="872490" y="886216"/>
                  </a:lnTo>
                  <a:lnTo>
                    <a:pt x="864235" y="885262"/>
                  </a:lnTo>
                  <a:lnTo>
                    <a:pt x="855345" y="884944"/>
                  </a:lnTo>
                  <a:lnTo>
                    <a:pt x="847090" y="885262"/>
                  </a:lnTo>
                  <a:lnTo>
                    <a:pt x="838518" y="886216"/>
                  </a:lnTo>
                  <a:lnTo>
                    <a:pt x="829628" y="887805"/>
                  </a:lnTo>
                  <a:lnTo>
                    <a:pt x="820738" y="889713"/>
                  </a:lnTo>
                  <a:lnTo>
                    <a:pt x="812165" y="892256"/>
                  </a:lnTo>
                  <a:lnTo>
                    <a:pt x="803593" y="895116"/>
                  </a:lnTo>
                  <a:lnTo>
                    <a:pt x="795338" y="897977"/>
                  </a:lnTo>
                  <a:lnTo>
                    <a:pt x="787400" y="901792"/>
                  </a:lnTo>
                  <a:lnTo>
                    <a:pt x="780415" y="904653"/>
                  </a:lnTo>
                  <a:lnTo>
                    <a:pt x="773748" y="908149"/>
                  </a:lnTo>
                  <a:lnTo>
                    <a:pt x="767398" y="911964"/>
                  </a:lnTo>
                  <a:lnTo>
                    <a:pt x="761048" y="915778"/>
                  </a:lnTo>
                  <a:lnTo>
                    <a:pt x="749935" y="924043"/>
                  </a:lnTo>
                  <a:lnTo>
                    <a:pt x="740728" y="930401"/>
                  </a:lnTo>
                  <a:lnTo>
                    <a:pt x="736918" y="930401"/>
                  </a:lnTo>
                  <a:lnTo>
                    <a:pt x="736918" y="855700"/>
                  </a:lnTo>
                  <a:lnTo>
                    <a:pt x="742633" y="853157"/>
                  </a:lnTo>
                  <a:lnTo>
                    <a:pt x="748030" y="850296"/>
                  </a:lnTo>
                  <a:lnTo>
                    <a:pt x="761048" y="845210"/>
                  </a:lnTo>
                  <a:lnTo>
                    <a:pt x="775970" y="839806"/>
                  </a:lnTo>
                  <a:lnTo>
                    <a:pt x="792798" y="834402"/>
                  </a:lnTo>
                  <a:lnTo>
                    <a:pt x="801688" y="831859"/>
                  </a:lnTo>
                  <a:lnTo>
                    <a:pt x="810260" y="830269"/>
                  </a:lnTo>
                  <a:lnTo>
                    <a:pt x="819150" y="828362"/>
                  </a:lnTo>
                  <a:lnTo>
                    <a:pt x="827405" y="826773"/>
                  </a:lnTo>
                  <a:lnTo>
                    <a:pt x="835660" y="825819"/>
                  </a:lnTo>
                  <a:lnTo>
                    <a:pt x="844233" y="824548"/>
                  </a:lnTo>
                  <a:lnTo>
                    <a:pt x="852170" y="824230"/>
                  </a:lnTo>
                  <a:lnTo>
                    <a:pt x="860108" y="823912"/>
                  </a:lnTo>
                  <a:close/>
                  <a:moveTo>
                    <a:pt x="1458913" y="811212"/>
                  </a:moveTo>
                  <a:lnTo>
                    <a:pt x="1519103" y="811212"/>
                  </a:lnTo>
                  <a:lnTo>
                    <a:pt x="1519103" y="1009359"/>
                  </a:lnTo>
                  <a:lnTo>
                    <a:pt x="1526072" y="1002998"/>
                  </a:lnTo>
                  <a:lnTo>
                    <a:pt x="1532725" y="996955"/>
                  </a:lnTo>
                  <a:lnTo>
                    <a:pt x="1539694" y="991230"/>
                  </a:lnTo>
                  <a:lnTo>
                    <a:pt x="1546030" y="986142"/>
                  </a:lnTo>
                  <a:lnTo>
                    <a:pt x="1552999" y="981370"/>
                  </a:lnTo>
                  <a:lnTo>
                    <a:pt x="1559652" y="976600"/>
                  </a:lnTo>
                  <a:lnTo>
                    <a:pt x="1566304" y="972465"/>
                  </a:lnTo>
                  <a:lnTo>
                    <a:pt x="1572640" y="968966"/>
                  </a:lnTo>
                  <a:lnTo>
                    <a:pt x="1579292" y="965786"/>
                  </a:lnTo>
                  <a:lnTo>
                    <a:pt x="1586262" y="962605"/>
                  </a:lnTo>
                  <a:lnTo>
                    <a:pt x="1592914" y="960061"/>
                  </a:lnTo>
                  <a:lnTo>
                    <a:pt x="1599884" y="958471"/>
                  </a:lnTo>
                  <a:lnTo>
                    <a:pt x="1606853" y="956880"/>
                  </a:lnTo>
                  <a:lnTo>
                    <a:pt x="1614139" y="955926"/>
                  </a:lnTo>
                  <a:lnTo>
                    <a:pt x="1621109" y="954972"/>
                  </a:lnTo>
                  <a:lnTo>
                    <a:pt x="1628711" y="954654"/>
                  </a:lnTo>
                  <a:lnTo>
                    <a:pt x="1635364" y="954972"/>
                  </a:lnTo>
                  <a:lnTo>
                    <a:pt x="1641383" y="955608"/>
                  </a:lnTo>
                  <a:lnTo>
                    <a:pt x="1647719" y="956244"/>
                  </a:lnTo>
                  <a:lnTo>
                    <a:pt x="1653738" y="957198"/>
                  </a:lnTo>
                  <a:lnTo>
                    <a:pt x="1659757" y="958471"/>
                  </a:lnTo>
                  <a:lnTo>
                    <a:pt x="1665142" y="960061"/>
                  </a:lnTo>
                  <a:lnTo>
                    <a:pt x="1670527" y="961969"/>
                  </a:lnTo>
                  <a:lnTo>
                    <a:pt x="1675913" y="964196"/>
                  </a:lnTo>
                  <a:lnTo>
                    <a:pt x="1680981" y="966740"/>
                  </a:lnTo>
                  <a:lnTo>
                    <a:pt x="1685733" y="969602"/>
                  </a:lnTo>
                  <a:lnTo>
                    <a:pt x="1690485" y="973101"/>
                  </a:lnTo>
                  <a:lnTo>
                    <a:pt x="1695237" y="976282"/>
                  </a:lnTo>
                  <a:lnTo>
                    <a:pt x="1699672" y="979780"/>
                  </a:lnTo>
                  <a:lnTo>
                    <a:pt x="1703473" y="983915"/>
                  </a:lnTo>
                  <a:lnTo>
                    <a:pt x="1707592" y="988368"/>
                  </a:lnTo>
                  <a:lnTo>
                    <a:pt x="1711710" y="993139"/>
                  </a:lnTo>
                  <a:lnTo>
                    <a:pt x="1715195" y="997909"/>
                  </a:lnTo>
                  <a:lnTo>
                    <a:pt x="1718362" y="1002998"/>
                  </a:lnTo>
                  <a:lnTo>
                    <a:pt x="1721847" y="1008405"/>
                  </a:lnTo>
                  <a:lnTo>
                    <a:pt x="1724698" y="1014130"/>
                  </a:lnTo>
                  <a:lnTo>
                    <a:pt x="1727233" y="1020173"/>
                  </a:lnTo>
                  <a:lnTo>
                    <a:pt x="1729767" y="1026216"/>
                  </a:lnTo>
                  <a:lnTo>
                    <a:pt x="1731984" y="1032895"/>
                  </a:lnTo>
                  <a:lnTo>
                    <a:pt x="1734202" y="1039893"/>
                  </a:lnTo>
                  <a:lnTo>
                    <a:pt x="1736103" y="1046572"/>
                  </a:lnTo>
                  <a:lnTo>
                    <a:pt x="1737370" y="1053887"/>
                  </a:lnTo>
                  <a:lnTo>
                    <a:pt x="1738637" y="1061838"/>
                  </a:lnTo>
                  <a:lnTo>
                    <a:pt x="1739587" y="1069790"/>
                  </a:lnTo>
                  <a:lnTo>
                    <a:pt x="1740221" y="1077741"/>
                  </a:lnTo>
                  <a:lnTo>
                    <a:pt x="1741171" y="1086010"/>
                  </a:lnTo>
                  <a:lnTo>
                    <a:pt x="1741488" y="1094916"/>
                  </a:lnTo>
                  <a:lnTo>
                    <a:pt x="1741488" y="1103821"/>
                  </a:lnTo>
                  <a:lnTo>
                    <a:pt x="1741488" y="1358900"/>
                  </a:lnTo>
                  <a:lnTo>
                    <a:pt x="1680981" y="1358900"/>
                  </a:lnTo>
                  <a:lnTo>
                    <a:pt x="1680981" y="1134991"/>
                  </a:lnTo>
                  <a:lnTo>
                    <a:pt x="1680665" y="1121632"/>
                  </a:lnTo>
                  <a:lnTo>
                    <a:pt x="1680348" y="1108910"/>
                  </a:lnTo>
                  <a:lnTo>
                    <a:pt x="1679714" y="1096506"/>
                  </a:lnTo>
                  <a:lnTo>
                    <a:pt x="1678447" y="1084420"/>
                  </a:lnTo>
                  <a:lnTo>
                    <a:pt x="1677180" y="1073288"/>
                  </a:lnTo>
                  <a:lnTo>
                    <a:pt x="1675279" y="1063428"/>
                  </a:lnTo>
                  <a:lnTo>
                    <a:pt x="1672428" y="1054841"/>
                  </a:lnTo>
                  <a:lnTo>
                    <a:pt x="1670844" y="1050706"/>
                  </a:lnTo>
                  <a:lnTo>
                    <a:pt x="1669577" y="1047208"/>
                  </a:lnTo>
                  <a:lnTo>
                    <a:pt x="1667360" y="1043391"/>
                  </a:lnTo>
                  <a:lnTo>
                    <a:pt x="1665459" y="1040211"/>
                  </a:lnTo>
                  <a:lnTo>
                    <a:pt x="1662925" y="1036712"/>
                  </a:lnTo>
                  <a:lnTo>
                    <a:pt x="1660707" y="1033850"/>
                  </a:lnTo>
                  <a:lnTo>
                    <a:pt x="1657856" y="1031305"/>
                  </a:lnTo>
                  <a:lnTo>
                    <a:pt x="1655005" y="1029079"/>
                  </a:lnTo>
                  <a:lnTo>
                    <a:pt x="1651837" y="1026852"/>
                  </a:lnTo>
                  <a:lnTo>
                    <a:pt x="1648669" y="1025262"/>
                  </a:lnTo>
                  <a:lnTo>
                    <a:pt x="1645501" y="1023354"/>
                  </a:lnTo>
                  <a:lnTo>
                    <a:pt x="1641383" y="1021764"/>
                  </a:lnTo>
                  <a:lnTo>
                    <a:pt x="1637582" y="1020491"/>
                  </a:lnTo>
                  <a:lnTo>
                    <a:pt x="1633146" y="1019855"/>
                  </a:lnTo>
                  <a:lnTo>
                    <a:pt x="1628395" y="1018583"/>
                  </a:lnTo>
                  <a:lnTo>
                    <a:pt x="1623643" y="1018265"/>
                  </a:lnTo>
                  <a:lnTo>
                    <a:pt x="1618257" y="1017947"/>
                  </a:lnTo>
                  <a:lnTo>
                    <a:pt x="1612555" y="1017947"/>
                  </a:lnTo>
                  <a:lnTo>
                    <a:pt x="1606853" y="1017947"/>
                  </a:lnTo>
                  <a:lnTo>
                    <a:pt x="1601468" y="1018583"/>
                  </a:lnTo>
                  <a:lnTo>
                    <a:pt x="1595449" y="1019855"/>
                  </a:lnTo>
                  <a:lnTo>
                    <a:pt x="1589746" y="1021127"/>
                  </a:lnTo>
                  <a:lnTo>
                    <a:pt x="1584044" y="1023036"/>
                  </a:lnTo>
                  <a:lnTo>
                    <a:pt x="1578025" y="1025262"/>
                  </a:lnTo>
                  <a:lnTo>
                    <a:pt x="1572006" y="1027807"/>
                  </a:lnTo>
                  <a:lnTo>
                    <a:pt x="1566304" y="1030987"/>
                  </a:lnTo>
                  <a:lnTo>
                    <a:pt x="1560285" y="1034168"/>
                  </a:lnTo>
                  <a:lnTo>
                    <a:pt x="1554266" y="1037984"/>
                  </a:lnTo>
                  <a:lnTo>
                    <a:pt x="1548247" y="1042119"/>
                  </a:lnTo>
                  <a:lnTo>
                    <a:pt x="1542545" y="1045936"/>
                  </a:lnTo>
                  <a:lnTo>
                    <a:pt x="1530824" y="1055159"/>
                  </a:lnTo>
                  <a:lnTo>
                    <a:pt x="1519103" y="1065337"/>
                  </a:lnTo>
                  <a:lnTo>
                    <a:pt x="1519103" y="1358900"/>
                  </a:lnTo>
                  <a:lnTo>
                    <a:pt x="1458913" y="1358900"/>
                  </a:lnTo>
                  <a:lnTo>
                    <a:pt x="1458913" y="811212"/>
                  </a:lnTo>
                  <a:close/>
                  <a:moveTo>
                    <a:pt x="66650" y="577850"/>
                  </a:moveTo>
                  <a:lnTo>
                    <a:pt x="424974" y="577850"/>
                  </a:lnTo>
                  <a:lnTo>
                    <a:pt x="431956" y="578167"/>
                  </a:lnTo>
                  <a:lnTo>
                    <a:pt x="438621" y="579437"/>
                  </a:lnTo>
                  <a:lnTo>
                    <a:pt x="445286" y="580707"/>
                  </a:lnTo>
                  <a:lnTo>
                    <a:pt x="450999" y="582929"/>
                  </a:lnTo>
                  <a:lnTo>
                    <a:pt x="456712" y="585786"/>
                  </a:lnTo>
                  <a:lnTo>
                    <a:pt x="462425" y="589278"/>
                  </a:lnTo>
                  <a:lnTo>
                    <a:pt x="467503" y="593087"/>
                  </a:lnTo>
                  <a:lnTo>
                    <a:pt x="472263" y="597214"/>
                  </a:lnTo>
                  <a:lnTo>
                    <a:pt x="476389" y="601975"/>
                  </a:lnTo>
                  <a:lnTo>
                    <a:pt x="480198" y="607054"/>
                  </a:lnTo>
                  <a:lnTo>
                    <a:pt x="483689" y="612451"/>
                  </a:lnTo>
                  <a:lnTo>
                    <a:pt x="486228" y="618482"/>
                  </a:lnTo>
                  <a:lnTo>
                    <a:pt x="488450" y="624514"/>
                  </a:lnTo>
                  <a:lnTo>
                    <a:pt x="490354" y="630862"/>
                  </a:lnTo>
                  <a:lnTo>
                    <a:pt x="491306" y="637211"/>
                  </a:lnTo>
                  <a:lnTo>
                    <a:pt x="491941" y="644195"/>
                  </a:lnTo>
                  <a:lnTo>
                    <a:pt x="568430" y="1079724"/>
                  </a:lnTo>
                  <a:lnTo>
                    <a:pt x="567795" y="1086708"/>
                  </a:lnTo>
                  <a:lnTo>
                    <a:pt x="566843" y="1093056"/>
                  </a:lnTo>
                  <a:lnTo>
                    <a:pt x="565256" y="1099405"/>
                  </a:lnTo>
                  <a:lnTo>
                    <a:pt x="563352" y="1105437"/>
                  </a:lnTo>
                  <a:lnTo>
                    <a:pt x="560178" y="1111468"/>
                  </a:lnTo>
                  <a:lnTo>
                    <a:pt x="557004" y="1116864"/>
                  </a:lnTo>
                  <a:lnTo>
                    <a:pt x="552878" y="1121943"/>
                  </a:lnTo>
                  <a:lnTo>
                    <a:pt x="549070" y="1126705"/>
                  </a:lnTo>
                  <a:lnTo>
                    <a:pt x="544309" y="1131149"/>
                  </a:lnTo>
                  <a:lnTo>
                    <a:pt x="539231" y="1134641"/>
                  </a:lnTo>
                  <a:lnTo>
                    <a:pt x="533835" y="1137815"/>
                  </a:lnTo>
                  <a:lnTo>
                    <a:pt x="527805" y="1140990"/>
                  </a:lnTo>
                  <a:lnTo>
                    <a:pt x="521775" y="1143212"/>
                  </a:lnTo>
                  <a:lnTo>
                    <a:pt x="515427" y="1144799"/>
                  </a:lnTo>
                  <a:lnTo>
                    <a:pt x="508762" y="1145752"/>
                  </a:lnTo>
                  <a:lnTo>
                    <a:pt x="502097" y="1146069"/>
                  </a:lnTo>
                  <a:lnTo>
                    <a:pt x="413865" y="1146069"/>
                  </a:lnTo>
                  <a:lnTo>
                    <a:pt x="414817" y="1152100"/>
                  </a:lnTo>
                  <a:lnTo>
                    <a:pt x="416087" y="1158767"/>
                  </a:lnTo>
                  <a:lnTo>
                    <a:pt x="417039" y="1164798"/>
                  </a:lnTo>
                  <a:lnTo>
                    <a:pt x="418943" y="1171147"/>
                  </a:lnTo>
                  <a:lnTo>
                    <a:pt x="420848" y="1177813"/>
                  </a:lnTo>
                  <a:lnTo>
                    <a:pt x="423069" y="1184162"/>
                  </a:lnTo>
                  <a:lnTo>
                    <a:pt x="428147" y="1197494"/>
                  </a:lnTo>
                  <a:lnTo>
                    <a:pt x="434178" y="1210827"/>
                  </a:lnTo>
                  <a:lnTo>
                    <a:pt x="440843" y="1224159"/>
                  </a:lnTo>
                  <a:lnTo>
                    <a:pt x="448460" y="1238127"/>
                  </a:lnTo>
                  <a:lnTo>
                    <a:pt x="457029" y="1252094"/>
                  </a:lnTo>
                  <a:lnTo>
                    <a:pt x="466233" y="1266062"/>
                  </a:lnTo>
                  <a:lnTo>
                    <a:pt x="475755" y="1280029"/>
                  </a:lnTo>
                  <a:lnTo>
                    <a:pt x="486228" y="1294314"/>
                  </a:lnTo>
                  <a:lnTo>
                    <a:pt x="497019" y="1307964"/>
                  </a:lnTo>
                  <a:lnTo>
                    <a:pt x="508128" y="1322249"/>
                  </a:lnTo>
                  <a:lnTo>
                    <a:pt x="519871" y="1336216"/>
                  </a:lnTo>
                  <a:lnTo>
                    <a:pt x="531931" y="1349866"/>
                  </a:lnTo>
                  <a:lnTo>
                    <a:pt x="544309" y="1363833"/>
                  </a:lnTo>
                  <a:lnTo>
                    <a:pt x="556687" y="1377801"/>
                  </a:lnTo>
                  <a:lnTo>
                    <a:pt x="569382" y="1391133"/>
                  </a:lnTo>
                  <a:lnTo>
                    <a:pt x="594455" y="1417481"/>
                  </a:lnTo>
                  <a:lnTo>
                    <a:pt x="620163" y="1442876"/>
                  </a:lnTo>
                  <a:lnTo>
                    <a:pt x="644919" y="1467319"/>
                  </a:lnTo>
                  <a:lnTo>
                    <a:pt x="690622" y="1511443"/>
                  </a:lnTo>
                  <a:lnTo>
                    <a:pt x="710617" y="1530807"/>
                  </a:lnTo>
                  <a:lnTo>
                    <a:pt x="728390" y="1548266"/>
                  </a:lnTo>
                  <a:lnTo>
                    <a:pt x="745846" y="1565726"/>
                  </a:lnTo>
                  <a:lnTo>
                    <a:pt x="764889" y="1586042"/>
                  </a:lnTo>
                  <a:lnTo>
                    <a:pt x="809005" y="1632071"/>
                  </a:lnTo>
                  <a:lnTo>
                    <a:pt x="833443" y="1656514"/>
                  </a:lnTo>
                  <a:lnTo>
                    <a:pt x="859151" y="1681909"/>
                  </a:lnTo>
                  <a:lnTo>
                    <a:pt x="885494" y="1707622"/>
                  </a:lnTo>
                  <a:lnTo>
                    <a:pt x="899141" y="1720319"/>
                  </a:lnTo>
                  <a:lnTo>
                    <a:pt x="912471" y="1732699"/>
                  </a:lnTo>
                  <a:lnTo>
                    <a:pt x="926436" y="1744762"/>
                  </a:lnTo>
                  <a:lnTo>
                    <a:pt x="940401" y="1756507"/>
                  </a:lnTo>
                  <a:lnTo>
                    <a:pt x="954366" y="1768253"/>
                  </a:lnTo>
                  <a:lnTo>
                    <a:pt x="968330" y="1779681"/>
                  </a:lnTo>
                  <a:lnTo>
                    <a:pt x="982613" y="1790474"/>
                  </a:lnTo>
                  <a:lnTo>
                    <a:pt x="996895" y="1800632"/>
                  </a:lnTo>
                  <a:lnTo>
                    <a:pt x="1010542" y="1810472"/>
                  </a:lnTo>
                  <a:lnTo>
                    <a:pt x="1024507" y="1819678"/>
                  </a:lnTo>
                  <a:lnTo>
                    <a:pt x="1038154" y="1827932"/>
                  </a:lnTo>
                  <a:lnTo>
                    <a:pt x="1052119" y="1835868"/>
                  </a:lnTo>
                  <a:lnTo>
                    <a:pt x="1065767" y="1842534"/>
                  </a:lnTo>
                  <a:lnTo>
                    <a:pt x="1079097" y="1848565"/>
                  </a:lnTo>
                  <a:lnTo>
                    <a:pt x="1092109" y="1853644"/>
                  </a:lnTo>
                  <a:lnTo>
                    <a:pt x="1098774" y="1855866"/>
                  </a:lnTo>
                  <a:lnTo>
                    <a:pt x="1105439" y="1857454"/>
                  </a:lnTo>
                  <a:lnTo>
                    <a:pt x="1111787" y="1859358"/>
                  </a:lnTo>
                  <a:lnTo>
                    <a:pt x="1118134" y="1860945"/>
                  </a:lnTo>
                  <a:lnTo>
                    <a:pt x="1124165" y="1861898"/>
                  </a:lnTo>
                  <a:lnTo>
                    <a:pt x="1130512" y="1862533"/>
                  </a:lnTo>
                  <a:lnTo>
                    <a:pt x="1130512" y="1774919"/>
                  </a:lnTo>
                  <a:lnTo>
                    <a:pt x="1130830" y="1767935"/>
                  </a:lnTo>
                  <a:lnTo>
                    <a:pt x="1131782" y="1761269"/>
                  </a:lnTo>
                  <a:lnTo>
                    <a:pt x="1133369" y="1754920"/>
                  </a:lnTo>
                  <a:lnTo>
                    <a:pt x="1135590" y="1748889"/>
                  </a:lnTo>
                  <a:lnTo>
                    <a:pt x="1138447" y="1743175"/>
                  </a:lnTo>
                  <a:lnTo>
                    <a:pt x="1141621" y="1737778"/>
                  </a:lnTo>
                  <a:lnTo>
                    <a:pt x="1145747" y="1732699"/>
                  </a:lnTo>
                  <a:lnTo>
                    <a:pt x="1149873" y="1727938"/>
                  </a:lnTo>
                  <a:lnTo>
                    <a:pt x="1154633" y="1723494"/>
                  </a:lnTo>
                  <a:lnTo>
                    <a:pt x="1159712" y="1720002"/>
                  </a:lnTo>
                  <a:lnTo>
                    <a:pt x="1165107" y="1716510"/>
                  </a:lnTo>
                  <a:lnTo>
                    <a:pt x="1170820" y="1713653"/>
                  </a:lnTo>
                  <a:lnTo>
                    <a:pt x="1177167" y="1711431"/>
                  </a:lnTo>
                  <a:lnTo>
                    <a:pt x="1183198" y="1709526"/>
                  </a:lnTo>
                  <a:lnTo>
                    <a:pt x="1190180" y="1708891"/>
                  </a:lnTo>
                  <a:lnTo>
                    <a:pt x="1196845" y="1708574"/>
                  </a:lnTo>
                  <a:lnTo>
                    <a:pt x="1632292" y="1785077"/>
                  </a:lnTo>
                  <a:lnTo>
                    <a:pt x="1638957" y="1785394"/>
                  </a:lnTo>
                  <a:lnTo>
                    <a:pt x="1645622" y="1786664"/>
                  </a:lnTo>
                  <a:lnTo>
                    <a:pt x="1652287" y="1787934"/>
                  </a:lnTo>
                  <a:lnTo>
                    <a:pt x="1658000" y="1790156"/>
                  </a:lnTo>
                  <a:lnTo>
                    <a:pt x="1663713" y="1793013"/>
                  </a:lnTo>
                  <a:lnTo>
                    <a:pt x="1669426" y="1796505"/>
                  </a:lnTo>
                  <a:lnTo>
                    <a:pt x="1674504" y="1799997"/>
                  </a:lnTo>
                  <a:lnTo>
                    <a:pt x="1679265" y="1804441"/>
                  </a:lnTo>
                  <a:lnTo>
                    <a:pt x="1683391" y="1809203"/>
                  </a:lnTo>
                  <a:lnTo>
                    <a:pt x="1687199" y="1814282"/>
                  </a:lnTo>
                  <a:lnTo>
                    <a:pt x="1690373" y="1819678"/>
                  </a:lnTo>
                  <a:lnTo>
                    <a:pt x="1693230" y="1825392"/>
                  </a:lnTo>
                  <a:lnTo>
                    <a:pt x="1695451" y="1831741"/>
                  </a:lnTo>
                  <a:lnTo>
                    <a:pt x="1697356" y="1837772"/>
                  </a:lnTo>
                  <a:lnTo>
                    <a:pt x="1697990" y="1844438"/>
                  </a:lnTo>
                  <a:lnTo>
                    <a:pt x="1698625" y="1851422"/>
                  </a:lnTo>
                  <a:lnTo>
                    <a:pt x="1698625" y="2210448"/>
                  </a:lnTo>
                  <a:lnTo>
                    <a:pt x="1697990" y="2216796"/>
                  </a:lnTo>
                  <a:lnTo>
                    <a:pt x="1697356" y="2223780"/>
                  </a:lnTo>
                  <a:lnTo>
                    <a:pt x="1695451" y="2229811"/>
                  </a:lnTo>
                  <a:lnTo>
                    <a:pt x="1693230" y="2236160"/>
                  </a:lnTo>
                  <a:lnTo>
                    <a:pt x="1690373" y="2241874"/>
                  </a:lnTo>
                  <a:lnTo>
                    <a:pt x="1687199" y="2247588"/>
                  </a:lnTo>
                  <a:lnTo>
                    <a:pt x="1683391" y="2252667"/>
                  </a:lnTo>
                  <a:lnTo>
                    <a:pt x="1679265" y="2257429"/>
                  </a:lnTo>
                  <a:lnTo>
                    <a:pt x="1674504" y="2261238"/>
                  </a:lnTo>
                  <a:lnTo>
                    <a:pt x="1669426" y="2265365"/>
                  </a:lnTo>
                  <a:lnTo>
                    <a:pt x="1663713" y="2268539"/>
                  </a:lnTo>
                  <a:lnTo>
                    <a:pt x="1658000" y="2271396"/>
                  </a:lnTo>
                  <a:lnTo>
                    <a:pt x="1652287" y="2273618"/>
                  </a:lnTo>
                  <a:lnTo>
                    <a:pt x="1645622" y="2275205"/>
                  </a:lnTo>
                  <a:lnTo>
                    <a:pt x="1638957" y="2276158"/>
                  </a:lnTo>
                  <a:lnTo>
                    <a:pt x="1632292" y="2276475"/>
                  </a:lnTo>
                  <a:lnTo>
                    <a:pt x="1625310" y="2276158"/>
                  </a:lnTo>
                  <a:lnTo>
                    <a:pt x="1605315" y="2275205"/>
                  </a:lnTo>
                  <a:lnTo>
                    <a:pt x="1590715" y="2273936"/>
                  </a:lnTo>
                  <a:lnTo>
                    <a:pt x="1572625" y="2272348"/>
                  </a:lnTo>
                  <a:lnTo>
                    <a:pt x="1552312" y="2270126"/>
                  </a:lnTo>
                  <a:lnTo>
                    <a:pt x="1529461" y="2267269"/>
                  </a:lnTo>
                  <a:lnTo>
                    <a:pt x="1504070" y="2263460"/>
                  </a:lnTo>
                  <a:lnTo>
                    <a:pt x="1475823" y="2258699"/>
                  </a:lnTo>
                  <a:lnTo>
                    <a:pt x="1445672" y="2253619"/>
                  </a:lnTo>
                  <a:lnTo>
                    <a:pt x="1412982" y="2246953"/>
                  </a:lnTo>
                  <a:lnTo>
                    <a:pt x="1378705" y="2239335"/>
                  </a:lnTo>
                  <a:lnTo>
                    <a:pt x="1341888" y="2230764"/>
                  </a:lnTo>
                  <a:lnTo>
                    <a:pt x="1303803" y="2220923"/>
                  </a:lnTo>
                  <a:lnTo>
                    <a:pt x="1283808" y="2215527"/>
                  </a:lnTo>
                  <a:lnTo>
                    <a:pt x="1263812" y="2209495"/>
                  </a:lnTo>
                  <a:lnTo>
                    <a:pt x="1243500" y="2203464"/>
                  </a:lnTo>
                  <a:lnTo>
                    <a:pt x="1222236" y="2196798"/>
                  </a:lnTo>
                  <a:lnTo>
                    <a:pt x="1201288" y="2189814"/>
                  </a:lnTo>
                  <a:lnTo>
                    <a:pt x="1179706" y="2182513"/>
                  </a:lnTo>
                  <a:lnTo>
                    <a:pt x="1157807" y="2174577"/>
                  </a:lnTo>
                  <a:lnTo>
                    <a:pt x="1135590" y="2166641"/>
                  </a:lnTo>
                  <a:lnTo>
                    <a:pt x="1113056" y="2157752"/>
                  </a:lnTo>
                  <a:lnTo>
                    <a:pt x="1089888" y="2149181"/>
                  </a:lnTo>
                  <a:lnTo>
                    <a:pt x="1067036" y="2139658"/>
                  </a:lnTo>
                  <a:lnTo>
                    <a:pt x="1043867" y="2129500"/>
                  </a:lnTo>
                  <a:lnTo>
                    <a:pt x="1020381" y="2119342"/>
                  </a:lnTo>
                  <a:lnTo>
                    <a:pt x="996260" y="2108232"/>
                  </a:lnTo>
                  <a:lnTo>
                    <a:pt x="972774" y="2097121"/>
                  </a:lnTo>
                  <a:lnTo>
                    <a:pt x="948653" y="2085376"/>
                  </a:lnTo>
                  <a:lnTo>
                    <a:pt x="924214" y="2072996"/>
                  </a:lnTo>
                  <a:lnTo>
                    <a:pt x="899776" y="2059663"/>
                  </a:lnTo>
                  <a:lnTo>
                    <a:pt x="875338" y="2046331"/>
                  </a:lnTo>
                  <a:lnTo>
                    <a:pt x="850582" y="2032363"/>
                  </a:lnTo>
                  <a:lnTo>
                    <a:pt x="825826" y="2017761"/>
                  </a:lnTo>
                  <a:lnTo>
                    <a:pt x="801071" y="2002841"/>
                  </a:lnTo>
                  <a:lnTo>
                    <a:pt x="776315" y="1987287"/>
                  </a:lnTo>
                  <a:lnTo>
                    <a:pt x="751242" y="1971415"/>
                  </a:lnTo>
                  <a:lnTo>
                    <a:pt x="726169" y="1954590"/>
                  </a:lnTo>
                  <a:lnTo>
                    <a:pt x="701413" y="1937131"/>
                  </a:lnTo>
                  <a:lnTo>
                    <a:pt x="676022" y="1918720"/>
                  </a:lnTo>
                  <a:lnTo>
                    <a:pt x="650949" y="1900308"/>
                  </a:lnTo>
                  <a:lnTo>
                    <a:pt x="626193" y="1880944"/>
                  </a:lnTo>
                  <a:lnTo>
                    <a:pt x="601120" y="1860945"/>
                  </a:lnTo>
                  <a:lnTo>
                    <a:pt x="576365" y="1840312"/>
                  </a:lnTo>
                  <a:lnTo>
                    <a:pt x="551609" y="1819043"/>
                  </a:lnTo>
                  <a:lnTo>
                    <a:pt x="526853" y="1797140"/>
                  </a:lnTo>
                  <a:lnTo>
                    <a:pt x="502097" y="1774601"/>
                  </a:lnTo>
                  <a:lnTo>
                    <a:pt x="477976" y="1751111"/>
                  </a:lnTo>
                  <a:lnTo>
                    <a:pt x="454490" y="1728255"/>
                  </a:lnTo>
                  <a:lnTo>
                    <a:pt x="431956" y="1704447"/>
                  </a:lnTo>
                  <a:lnTo>
                    <a:pt x="410057" y="1680956"/>
                  </a:lnTo>
                  <a:lnTo>
                    <a:pt x="389110" y="1657148"/>
                  </a:lnTo>
                  <a:lnTo>
                    <a:pt x="368797" y="1633023"/>
                  </a:lnTo>
                  <a:lnTo>
                    <a:pt x="349120" y="1609215"/>
                  </a:lnTo>
                  <a:lnTo>
                    <a:pt x="330077" y="1585089"/>
                  </a:lnTo>
                  <a:lnTo>
                    <a:pt x="311668" y="1560964"/>
                  </a:lnTo>
                  <a:lnTo>
                    <a:pt x="294212" y="1536521"/>
                  </a:lnTo>
                  <a:lnTo>
                    <a:pt x="277709" y="1512078"/>
                  </a:lnTo>
                  <a:lnTo>
                    <a:pt x="261205" y="1488270"/>
                  </a:lnTo>
                  <a:lnTo>
                    <a:pt x="245336" y="1463827"/>
                  </a:lnTo>
                  <a:lnTo>
                    <a:pt x="230419" y="1439384"/>
                  </a:lnTo>
                  <a:lnTo>
                    <a:pt x="216454" y="1415259"/>
                  </a:lnTo>
                  <a:lnTo>
                    <a:pt x="202489" y="1390816"/>
                  </a:lnTo>
                  <a:lnTo>
                    <a:pt x="189477" y="1366690"/>
                  </a:lnTo>
                  <a:lnTo>
                    <a:pt x="177099" y="1342882"/>
                  </a:lnTo>
                  <a:lnTo>
                    <a:pt x="165038" y="1318757"/>
                  </a:lnTo>
                  <a:lnTo>
                    <a:pt x="153295" y="1294949"/>
                  </a:lnTo>
                  <a:lnTo>
                    <a:pt x="142504" y="1271458"/>
                  </a:lnTo>
                  <a:lnTo>
                    <a:pt x="132031" y="1247650"/>
                  </a:lnTo>
                  <a:lnTo>
                    <a:pt x="122192" y="1224159"/>
                  </a:lnTo>
                  <a:lnTo>
                    <a:pt x="112988" y="1201304"/>
                  </a:lnTo>
                  <a:lnTo>
                    <a:pt x="104101" y="1178448"/>
                  </a:lnTo>
                  <a:lnTo>
                    <a:pt x="95849" y="1155910"/>
                  </a:lnTo>
                  <a:lnTo>
                    <a:pt x="87597" y="1133371"/>
                  </a:lnTo>
                  <a:lnTo>
                    <a:pt x="80297" y="1110833"/>
                  </a:lnTo>
                  <a:lnTo>
                    <a:pt x="73315" y="1089247"/>
                  </a:lnTo>
                  <a:lnTo>
                    <a:pt x="66650" y="1067661"/>
                  </a:lnTo>
                  <a:lnTo>
                    <a:pt x="60302" y="1046075"/>
                  </a:lnTo>
                  <a:lnTo>
                    <a:pt x="54590" y="1025441"/>
                  </a:lnTo>
                  <a:lnTo>
                    <a:pt x="49194" y="1004808"/>
                  </a:lnTo>
                  <a:lnTo>
                    <a:pt x="44116" y="984492"/>
                  </a:lnTo>
                  <a:lnTo>
                    <a:pt x="39355" y="964810"/>
                  </a:lnTo>
                  <a:lnTo>
                    <a:pt x="34912" y="945446"/>
                  </a:lnTo>
                  <a:lnTo>
                    <a:pt x="30786" y="926717"/>
                  </a:lnTo>
                  <a:lnTo>
                    <a:pt x="27295" y="907988"/>
                  </a:lnTo>
                  <a:lnTo>
                    <a:pt x="20630" y="872435"/>
                  </a:lnTo>
                  <a:lnTo>
                    <a:pt x="15234" y="838786"/>
                  </a:lnTo>
                  <a:lnTo>
                    <a:pt x="10791" y="807359"/>
                  </a:lnTo>
                  <a:lnTo>
                    <a:pt x="7617" y="778472"/>
                  </a:lnTo>
                  <a:lnTo>
                    <a:pt x="5078" y="751807"/>
                  </a:lnTo>
                  <a:lnTo>
                    <a:pt x="2856" y="727682"/>
                  </a:lnTo>
                  <a:lnTo>
                    <a:pt x="1904" y="706413"/>
                  </a:lnTo>
                  <a:lnTo>
                    <a:pt x="635" y="688002"/>
                  </a:lnTo>
                  <a:lnTo>
                    <a:pt x="317" y="672765"/>
                  </a:lnTo>
                  <a:lnTo>
                    <a:pt x="0" y="651496"/>
                  </a:lnTo>
                  <a:lnTo>
                    <a:pt x="317" y="644195"/>
                  </a:lnTo>
                  <a:lnTo>
                    <a:pt x="635" y="637211"/>
                  </a:lnTo>
                  <a:lnTo>
                    <a:pt x="1270" y="630862"/>
                  </a:lnTo>
                  <a:lnTo>
                    <a:pt x="3174" y="624514"/>
                  </a:lnTo>
                  <a:lnTo>
                    <a:pt x="5395" y="618482"/>
                  </a:lnTo>
                  <a:lnTo>
                    <a:pt x="8252" y="612451"/>
                  </a:lnTo>
                  <a:lnTo>
                    <a:pt x="11743" y="607054"/>
                  </a:lnTo>
                  <a:lnTo>
                    <a:pt x="15234" y="601975"/>
                  </a:lnTo>
                  <a:lnTo>
                    <a:pt x="19678" y="597214"/>
                  </a:lnTo>
                  <a:lnTo>
                    <a:pt x="24438" y="592770"/>
                  </a:lnTo>
                  <a:lnTo>
                    <a:pt x="29516" y="589278"/>
                  </a:lnTo>
                  <a:lnTo>
                    <a:pt x="34912" y="585786"/>
                  </a:lnTo>
                  <a:lnTo>
                    <a:pt x="40625" y="582929"/>
                  </a:lnTo>
                  <a:lnTo>
                    <a:pt x="46972" y="580707"/>
                  </a:lnTo>
                  <a:lnTo>
                    <a:pt x="53003" y="579437"/>
                  </a:lnTo>
                  <a:lnTo>
                    <a:pt x="59668" y="578167"/>
                  </a:lnTo>
                  <a:lnTo>
                    <a:pt x="66650" y="577850"/>
                  </a:lnTo>
                  <a:close/>
                  <a:moveTo>
                    <a:pt x="1238886" y="249237"/>
                  </a:moveTo>
                  <a:lnTo>
                    <a:pt x="1243966" y="249237"/>
                  </a:lnTo>
                  <a:lnTo>
                    <a:pt x="1249363" y="249237"/>
                  </a:lnTo>
                  <a:lnTo>
                    <a:pt x="1254443" y="249872"/>
                  </a:lnTo>
                  <a:lnTo>
                    <a:pt x="1259523" y="250189"/>
                  </a:lnTo>
                  <a:lnTo>
                    <a:pt x="1264603" y="251459"/>
                  </a:lnTo>
                  <a:lnTo>
                    <a:pt x="1269683" y="252412"/>
                  </a:lnTo>
                  <a:lnTo>
                    <a:pt x="1274446" y="253999"/>
                  </a:lnTo>
                  <a:lnTo>
                    <a:pt x="1279208" y="255587"/>
                  </a:lnTo>
                  <a:lnTo>
                    <a:pt x="1283971" y="257174"/>
                  </a:lnTo>
                  <a:lnTo>
                    <a:pt x="1288416" y="259397"/>
                  </a:lnTo>
                  <a:lnTo>
                    <a:pt x="1292543" y="261619"/>
                  </a:lnTo>
                  <a:lnTo>
                    <a:pt x="1296988" y="264159"/>
                  </a:lnTo>
                  <a:lnTo>
                    <a:pt x="1301116" y="266699"/>
                  </a:lnTo>
                  <a:lnTo>
                    <a:pt x="1304926" y="269557"/>
                  </a:lnTo>
                  <a:lnTo>
                    <a:pt x="1309053" y="272414"/>
                  </a:lnTo>
                  <a:lnTo>
                    <a:pt x="1312863" y="275907"/>
                  </a:lnTo>
                  <a:lnTo>
                    <a:pt x="1316356" y="279082"/>
                  </a:lnTo>
                  <a:lnTo>
                    <a:pt x="1319531" y="282892"/>
                  </a:lnTo>
                  <a:lnTo>
                    <a:pt x="1323023" y="286384"/>
                  </a:lnTo>
                  <a:lnTo>
                    <a:pt x="1325881" y="290512"/>
                  </a:lnTo>
                  <a:lnTo>
                    <a:pt x="1328738" y="294322"/>
                  </a:lnTo>
                  <a:lnTo>
                    <a:pt x="1331596" y="298449"/>
                  </a:lnTo>
                  <a:lnTo>
                    <a:pt x="1333818" y="302895"/>
                  </a:lnTo>
                  <a:lnTo>
                    <a:pt x="1336358" y="307340"/>
                  </a:lnTo>
                  <a:lnTo>
                    <a:pt x="1338263" y="311785"/>
                  </a:lnTo>
                  <a:lnTo>
                    <a:pt x="1340168" y="316547"/>
                  </a:lnTo>
                  <a:lnTo>
                    <a:pt x="1341756" y="321310"/>
                  </a:lnTo>
                  <a:lnTo>
                    <a:pt x="1343026" y="326072"/>
                  </a:lnTo>
                  <a:lnTo>
                    <a:pt x="1344296" y="331152"/>
                  </a:lnTo>
                  <a:lnTo>
                    <a:pt x="1345248" y="336232"/>
                  </a:lnTo>
                  <a:lnTo>
                    <a:pt x="1345884" y="341312"/>
                  </a:lnTo>
                  <a:lnTo>
                    <a:pt x="1346201" y="346392"/>
                  </a:lnTo>
                  <a:lnTo>
                    <a:pt x="1346201" y="351790"/>
                  </a:lnTo>
                  <a:lnTo>
                    <a:pt x="1346201" y="357187"/>
                  </a:lnTo>
                  <a:lnTo>
                    <a:pt x="1345884" y="362267"/>
                  </a:lnTo>
                  <a:lnTo>
                    <a:pt x="1345248" y="367347"/>
                  </a:lnTo>
                  <a:lnTo>
                    <a:pt x="1344296" y="372427"/>
                  </a:lnTo>
                  <a:lnTo>
                    <a:pt x="1343026" y="377507"/>
                  </a:lnTo>
                  <a:lnTo>
                    <a:pt x="1341756" y="382270"/>
                  </a:lnTo>
                  <a:lnTo>
                    <a:pt x="1340168" y="387032"/>
                  </a:lnTo>
                  <a:lnTo>
                    <a:pt x="1338263" y="391795"/>
                  </a:lnTo>
                  <a:lnTo>
                    <a:pt x="1336358" y="396240"/>
                  </a:lnTo>
                  <a:lnTo>
                    <a:pt x="1333818" y="400367"/>
                  </a:lnTo>
                  <a:lnTo>
                    <a:pt x="1331596" y="404812"/>
                  </a:lnTo>
                  <a:lnTo>
                    <a:pt x="1328738" y="408940"/>
                  </a:lnTo>
                  <a:lnTo>
                    <a:pt x="1325881" y="412750"/>
                  </a:lnTo>
                  <a:lnTo>
                    <a:pt x="1323023" y="416877"/>
                  </a:lnTo>
                  <a:lnTo>
                    <a:pt x="1319531" y="420370"/>
                  </a:lnTo>
                  <a:lnTo>
                    <a:pt x="1316356" y="424180"/>
                  </a:lnTo>
                  <a:lnTo>
                    <a:pt x="1312863" y="427355"/>
                  </a:lnTo>
                  <a:lnTo>
                    <a:pt x="1309053" y="430847"/>
                  </a:lnTo>
                  <a:lnTo>
                    <a:pt x="1304926" y="434022"/>
                  </a:lnTo>
                  <a:lnTo>
                    <a:pt x="1301116" y="436562"/>
                  </a:lnTo>
                  <a:lnTo>
                    <a:pt x="1296988" y="439420"/>
                  </a:lnTo>
                  <a:lnTo>
                    <a:pt x="1292543" y="441642"/>
                  </a:lnTo>
                  <a:lnTo>
                    <a:pt x="1288416" y="444182"/>
                  </a:lnTo>
                  <a:lnTo>
                    <a:pt x="1283971" y="446087"/>
                  </a:lnTo>
                  <a:lnTo>
                    <a:pt x="1279208" y="447992"/>
                  </a:lnTo>
                  <a:lnTo>
                    <a:pt x="1274446" y="449580"/>
                  </a:lnTo>
                  <a:lnTo>
                    <a:pt x="1269683" y="450850"/>
                  </a:lnTo>
                  <a:lnTo>
                    <a:pt x="1264603" y="452120"/>
                  </a:lnTo>
                  <a:lnTo>
                    <a:pt x="1259523" y="453072"/>
                  </a:lnTo>
                  <a:lnTo>
                    <a:pt x="1254443" y="453707"/>
                  </a:lnTo>
                  <a:lnTo>
                    <a:pt x="1249363" y="454025"/>
                  </a:lnTo>
                  <a:lnTo>
                    <a:pt x="1243966" y="454025"/>
                  </a:lnTo>
                  <a:lnTo>
                    <a:pt x="1238886" y="454025"/>
                  </a:lnTo>
                  <a:lnTo>
                    <a:pt x="1233488" y="453707"/>
                  </a:lnTo>
                  <a:lnTo>
                    <a:pt x="1228091" y="453072"/>
                  </a:lnTo>
                  <a:lnTo>
                    <a:pt x="1223328" y="452120"/>
                  </a:lnTo>
                  <a:lnTo>
                    <a:pt x="1218248" y="450850"/>
                  </a:lnTo>
                  <a:lnTo>
                    <a:pt x="1213486" y="449580"/>
                  </a:lnTo>
                  <a:lnTo>
                    <a:pt x="1208723" y="447992"/>
                  </a:lnTo>
                  <a:lnTo>
                    <a:pt x="1203961" y="446087"/>
                  </a:lnTo>
                  <a:lnTo>
                    <a:pt x="1199516" y="444182"/>
                  </a:lnTo>
                  <a:lnTo>
                    <a:pt x="1195071" y="441642"/>
                  </a:lnTo>
                  <a:lnTo>
                    <a:pt x="1190626" y="439420"/>
                  </a:lnTo>
                  <a:lnTo>
                    <a:pt x="1186498" y="436562"/>
                  </a:lnTo>
                  <a:lnTo>
                    <a:pt x="1182688" y="434022"/>
                  </a:lnTo>
                  <a:lnTo>
                    <a:pt x="1178561" y="430847"/>
                  </a:lnTo>
                  <a:lnTo>
                    <a:pt x="1175068" y="427355"/>
                  </a:lnTo>
                  <a:lnTo>
                    <a:pt x="1171258" y="424180"/>
                  </a:lnTo>
                  <a:lnTo>
                    <a:pt x="1168083" y="420370"/>
                  </a:lnTo>
                  <a:lnTo>
                    <a:pt x="1164591" y="416877"/>
                  </a:lnTo>
                  <a:lnTo>
                    <a:pt x="1161733" y="412750"/>
                  </a:lnTo>
                  <a:lnTo>
                    <a:pt x="1158876" y="408940"/>
                  </a:lnTo>
                  <a:lnTo>
                    <a:pt x="1156336" y="404812"/>
                  </a:lnTo>
                  <a:lnTo>
                    <a:pt x="1153796" y="400367"/>
                  </a:lnTo>
                  <a:lnTo>
                    <a:pt x="1151573" y="396240"/>
                  </a:lnTo>
                  <a:lnTo>
                    <a:pt x="1149351" y="391795"/>
                  </a:lnTo>
                  <a:lnTo>
                    <a:pt x="1147763" y="387032"/>
                  </a:lnTo>
                  <a:lnTo>
                    <a:pt x="1146176" y="382270"/>
                  </a:lnTo>
                  <a:lnTo>
                    <a:pt x="1144588" y="377507"/>
                  </a:lnTo>
                  <a:lnTo>
                    <a:pt x="1143636" y="372427"/>
                  </a:lnTo>
                  <a:lnTo>
                    <a:pt x="1142366" y="367347"/>
                  </a:lnTo>
                  <a:lnTo>
                    <a:pt x="1141731" y="362267"/>
                  </a:lnTo>
                  <a:lnTo>
                    <a:pt x="1141413" y="357187"/>
                  </a:lnTo>
                  <a:lnTo>
                    <a:pt x="1141413" y="351790"/>
                  </a:lnTo>
                  <a:lnTo>
                    <a:pt x="1141413" y="346392"/>
                  </a:lnTo>
                  <a:lnTo>
                    <a:pt x="1141731" y="341312"/>
                  </a:lnTo>
                  <a:lnTo>
                    <a:pt x="1142366" y="336232"/>
                  </a:lnTo>
                  <a:lnTo>
                    <a:pt x="1143636" y="331152"/>
                  </a:lnTo>
                  <a:lnTo>
                    <a:pt x="1144588" y="326072"/>
                  </a:lnTo>
                  <a:lnTo>
                    <a:pt x="1146176" y="321310"/>
                  </a:lnTo>
                  <a:lnTo>
                    <a:pt x="1147763" y="316547"/>
                  </a:lnTo>
                  <a:lnTo>
                    <a:pt x="1149351" y="311785"/>
                  </a:lnTo>
                  <a:lnTo>
                    <a:pt x="1151573" y="307340"/>
                  </a:lnTo>
                  <a:lnTo>
                    <a:pt x="1153796" y="302895"/>
                  </a:lnTo>
                  <a:lnTo>
                    <a:pt x="1156336" y="298449"/>
                  </a:lnTo>
                  <a:lnTo>
                    <a:pt x="1158876" y="294322"/>
                  </a:lnTo>
                  <a:lnTo>
                    <a:pt x="1161733" y="290512"/>
                  </a:lnTo>
                  <a:lnTo>
                    <a:pt x="1164591" y="286384"/>
                  </a:lnTo>
                  <a:lnTo>
                    <a:pt x="1168083" y="282892"/>
                  </a:lnTo>
                  <a:lnTo>
                    <a:pt x="1171258" y="279082"/>
                  </a:lnTo>
                  <a:lnTo>
                    <a:pt x="1175068" y="275907"/>
                  </a:lnTo>
                  <a:lnTo>
                    <a:pt x="1178561" y="272414"/>
                  </a:lnTo>
                  <a:lnTo>
                    <a:pt x="1182688" y="269557"/>
                  </a:lnTo>
                  <a:lnTo>
                    <a:pt x="1186498" y="266699"/>
                  </a:lnTo>
                  <a:lnTo>
                    <a:pt x="1190626" y="264159"/>
                  </a:lnTo>
                  <a:lnTo>
                    <a:pt x="1195071" y="261619"/>
                  </a:lnTo>
                  <a:lnTo>
                    <a:pt x="1199516" y="259397"/>
                  </a:lnTo>
                  <a:lnTo>
                    <a:pt x="1203961" y="257174"/>
                  </a:lnTo>
                  <a:lnTo>
                    <a:pt x="1208723" y="255587"/>
                  </a:lnTo>
                  <a:lnTo>
                    <a:pt x="1213486" y="253999"/>
                  </a:lnTo>
                  <a:lnTo>
                    <a:pt x="1218248" y="252412"/>
                  </a:lnTo>
                  <a:lnTo>
                    <a:pt x="1223328" y="251459"/>
                  </a:lnTo>
                  <a:lnTo>
                    <a:pt x="1228091" y="250189"/>
                  </a:lnTo>
                  <a:lnTo>
                    <a:pt x="1233488" y="249872"/>
                  </a:lnTo>
                  <a:lnTo>
                    <a:pt x="1238886" y="249237"/>
                  </a:lnTo>
                  <a:close/>
                  <a:moveTo>
                    <a:pt x="1220284" y="0"/>
                  </a:moveTo>
                  <a:lnTo>
                    <a:pt x="1245688" y="317"/>
                  </a:lnTo>
                  <a:lnTo>
                    <a:pt x="1271093" y="1270"/>
                  </a:lnTo>
                  <a:lnTo>
                    <a:pt x="1296180" y="2858"/>
                  </a:lnTo>
                  <a:lnTo>
                    <a:pt x="1321902" y="5082"/>
                  </a:lnTo>
                  <a:lnTo>
                    <a:pt x="1346989" y="7623"/>
                  </a:lnTo>
                  <a:lnTo>
                    <a:pt x="1372076" y="10799"/>
                  </a:lnTo>
                  <a:lnTo>
                    <a:pt x="1397163" y="14928"/>
                  </a:lnTo>
                  <a:lnTo>
                    <a:pt x="1422250" y="19374"/>
                  </a:lnTo>
                  <a:lnTo>
                    <a:pt x="1447019" y="24774"/>
                  </a:lnTo>
                  <a:lnTo>
                    <a:pt x="1471788" y="30173"/>
                  </a:lnTo>
                  <a:lnTo>
                    <a:pt x="1496875" y="36843"/>
                  </a:lnTo>
                  <a:lnTo>
                    <a:pt x="1521010" y="43830"/>
                  </a:lnTo>
                  <a:lnTo>
                    <a:pt x="1545461" y="51135"/>
                  </a:lnTo>
                  <a:lnTo>
                    <a:pt x="1569913" y="59393"/>
                  </a:lnTo>
                  <a:lnTo>
                    <a:pt x="1594047" y="68286"/>
                  </a:lnTo>
                  <a:lnTo>
                    <a:pt x="1618182" y="77180"/>
                  </a:lnTo>
                  <a:lnTo>
                    <a:pt x="1641681" y="87343"/>
                  </a:lnTo>
                  <a:lnTo>
                    <a:pt x="1665497" y="98142"/>
                  </a:lnTo>
                  <a:lnTo>
                    <a:pt x="1688997" y="108941"/>
                  </a:lnTo>
                  <a:lnTo>
                    <a:pt x="1711861" y="121010"/>
                  </a:lnTo>
                  <a:lnTo>
                    <a:pt x="1734725" y="133397"/>
                  </a:lnTo>
                  <a:lnTo>
                    <a:pt x="1757271" y="146101"/>
                  </a:lnTo>
                  <a:lnTo>
                    <a:pt x="1779500" y="159759"/>
                  </a:lnTo>
                  <a:lnTo>
                    <a:pt x="1801729" y="173734"/>
                  </a:lnTo>
                  <a:lnTo>
                    <a:pt x="1823640" y="188661"/>
                  </a:lnTo>
                  <a:lnTo>
                    <a:pt x="1845234" y="204224"/>
                  </a:lnTo>
                  <a:lnTo>
                    <a:pt x="1866510" y="220105"/>
                  </a:lnTo>
                  <a:lnTo>
                    <a:pt x="1887152" y="236938"/>
                  </a:lnTo>
                  <a:lnTo>
                    <a:pt x="1907793" y="254089"/>
                  </a:lnTo>
                  <a:lnTo>
                    <a:pt x="1928116" y="271876"/>
                  </a:lnTo>
                  <a:lnTo>
                    <a:pt x="1948122" y="290297"/>
                  </a:lnTo>
                  <a:lnTo>
                    <a:pt x="1967493" y="309036"/>
                  </a:lnTo>
                  <a:lnTo>
                    <a:pt x="1986229" y="328728"/>
                  </a:lnTo>
                  <a:lnTo>
                    <a:pt x="2004965" y="348420"/>
                  </a:lnTo>
                  <a:lnTo>
                    <a:pt x="2022748" y="368747"/>
                  </a:lnTo>
                  <a:lnTo>
                    <a:pt x="2039896" y="389392"/>
                  </a:lnTo>
                  <a:lnTo>
                    <a:pt x="2056409" y="410037"/>
                  </a:lnTo>
                  <a:lnTo>
                    <a:pt x="2072286" y="431634"/>
                  </a:lnTo>
                  <a:lnTo>
                    <a:pt x="2088164" y="453232"/>
                  </a:lnTo>
                  <a:lnTo>
                    <a:pt x="2102454" y="475147"/>
                  </a:lnTo>
                  <a:lnTo>
                    <a:pt x="2116744" y="496745"/>
                  </a:lnTo>
                  <a:lnTo>
                    <a:pt x="2130399" y="518978"/>
                  </a:lnTo>
                  <a:lnTo>
                    <a:pt x="2143419" y="542163"/>
                  </a:lnTo>
                  <a:lnTo>
                    <a:pt x="2155804" y="564714"/>
                  </a:lnTo>
                  <a:lnTo>
                    <a:pt x="2167553" y="587899"/>
                  </a:lnTo>
                  <a:lnTo>
                    <a:pt x="2178668" y="611403"/>
                  </a:lnTo>
                  <a:lnTo>
                    <a:pt x="2189465" y="634588"/>
                  </a:lnTo>
                  <a:lnTo>
                    <a:pt x="2199309" y="658727"/>
                  </a:lnTo>
                  <a:lnTo>
                    <a:pt x="2208518" y="682548"/>
                  </a:lnTo>
                  <a:lnTo>
                    <a:pt x="2217410" y="706369"/>
                  </a:lnTo>
                  <a:lnTo>
                    <a:pt x="2225348" y="730825"/>
                  </a:lnTo>
                  <a:lnTo>
                    <a:pt x="2232970" y="755281"/>
                  </a:lnTo>
                  <a:lnTo>
                    <a:pt x="2239956" y="780055"/>
                  </a:lnTo>
                  <a:lnTo>
                    <a:pt x="2246307" y="804511"/>
                  </a:lnTo>
                  <a:lnTo>
                    <a:pt x="2252023" y="829284"/>
                  </a:lnTo>
                  <a:lnTo>
                    <a:pt x="2257104" y="854376"/>
                  </a:lnTo>
                  <a:lnTo>
                    <a:pt x="2261550" y="879785"/>
                  </a:lnTo>
                  <a:lnTo>
                    <a:pt x="2265678" y="904558"/>
                  </a:lnTo>
                  <a:lnTo>
                    <a:pt x="2268854" y="929967"/>
                  </a:lnTo>
                  <a:lnTo>
                    <a:pt x="2271712" y="955059"/>
                  </a:lnTo>
                  <a:lnTo>
                    <a:pt x="2273617" y="980150"/>
                  </a:lnTo>
                  <a:lnTo>
                    <a:pt x="2275522" y="1005877"/>
                  </a:lnTo>
                  <a:lnTo>
                    <a:pt x="2276158" y="1030968"/>
                  </a:lnTo>
                  <a:lnTo>
                    <a:pt x="2276475" y="1056377"/>
                  </a:lnTo>
                  <a:lnTo>
                    <a:pt x="2276158" y="1081786"/>
                  </a:lnTo>
                  <a:lnTo>
                    <a:pt x="2275522" y="1107195"/>
                  </a:lnTo>
                  <a:lnTo>
                    <a:pt x="2273617" y="1132286"/>
                  </a:lnTo>
                  <a:lnTo>
                    <a:pt x="2271712" y="1157695"/>
                  </a:lnTo>
                  <a:lnTo>
                    <a:pt x="2268854" y="1183104"/>
                  </a:lnTo>
                  <a:lnTo>
                    <a:pt x="2265678" y="1208196"/>
                  </a:lnTo>
                  <a:lnTo>
                    <a:pt x="2261550" y="1233287"/>
                  </a:lnTo>
                  <a:lnTo>
                    <a:pt x="2257104" y="1258378"/>
                  </a:lnTo>
                  <a:lnTo>
                    <a:pt x="2252023" y="1283152"/>
                  </a:lnTo>
                  <a:lnTo>
                    <a:pt x="2246307" y="1307926"/>
                  </a:lnTo>
                  <a:lnTo>
                    <a:pt x="2239956" y="1332699"/>
                  </a:lnTo>
                  <a:lnTo>
                    <a:pt x="2232970" y="1357156"/>
                  </a:lnTo>
                  <a:lnTo>
                    <a:pt x="2225348" y="1381612"/>
                  </a:lnTo>
                  <a:lnTo>
                    <a:pt x="2217410" y="1406068"/>
                  </a:lnTo>
                  <a:lnTo>
                    <a:pt x="2208518" y="1430206"/>
                  </a:lnTo>
                  <a:lnTo>
                    <a:pt x="2199309" y="1454345"/>
                  </a:lnTo>
                  <a:lnTo>
                    <a:pt x="2189465" y="1477848"/>
                  </a:lnTo>
                  <a:lnTo>
                    <a:pt x="2178668" y="1501669"/>
                  </a:lnTo>
                  <a:lnTo>
                    <a:pt x="2167553" y="1524855"/>
                  </a:lnTo>
                  <a:lnTo>
                    <a:pt x="2155804" y="1548040"/>
                  </a:lnTo>
                  <a:lnTo>
                    <a:pt x="2143419" y="1570908"/>
                  </a:lnTo>
                  <a:lnTo>
                    <a:pt x="2130399" y="1593459"/>
                  </a:lnTo>
                  <a:lnTo>
                    <a:pt x="2116744" y="1615692"/>
                  </a:lnTo>
                  <a:lnTo>
                    <a:pt x="2102454" y="1637924"/>
                  </a:lnTo>
                  <a:lnTo>
                    <a:pt x="2088164" y="1659840"/>
                  </a:lnTo>
                  <a:lnTo>
                    <a:pt x="2072286" y="1681437"/>
                  </a:lnTo>
                  <a:lnTo>
                    <a:pt x="2056409" y="1702400"/>
                  </a:lnTo>
                  <a:lnTo>
                    <a:pt x="2039896" y="1723362"/>
                  </a:lnTo>
                  <a:lnTo>
                    <a:pt x="2022748" y="1744007"/>
                  </a:lnTo>
                  <a:lnTo>
                    <a:pt x="2004965" y="1764016"/>
                  </a:lnTo>
                  <a:lnTo>
                    <a:pt x="1986229" y="1784026"/>
                  </a:lnTo>
                  <a:lnTo>
                    <a:pt x="1967493" y="1803400"/>
                  </a:lnTo>
                  <a:lnTo>
                    <a:pt x="1852538" y="1688742"/>
                  </a:lnTo>
                  <a:lnTo>
                    <a:pt x="1868416" y="1672226"/>
                  </a:lnTo>
                  <a:lnTo>
                    <a:pt x="1884294" y="1655393"/>
                  </a:lnTo>
                  <a:lnTo>
                    <a:pt x="1899219" y="1638242"/>
                  </a:lnTo>
                  <a:lnTo>
                    <a:pt x="1913826" y="1620773"/>
                  </a:lnTo>
                  <a:lnTo>
                    <a:pt x="1928116" y="1603305"/>
                  </a:lnTo>
                  <a:lnTo>
                    <a:pt x="1941454" y="1585201"/>
                  </a:lnTo>
                  <a:lnTo>
                    <a:pt x="1954473" y="1566779"/>
                  </a:lnTo>
                  <a:lnTo>
                    <a:pt x="1966858" y="1548675"/>
                  </a:lnTo>
                  <a:lnTo>
                    <a:pt x="1978925" y="1529619"/>
                  </a:lnTo>
                  <a:lnTo>
                    <a:pt x="1990357" y="1510880"/>
                  </a:lnTo>
                  <a:lnTo>
                    <a:pt x="2001154" y="1491823"/>
                  </a:lnTo>
                  <a:lnTo>
                    <a:pt x="2011951" y="1472449"/>
                  </a:lnTo>
                  <a:lnTo>
                    <a:pt x="2022113" y="1452757"/>
                  </a:lnTo>
                  <a:lnTo>
                    <a:pt x="2031004" y="1433065"/>
                  </a:lnTo>
                  <a:lnTo>
                    <a:pt x="2040213" y="1413055"/>
                  </a:lnTo>
                  <a:lnTo>
                    <a:pt x="2048787" y="1393046"/>
                  </a:lnTo>
                  <a:lnTo>
                    <a:pt x="2056726" y="1373036"/>
                  </a:lnTo>
                  <a:lnTo>
                    <a:pt x="2064030" y="1352391"/>
                  </a:lnTo>
                  <a:lnTo>
                    <a:pt x="2071016" y="1331747"/>
                  </a:lnTo>
                  <a:lnTo>
                    <a:pt x="2077050" y="1311102"/>
                  </a:lnTo>
                  <a:lnTo>
                    <a:pt x="2083401" y="1290139"/>
                  </a:lnTo>
                  <a:lnTo>
                    <a:pt x="2088482" y="1269495"/>
                  </a:lnTo>
                  <a:lnTo>
                    <a:pt x="2093563" y="1248215"/>
                  </a:lnTo>
                  <a:lnTo>
                    <a:pt x="2097374" y="1227252"/>
                  </a:lnTo>
                  <a:lnTo>
                    <a:pt x="2101502" y="1205972"/>
                  </a:lnTo>
                  <a:lnTo>
                    <a:pt x="2104677" y="1184692"/>
                  </a:lnTo>
                  <a:lnTo>
                    <a:pt x="2107853" y="1163730"/>
                  </a:lnTo>
                  <a:lnTo>
                    <a:pt x="2109758" y="1142132"/>
                  </a:lnTo>
                  <a:lnTo>
                    <a:pt x="2111664" y="1120535"/>
                  </a:lnTo>
                  <a:lnTo>
                    <a:pt x="2113251" y="1099572"/>
                  </a:lnTo>
                  <a:lnTo>
                    <a:pt x="2113886" y="1077975"/>
                  </a:lnTo>
                  <a:lnTo>
                    <a:pt x="2113886" y="1056377"/>
                  </a:lnTo>
                  <a:lnTo>
                    <a:pt x="2113886" y="1035097"/>
                  </a:lnTo>
                  <a:lnTo>
                    <a:pt x="2113251" y="1013500"/>
                  </a:lnTo>
                  <a:lnTo>
                    <a:pt x="2111664" y="991902"/>
                  </a:lnTo>
                  <a:lnTo>
                    <a:pt x="2109758" y="970939"/>
                  </a:lnTo>
                  <a:lnTo>
                    <a:pt x="2107853" y="949342"/>
                  </a:lnTo>
                  <a:lnTo>
                    <a:pt x="2104677" y="927744"/>
                  </a:lnTo>
                  <a:lnTo>
                    <a:pt x="2101502" y="906782"/>
                  </a:lnTo>
                  <a:lnTo>
                    <a:pt x="2097374" y="885502"/>
                  </a:lnTo>
                  <a:lnTo>
                    <a:pt x="2093563" y="864222"/>
                  </a:lnTo>
                  <a:lnTo>
                    <a:pt x="2088482" y="843577"/>
                  </a:lnTo>
                  <a:lnTo>
                    <a:pt x="2083401" y="822297"/>
                  </a:lnTo>
                  <a:lnTo>
                    <a:pt x="2077050" y="801652"/>
                  </a:lnTo>
                  <a:lnTo>
                    <a:pt x="2071016" y="781007"/>
                  </a:lnTo>
                  <a:lnTo>
                    <a:pt x="2064030" y="760363"/>
                  </a:lnTo>
                  <a:lnTo>
                    <a:pt x="2056726" y="740035"/>
                  </a:lnTo>
                  <a:lnTo>
                    <a:pt x="2048787" y="719708"/>
                  </a:lnTo>
                  <a:lnTo>
                    <a:pt x="2040213" y="699699"/>
                  </a:lnTo>
                  <a:lnTo>
                    <a:pt x="2031004" y="680007"/>
                  </a:lnTo>
                  <a:lnTo>
                    <a:pt x="2022113" y="659680"/>
                  </a:lnTo>
                  <a:lnTo>
                    <a:pt x="2011951" y="640623"/>
                  </a:lnTo>
                  <a:lnTo>
                    <a:pt x="2001154" y="621249"/>
                  </a:lnTo>
                  <a:lnTo>
                    <a:pt x="1990357" y="601874"/>
                  </a:lnTo>
                  <a:lnTo>
                    <a:pt x="1978925" y="582818"/>
                  </a:lnTo>
                  <a:lnTo>
                    <a:pt x="1966858" y="564396"/>
                  </a:lnTo>
                  <a:lnTo>
                    <a:pt x="1954473" y="545657"/>
                  </a:lnTo>
                  <a:lnTo>
                    <a:pt x="1941454" y="527553"/>
                  </a:lnTo>
                  <a:lnTo>
                    <a:pt x="1928116" y="509767"/>
                  </a:lnTo>
                  <a:lnTo>
                    <a:pt x="1913826" y="491663"/>
                  </a:lnTo>
                  <a:lnTo>
                    <a:pt x="1899219" y="474512"/>
                  </a:lnTo>
                  <a:lnTo>
                    <a:pt x="1884294" y="457361"/>
                  </a:lnTo>
                  <a:lnTo>
                    <a:pt x="1868416" y="440845"/>
                  </a:lnTo>
                  <a:lnTo>
                    <a:pt x="1852538" y="424012"/>
                  </a:lnTo>
                  <a:lnTo>
                    <a:pt x="1836025" y="407813"/>
                  </a:lnTo>
                  <a:lnTo>
                    <a:pt x="1819194" y="392568"/>
                  </a:lnTo>
                  <a:lnTo>
                    <a:pt x="1802364" y="377323"/>
                  </a:lnTo>
                  <a:lnTo>
                    <a:pt x="1784581" y="362713"/>
                  </a:lnTo>
                  <a:lnTo>
                    <a:pt x="1767115" y="348738"/>
                  </a:lnTo>
                  <a:lnTo>
                    <a:pt x="1749015" y="335398"/>
                  </a:lnTo>
                  <a:lnTo>
                    <a:pt x="1730914" y="322376"/>
                  </a:lnTo>
                  <a:lnTo>
                    <a:pt x="1712496" y="309989"/>
                  </a:lnTo>
                  <a:lnTo>
                    <a:pt x="1693442" y="297920"/>
                  </a:lnTo>
                  <a:lnTo>
                    <a:pt x="1674706" y="286168"/>
                  </a:lnTo>
                  <a:lnTo>
                    <a:pt x="1655653" y="275369"/>
                  </a:lnTo>
                  <a:lnTo>
                    <a:pt x="1636282" y="264571"/>
                  </a:lnTo>
                  <a:lnTo>
                    <a:pt x="1616594" y="254725"/>
                  </a:lnTo>
                  <a:lnTo>
                    <a:pt x="1596905" y="245196"/>
                  </a:lnTo>
                  <a:lnTo>
                    <a:pt x="1576899" y="236303"/>
                  </a:lnTo>
                  <a:lnTo>
                    <a:pt x="1556893" y="227728"/>
                  </a:lnTo>
                  <a:lnTo>
                    <a:pt x="1536887" y="220105"/>
                  </a:lnTo>
                  <a:lnTo>
                    <a:pt x="1516564" y="212482"/>
                  </a:lnTo>
                  <a:lnTo>
                    <a:pt x="1495605" y="205495"/>
                  </a:lnTo>
                  <a:lnTo>
                    <a:pt x="1474964" y="199460"/>
                  </a:lnTo>
                  <a:lnTo>
                    <a:pt x="1454005" y="193425"/>
                  </a:lnTo>
                  <a:lnTo>
                    <a:pt x="1433364" y="188026"/>
                  </a:lnTo>
                  <a:lnTo>
                    <a:pt x="1412088" y="183262"/>
                  </a:lnTo>
                  <a:lnTo>
                    <a:pt x="1391129" y="178815"/>
                  </a:lnTo>
                  <a:lnTo>
                    <a:pt x="1369853" y="175004"/>
                  </a:lnTo>
                  <a:lnTo>
                    <a:pt x="1348577" y="171828"/>
                  </a:lnTo>
                  <a:lnTo>
                    <a:pt x="1327618" y="168969"/>
                  </a:lnTo>
                  <a:lnTo>
                    <a:pt x="1306024" y="166428"/>
                  </a:lnTo>
                  <a:lnTo>
                    <a:pt x="1284430" y="164840"/>
                  </a:lnTo>
                  <a:lnTo>
                    <a:pt x="1263154" y="163570"/>
                  </a:lnTo>
                  <a:lnTo>
                    <a:pt x="1241878" y="162935"/>
                  </a:lnTo>
                  <a:lnTo>
                    <a:pt x="1220284" y="162617"/>
                  </a:lnTo>
                  <a:lnTo>
                    <a:pt x="1199008" y="162935"/>
                  </a:lnTo>
                  <a:lnTo>
                    <a:pt x="1177414" y="163570"/>
                  </a:lnTo>
                  <a:lnTo>
                    <a:pt x="1155820" y="164840"/>
                  </a:lnTo>
                  <a:lnTo>
                    <a:pt x="1134226" y="166428"/>
                  </a:lnTo>
                  <a:lnTo>
                    <a:pt x="1113268" y="168969"/>
                  </a:lnTo>
                  <a:lnTo>
                    <a:pt x="1091674" y="171828"/>
                  </a:lnTo>
                  <a:lnTo>
                    <a:pt x="1070715" y="175004"/>
                  </a:lnTo>
                  <a:lnTo>
                    <a:pt x="1049439" y="178815"/>
                  </a:lnTo>
                  <a:lnTo>
                    <a:pt x="1028163" y="183262"/>
                  </a:lnTo>
                  <a:lnTo>
                    <a:pt x="1007204" y="188026"/>
                  </a:lnTo>
                  <a:lnTo>
                    <a:pt x="986245" y="193425"/>
                  </a:lnTo>
                  <a:lnTo>
                    <a:pt x="965604" y="199460"/>
                  </a:lnTo>
                  <a:lnTo>
                    <a:pt x="944963" y="205495"/>
                  </a:lnTo>
                  <a:lnTo>
                    <a:pt x="924322" y="212482"/>
                  </a:lnTo>
                  <a:lnTo>
                    <a:pt x="903998" y="220105"/>
                  </a:lnTo>
                  <a:lnTo>
                    <a:pt x="883675" y="227728"/>
                  </a:lnTo>
                  <a:lnTo>
                    <a:pt x="863669" y="236303"/>
                  </a:lnTo>
                  <a:lnTo>
                    <a:pt x="843345" y="245196"/>
                  </a:lnTo>
                  <a:lnTo>
                    <a:pt x="823657" y="254725"/>
                  </a:lnTo>
                  <a:lnTo>
                    <a:pt x="804603" y="264571"/>
                  </a:lnTo>
                  <a:lnTo>
                    <a:pt x="784915" y="275369"/>
                  </a:lnTo>
                  <a:lnTo>
                    <a:pt x="765862" y="286168"/>
                  </a:lnTo>
                  <a:lnTo>
                    <a:pt x="746808" y="297920"/>
                  </a:lnTo>
                  <a:lnTo>
                    <a:pt x="728390" y="309989"/>
                  </a:lnTo>
                  <a:lnTo>
                    <a:pt x="709654" y="322376"/>
                  </a:lnTo>
                  <a:lnTo>
                    <a:pt x="691553" y="335398"/>
                  </a:lnTo>
                  <a:lnTo>
                    <a:pt x="673453" y="348738"/>
                  </a:lnTo>
                  <a:lnTo>
                    <a:pt x="655670" y="362713"/>
                  </a:lnTo>
                  <a:lnTo>
                    <a:pt x="638522" y="377323"/>
                  </a:lnTo>
                  <a:lnTo>
                    <a:pt x="621374" y="392568"/>
                  </a:lnTo>
                  <a:lnTo>
                    <a:pt x="604861" y="407813"/>
                  </a:lnTo>
                  <a:lnTo>
                    <a:pt x="588030" y="424012"/>
                  </a:lnTo>
                  <a:lnTo>
                    <a:pt x="473075" y="309036"/>
                  </a:lnTo>
                  <a:lnTo>
                    <a:pt x="492763" y="290297"/>
                  </a:lnTo>
                  <a:lnTo>
                    <a:pt x="512452" y="271558"/>
                  </a:lnTo>
                  <a:lnTo>
                    <a:pt x="532776" y="253772"/>
                  </a:lnTo>
                  <a:lnTo>
                    <a:pt x="553417" y="236621"/>
                  </a:lnTo>
                  <a:lnTo>
                    <a:pt x="574058" y="220105"/>
                  </a:lnTo>
                  <a:lnTo>
                    <a:pt x="595652" y="204224"/>
                  </a:lnTo>
                  <a:lnTo>
                    <a:pt x="617245" y="188661"/>
                  </a:lnTo>
                  <a:lnTo>
                    <a:pt x="638839" y="173734"/>
                  </a:lnTo>
                  <a:lnTo>
                    <a:pt x="660751" y="159759"/>
                  </a:lnTo>
                  <a:lnTo>
                    <a:pt x="683297" y="146101"/>
                  </a:lnTo>
                  <a:lnTo>
                    <a:pt x="706161" y="133079"/>
                  </a:lnTo>
                  <a:lnTo>
                    <a:pt x="728708" y="121010"/>
                  </a:lnTo>
                  <a:lnTo>
                    <a:pt x="751889" y="108941"/>
                  </a:lnTo>
                  <a:lnTo>
                    <a:pt x="775388" y="98142"/>
                  </a:lnTo>
                  <a:lnTo>
                    <a:pt x="798570" y="87343"/>
                  </a:lnTo>
                  <a:lnTo>
                    <a:pt x="822704" y="77180"/>
                  </a:lnTo>
                  <a:lnTo>
                    <a:pt x="846521" y="68286"/>
                  </a:lnTo>
                  <a:lnTo>
                    <a:pt x="870337" y="59393"/>
                  </a:lnTo>
                  <a:lnTo>
                    <a:pt x="894789" y="51135"/>
                  </a:lnTo>
                  <a:lnTo>
                    <a:pt x="919241" y="43830"/>
                  </a:lnTo>
                  <a:lnTo>
                    <a:pt x="944010" y="36843"/>
                  </a:lnTo>
                  <a:lnTo>
                    <a:pt x="968462" y="30173"/>
                  </a:lnTo>
                  <a:lnTo>
                    <a:pt x="993232" y="24774"/>
                  </a:lnTo>
                  <a:lnTo>
                    <a:pt x="1018318" y="19374"/>
                  </a:lnTo>
                  <a:lnTo>
                    <a:pt x="1043723" y="14928"/>
                  </a:lnTo>
                  <a:lnTo>
                    <a:pt x="1068492" y="10799"/>
                  </a:lnTo>
                  <a:lnTo>
                    <a:pt x="1093897" y="7623"/>
                  </a:lnTo>
                  <a:lnTo>
                    <a:pt x="1118984" y="5082"/>
                  </a:lnTo>
                  <a:lnTo>
                    <a:pt x="1144071" y="2858"/>
                  </a:lnTo>
                  <a:lnTo>
                    <a:pt x="1169793" y="1270"/>
                  </a:lnTo>
                  <a:lnTo>
                    <a:pt x="1194880" y="317"/>
                  </a:lnTo>
                  <a:lnTo>
                    <a:pt x="1220284" y="0"/>
                  </a:lnTo>
                  <a:close/>
                </a:path>
              </a:pathLst>
            </a:custGeom>
            <a:solidFill>
              <a:schemeClr val="bg1">
                <a:alpha val="14000"/>
              </a:schemeClr>
            </a:solidFill>
            <a:ln w="19050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133821"/>
      </p:ext>
    </p:extLst>
  </p:cSld>
  <p:clrMapOvr>
    <a:masterClrMapping/>
  </p:clrMapOvr>
  <p:transition spd="slow" advTm="7321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45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75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9538" y="1878858"/>
            <a:ext cx="3854677" cy="3854677"/>
            <a:chOff x="1281185" y="1550561"/>
            <a:chExt cx="2538294" cy="2538294"/>
          </a:xfrm>
        </p:grpSpPr>
        <p:sp>
          <p:nvSpPr>
            <p:cNvPr id="3" name="椭圆 2"/>
            <p:cNvSpPr/>
            <p:nvPr/>
          </p:nvSpPr>
          <p:spPr>
            <a:xfrm>
              <a:off x="1281185" y="1550561"/>
              <a:ext cx="2538294" cy="2538294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 w="92075">
              <a:gradFill flip="none" rotWithShape="1">
                <a:gsLst>
                  <a:gs pos="50000">
                    <a:srgbClr val="4D596E"/>
                  </a:gs>
                  <a:gs pos="16000">
                    <a:schemeClr val="bg1"/>
                  </a:gs>
                  <a:gs pos="87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1481945" y="1751321"/>
              <a:ext cx="2136775" cy="213677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492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92972" y="3400622"/>
            <a:ext cx="1333168" cy="969139"/>
            <a:chOff x="2112182" y="2495859"/>
            <a:chExt cx="877887" cy="638175"/>
          </a:xfrm>
        </p:grpSpPr>
        <p:sp>
          <p:nvSpPr>
            <p:cNvPr id="6" name="Freeform 20"/>
            <p:cNvSpPr>
              <a:spLocks/>
            </p:cNvSpPr>
            <p:nvPr/>
          </p:nvSpPr>
          <p:spPr bwMode="auto">
            <a:xfrm>
              <a:off x="2123295" y="2495859"/>
              <a:ext cx="374650" cy="84138"/>
            </a:xfrm>
            <a:custGeom>
              <a:avLst/>
              <a:gdLst>
                <a:gd name="T0" fmla="*/ 236 w 236"/>
                <a:gd name="T1" fmla="*/ 0 h 53"/>
                <a:gd name="T2" fmla="*/ 0 w 236"/>
                <a:gd name="T3" fmla="*/ 0 h 53"/>
                <a:gd name="T4" fmla="*/ 30 w 236"/>
                <a:gd name="T5" fmla="*/ 31 h 53"/>
                <a:gd name="T6" fmla="*/ 52 w 236"/>
                <a:gd name="T7" fmla="*/ 53 h 53"/>
                <a:gd name="T8" fmla="*/ 184 w 236"/>
                <a:gd name="T9" fmla="*/ 53 h 53"/>
                <a:gd name="T10" fmla="*/ 219 w 236"/>
                <a:gd name="T11" fmla="*/ 19 h 53"/>
                <a:gd name="T12" fmla="*/ 236 w 236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53">
                  <a:moveTo>
                    <a:pt x="236" y="0"/>
                  </a:moveTo>
                  <a:lnTo>
                    <a:pt x="0" y="0"/>
                  </a:lnTo>
                  <a:lnTo>
                    <a:pt x="30" y="31"/>
                  </a:lnTo>
                  <a:lnTo>
                    <a:pt x="52" y="53"/>
                  </a:lnTo>
                  <a:lnTo>
                    <a:pt x="184" y="53"/>
                  </a:lnTo>
                  <a:lnTo>
                    <a:pt x="219" y="19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2426507" y="2506971"/>
              <a:ext cx="82550" cy="298450"/>
            </a:xfrm>
            <a:custGeom>
              <a:avLst/>
              <a:gdLst>
                <a:gd name="T0" fmla="*/ 0 w 52"/>
                <a:gd name="T1" fmla="*/ 52 h 188"/>
                <a:gd name="T2" fmla="*/ 0 w 52"/>
                <a:gd name="T3" fmla="*/ 161 h 188"/>
                <a:gd name="T4" fmla="*/ 7 w 52"/>
                <a:gd name="T5" fmla="*/ 169 h 188"/>
                <a:gd name="T6" fmla="*/ 26 w 52"/>
                <a:gd name="T7" fmla="*/ 188 h 188"/>
                <a:gd name="T8" fmla="*/ 52 w 52"/>
                <a:gd name="T9" fmla="*/ 161 h 188"/>
                <a:gd name="T10" fmla="*/ 52 w 52"/>
                <a:gd name="T11" fmla="*/ 0 h 188"/>
                <a:gd name="T12" fmla="*/ 0 w 52"/>
                <a:gd name="T13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0" y="52"/>
                  </a:moveTo>
                  <a:lnTo>
                    <a:pt x="0" y="161"/>
                  </a:lnTo>
                  <a:lnTo>
                    <a:pt x="7" y="169"/>
                  </a:lnTo>
                  <a:lnTo>
                    <a:pt x="26" y="188"/>
                  </a:lnTo>
                  <a:lnTo>
                    <a:pt x="52" y="161"/>
                  </a:lnTo>
                  <a:lnTo>
                    <a:pt x="52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2112182" y="2506971"/>
              <a:ext cx="82550" cy="298450"/>
            </a:xfrm>
            <a:custGeom>
              <a:avLst/>
              <a:gdLst>
                <a:gd name="T0" fmla="*/ 48 w 52"/>
                <a:gd name="T1" fmla="*/ 48 h 188"/>
                <a:gd name="T2" fmla="*/ 0 w 52"/>
                <a:gd name="T3" fmla="*/ 0 h 188"/>
                <a:gd name="T4" fmla="*/ 0 w 52"/>
                <a:gd name="T5" fmla="*/ 161 h 188"/>
                <a:gd name="T6" fmla="*/ 26 w 52"/>
                <a:gd name="T7" fmla="*/ 188 h 188"/>
                <a:gd name="T8" fmla="*/ 52 w 52"/>
                <a:gd name="T9" fmla="*/ 161 h 188"/>
                <a:gd name="T10" fmla="*/ 52 w 52"/>
                <a:gd name="T11" fmla="*/ 52 h 188"/>
                <a:gd name="T12" fmla="*/ 48 w 52"/>
                <a:gd name="T13" fmla="*/ 4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48" y="48"/>
                  </a:moveTo>
                  <a:lnTo>
                    <a:pt x="0" y="0"/>
                  </a:lnTo>
                  <a:lnTo>
                    <a:pt x="0" y="161"/>
                  </a:lnTo>
                  <a:lnTo>
                    <a:pt x="26" y="188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48" y="4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Freeform 23"/>
            <p:cNvSpPr>
              <a:spLocks/>
            </p:cNvSpPr>
            <p:nvPr/>
          </p:nvSpPr>
          <p:spPr bwMode="auto">
            <a:xfrm>
              <a:off x="2112182" y="2826059"/>
              <a:ext cx="82550" cy="298450"/>
            </a:xfrm>
            <a:custGeom>
              <a:avLst/>
              <a:gdLst>
                <a:gd name="T0" fmla="*/ 52 w 52"/>
                <a:gd name="T1" fmla="*/ 26 h 188"/>
                <a:gd name="T2" fmla="*/ 29 w 52"/>
                <a:gd name="T3" fmla="*/ 3 h 188"/>
                <a:gd name="T4" fmla="*/ 26 w 52"/>
                <a:gd name="T5" fmla="*/ 0 h 188"/>
                <a:gd name="T6" fmla="*/ 26 w 52"/>
                <a:gd name="T7" fmla="*/ 0 h 188"/>
                <a:gd name="T8" fmla="*/ 26 w 52"/>
                <a:gd name="T9" fmla="*/ 0 h 188"/>
                <a:gd name="T10" fmla="*/ 0 w 52"/>
                <a:gd name="T11" fmla="*/ 26 h 188"/>
                <a:gd name="T12" fmla="*/ 0 w 52"/>
                <a:gd name="T13" fmla="*/ 188 h 188"/>
                <a:gd name="T14" fmla="*/ 52 w 52"/>
                <a:gd name="T15" fmla="*/ 135 h 188"/>
                <a:gd name="T16" fmla="*/ 52 w 52"/>
                <a:gd name="T17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88">
                  <a:moveTo>
                    <a:pt x="52" y="26"/>
                  </a:moveTo>
                  <a:lnTo>
                    <a:pt x="29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0" y="188"/>
                  </a:lnTo>
                  <a:lnTo>
                    <a:pt x="52" y="135"/>
                  </a:lnTo>
                  <a:lnTo>
                    <a:pt x="52" y="2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2164570" y="2773671"/>
              <a:ext cx="292100" cy="84138"/>
            </a:xfrm>
            <a:custGeom>
              <a:avLst/>
              <a:gdLst>
                <a:gd name="T0" fmla="*/ 158 w 184"/>
                <a:gd name="T1" fmla="*/ 53 h 53"/>
                <a:gd name="T2" fmla="*/ 184 w 184"/>
                <a:gd name="T3" fmla="*/ 26 h 53"/>
                <a:gd name="T4" fmla="*/ 158 w 184"/>
                <a:gd name="T5" fmla="*/ 0 h 53"/>
                <a:gd name="T6" fmla="*/ 26 w 184"/>
                <a:gd name="T7" fmla="*/ 0 h 53"/>
                <a:gd name="T8" fmla="*/ 0 w 184"/>
                <a:gd name="T9" fmla="*/ 26 h 53"/>
                <a:gd name="T10" fmla="*/ 26 w 184"/>
                <a:gd name="T11" fmla="*/ 53 h 53"/>
                <a:gd name="T12" fmla="*/ 158 w 184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53">
                  <a:moveTo>
                    <a:pt x="158" y="53"/>
                  </a:moveTo>
                  <a:lnTo>
                    <a:pt x="184" y="26"/>
                  </a:lnTo>
                  <a:lnTo>
                    <a:pt x="158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26" y="53"/>
                  </a:lnTo>
                  <a:lnTo>
                    <a:pt x="158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2123295" y="3051484"/>
              <a:ext cx="374650" cy="82550"/>
            </a:xfrm>
            <a:custGeom>
              <a:avLst/>
              <a:gdLst>
                <a:gd name="T0" fmla="*/ 52 w 236"/>
                <a:gd name="T1" fmla="*/ 0 h 52"/>
                <a:gd name="T2" fmla="*/ 0 w 236"/>
                <a:gd name="T3" fmla="*/ 52 h 52"/>
                <a:gd name="T4" fmla="*/ 236 w 236"/>
                <a:gd name="T5" fmla="*/ 52 h 52"/>
                <a:gd name="T6" fmla="*/ 184 w 236"/>
                <a:gd name="T7" fmla="*/ 0 h 52"/>
                <a:gd name="T8" fmla="*/ 52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52" y="0"/>
                  </a:moveTo>
                  <a:lnTo>
                    <a:pt x="0" y="52"/>
                  </a:lnTo>
                  <a:lnTo>
                    <a:pt x="236" y="52"/>
                  </a:lnTo>
                  <a:lnTo>
                    <a:pt x="184" y="0"/>
                  </a:lnTo>
                  <a:lnTo>
                    <a:pt x="5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2426507" y="2826059"/>
              <a:ext cx="82550" cy="298450"/>
            </a:xfrm>
            <a:custGeom>
              <a:avLst/>
              <a:gdLst>
                <a:gd name="T0" fmla="*/ 26 w 52"/>
                <a:gd name="T1" fmla="*/ 0 h 188"/>
                <a:gd name="T2" fmla="*/ 26 w 52"/>
                <a:gd name="T3" fmla="*/ 0 h 188"/>
                <a:gd name="T4" fmla="*/ 0 w 52"/>
                <a:gd name="T5" fmla="*/ 26 h 188"/>
                <a:gd name="T6" fmla="*/ 0 w 52"/>
                <a:gd name="T7" fmla="*/ 135 h 188"/>
                <a:gd name="T8" fmla="*/ 52 w 52"/>
                <a:gd name="T9" fmla="*/ 188 h 188"/>
                <a:gd name="T10" fmla="*/ 52 w 52"/>
                <a:gd name="T11" fmla="*/ 26 h 188"/>
                <a:gd name="T12" fmla="*/ 26 w 52"/>
                <a:gd name="T13" fmla="*/ 0 h 188"/>
                <a:gd name="T14" fmla="*/ 26 w 52"/>
                <a:gd name="T1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88">
                  <a:moveTo>
                    <a:pt x="26" y="0"/>
                  </a:moveTo>
                  <a:lnTo>
                    <a:pt x="26" y="0"/>
                  </a:lnTo>
                  <a:lnTo>
                    <a:pt x="0" y="26"/>
                  </a:lnTo>
                  <a:lnTo>
                    <a:pt x="0" y="135"/>
                  </a:lnTo>
                  <a:lnTo>
                    <a:pt x="52" y="188"/>
                  </a:lnTo>
                  <a:lnTo>
                    <a:pt x="52" y="26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2643995" y="2773671"/>
              <a:ext cx="293687" cy="84138"/>
            </a:xfrm>
            <a:custGeom>
              <a:avLst/>
              <a:gdLst>
                <a:gd name="T0" fmla="*/ 159 w 185"/>
                <a:gd name="T1" fmla="*/ 53 h 53"/>
                <a:gd name="T2" fmla="*/ 185 w 185"/>
                <a:gd name="T3" fmla="*/ 26 h 53"/>
                <a:gd name="T4" fmla="*/ 159 w 185"/>
                <a:gd name="T5" fmla="*/ 0 h 53"/>
                <a:gd name="T6" fmla="*/ 27 w 185"/>
                <a:gd name="T7" fmla="*/ 0 h 53"/>
                <a:gd name="T8" fmla="*/ 0 w 185"/>
                <a:gd name="T9" fmla="*/ 26 h 53"/>
                <a:gd name="T10" fmla="*/ 27 w 185"/>
                <a:gd name="T11" fmla="*/ 53 h 53"/>
                <a:gd name="T12" fmla="*/ 159 w 185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53">
                  <a:moveTo>
                    <a:pt x="159" y="53"/>
                  </a:moveTo>
                  <a:lnTo>
                    <a:pt x="185" y="26"/>
                  </a:lnTo>
                  <a:lnTo>
                    <a:pt x="159" y="0"/>
                  </a:lnTo>
                  <a:lnTo>
                    <a:pt x="27" y="0"/>
                  </a:lnTo>
                  <a:lnTo>
                    <a:pt x="0" y="26"/>
                  </a:lnTo>
                  <a:lnTo>
                    <a:pt x="27" y="53"/>
                  </a:lnTo>
                  <a:lnTo>
                    <a:pt x="159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2602720" y="3051484"/>
              <a:ext cx="376237" cy="82550"/>
            </a:xfrm>
            <a:custGeom>
              <a:avLst/>
              <a:gdLst>
                <a:gd name="T0" fmla="*/ 53 w 237"/>
                <a:gd name="T1" fmla="*/ 0 h 52"/>
                <a:gd name="T2" fmla="*/ 0 w 237"/>
                <a:gd name="T3" fmla="*/ 52 h 52"/>
                <a:gd name="T4" fmla="*/ 237 w 237"/>
                <a:gd name="T5" fmla="*/ 52 h 52"/>
                <a:gd name="T6" fmla="*/ 185 w 237"/>
                <a:gd name="T7" fmla="*/ 0 h 52"/>
                <a:gd name="T8" fmla="*/ 53 w 23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52">
                  <a:moveTo>
                    <a:pt x="53" y="0"/>
                  </a:moveTo>
                  <a:lnTo>
                    <a:pt x="0" y="52"/>
                  </a:lnTo>
                  <a:lnTo>
                    <a:pt x="237" y="52"/>
                  </a:lnTo>
                  <a:lnTo>
                    <a:pt x="185" y="0"/>
                  </a:lnTo>
                  <a:lnTo>
                    <a:pt x="53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2905932" y="2826059"/>
              <a:ext cx="84137" cy="298450"/>
            </a:xfrm>
            <a:custGeom>
              <a:avLst/>
              <a:gdLst>
                <a:gd name="T0" fmla="*/ 0 w 53"/>
                <a:gd name="T1" fmla="*/ 26 h 188"/>
                <a:gd name="T2" fmla="*/ 0 w 53"/>
                <a:gd name="T3" fmla="*/ 135 h 188"/>
                <a:gd name="T4" fmla="*/ 23 w 53"/>
                <a:gd name="T5" fmla="*/ 158 h 188"/>
                <a:gd name="T6" fmla="*/ 53 w 53"/>
                <a:gd name="T7" fmla="*/ 188 h 188"/>
                <a:gd name="T8" fmla="*/ 53 w 53"/>
                <a:gd name="T9" fmla="*/ 26 h 188"/>
                <a:gd name="T10" fmla="*/ 27 w 53"/>
                <a:gd name="T11" fmla="*/ 0 h 188"/>
                <a:gd name="T12" fmla="*/ 0 w 53"/>
                <a:gd name="T13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88">
                  <a:moveTo>
                    <a:pt x="0" y="26"/>
                  </a:moveTo>
                  <a:lnTo>
                    <a:pt x="0" y="135"/>
                  </a:lnTo>
                  <a:lnTo>
                    <a:pt x="23" y="158"/>
                  </a:lnTo>
                  <a:lnTo>
                    <a:pt x="53" y="188"/>
                  </a:lnTo>
                  <a:lnTo>
                    <a:pt x="53" y="26"/>
                  </a:lnTo>
                  <a:lnTo>
                    <a:pt x="27" y="0"/>
                  </a:lnTo>
                  <a:lnTo>
                    <a:pt x="0" y="2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2602720" y="2495859"/>
              <a:ext cx="376237" cy="84138"/>
            </a:xfrm>
            <a:custGeom>
              <a:avLst/>
              <a:gdLst>
                <a:gd name="T0" fmla="*/ 0 w 237"/>
                <a:gd name="T1" fmla="*/ 0 h 53"/>
                <a:gd name="T2" fmla="*/ 53 w 237"/>
                <a:gd name="T3" fmla="*/ 53 h 53"/>
                <a:gd name="T4" fmla="*/ 185 w 237"/>
                <a:gd name="T5" fmla="*/ 53 h 53"/>
                <a:gd name="T6" fmla="*/ 237 w 237"/>
                <a:gd name="T7" fmla="*/ 0 h 53"/>
                <a:gd name="T8" fmla="*/ 0 w 237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53">
                  <a:moveTo>
                    <a:pt x="0" y="0"/>
                  </a:moveTo>
                  <a:lnTo>
                    <a:pt x="53" y="53"/>
                  </a:lnTo>
                  <a:lnTo>
                    <a:pt x="185" y="53"/>
                  </a:lnTo>
                  <a:lnTo>
                    <a:pt x="2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2593195" y="2506971"/>
              <a:ext cx="82550" cy="298450"/>
            </a:xfrm>
            <a:custGeom>
              <a:avLst/>
              <a:gdLst>
                <a:gd name="T0" fmla="*/ 52 w 52"/>
                <a:gd name="T1" fmla="*/ 52 h 188"/>
                <a:gd name="T2" fmla="*/ 12 w 52"/>
                <a:gd name="T3" fmla="*/ 12 h 188"/>
                <a:gd name="T4" fmla="*/ 0 w 52"/>
                <a:gd name="T5" fmla="*/ 0 h 188"/>
                <a:gd name="T6" fmla="*/ 0 w 52"/>
                <a:gd name="T7" fmla="*/ 161 h 188"/>
                <a:gd name="T8" fmla="*/ 26 w 52"/>
                <a:gd name="T9" fmla="*/ 188 h 188"/>
                <a:gd name="T10" fmla="*/ 46 w 52"/>
                <a:gd name="T11" fmla="*/ 168 h 188"/>
                <a:gd name="T12" fmla="*/ 52 w 52"/>
                <a:gd name="T13" fmla="*/ 161 h 188"/>
                <a:gd name="T14" fmla="*/ 52 w 52"/>
                <a:gd name="T15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88">
                  <a:moveTo>
                    <a:pt x="52" y="52"/>
                  </a:moveTo>
                  <a:lnTo>
                    <a:pt x="12" y="12"/>
                  </a:lnTo>
                  <a:lnTo>
                    <a:pt x="0" y="0"/>
                  </a:lnTo>
                  <a:lnTo>
                    <a:pt x="0" y="161"/>
                  </a:lnTo>
                  <a:lnTo>
                    <a:pt x="26" y="188"/>
                  </a:lnTo>
                  <a:lnTo>
                    <a:pt x="46" y="168"/>
                  </a:lnTo>
                  <a:lnTo>
                    <a:pt x="52" y="161"/>
                  </a:lnTo>
                  <a:lnTo>
                    <a:pt x="52" y="5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2905932" y="2506971"/>
              <a:ext cx="84137" cy="298450"/>
            </a:xfrm>
            <a:custGeom>
              <a:avLst/>
              <a:gdLst>
                <a:gd name="T0" fmla="*/ 0 w 53"/>
                <a:gd name="T1" fmla="*/ 52 h 188"/>
                <a:gd name="T2" fmla="*/ 0 w 53"/>
                <a:gd name="T3" fmla="*/ 161 h 188"/>
                <a:gd name="T4" fmla="*/ 27 w 53"/>
                <a:gd name="T5" fmla="*/ 188 h 188"/>
                <a:gd name="T6" fmla="*/ 53 w 53"/>
                <a:gd name="T7" fmla="*/ 161 h 188"/>
                <a:gd name="T8" fmla="*/ 53 w 53"/>
                <a:gd name="T9" fmla="*/ 0 h 188"/>
                <a:gd name="T10" fmla="*/ 0 w 53"/>
                <a:gd name="T11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88">
                  <a:moveTo>
                    <a:pt x="0" y="52"/>
                  </a:moveTo>
                  <a:lnTo>
                    <a:pt x="0" y="161"/>
                  </a:lnTo>
                  <a:lnTo>
                    <a:pt x="27" y="188"/>
                  </a:lnTo>
                  <a:lnTo>
                    <a:pt x="53" y="161"/>
                  </a:lnTo>
                  <a:lnTo>
                    <a:pt x="53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Freeform 33"/>
            <p:cNvSpPr>
              <a:spLocks/>
            </p:cNvSpPr>
            <p:nvPr/>
          </p:nvSpPr>
          <p:spPr bwMode="auto">
            <a:xfrm>
              <a:off x="2593195" y="2826059"/>
              <a:ext cx="82550" cy="298450"/>
            </a:xfrm>
            <a:custGeom>
              <a:avLst/>
              <a:gdLst>
                <a:gd name="T0" fmla="*/ 52 w 52"/>
                <a:gd name="T1" fmla="*/ 26 h 188"/>
                <a:gd name="T2" fmla="*/ 46 w 52"/>
                <a:gd name="T3" fmla="*/ 20 h 188"/>
                <a:gd name="T4" fmla="*/ 26 w 52"/>
                <a:gd name="T5" fmla="*/ 0 h 188"/>
                <a:gd name="T6" fmla="*/ 0 w 52"/>
                <a:gd name="T7" fmla="*/ 26 h 188"/>
                <a:gd name="T8" fmla="*/ 0 w 52"/>
                <a:gd name="T9" fmla="*/ 188 h 188"/>
                <a:gd name="T10" fmla="*/ 52 w 52"/>
                <a:gd name="T11" fmla="*/ 135 h 188"/>
                <a:gd name="T12" fmla="*/ 52 w 52"/>
                <a:gd name="T13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52" y="26"/>
                  </a:moveTo>
                  <a:lnTo>
                    <a:pt x="46" y="2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0" y="188"/>
                  </a:lnTo>
                  <a:lnTo>
                    <a:pt x="52" y="135"/>
                  </a:lnTo>
                  <a:lnTo>
                    <a:pt x="52" y="2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826059" y="2334083"/>
            <a:ext cx="2962863" cy="2965275"/>
            <a:chOff x="1575607" y="1838634"/>
            <a:chExt cx="1951037" cy="1952625"/>
          </a:xfrm>
        </p:grpSpPr>
        <p:sp>
          <p:nvSpPr>
            <p:cNvPr id="21" name="Freeform 34"/>
            <p:cNvSpPr>
              <a:spLocks/>
            </p:cNvSpPr>
            <p:nvPr/>
          </p:nvSpPr>
          <p:spPr bwMode="auto">
            <a:xfrm>
              <a:off x="2520170" y="1838634"/>
              <a:ext cx="60325" cy="276225"/>
            </a:xfrm>
            <a:custGeom>
              <a:avLst/>
              <a:gdLst>
                <a:gd name="T0" fmla="*/ 19 w 38"/>
                <a:gd name="T1" fmla="*/ 174 h 174"/>
                <a:gd name="T2" fmla="*/ 0 w 38"/>
                <a:gd name="T3" fmla="*/ 155 h 174"/>
                <a:gd name="T4" fmla="*/ 0 w 38"/>
                <a:gd name="T5" fmla="*/ 20 h 174"/>
                <a:gd name="T6" fmla="*/ 19 w 38"/>
                <a:gd name="T7" fmla="*/ 0 h 174"/>
                <a:gd name="T8" fmla="*/ 38 w 38"/>
                <a:gd name="T9" fmla="*/ 20 h 174"/>
                <a:gd name="T10" fmla="*/ 38 w 38"/>
                <a:gd name="T11" fmla="*/ 155 h 174"/>
                <a:gd name="T12" fmla="*/ 19 w 38"/>
                <a:gd name="T13" fmla="*/ 174 h 174"/>
                <a:gd name="T14" fmla="*/ 19 w 38"/>
                <a:gd name="T15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74">
                  <a:moveTo>
                    <a:pt x="19" y="174"/>
                  </a:moveTo>
                  <a:lnTo>
                    <a:pt x="0" y="155"/>
                  </a:lnTo>
                  <a:lnTo>
                    <a:pt x="0" y="20"/>
                  </a:lnTo>
                  <a:lnTo>
                    <a:pt x="19" y="0"/>
                  </a:lnTo>
                  <a:lnTo>
                    <a:pt x="38" y="20"/>
                  </a:lnTo>
                  <a:lnTo>
                    <a:pt x="38" y="155"/>
                  </a:lnTo>
                  <a:lnTo>
                    <a:pt x="19" y="174"/>
                  </a:lnTo>
                  <a:lnTo>
                    <a:pt x="19" y="174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auto">
            <a:xfrm>
              <a:off x="2421745" y="1844984"/>
              <a:ext cx="82550" cy="273050"/>
            </a:xfrm>
            <a:custGeom>
              <a:avLst/>
              <a:gdLst>
                <a:gd name="T0" fmla="*/ 35 w 52"/>
                <a:gd name="T1" fmla="*/ 172 h 172"/>
                <a:gd name="T2" fmla="*/ 14 w 52"/>
                <a:gd name="T3" fmla="*/ 155 h 172"/>
                <a:gd name="T4" fmla="*/ 0 w 52"/>
                <a:gd name="T5" fmla="*/ 21 h 172"/>
                <a:gd name="T6" fmla="*/ 17 w 52"/>
                <a:gd name="T7" fmla="*/ 0 h 172"/>
                <a:gd name="T8" fmla="*/ 38 w 52"/>
                <a:gd name="T9" fmla="*/ 17 h 172"/>
                <a:gd name="T10" fmla="*/ 52 w 52"/>
                <a:gd name="T11" fmla="*/ 151 h 172"/>
                <a:gd name="T12" fmla="*/ 35 w 52"/>
                <a:gd name="T13" fmla="*/ 172 h 172"/>
                <a:gd name="T14" fmla="*/ 35 w 52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72">
                  <a:moveTo>
                    <a:pt x="35" y="172"/>
                  </a:moveTo>
                  <a:lnTo>
                    <a:pt x="14" y="155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38" y="17"/>
                  </a:lnTo>
                  <a:lnTo>
                    <a:pt x="52" y="151"/>
                  </a:lnTo>
                  <a:lnTo>
                    <a:pt x="35" y="172"/>
                  </a:lnTo>
                  <a:lnTo>
                    <a:pt x="35" y="172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6"/>
            <p:cNvSpPr>
              <a:spLocks/>
            </p:cNvSpPr>
            <p:nvPr/>
          </p:nvSpPr>
          <p:spPr bwMode="auto">
            <a:xfrm>
              <a:off x="2324907" y="1860859"/>
              <a:ext cx="103187" cy="268288"/>
            </a:xfrm>
            <a:custGeom>
              <a:avLst/>
              <a:gdLst>
                <a:gd name="T0" fmla="*/ 50 w 65"/>
                <a:gd name="T1" fmla="*/ 169 h 169"/>
                <a:gd name="T2" fmla="*/ 28 w 65"/>
                <a:gd name="T3" fmla="*/ 155 h 169"/>
                <a:gd name="T4" fmla="*/ 0 w 65"/>
                <a:gd name="T5" fmla="*/ 23 h 169"/>
                <a:gd name="T6" fmla="*/ 14 w 65"/>
                <a:gd name="T7" fmla="*/ 0 h 169"/>
                <a:gd name="T8" fmla="*/ 37 w 65"/>
                <a:gd name="T9" fmla="*/ 15 h 169"/>
                <a:gd name="T10" fmla="*/ 65 w 65"/>
                <a:gd name="T11" fmla="*/ 147 h 169"/>
                <a:gd name="T12" fmla="*/ 50 w 65"/>
                <a:gd name="T13" fmla="*/ 169 h 169"/>
                <a:gd name="T14" fmla="*/ 50 w 65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69">
                  <a:moveTo>
                    <a:pt x="50" y="169"/>
                  </a:moveTo>
                  <a:lnTo>
                    <a:pt x="28" y="155"/>
                  </a:lnTo>
                  <a:lnTo>
                    <a:pt x="0" y="23"/>
                  </a:lnTo>
                  <a:lnTo>
                    <a:pt x="14" y="0"/>
                  </a:lnTo>
                  <a:lnTo>
                    <a:pt x="37" y="15"/>
                  </a:lnTo>
                  <a:lnTo>
                    <a:pt x="65" y="147"/>
                  </a:lnTo>
                  <a:lnTo>
                    <a:pt x="50" y="169"/>
                  </a:lnTo>
                  <a:lnTo>
                    <a:pt x="50" y="169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7"/>
            <p:cNvSpPr>
              <a:spLocks/>
            </p:cNvSpPr>
            <p:nvPr/>
          </p:nvSpPr>
          <p:spPr bwMode="auto">
            <a:xfrm>
              <a:off x="2229657" y="1887846"/>
              <a:ext cx="123825" cy="261938"/>
            </a:xfrm>
            <a:custGeom>
              <a:avLst/>
              <a:gdLst>
                <a:gd name="T0" fmla="*/ 66 w 78"/>
                <a:gd name="T1" fmla="*/ 165 h 165"/>
                <a:gd name="T2" fmla="*/ 42 w 78"/>
                <a:gd name="T3" fmla="*/ 152 h 165"/>
                <a:gd name="T4" fmla="*/ 0 w 78"/>
                <a:gd name="T5" fmla="*/ 24 h 165"/>
                <a:gd name="T6" fmla="*/ 12 w 78"/>
                <a:gd name="T7" fmla="*/ 0 h 165"/>
                <a:gd name="T8" fmla="*/ 37 w 78"/>
                <a:gd name="T9" fmla="*/ 12 h 165"/>
                <a:gd name="T10" fmla="*/ 78 w 78"/>
                <a:gd name="T11" fmla="*/ 140 h 165"/>
                <a:gd name="T12" fmla="*/ 66 w 78"/>
                <a:gd name="T13" fmla="*/ 165 h 165"/>
                <a:gd name="T14" fmla="*/ 66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66" y="165"/>
                  </a:moveTo>
                  <a:lnTo>
                    <a:pt x="42" y="152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37" y="12"/>
                  </a:lnTo>
                  <a:lnTo>
                    <a:pt x="78" y="140"/>
                  </a:lnTo>
                  <a:lnTo>
                    <a:pt x="66" y="165"/>
                  </a:lnTo>
                  <a:lnTo>
                    <a:pt x="66" y="165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8"/>
            <p:cNvSpPr>
              <a:spLocks/>
            </p:cNvSpPr>
            <p:nvPr/>
          </p:nvSpPr>
          <p:spPr bwMode="auto">
            <a:xfrm>
              <a:off x="2139170" y="1924359"/>
              <a:ext cx="142875" cy="250825"/>
            </a:xfrm>
            <a:custGeom>
              <a:avLst/>
              <a:gdLst>
                <a:gd name="T0" fmla="*/ 80 w 90"/>
                <a:gd name="T1" fmla="*/ 158 h 158"/>
                <a:gd name="T2" fmla="*/ 54 w 90"/>
                <a:gd name="T3" fmla="*/ 148 h 158"/>
                <a:gd name="T4" fmla="*/ 0 w 90"/>
                <a:gd name="T5" fmla="*/ 25 h 158"/>
                <a:gd name="T6" fmla="*/ 9 w 90"/>
                <a:gd name="T7" fmla="*/ 0 h 158"/>
                <a:gd name="T8" fmla="*/ 35 w 90"/>
                <a:gd name="T9" fmla="*/ 10 h 158"/>
                <a:gd name="T10" fmla="*/ 90 w 90"/>
                <a:gd name="T11" fmla="*/ 133 h 158"/>
                <a:gd name="T12" fmla="*/ 80 w 90"/>
                <a:gd name="T13" fmla="*/ 158 h 158"/>
                <a:gd name="T14" fmla="*/ 8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80" y="158"/>
                  </a:moveTo>
                  <a:lnTo>
                    <a:pt x="54" y="148"/>
                  </a:lnTo>
                  <a:lnTo>
                    <a:pt x="0" y="25"/>
                  </a:lnTo>
                  <a:lnTo>
                    <a:pt x="9" y="0"/>
                  </a:lnTo>
                  <a:lnTo>
                    <a:pt x="35" y="10"/>
                  </a:lnTo>
                  <a:lnTo>
                    <a:pt x="90" y="133"/>
                  </a:lnTo>
                  <a:lnTo>
                    <a:pt x="80" y="158"/>
                  </a:lnTo>
                  <a:lnTo>
                    <a:pt x="80" y="158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9"/>
            <p:cNvSpPr>
              <a:spLocks/>
            </p:cNvSpPr>
            <p:nvPr/>
          </p:nvSpPr>
          <p:spPr bwMode="auto">
            <a:xfrm>
              <a:off x="2051857" y="1970396"/>
              <a:ext cx="158750" cy="238125"/>
            </a:xfrm>
            <a:custGeom>
              <a:avLst/>
              <a:gdLst>
                <a:gd name="T0" fmla="*/ 94 w 100"/>
                <a:gd name="T1" fmla="*/ 150 h 150"/>
                <a:gd name="T2" fmla="*/ 68 w 100"/>
                <a:gd name="T3" fmla="*/ 143 h 150"/>
                <a:gd name="T4" fmla="*/ 0 w 100"/>
                <a:gd name="T5" fmla="*/ 26 h 150"/>
                <a:gd name="T6" fmla="*/ 7 w 100"/>
                <a:gd name="T7" fmla="*/ 0 h 150"/>
                <a:gd name="T8" fmla="*/ 33 w 100"/>
                <a:gd name="T9" fmla="*/ 7 h 150"/>
                <a:gd name="T10" fmla="*/ 100 w 100"/>
                <a:gd name="T11" fmla="*/ 124 h 150"/>
                <a:gd name="T12" fmla="*/ 94 w 100"/>
                <a:gd name="T13" fmla="*/ 150 h 150"/>
                <a:gd name="T14" fmla="*/ 94 w 100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50">
                  <a:moveTo>
                    <a:pt x="94" y="150"/>
                  </a:moveTo>
                  <a:lnTo>
                    <a:pt x="68" y="143"/>
                  </a:lnTo>
                  <a:lnTo>
                    <a:pt x="0" y="26"/>
                  </a:lnTo>
                  <a:lnTo>
                    <a:pt x="7" y="0"/>
                  </a:lnTo>
                  <a:lnTo>
                    <a:pt x="33" y="7"/>
                  </a:lnTo>
                  <a:lnTo>
                    <a:pt x="100" y="124"/>
                  </a:lnTo>
                  <a:lnTo>
                    <a:pt x="94" y="150"/>
                  </a:lnTo>
                  <a:lnTo>
                    <a:pt x="94" y="150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0"/>
            <p:cNvSpPr>
              <a:spLocks/>
            </p:cNvSpPr>
            <p:nvPr/>
          </p:nvSpPr>
          <p:spPr bwMode="auto">
            <a:xfrm>
              <a:off x="1970895" y="2025959"/>
              <a:ext cx="174625" cy="222250"/>
            </a:xfrm>
            <a:custGeom>
              <a:avLst/>
              <a:gdLst>
                <a:gd name="T0" fmla="*/ 106 w 110"/>
                <a:gd name="T1" fmla="*/ 140 h 140"/>
                <a:gd name="T2" fmla="*/ 79 w 110"/>
                <a:gd name="T3" fmla="*/ 136 h 140"/>
                <a:gd name="T4" fmla="*/ 0 w 110"/>
                <a:gd name="T5" fmla="*/ 27 h 140"/>
                <a:gd name="T6" fmla="*/ 4 w 110"/>
                <a:gd name="T7" fmla="*/ 0 h 140"/>
                <a:gd name="T8" fmla="*/ 31 w 110"/>
                <a:gd name="T9" fmla="*/ 4 h 140"/>
                <a:gd name="T10" fmla="*/ 110 w 110"/>
                <a:gd name="T11" fmla="*/ 113 h 140"/>
                <a:gd name="T12" fmla="*/ 106 w 110"/>
                <a:gd name="T13" fmla="*/ 140 h 140"/>
                <a:gd name="T14" fmla="*/ 106 w 110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40">
                  <a:moveTo>
                    <a:pt x="106" y="140"/>
                  </a:moveTo>
                  <a:lnTo>
                    <a:pt x="79" y="136"/>
                  </a:lnTo>
                  <a:lnTo>
                    <a:pt x="0" y="27"/>
                  </a:lnTo>
                  <a:lnTo>
                    <a:pt x="4" y="0"/>
                  </a:lnTo>
                  <a:lnTo>
                    <a:pt x="31" y="4"/>
                  </a:lnTo>
                  <a:lnTo>
                    <a:pt x="110" y="113"/>
                  </a:lnTo>
                  <a:lnTo>
                    <a:pt x="106" y="140"/>
                  </a:lnTo>
                  <a:lnTo>
                    <a:pt x="106" y="140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1"/>
            <p:cNvSpPr>
              <a:spLocks/>
            </p:cNvSpPr>
            <p:nvPr/>
          </p:nvSpPr>
          <p:spPr bwMode="auto">
            <a:xfrm>
              <a:off x="1896282" y="2089459"/>
              <a:ext cx="187325" cy="204788"/>
            </a:xfrm>
            <a:custGeom>
              <a:avLst/>
              <a:gdLst>
                <a:gd name="T0" fmla="*/ 117 w 118"/>
                <a:gd name="T1" fmla="*/ 129 h 129"/>
                <a:gd name="T2" fmla="*/ 90 w 118"/>
                <a:gd name="T3" fmla="*/ 128 h 129"/>
                <a:gd name="T4" fmla="*/ 0 w 118"/>
                <a:gd name="T5" fmla="*/ 27 h 129"/>
                <a:gd name="T6" fmla="*/ 1 w 118"/>
                <a:gd name="T7" fmla="*/ 0 h 129"/>
                <a:gd name="T8" fmla="*/ 28 w 118"/>
                <a:gd name="T9" fmla="*/ 2 h 129"/>
                <a:gd name="T10" fmla="*/ 118 w 118"/>
                <a:gd name="T11" fmla="*/ 102 h 129"/>
                <a:gd name="T12" fmla="*/ 117 w 118"/>
                <a:gd name="T13" fmla="*/ 129 h 129"/>
                <a:gd name="T14" fmla="*/ 117 w 118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9">
                  <a:moveTo>
                    <a:pt x="117" y="129"/>
                  </a:moveTo>
                  <a:lnTo>
                    <a:pt x="90" y="128"/>
                  </a:lnTo>
                  <a:lnTo>
                    <a:pt x="0" y="27"/>
                  </a:lnTo>
                  <a:lnTo>
                    <a:pt x="1" y="0"/>
                  </a:lnTo>
                  <a:lnTo>
                    <a:pt x="28" y="2"/>
                  </a:lnTo>
                  <a:lnTo>
                    <a:pt x="118" y="102"/>
                  </a:lnTo>
                  <a:lnTo>
                    <a:pt x="117" y="129"/>
                  </a:lnTo>
                  <a:lnTo>
                    <a:pt x="117" y="129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"/>
            <p:cNvSpPr>
              <a:spLocks/>
            </p:cNvSpPr>
            <p:nvPr/>
          </p:nvSpPr>
          <p:spPr bwMode="auto">
            <a:xfrm>
              <a:off x="1824845" y="2159309"/>
              <a:ext cx="204787" cy="188913"/>
            </a:xfrm>
            <a:custGeom>
              <a:avLst/>
              <a:gdLst>
                <a:gd name="T0" fmla="*/ 102 w 129"/>
                <a:gd name="T1" fmla="*/ 119 h 119"/>
                <a:gd name="T2" fmla="*/ 2 w 129"/>
                <a:gd name="T3" fmla="*/ 29 h 119"/>
                <a:gd name="T4" fmla="*/ 0 w 129"/>
                <a:gd name="T5" fmla="*/ 2 h 119"/>
                <a:gd name="T6" fmla="*/ 28 w 129"/>
                <a:gd name="T7" fmla="*/ 0 h 119"/>
                <a:gd name="T8" fmla="*/ 128 w 129"/>
                <a:gd name="T9" fmla="*/ 91 h 119"/>
                <a:gd name="T10" fmla="*/ 129 w 129"/>
                <a:gd name="T11" fmla="*/ 118 h 119"/>
                <a:gd name="T12" fmla="*/ 102 w 129"/>
                <a:gd name="T13" fmla="*/ 119 h 119"/>
                <a:gd name="T14" fmla="*/ 102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102" y="119"/>
                  </a:moveTo>
                  <a:lnTo>
                    <a:pt x="2" y="29"/>
                  </a:lnTo>
                  <a:lnTo>
                    <a:pt x="0" y="2"/>
                  </a:lnTo>
                  <a:lnTo>
                    <a:pt x="28" y="0"/>
                  </a:lnTo>
                  <a:lnTo>
                    <a:pt x="128" y="91"/>
                  </a:lnTo>
                  <a:lnTo>
                    <a:pt x="129" y="118"/>
                  </a:lnTo>
                  <a:lnTo>
                    <a:pt x="102" y="119"/>
                  </a:lnTo>
                  <a:lnTo>
                    <a:pt x="102" y="119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3"/>
            <p:cNvSpPr>
              <a:spLocks/>
            </p:cNvSpPr>
            <p:nvPr/>
          </p:nvSpPr>
          <p:spPr bwMode="auto">
            <a:xfrm>
              <a:off x="1761345" y="2235509"/>
              <a:ext cx="222250" cy="174625"/>
            </a:xfrm>
            <a:custGeom>
              <a:avLst/>
              <a:gdLst>
                <a:gd name="T0" fmla="*/ 113 w 140"/>
                <a:gd name="T1" fmla="*/ 110 h 110"/>
                <a:gd name="T2" fmla="*/ 4 w 140"/>
                <a:gd name="T3" fmla="*/ 31 h 110"/>
                <a:gd name="T4" fmla="*/ 0 w 140"/>
                <a:gd name="T5" fmla="*/ 4 h 110"/>
                <a:gd name="T6" fmla="*/ 27 w 140"/>
                <a:gd name="T7" fmla="*/ 0 h 110"/>
                <a:gd name="T8" fmla="*/ 136 w 140"/>
                <a:gd name="T9" fmla="*/ 79 h 110"/>
                <a:gd name="T10" fmla="*/ 140 w 140"/>
                <a:gd name="T11" fmla="*/ 106 h 110"/>
                <a:gd name="T12" fmla="*/ 113 w 140"/>
                <a:gd name="T13" fmla="*/ 110 h 110"/>
                <a:gd name="T14" fmla="*/ 113 w 140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0">
                  <a:moveTo>
                    <a:pt x="113" y="110"/>
                  </a:moveTo>
                  <a:lnTo>
                    <a:pt x="4" y="31"/>
                  </a:lnTo>
                  <a:lnTo>
                    <a:pt x="0" y="4"/>
                  </a:lnTo>
                  <a:lnTo>
                    <a:pt x="27" y="0"/>
                  </a:lnTo>
                  <a:lnTo>
                    <a:pt x="136" y="79"/>
                  </a:lnTo>
                  <a:lnTo>
                    <a:pt x="140" y="106"/>
                  </a:lnTo>
                  <a:lnTo>
                    <a:pt x="113" y="110"/>
                  </a:lnTo>
                  <a:lnTo>
                    <a:pt x="113" y="110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4"/>
            <p:cNvSpPr>
              <a:spLocks/>
            </p:cNvSpPr>
            <p:nvPr/>
          </p:nvSpPr>
          <p:spPr bwMode="auto">
            <a:xfrm>
              <a:off x="1705782" y="2316471"/>
              <a:ext cx="238125" cy="160338"/>
            </a:xfrm>
            <a:custGeom>
              <a:avLst/>
              <a:gdLst>
                <a:gd name="T0" fmla="*/ 124 w 150"/>
                <a:gd name="T1" fmla="*/ 101 h 101"/>
                <a:gd name="T2" fmla="*/ 7 w 150"/>
                <a:gd name="T3" fmla="*/ 33 h 101"/>
                <a:gd name="T4" fmla="*/ 0 w 150"/>
                <a:gd name="T5" fmla="*/ 7 h 101"/>
                <a:gd name="T6" fmla="*/ 26 w 150"/>
                <a:gd name="T7" fmla="*/ 0 h 101"/>
                <a:gd name="T8" fmla="*/ 143 w 150"/>
                <a:gd name="T9" fmla="*/ 68 h 101"/>
                <a:gd name="T10" fmla="*/ 150 w 150"/>
                <a:gd name="T11" fmla="*/ 94 h 101"/>
                <a:gd name="T12" fmla="*/ 124 w 150"/>
                <a:gd name="T13" fmla="*/ 101 h 101"/>
                <a:gd name="T14" fmla="*/ 124 w 15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01">
                  <a:moveTo>
                    <a:pt x="124" y="101"/>
                  </a:moveTo>
                  <a:lnTo>
                    <a:pt x="7" y="33"/>
                  </a:lnTo>
                  <a:lnTo>
                    <a:pt x="0" y="7"/>
                  </a:lnTo>
                  <a:lnTo>
                    <a:pt x="26" y="0"/>
                  </a:lnTo>
                  <a:lnTo>
                    <a:pt x="143" y="68"/>
                  </a:lnTo>
                  <a:lnTo>
                    <a:pt x="150" y="94"/>
                  </a:lnTo>
                  <a:lnTo>
                    <a:pt x="124" y="101"/>
                  </a:lnTo>
                  <a:lnTo>
                    <a:pt x="124" y="101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Freeform 45"/>
            <p:cNvSpPr>
              <a:spLocks/>
            </p:cNvSpPr>
            <p:nvPr/>
          </p:nvSpPr>
          <p:spPr bwMode="auto">
            <a:xfrm>
              <a:off x="1659745" y="2403784"/>
              <a:ext cx="250825" cy="142875"/>
            </a:xfrm>
            <a:custGeom>
              <a:avLst/>
              <a:gdLst>
                <a:gd name="T0" fmla="*/ 133 w 158"/>
                <a:gd name="T1" fmla="*/ 90 h 90"/>
                <a:gd name="T2" fmla="*/ 9 w 158"/>
                <a:gd name="T3" fmla="*/ 34 h 90"/>
                <a:gd name="T4" fmla="*/ 0 w 158"/>
                <a:gd name="T5" fmla="*/ 9 h 90"/>
                <a:gd name="T6" fmla="*/ 25 w 158"/>
                <a:gd name="T7" fmla="*/ 0 h 90"/>
                <a:gd name="T8" fmla="*/ 148 w 158"/>
                <a:gd name="T9" fmla="*/ 55 h 90"/>
                <a:gd name="T10" fmla="*/ 158 w 158"/>
                <a:gd name="T11" fmla="*/ 80 h 90"/>
                <a:gd name="T12" fmla="*/ 133 w 158"/>
                <a:gd name="T13" fmla="*/ 90 h 90"/>
                <a:gd name="T14" fmla="*/ 133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133" y="90"/>
                  </a:moveTo>
                  <a:lnTo>
                    <a:pt x="9" y="34"/>
                  </a:lnTo>
                  <a:lnTo>
                    <a:pt x="0" y="9"/>
                  </a:lnTo>
                  <a:lnTo>
                    <a:pt x="25" y="0"/>
                  </a:lnTo>
                  <a:lnTo>
                    <a:pt x="148" y="55"/>
                  </a:lnTo>
                  <a:lnTo>
                    <a:pt x="158" y="80"/>
                  </a:lnTo>
                  <a:lnTo>
                    <a:pt x="133" y="90"/>
                  </a:lnTo>
                  <a:lnTo>
                    <a:pt x="133" y="90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Freeform 46"/>
            <p:cNvSpPr>
              <a:spLocks/>
            </p:cNvSpPr>
            <p:nvPr/>
          </p:nvSpPr>
          <p:spPr bwMode="auto">
            <a:xfrm>
              <a:off x="1623232" y="2494271"/>
              <a:ext cx="260350" cy="123825"/>
            </a:xfrm>
            <a:custGeom>
              <a:avLst/>
              <a:gdLst>
                <a:gd name="T0" fmla="*/ 140 w 164"/>
                <a:gd name="T1" fmla="*/ 78 h 78"/>
                <a:gd name="T2" fmla="*/ 12 w 164"/>
                <a:gd name="T3" fmla="*/ 37 h 78"/>
                <a:gd name="T4" fmla="*/ 0 w 164"/>
                <a:gd name="T5" fmla="*/ 12 h 78"/>
                <a:gd name="T6" fmla="*/ 24 w 164"/>
                <a:gd name="T7" fmla="*/ 0 h 78"/>
                <a:gd name="T8" fmla="*/ 152 w 164"/>
                <a:gd name="T9" fmla="*/ 42 h 78"/>
                <a:gd name="T10" fmla="*/ 164 w 164"/>
                <a:gd name="T11" fmla="*/ 66 h 78"/>
                <a:gd name="T12" fmla="*/ 140 w 164"/>
                <a:gd name="T13" fmla="*/ 78 h 78"/>
                <a:gd name="T14" fmla="*/ 140 w 164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8">
                  <a:moveTo>
                    <a:pt x="140" y="78"/>
                  </a:moveTo>
                  <a:lnTo>
                    <a:pt x="12" y="37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152" y="42"/>
                  </a:lnTo>
                  <a:lnTo>
                    <a:pt x="164" y="66"/>
                  </a:lnTo>
                  <a:lnTo>
                    <a:pt x="140" y="78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Freeform 47"/>
            <p:cNvSpPr>
              <a:spLocks/>
            </p:cNvSpPr>
            <p:nvPr/>
          </p:nvSpPr>
          <p:spPr bwMode="auto">
            <a:xfrm>
              <a:off x="1596245" y="2589521"/>
              <a:ext cx="269875" cy="103188"/>
            </a:xfrm>
            <a:custGeom>
              <a:avLst/>
              <a:gdLst>
                <a:gd name="T0" fmla="*/ 147 w 170"/>
                <a:gd name="T1" fmla="*/ 65 h 65"/>
                <a:gd name="T2" fmla="*/ 15 w 170"/>
                <a:gd name="T3" fmla="*/ 37 h 65"/>
                <a:gd name="T4" fmla="*/ 0 w 170"/>
                <a:gd name="T5" fmla="*/ 15 h 65"/>
                <a:gd name="T6" fmla="*/ 23 w 170"/>
                <a:gd name="T7" fmla="*/ 0 h 65"/>
                <a:gd name="T8" fmla="*/ 155 w 170"/>
                <a:gd name="T9" fmla="*/ 28 h 65"/>
                <a:gd name="T10" fmla="*/ 170 w 170"/>
                <a:gd name="T11" fmla="*/ 51 h 65"/>
                <a:gd name="T12" fmla="*/ 147 w 170"/>
                <a:gd name="T13" fmla="*/ 65 h 65"/>
                <a:gd name="T14" fmla="*/ 147 w 17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5">
                  <a:moveTo>
                    <a:pt x="147" y="65"/>
                  </a:moveTo>
                  <a:lnTo>
                    <a:pt x="15" y="37"/>
                  </a:lnTo>
                  <a:lnTo>
                    <a:pt x="0" y="15"/>
                  </a:lnTo>
                  <a:lnTo>
                    <a:pt x="23" y="0"/>
                  </a:lnTo>
                  <a:lnTo>
                    <a:pt x="155" y="28"/>
                  </a:lnTo>
                  <a:lnTo>
                    <a:pt x="170" y="51"/>
                  </a:lnTo>
                  <a:lnTo>
                    <a:pt x="147" y="65"/>
                  </a:lnTo>
                  <a:lnTo>
                    <a:pt x="147" y="65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Freeform 48"/>
            <p:cNvSpPr>
              <a:spLocks/>
            </p:cNvSpPr>
            <p:nvPr/>
          </p:nvSpPr>
          <p:spPr bwMode="auto">
            <a:xfrm>
              <a:off x="1580370" y="2686359"/>
              <a:ext cx="273050" cy="82550"/>
            </a:xfrm>
            <a:custGeom>
              <a:avLst/>
              <a:gdLst>
                <a:gd name="T0" fmla="*/ 151 w 172"/>
                <a:gd name="T1" fmla="*/ 52 h 52"/>
                <a:gd name="T2" fmla="*/ 17 w 172"/>
                <a:gd name="T3" fmla="*/ 38 h 52"/>
                <a:gd name="T4" fmla="*/ 0 w 172"/>
                <a:gd name="T5" fmla="*/ 17 h 52"/>
                <a:gd name="T6" fmla="*/ 21 w 172"/>
                <a:gd name="T7" fmla="*/ 0 h 52"/>
                <a:gd name="T8" fmla="*/ 155 w 172"/>
                <a:gd name="T9" fmla="*/ 14 h 52"/>
                <a:gd name="T10" fmla="*/ 172 w 172"/>
                <a:gd name="T11" fmla="*/ 35 h 52"/>
                <a:gd name="T12" fmla="*/ 151 w 172"/>
                <a:gd name="T13" fmla="*/ 52 h 52"/>
                <a:gd name="T14" fmla="*/ 151 w 17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2">
                  <a:moveTo>
                    <a:pt x="151" y="52"/>
                  </a:moveTo>
                  <a:lnTo>
                    <a:pt x="17" y="38"/>
                  </a:lnTo>
                  <a:lnTo>
                    <a:pt x="0" y="17"/>
                  </a:lnTo>
                  <a:lnTo>
                    <a:pt x="21" y="0"/>
                  </a:lnTo>
                  <a:lnTo>
                    <a:pt x="155" y="14"/>
                  </a:lnTo>
                  <a:lnTo>
                    <a:pt x="172" y="35"/>
                  </a:lnTo>
                  <a:lnTo>
                    <a:pt x="151" y="52"/>
                  </a:lnTo>
                  <a:lnTo>
                    <a:pt x="151" y="52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Freeform 49"/>
            <p:cNvSpPr>
              <a:spLocks/>
            </p:cNvSpPr>
            <p:nvPr/>
          </p:nvSpPr>
          <p:spPr bwMode="auto">
            <a:xfrm>
              <a:off x="1575607" y="2784784"/>
              <a:ext cx="274637" cy="61913"/>
            </a:xfrm>
            <a:custGeom>
              <a:avLst/>
              <a:gdLst>
                <a:gd name="T0" fmla="*/ 154 w 173"/>
                <a:gd name="T1" fmla="*/ 39 h 39"/>
                <a:gd name="T2" fmla="*/ 19 w 173"/>
                <a:gd name="T3" fmla="*/ 39 h 39"/>
                <a:gd name="T4" fmla="*/ 0 w 173"/>
                <a:gd name="T5" fmla="*/ 19 h 39"/>
                <a:gd name="T6" fmla="*/ 19 w 173"/>
                <a:gd name="T7" fmla="*/ 0 h 39"/>
                <a:gd name="T8" fmla="*/ 154 w 173"/>
                <a:gd name="T9" fmla="*/ 0 h 39"/>
                <a:gd name="T10" fmla="*/ 173 w 173"/>
                <a:gd name="T11" fmla="*/ 19 h 39"/>
                <a:gd name="T12" fmla="*/ 154 w 173"/>
                <a:gd name="T13" fmla="*/ 39 h 39"/>
                <a:gd name="T14" fmla="*/ 154 w 173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9">
                  <a:moveTo>
                    <a:pt x="154" y="39"/>
                  </a:moveTo>
                  <a:lnTo>
                    <a:pt x="19" y="39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154" y="0"/>
                  </a:lnTo>
                  <a:lnTo>
                    <a:pt x="173" y="19"/>
                  </a:lnTo>
                  <a:lnTo>
                    <a:pt x="154" y="39"/>
                  </a:lnTo>
                  <a:lnTo>
                    <a:pt x="154" y="39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/>
              <a:contourClr>
                <a:schemeClr val="bg1">
                  <a:lumMod val="8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Freeform 50"/>
            <p:cNvSpPr>
              <a:spLocks/>
            </p:cNvSpPr>
            <p:nvPr/>
          </p:nvSpPr>
          <p:spPr bwMode="auto">
            <a:xfrm>
              <a:off x="1580370" y="2860984"/>
              <a:ext cx="273050" cy="84138"/>
            </a:xfrm>
            <a:custGeom>
              <a:avLst/>
              <a:gdLst>
                <a:gd name="T0" fmla="*/ 21 w 172"/>
                <a:gd name="T1" fmla="*/ 53 h 53"/>
                <a:gd name="T2" fmla="*/ 0 w 172"/>
                <a:gd name="T3" fmla="*/ 36 h 53"/>
                <a:gd name="T4" fmla="*/ 17 w 172"/>
                <a:gd name="T5" fmla="*/ 15 h 53"/>
                <a:gd name="T6" fmla="*/ 151 w 172"/>
                <a:gd name="T7" fmla="*/ 0 h 53"/>
                <a:gd name="T8" fmla="*/ 172 w 172"/>
                <a:gd name="T9" fmla="*/ 17 h 53"/>
                <a:gd name="T10" fmla="*/ 155 w 172"/>
                <a:gd name="T11" fmla="*/ 39 h 53"/>
                <a:gd name="T12" fmla="*/ 21 w 172"/>
                <a:gd name="T13" fmla="*/ 53 h 53"/>
                <a:gd name="T14" fmla="*/ 21 w 17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3">
                  <a:moveTo>
                    <a:pt x="21" y="53"/>
                  </a:moveTo>
                  <a:lnTo>
                    <a:pt x="0" y="36"/>
                  </a:lnTo>
                  <a:lnTo>
                    <a:pt x="17" y="15"/>
                  </a:lnTo>
                  <a:lnTo>
                    <a:pt x="151" y="0"/>
                  </a:lnTo>
                  <a:lnTo>
                    <a:pt x="172" y="17"/>
                  </a:lnTo>
                  <a:lnTo>
                    <a:pt x="155" y="39"/>
                  </a:lnTo>
                  <a:lnTo>
                    <a:pt x="21" y="53"/>
                  </a:lnTo>
                  <a:lnTo>
                    <a:pt x="21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Freeform 51"/>
            <p:cNvSpPr>
              <a:spLocks/>
            </p:cNvSpPr>
            <p:nvPr/>
          </p:nvSpPr>
          <p:spPr bwMode="auto">
            <a:xfrm>
              <a:off x="1596245" y="2937184"/>
              <a:ext cx="269875" cy="104775"/>
            </a:xfrm>
            <a:custGeom>
              <a:avLst/>
              <a:gdLst>
                <a:gd name="T0" fmla="*/ 23 w 170"/>
                <a:gd name="T1" fmla="*/ 66 h 66"/>
                <a:gd name="T2" fmla="*/ 0 w 170"/>
                <a:gd name="T3" fmla="*/ 51 h 66"/>
                <a:gd name="T4" fmla="*/ 15 w 170"/>
                <a:gd name="T5" fmla="*/ 29 h 66"/>
                <a:gd name="T6" fmla="*/ 147 w 170"/>
                <a:gd name="T7" fmla="*/ 0 h 66"/>
                <a:gd name="T8" fmla="*/ 170 w 170"/>
                <a:gd name="T9" fmla="*/ 15 h 66"/>
                <a:gd name="T10" fmla="*/ 155 w 170"/>
                <a:gd name="T11" fmla="*/ 38 h 66"/>
                <a:gd name="T12" fmla="*/ 23 w 170"/>
                <a:gd name="T13" fmla="*/ 66 h 66"/>
                <a:gd name="T14" fmla="*/ 23 w 170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6">
                  <a:moveTo>
                    <a:pt x="23" y="66"/>
                  </a:moveTo>
                  <a:lnTo>
                    <a:pt x="0" y="51"/>
                  </a:lnTo>
                  <a:lnTo>
                    <a:pt x="15" y="29"/>
                  </a:lnTo>
                  <a:lnTo>
                    <a:pt x="147" y="0"/>
                  </a:lnTo>
                  <a:lnTo>
                    <a:pt x="170" y="15"/>
                  </a:lnTo>
                  <a:lnTo>
                    <a:pt x="155" y="38"/>
                  </a:lnTo>
                  <a:lnTo>
                    <a:pt x="23" y="66"/>
                  </a:lnTo>
                  <a:lnTo>
                    <a:pt x="23" y="6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Freeform 52"/>
            <p:cNvSpPr>
              <a:spLocks/>
            </p:cNvSpPr>
            <p:nvPr/>
          </p:nvSpPr>
          <p:spPr bwMode="auto">
            <a:xfrm>
              <a:off x="1623232" y="3013384"/>
              <a:ext cx="260350" cy="123825"/>
            </a:xfrm>
            <a:custGeom>
              <a:avLst/>
              <a:gdLst>
                <a:gd name="T0" fmla="*/ 24 w 164"/>
                <a:gd name="T1" fmla="*/ 78 h 78"/>
                <a:gd name="T2" fmla="*/ 0 w 164"/>
                <a:gd name="T3" fmla="*/ 65 h 78"/>
                <a:gd name="T4" fmla="*/ 12 w 164"/>
                <a:gd name="T5" fmla="*/ 41 h 78"/>
                <a:gd name="T6" fmla="*/ 140 w 164"/>
                <a:gd name="T7" fmla="*/ 0 h 78"/>
                <a:gd name="T8" fmla="*/ 164 w 164"/>
                <a:gd name="T9" fmla="*/ 12 h 78"/>
                <a:gd name="T10" fmla="*/ 152 w 164"/>
                <a:gd name="T11" fmla="*/ 36 h 78"/>
                <a:gd name="T12" fmla="*/ 24 w 164"/>
                <a:gd name="T13" fmla="*/ 78 h 78"/>
                <a:gd name="T14" fmla="*/ 24 w 164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8">
                  <a:moveTo>
                    <a:pt x="24" y="78"/>
                  </a:moveTo>
                  <a:lnTo>
                    <a:pt x="0" y="65"/>
                  </a:lnTo>
                  <a:lnTo>
                    <a:pt x="12" y="41"/>
                  </a:lnTo>
                  <a:lnTo>
                    <a:pt x="140" y="0"/>
                  </a:lnTo>
                  <a:lnTo>
                    <a:pt x="164" y="12"/>
                  </a:lnTo>
                  <a:lnTo>
                    <a:pt x="152" y="36"/>
                  </a:lnTo>
                  <a:lnTo>
                    <a:pt x="24" y="78"/>
                  </a:lnTo>
                  <a:lnTo>
                    <a:pt x="24" y="7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Freeform 53"/>
            <p:cNvSpPr>
              <a:spLocks/>
            </p:cNvSpPr>
            <p:nvPr/>
          </p:nvSpPr>
          <p:spPr bwMode="auto">
            <a:xfrm>
              <a:off x="1659745" y="3084821"/>
              <a:ext cx="250825" cy="142875"/>
            </a:xfrm>
            <a:custGeom>
              <a:avLst/>
              <a:gdLst>
                <a:gd name="T0" fmla="*/ 25 w 158"/>
                <a:gd name="T1" fmla="*/ 90 h 90"/>
                <a:gd name="T2" fmla="*/ 0 w 158"/>
                <a:gd name="T3" fmla="*/ 81 h 90"/>
                <a:gd name="T4" fmla="*/ 9 w 158"/>
                <a:gd name="T5" fmla="*/ 55 h 90"/>
                <a:gd name="T6" fmla="*/ 133 w 158"/>
                <a:gd name="T7" fmla="*/ 0 h 90"/>
                <a:gd name="T8" fmla="*/ 158 w 158"/>
                <a:gd name="T9" fmla="*/ 10 h 90"/>
                <a:gd name="T10" fmla="*/ 148 w 158"/>
                <a:gd name="T11" fmla="*/ 35 h 90"/>
                <a:gd name="T12" fmla="*/ 25 w 158"/>
                <a:gd name="T13" fmla="*/ 90 h 90"/>
                <a:gd name="T14" fmla="*/ 25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25" y="90"/>
                  </a:moveTo>
                  <a:lnTo>
                    <a:pt x="0" y="81"/>
                  </a:lnTo>
                  <a:lnTo>
                    <a:pt x="9" y="55"/>
                  </a:lnTo>
                  <a:lnTo>
                    <a:pt x="133" y="0"/>
                  </a:lnTo>
                  <a:lnTo>
                    <a:pt x="158" y="10"/>
                  </a:lnTo>
                  <a:lnTo>
                    <a:pt x="148" y="35"/>
                  </a:lnTo>
                  <a:lnTo>
                    <a:pt x="25" y="90"/>
                  </a:lnTo>
                  <a:lnTo>
                    <a:pt x="25" y="9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Freeform 54"/>
            <p:cNvSpPr>
              <a:spLocks/>
            </p:cNvSpPr>
            <p:nvPr/>
          </p:nvSpPr>
          <p:spPr bwMode="auto">
            <a:xfrm>
              <a:off x="1705782" y="3154671"/>
              <a:ext cx="238125" cy="160338"/>
            </a:xfrm>
            <a:custGeom>
              <a:avLst/>
              <a:gdLst>
                <a:gd name="T0" fmla="*/ 26 w 150"/>
                <a:gd name="T1" fmla="*/ 101 h 101"/>
                <a:gd name="T2" fmla="*/ 0 w 150"/>
                <a:gd name="T3" fmla="*/ 94 h 101"/>
                <a:gd name="T4" fmla="*/ 7 w 150"/>
                <a:gd name="T5" fmla="*/ 68 h 101"/>
                <a:gd name="T6" fmla="*/ 124 w 150"/>
                <a:gd name="T7" fmla="*/ 0 h 101"/>
                <a:gd name="T8" fmla="*/ 150 w 150"/>
                <a:gd name="T9" fmla="*/ 7 h 101"/>
                <a:gd name="T10" fmla="*/ 143 w 150"/>
                <a:gd name="T11" fmla="*/ 33 h 101"/>
                <a:gd name="T12" fmla="*/ 26 w 150"/>
                <a:gd name="T13" fmla="*/ 101 h 101"/>
                <a:gd name="T14" fmla="*/ 26 w 15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01">
                  <a:moveTo>
                    <a:pt x="26" y="101"/>
                  </a:moveTo>
                  <a:lnTo>
                    <a:pt x="0" y="94"/>
                  </a:lnTo>
                  <a:lnTo>
                    <a:pt x="7" y="68"/>
                  </a:lnTo>
                  <a:lnTo>
                    <a:pt x="124" y="0"/>
                  </a:lnTo>
                  <a:lnTo>
                    <a:pt x="150" y="7"/>
                  </a:lnTo>
                  <a:lnTo>
                    <a:pt x="143" y="33"/>
                  </a:lnTo>
                  <a:lnTo>
                    <a:pt x="26" y="101"/>
                  </a:lnTo>
                  <a:lnTo>
                    <a:pt x="26" y="10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Freeform 55"/>
            <p:cNvSpPr>
              <a:spLocks/>
            </p:cNvSpPr>
            <p:nvPr/>
          </p:nvSpPr>
          <p:spPr bwMode="auto">
            <a:xfrm>
              <a:off x="1761345" y="3219759"/>
              <a:ext cx="222250" cy="176213"/>
            </a:xfrm>
            <a:custGeom>
              <a:avLst/>
              <a:gdLst>
                <a:gd name="T0" fmla="*/ 27 w 140"/>
                <a:gd name="T1" fmla="*/ 111 h 111"/>
                <a:gd name="T2" fmla="*/ 0 w 140"/>
                <a:gd name="T3" fmla="*/ 107 h 111"/>
                <a:gd name="T4" fmla="*/ 4 w 140"/>
                <a:gd name="T5" fmla="*/ 80 h 111"/>
                <a:gd name="T6" fmla="*/ 113 w 140"/>
                <a:gd name="T7" fmla="*/ 0 h 111"/>
                <a:gd name="T8" fmla="*/ 140 w 140"/>
                <a:gd name="T9" fmla="*/ 5 h 111"/>
                <a:gd name="T10" fmla="*/ 136 w 140"/>
                <a:gd name="T11" fmla="*/ 32 h 111"/>
                <a:gd name="T12" fmla="*/ 27 w 140"/>
                <a:gd name="T13" fmla="*/ 111 h 111"/>
                <a:gd name="T14" fmla="*/ 27 w 140"/>
                <a:gd name="T1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1">
                  <a:moveTo>
                    <a:pt x="27" y="111"/>
                  </a:moveTo>
                  <a:lnTo>
                    <a:pt x="0" y="107"/>
                  </a:lnTo>
                  <a:lnTo>
                    <a:pt x="4" y="80"/>
                  </a:lnTo>
                  <a:lnTo>
                    <a:pt x="113" y="0"/>
                  </a:lnTo>
                  <a:lnTo>
                    <a:pt x="140" y="5"/>
                  </a:lnTo>
                  <a:lnTo>
                    <a:pt x="136" y="32"/>
                  </a:lnTo>
                  <a:lnTo>
                    <a:pt x="27" y="111"/>
                  </a:lnTo>
                  <a:lnTo>
                    <a:pt x="27" y="11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Freeform 56"/>
            <p:cNvSpPr>
              <a:spLocks/>
            </p:cNvSpPr>
            <p:nvPr/>
          </p:nvSpPr>
          <p:spPr bwMode="auto">
            <a:xfrm>
              <a:off x="1824845" y="3281671"/>
              <a:ext cx="204787" cy="188913"/>
            </a:xfrm>
            <a:custGeom>
              <a:avLst/>
              <a:gdLst>
                <a:gd name="T0" fmla="*/ 28 w 129"/>
                <a:gd name="T1" fmla="*/ 119 h 119"/>
                <a:gd name="T2" fmla="*/ 0 w 129"/>
                <a:gd name="T3" fmla="*/ 118 h 119"/>
                <a:gd name="T4" fmla="*/ 2 w 129"/>
                <a:gd name="T5" fmla="*/ 91 h 119"/>
                <a:gd name="T6" fmla="*/ 102 w 129"/>
                <a:gd name="T7" fmla="*/ 0 h 119"/>
                <a:gd name="T8" fmla="*/ 129 w 129"/>
                <a:gd name="T9" fmla="*/ 2 h 119"/>
                <a:gd name="T10" fmla="*/ 128 w 129"/>
                <a:gd name="T11" fmla="*/ 29 h 119"/>
                <a:gd name="T12" fmla="*/ 28 w 129"/>
                <a:gd name="T13" fmla="*/ 119 h 119"/>
                <a:gd name="T14" fmla="*/ 28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28" y="119"/>
                  </a:moveTo>
                  <a:lnTo>
                    <a:pt x="0" y="118"/>
                  </a:lnTo>
                  <a:lnTo>
                    <a:pt x="2" y="91"/>
                  </a:lnTo>
                  <a:lnTo>
                    <a:pt x="102" y="0"/>
                  </a:lnTo>
                  <a:lnTo>
                    <a:pt x="129" y="2"/>
                  </a:lnTo>
                  <a:lnTo>
                    <a:pt x="128" y="29"/>
                  </a:lnTo>
                  <a:lnTo>
                    <a:pt x="28" y="119"/>
                  </a:lnTo>
                  <a:lnTo>
                    <a:pt x="28" y="11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Freeform 57"/>
            <p:cNvSpPr>
              <a:spLocks/>
            </p:cNvSpPr>
            <p:nvPr/>
          </p:nvSpPr>
          <p:spPr bwMode="auto">
            <a:xfrm>
              <a:off x="1896282" y="3335646"/>
              <a:ext cx="187325" cy="204788"/>
            </a:xfrm>
            <a:custGeom>
              <a:avLst/>
              <a:gdLst>
                <a:gd name="T0" fmla="*/ 1 w 118"/>
                <a:gd name="T1" fmla="*/ 129 h 129"/>
                <a:gd name="T2" fmla="*/ 0 w 118"/>
                <a:gd name="T3" fmla="*/ 102 h 129"/>
                <a:gd name="T4" fmla="*/ 90 w 118"/>
                <a:gd name="T5" fmla="*/ 2 h 129"/>
                <a:gd name="T6" fmla="*/ 117 w 118"/>
                <a:gd name="T7" fmla="*/ 0 h 129"/>
                <a:gd name="T8" fmla="*/ 118 w 118"/>
                <a:gd name="T9" fmla="*/ 28 h 129"/>
                <a:gd name="T10" fmla="*/ 28 w 118"/>
                <a:gd name="T11" fmla="*/ 128 h 129"/>
                <a:gd name="T12" fmla="*/ 1 w 118"/>
                <a:gd name="T13" fmla="*/ 129 h 129"/>
                <a:gd name="T14" fmla="*/ 1 w 118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9">
                  <a:moveTo>
                    <a:pt x="1" y="129"/>
                  </a:moveTo>
                  <a:lnTo>
                    <a:pt x="0" y="102"/>
                  </a:lnTo>
                  <a:lnTo>
                    <a:pt x="90" y="2"/>
                  </a:lnTo>
                  <a:lnTo>
                    <a:pt x="117" y="0"/>
                  </a:lnTo>
                  <a:lnTo>
                    <a:pt x="118" y="28"/>
                  </a:lnTo>
                  <a:lnTo>
                    <a:pt x="28" y="128"/>
                  </a:lnTo>
                  <a:lnTo>
                    <a:pt x="1" y="129"/>
                  </a:lnTo>
                  <a:lnTo>
                    <a:pt x="1" y="12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Freeform 58"/>
            <p:cNvSpPr>
              <a:spLocks/>
            </p:cNvSpPr>
            <p:nvPr/>
          </p:nvSpPr>
          <p:spPr bwMode="auto">
            <a:xfrm>
              <a:off x="1970895" y="3383271"/>
              <a:ext cx="174625" cy="222250"/>
            </a:xfrm>
            <a:custGeom>
              <a:avLst/>
              <a:gdLst>
                <a:gd name="T0" fmla="*/ 4 w 110"/>
                <a:gd name="T1" fmla="*/ 140 h 140"/>
                <a:gd name="T2" fmla="*/ 0 w 110"/>
                <a:gd name="T3" fmla="*/ 113 h 140"/>
                <a:gd name="T4" fmla="*/ 79 w 110"/>
                <a:gd name="T5" fmla="*/ 4 h 140"/>
                <a:gd name="T6" fmla="*/ 106 w 110"/>
                <a:gd name="T7" fmla="*/ 0 h 140"/>
                <a:gd name="T8" fmla="*/ 110 w 110"/>
                <a:gd name="T9" fmla="*/ 26 h 140"/>
                <a:gd name="T10" fmla="*/ 31 w 110"/>
                <a:gd name="T11" fmla="*/ 136 h 140"/>
                <a:gd name="T12" fmla="*/ 4 w 110"/>
                <a:gd name="T13" fmla="*/ 140 h 140"/>
                <a:gd name="T14" fmla="*/ 4 w 110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40">
                  <a:moveTo>
                    <a:pt x="4" y="140"/>
                  </a:moveTo>
                  <a:lnTo>
                    <a:pt x="0" y="113"/>
                  </a:lnTo>
                  <a:lnTo>
                    <a:pt x="79" y="4"/>
                  </a:lnTo>
                  <a:lnTo>
                    <a:pt x="106" y="0"/>
                  </a:lnTo>
                  <a:lnTo>
                    <a:pt x="110" y="26"/>
                  </a:lnTo>
                  <a:lnTo>
                    <a:pt x="31" y="136"/>
                  </a:lnTo>
                  <a:lnTo>
                    <a:pt x="4" y="140"/>
                  </a:lnTo>
                  <a:lnTo>
                    <a:pt x="4" y="14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Freeform 59"/>
            <p:cNvSpPr>
              <a:spLocks/>
            </p:cNvSpPr>
            <p:nvPr/>
          </p:nvSpPr>
          <p:spPr bwMode="auto">
            <a:xfrm>
              <a:off x="2051857" y="3422959"/>
              <a:ext cx="158750" cy="238125"/>
            </a:xfrm>
            <a:custGeom>
              <a:avLst/>
              <a:gdLst>
                <a:gd name="T0" fmla="*/ 7 w 100"/>
                <a:gd name="T1" fmla="*/ 150 h 150"/>
                <a:gd name="T2" fmla="*/ 0 w 100"/>
                <a:gd name="T3" fmla="*/ 124 h 150"/>
                <a:gd name="T4" fmla="*/ 67 w 100"/>
                <a:gd name="T5" fmla="*/ 7 h 150"/>
                <a:gd name="T6" fmla="*/ 94 w 100"/>
                <a:gd name="T7" fmla="*/ 0 h 150"/>
                <a:gd name="T8" fmla="*/ 100 w 100"/>
                <a:gd name="T9" fmla="*/ 26 h 150"/>
                <a:gd name="T10" fmla="*/ 33 w 100"/>
                <a:gd name="T11" fmla="*/ 143 h 150"/>
                <a:gd name="T12" fmla="*/ 7 w 100"/>
                <a:gd name="T13" fmla="*/ 150 h 150"/>
                <a:gd name="T14" fmla="*/ 7 w 100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50">
                  <a:moveTo>
                    <a:pt x="7" y="150"/>
                  </a:moveTo>
                  <a:lnTo>
                    <a:pt x="0" y="124"/>
                  </a:lnTo>
                  <a:lnTo>
                    <a:pt x="67" y="7"/>
                  </a:lnTo>
                  <a:lnTo>
                    <a:pt x="94" y="0"/>
                  </a:lnTo>
                  <a:lnTo>
                    <a:pt x="100" y="26"/>
                  </a:lnTo>
                  <a:lnTo>
                    <a:pt x="33" y="143"/>
                  </a:lnTo>
                  <a:lnTo>
                    <a:pt x="7" y="150"/>
                  </a:lnTo>
                  <a:lnTo>
                    <a:pt x="7" y="15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Freeform 60"/>
            <p:cNvSpPr>
              <a:spLocks/>
            </p:cNvSpPr>
            <p:nvPr/>
          </p:nvSpPr>
          <p:spPr bwMode="auto">
            <a:xfrm>
              <a:off x="2139170" y="3456296"/>
              <a:ext cx="142875" cy="250825"/>
            </a:xfrm>
            <a:custGeom>
              <a:avLst/>
              <a:gdLst>
                <a:gd name="T0" fmla="*/ 9 w 90"/>
                <a:gd name="T1" fmla="*/ 158 h 158"/>
                <a:gd name="T2" fmla="*/ 0 w 90"/>
                <a:gd name="T3" fmla="*/ 133 h 158"/>
                <a:gd name="T4" fmla="*/ 54 w 90"/>
                <a:gd name="T5" fmla="*/ 9 h 158"/>
                <a:gd name="T6" fmla="*/ 80 w 90"/>
                <a:gd name="T7" fmla="*/ 0 h 158"/>
                <a:gd name="T8" fmla="*/ 90 w 90"/>
                <a:gd name="T9" fmla="*/ 25 h 158"/>
                <a:gd name="T10" fmla="*/ 35 w 90"/>
                <a:gd name="T11" fmla="*/ 148 h 158"/>
                <a:gd name="T12" fmla="*/ 9 w 90"/>
                <a:gd name="T13" fmla="*/ 158 h 158"/>
                <a:gd name="T14" fmla="*/ 9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9" y="158"/>
                  </a:moveTo>
                  <a:lnTo>
                    <a:pt x="0" y="133"/>
                  </a:lnTo>
                  <a:lnTo>
                    <a:pt x="54" y="9"/>
                  </a:lnTo>
                  <a:lnTo>
                    <a:pt x="80" y="0"/>
                  </a:lnTo>
                  <a:lnTo>
                    <a:pt x="90" y="25"/>
                  </a:lnTo>
                  <a:lnTo>
                    <a:pt x="35" y="148"/>
                  </a:lnTo>
                  <a:lnTo>
                    <a:pt x="9" y="158"/>
                  </a:lnTo>
                  <a:lnTo>
                    <a:pt x="9" y="15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Freeform 61"/>
            <p:cNvSpPr>
              <a:spLocks/>
            </p:cNvSpPr>
            <p:nvPr/>
          </p:nvSpPr>
          <p:spPr bwMode="auto">
            <a:xfrm>
              <a:off x="2229657" y="3481696"/>
              <a:ext cx="123825" cy="261938"/>
            </a:xfrm>
            <a:custGeom>
              <a:avLst/>
              <a:gdLst>
                <a:gd name="T0" fmla="*/ 12 w 78"/>
                <a:gd name="T1" fmla="*/ 165 h 165"/>
                <a:gd name="T2" fmla="*/ 0 w 78"/>
                <a:gd name="T3" fmla="*/ 141 h 165"/>
                <a:gd name="T4" fmla="*/ 42 w 78"/>
                <a:gd name="T5" fmla="*/ 12 h 165"/>
                <a:gd name="T6" fmla="*/ 66 w 78"/>
                <a:gd name="T7" fmla="*/ 0 h 165"/>
                <a:gd name="T8" fmla="*/ 78 w 78"/>
                <a:gd name="T9" fmla="*/ 24 h 165"/>
                <a:gd name="T10" fmla="*/ 37 w 78"/>
                <a:gd name="T11" fmla="*/ 153 h 165"/>
                <a:gd name="T12" fmla="*/ 12 w 78"/>
                <a:gd name="T13" fmla="*/ 165 h 165"/>
                <a:gd name="T14" fmla="*/ 12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12" y="165"/>
                  </a:moveTo>
                  <a:lnTo>
                    <a:pt x="0" y="141"/>
                  </a:lnTo>
                  <a:lnTo>
                    <a:pt x="42" y="12"/>
                  </a:lnTo>
                  <a:lnTo>
                    <a:pt x="66" y="0"/>
                  </a:lnTo>
                  <a:lnTo>
                    <a:pt x="78" y="24"/>
                  </a:lnTo>
                  <a:lnTo>
                    <a:pt x="37" y="153"/>
                  </a:lnTo>
                  <a:lnTo>
                    <a:pt x="12" y="165"/>
                  </a:lnTo>
                  <a:lnTo>
                    <a:pt x="12" y="16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Freeform 62"/>
            <p:cNvSpPr>
              <a:spLocks/>
            </p:cNvSpPr>
            <p:nvPr/>
          </p:nvSpPr>
          <p:spPr bwMode="auto">
            <a:xfrm>
              <a:off x="2324907" y="3500746"/>
              <a:ext cx="103187" cy="269875"/>
            </a:xfrm>
            <a:custGeom>
              <a:avLst/>
              <a:gdLst>
                <a:gd name="T0" fmla="*/ 14 w 65"/>
                <a:gd name="T1" fmla="*/ 170 h 170"/>
                <a:gd name="T2" fmla="*/ 0 w 65"/>
                <a:gd name="T3" fmla="*/ 147 h 170"/>
                <a:gd name="T4" fmla="*/ 28 w 65"/>
                <a:gd name="T5" fmla="*/ 15 h 170"/>
                <a:gd name="T6" fmla="*/ 50 w 65"/>
                <a:gd name="T7" fmla="*/ 0 h 170"/>
                <a:gd name="T8" fmla="*/ 65 w 65"/>
                <a:gd name="T9" fmla="*/ 23 h 170"/>
                <a:gd name="T10" fmla="*/ 37 w 65"/>
                <a:gd name="T11" fmla="*/ 155 h 170"/>
                <a:gd name="T12" fmla="*/ 14 w 65"/>
                <a:gd name="T13" fmla="*/ 170 h 170"/>
                <a:gd name="T14" fmla="*/ 14 w 65"/>
                <a:gd name="T1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70">
                  <a:moveTo>
                    <a:pt x="14" y="170"/>
                  </a:moveTo>
                  <a:lnTo>
                    <a:pt x="0" y="147"/>
                  </a:lnTo>
                  <a:lnTo>
                    <a:pt x="28" y="15"/>
                  </a:lnTo>
                  <a:lnTo>
                    <a:pt x="50" y="0"/>
                  </a:lnTo>
                  <a:lnTo>
                    <a:pt x="65" y="23"/>
                  </a:lnTo>
                  <a:lnTo>
                    <a:pt x="37" y="155"/>
                  </a:lnTo>
                  <a:lnTo>
                    <a:pt x="14" y="170"/>
                  </a:lnTo>
                  <a:lnTo>
                    <a:pt x="14" y="17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Freeform 63"/>
            <p:cNvSpPr>
              <a:spLocks/>
            </p:cNvSpPr>
            <p:nvPr/>
          </p:nvSpPr>
          <p:spPr bwMode="auto">
            <a:xfrm>
              <a:off x="2421745" y="3511859"/>
              <a:ext cx="82550" cy="274638"/>
            </a:xfrm>
            <a:custGeom>
              <a:avLst/>
              <a:gdLst>
                <a:gd name="T0" fmla="*/ 17 w 52"/>
                <a:gd name="T1" fmla="*/ 173 h 173"/>
                <a:gd name="T2" fmla="*/ 0 w 52"/>
                <a:gd name="T3" fmla="*/ 152 h 173"/>
                <a:gd name="T4" fmla="*/ 14 w 52"/>
                <a:gd name="T5" fmla="*/ 17 h 173"/>
                <a:gd name="T6" fmla="*/ 35 w 52"/>
                <a:gd name="T7" fmla="*/ 0 h 173"/>
                <a:gd name="T8" fmla="*/ 52 w 52"/>
                <a:gd name="T9" fmla="*/ 21 h 173"/>
                <a:gd name="T10" fmla="*/ 38 w 52"/>
                <a:gd name="T11" fmla="*/ 156 h 173"/>
                <a:gd name="T12" fmla="*/ 17 w 52"/>
                <a:gd name="T13" fmla="*/ 173 h 173"/>
                <a:gd name="T14" fmla="*/ 17 w 52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73">
                  <a:moveTo>
                    <a:pt x="17" y="173"/>
                  </a:moveTo>
                  <a:lnTo>
                    <a:pt x="0" y="152"/>
                  </a:lnTo>
                  <a:lnTo>
                    <a:pt x="14" y="17"/>
                  </a:lnTo>
                  <a:lnTo>
                    <a:pt x="35" y="0"/>
                  </a:lnTo>
                  <a:lnTo>
                    <a:pt x="52" y="21"/>
                  </a:lnTo>
                  <a:lnTo>
                    <a:pt x="38" y="156"/>
                  </a:lnTo>
                  <a:lnTo>
                    <a:pt x="17" y="173"/>
                  </a:lnTo>
                  <a:lnTo>
                    <a:pt x="17" y="17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Freeform 64"/>
            <p:cNvSpPr>
              <a:spLocks/>
            </p:cNvSpPr>
            <p:nvPr/>
          </p:nvSpPr>
          <p:spPr bwMode="auto">
            <a:xfrm>
              <a:off x="2520170" y="3516621"/>
              <a:ext cx="60325" cy="274638"/>
            </a:xfrm>
            <a:custGeom>
              <a:avLst/>
              <a:gdLst>
                <a:gd name="T0" fmla="*/ 19 w 38"/>
                <a:gd name="T1" fmla="*/ 173 h 173"/>
                <a:gd name="T2" fmla="*/ 0 w 38"/>
                <a:gd name="T3" fmla="*/ 154 h 173"/>
                <a:gd name="T4" fmla="*/ 0 w 38"/>
                <a:gd name="T5" fmla="*/ 19 h 173"/>
                <a:gd name="T6" fmla="*/ 19 w 38"/>
                <a:gd name="T7" fmla="*/ 0 h 173"/>
                <a:gd name="T8" fmla="*/ 38 w 38"/>
                <a:gd name="T9" fmla="*/ 19 h 173"/>
                <a:gd name="T10" fmla="*/ 38 w 38"/>
                <a:gd name="T11" fmla="*/ 154 h 173"/>
                <a:gd name="T12" fmla="*/ 19 w 38"/>
                <a:gd name="T13" fmla="*/ 173 h 173"/>
                <a:gd name="T14" fmla="*/ 19 w 38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73">
                  <a:moveTo>
                    <a:pt x="19" y="173"/>
                  </a:moveTo>
                  <a:lnTo>
                    <a:pt x="0" y="154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38" y="19"/>
                  </a:lnTo>
                  <a:lnTo>
                    <a:pt x="38" y="154"/>
                  </a:lnTo>
                  <a:lnTo>
                    <a:pt x="19" y="173"/>
                  </a:lnTo>
                  <a:lnTo>
                    <a:pt x="19" y="17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Freeform 65"/>
            <p:cNvSpPr>
              <a:spLocks/>
            </p:cNvSpPr>
            <p:nvPr/>
          </p:nvSpPr>
          <p:spPr bwMode="auto">
            <a:xfrm>
              <a:off x="2596370" y="3511859"/>
              <a:ext cx="84137" cy="274638"/>
            </a:xfrm>
            <a:custGeom>
              <a:avLst/>
              <a:gdLst>
                <a:gd name="T0" fmla="*/ 36 w 53"/>
                <a:gd name="T1" fmla="*/ 173 h 173"/>
                <a:gd name="T2" fmla="*/ 15 w 53"/>
                <a:gd name="T3" fmla="*/ 156 h 173"/>
                <a:gd name="T4" fmla="*/ 0 w 53"/>
                <a:gd name="T5" fmla="*/ 21 h 173"/>
                <a:gd name="T6" fmla="*/ 17 w 53"/>
                <a:gd name="T7" fmla="*/ 0 h 173"/>
                <a:gd name="T8" fmla="*/ 39 w 53"/>
                <a:gd name="T9" fmla="*/ 17 h 173"/>
                <a:gd name="T10" fmla="*/ 53 w 53"/>
                <a:gd name="T11" fmla="*/ 152 h 173"/>
                <a:gd name="T12" fmla="*/ 36 w 53"/>
                <a:gd name="T13" fmla="*/ 173 h 173"/>
                <a:gd name="T14" fmla="*/ 36 w 53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73">
                  <a:moveTo>
                    <a:pt x="36" y="173"/>
                  </a:moveTo>
                  <a:lnTo>
                    <a:pt x="15" y="156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39" y="17"/>
                  </a:lnTo>
                  <a:lnTo>
                    <a:pt x="53" y="152"/>
                  </a:lnTo>
                  <a:lnTo>
                    <a:pt x="36" y="173"/>
                  </a:lnTo>
                  <a:lnTo>
                    <a:pt x="36" y="17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Freeform 66"/>
            <p:cNvSpPr>
              <a:spLocks/>
            </p:cNvSpPr>
            <p:nvPr/>
          </p:nvSpPr>
          <p:spPr bwMode="auto">
            <a:xfrm>
              <a:off x="2672570" y="3500746"/>
              <a:ext cx="104775" cy="269875"/>
            </a:xfrm>
            <a:custGeom>
              <a:avLst/>
              <a:gdLst>
                <a:gd name="T0" fmla="*/ 51 w 66"/>
                <a:gd name="T1" fmla="*/ 170 h 170"/>
                <a:gd name="T2" fmla="*/ 29 w 66"/>
                <a:gd name="T3" fmla="*/ 155 h 170"/>
                <a:gd name="T4" fmla="*/ 0 w 66"/>
                <a:gd name="T5" fmla="*/ 23 h 170"/>
                <a:gd name="T6" fmla="*/ 15 w 66"/>
                <a:gd name="T7" fmla="*/ 0 h 170"/>
                <a:gd name="T8" fmla="*/ 38 w 66"/>
                <a:gd name="T9" fmla="*/ 15 h 170"/>
                <a:gd name="T10" fmla="*/ 66 w 66"/>
                <a:gd name="T11" fmla="*/ 147 h 170"/>
                <a:gd name="T12" fmla="*/ 51 w 66"/>
                <a:gd name="T13" fmla="*/ 170 h 170"/>
                <a:gd name="T14" fmla="*/ 51 w 66"/>
                <a:gd name="T1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0">
                  <a:moveTo>
                    <a:pt x="51" y="170"/>
                  </a:moveTo>
                  <a:lnTo>
                    <a:pt x="29" y="155"/>
                  </a:lnTo>
                  <a:lnTo>
                    <a:pt x="0" y="23"/>
                  </a:lnTo>
                  <a:lnTo>
                    <a:pt x="15" y="0"/>
                  </a:lnTo>
                  <a:lnTo>
                    <a:pt x="38" y="15"/>
                  </a:lnTo>
                  <a:lnTo>
                    <a:pt x="66" y="147"/>
                  </a:lnTo>
                  <a:lnTo>
                    <a:pt x="51" y="170"/>
                  </a:lnTo>
                  <a:lnTo>
                    <a:pt x="51" y="17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Freeform 67"/>
            <p:cNvSpPr>
              <a:spLocks/>
            </p:cNvSpPr>
            <p:nvPr/>
          </p:nvSpPr>
          <p:spPr bwMode="auto">
            <a:xfrm>
              <a:off x="2747182" y="3481696"/>
              <a:ext cx="123825" cy="261938"/>
            </a:xfrm>
            <a:custGeom>
              <a:avLst/>
              <a:gdLst>
                <a:gd name="T0" fmla="*/ 66 w 78"/>
                <a:gd name="T1" fmla="*/ 165 h 165"/>
                <a:gd name="T2" fmla="*/ 42 w 78"/>
                <a:gd name="T3" fmla="*/ 153 h 165"/>
                <a:gd name="T4" fmla="*/ 0 w 78"/>
                <a:gd name="T5" fmla="*/ 24 h 165"/>
                <a:gd name="T6" fmla="*/ 13 w 78"/>
                <a:gd name="T7" fmla="*/ 0 h 165"/>
                <a:gd name="T8" fmla="*/ 37 w 78"/>
                <a:gd name="T9" fmla="*/ 12 h 165"/>
                <a:gd name="T10" fmla="*/ 78 w 78"/>
                <a:gd name="T11" fmla="*/ 141 h 165"/>
                <a:gd name="T12" fmla="*/ 66 w 78"/>
                <a:gd name="T13" fmla="*/ 165 h 165"/>
                <a:gd name="T14" fmla="*/ 66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66" y="165"/>
                  </a:moveTo>
                  <a:lnTo>
                    <a:pt x="42" y="153"/>
                  </a:lnTo>
                  <a:lnTo>
                    <a:pt x="0" y="24"/>
                  </a:lnTo>
                  <a:lnTo>
                    <a:pt x="13" y="0"/>
                  </a:lnTo>
                  <a:lnTo>
                    <a:pt x="37" y="12"/>
                  </a:lnTo>
                  <a:lnTo>
                    <a:pt x="78" y="141"/>
                  </a:lnTo>
                  <a:lnTo>
                    <a:pt x="66" y="165"/>
                  </a:lnTo>
                  <a:lnTo>
                    <a:pt x="66" y="16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68"/>
            <p:cNvSpPr>
              <a:spLocks/>
            </p:cNvSpPr>
            <p:nvPr/>
          </p:nvSpPr>
          <p:spPr bwMode="auto">
            <a:xfrm>
              <a:off x="2820207" y="3456296"/>
              <a:ext cx="142875" cy="250825"/>
            </a:xfrm>
            <a:custGeom>
              <a:avLst/>
              <a:gdLst>
                <a:gd name="T0" fmla="*/ 80 w 90"/>
                <a:gd name="T1" fmla="*/ 158 h 158"/>
                <a:gd name="T2" fmla="*/ 55 w 90"/>
                <a:gd name="T3" fmla="*/ 148 h 158"/>
                <a:gd name="T4" fmla="*/ 0 w 90"/>
                <a:gd name="T5" fmla="*/ 25 h 158"/>
                <a:gd name="T6" fmla="*/ 10 w 90"/>
                <a:gd name="T7" fmla="*/ 0 h 158"/>
                <a:gd name="T8" fmla="*/ 35 w 90"/>
                <a:gd name="T9" fmla="*/ 9 h 158"/>
                <a:gd name="T10" fmla="*/ 90 w 90"/>
                <a:gd name="T11" fmla="*/ 133 h 158"/>
                <a:gd name="T12" fmla="*/ 80 w 90"/>
                <a:gd name="T13" fmla="*/ 158 h 158"/>
                <a:gd name="T14" fmla="*/ 8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80" y="158"/>
                  </a:moveTo>
                  <a:lnTo>
                    <a:pt x="55" y="148"/>
                  </a:lnTo>
                  <a:lnTo>
                    <a:pt x="0" y="25"/>
                  </a:lnTo>
                  <a:lnTo>
                    <a:pt x="10" y="0"/>
                  </a:lnTo>
                  <a:lnTo>
                    <a:pt x="35" y="9"/>
                  </a:lnTo>
                  <a:lnTo>
                    <a:pt x="90" y="133"/>
                  </a:lnTo>
                  <a:lnTo>
                    <a:pt x="80" y="158"/>
                  </a:lnTo>
                  <a:lnTo>
                    <a:pt x="80" y="15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Freeform 69"/>
            <p:cNvSpPr>
              <a:spLocks/>
            </p:cNvSpPr>
            <p:nvPr/>
          </p:nvSpPr>
          <p:spPr bwMode="auto">
            <a:xfrm>
              <a:off x="2890057" y="3422959"/>
              <a:ext cx="160337" cy="238125"/>
            </a:xfrm>
            <a:custGeom>
              <a:avLst/>
              <a:gdLst>
                <a:gd name="T0" fmla="*/ 94 w 101"/>
                <a:gd name="T1" fmla="*/ 150 h 150"/>
                <a:gd name="T2" fmla="*/ 67 w 101"/>
                <a:gd name="T3" fmla="*/ 143 h 150"/>
                <a:gd name="T4" fmla="*/ 0 w 101"/>
                <a:gd name="T5" fmla="*/ 26 h 150"/>
                <a:gd name="T6" fmla="*/ 7 w 101"/>
                <a:gd name="T7" fmla="*/ 0 h 150"/>
                <a:gd name="T8" fmla="*/ 33 w 101"/>
                <a:gd name="T9" fmla="*/ 7 h 150"/>
                <a:gd name="T10" fmla="*/ 101 w 101"/>
                <a:gd name="T11" fmla="*/ 124 h 150"/>
                <a:gd name="T12" fmla="*/ 94 w 101"/>
                <a:gd name="T13" fmla="*/ 150 h 150"/>
                <a:gd name="T14" fmla="*/ 94 w 101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50">
                  <a:moveTo>
                    <a:pt x="94" y="150"/>
                  </a:moveTo>
                  <a:lnTo>
                    <a:pt x="67" y="143"/>
                  </a:lnTo>
                  <a:lnTo>
                    <a:pt x="0" y="26"/>
                  </a:lnTo>
                  <a:lnTo>
                    <a:pt x="7" y="0"/>
                  </a:lnTo>
                  <a:lnTo>
                    <a:pt x="33" y="7"/>
                  </a:lnTo>
                  <a:lnTo>
                    <a:pt x="101" y="124"/>
                  </a:lnTo>
                  <a:lnTo>
                    <a:pt x="94" y="150"/>
                  </a:lnTo>
                  <a:lnTo>
                    <a:pt x="94" y="15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Freeform 70"/>
            <p:cNvSpPr>
              <a:spLocks/>
            </p:cNvSpPr>
            <p:nvPr/>
          </p:nvSpPr>
          <p:spPr bwMode="auto">
            <a:xfrm>
              <a:off x="2955145" y="3383271"/>
              <a:ext cx="176212" cy="222250"/>
            </a:xfrm>
            <a:custGeom>
              <a:avLst/>
              <a:gdLst>
                <a:gd name="T0" fmla="*/ 107 w 111"/>
                <a:gd name="T1" fmla="*/ 140 h 140"/>
                <a:gd name="T2" fmla="*/ 80 w 111"/>
                <a:gd name="T3" fmla="*/ 136 h 140"/>
                <a:gd name="T4" fmla="*/ 0 w 111"/>
                <a:gd name="T5" fmla="*/ 26 h 140"/>
                <a:gd name="T6" fmla="*/ 5 w 111"/>
                <a:gd name="T7" fmla="*/ 0 h 140"/>
                <a:gd name="T8" fmla="*/ 32 w 111"/>
                <a:gd name="T9" fmla="*/ 4 h 140"/>
                <a:gd name="T10" fmla="*/ 111 w 111"/>
                <a:gd name="T11" fmla="*/ 113 h 140"/>
                <a:gd name="T12" fmla="*/ 107 w 111"/>
                <a:gd name="T13" fmla="*/ 140 h 140"/>
                <a:gd name="T14" fmla="*/ 107 w 111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40">
                  <a:moveTo>
                    <a:pt x="107" y="140"/>
                  </a:moveTo>
                  <a:lnTo>
                    <a:pt x="80" y="136"/>
                  </a:lnTo>
                  <a:lnTo>
                    <a:pt x="0" y="26"/>
                  </a:lnTo>
                  <a:lnTo>
                    <a:pt x="5" y="0"/>
                  </a:lnTo>
                  <a:lnTo>
                    <a:pt x="32" y="4"/>
                  </a:lnTo>
                  <a:lnTo>
                    <a:pt x="111" y="113"/>
                  </a:lnTo>
                  <a:lnTo>
                    <a:pt x="107" y="140"/>
                  </a:lnTo>
                  <a:lnTo>
                    <a:pt x="107" y="14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Freeform 71"/>
            <p:cNvSpPr>
              <a:spLocks/>
            </p:cNvSpPr>
            <p:nvPr/>
          </p:nvSpPr>
          <p:spPr bwMode="auto">
            <a:xfrm>
              <a:off x="3017057" y="3335646"/>
              <a:ext cx="188912" cy="204788"/>
            </a:xfrm>
            <a:custGeom>
              <a:avLst/>
              <a:gdLst>
                <a:gd name="T0" fmla="*/ 118 w 119"/>
                <a:gd name="T1" fmla="*/ 129 h 129"/>
                <a:gd name="T2" fmla="*/ 91 w 119"/>
                <a:gd name="T3" fmla="*/ 128 h 129"/>
                <a:gd name="T4" fmla="*/ 0 w 119"/>
                <a:gd name="T5" fmla="*/ 28 h 129"/>
                <a:gd name="T6" fmla="*/ 2 w 119"/>
                <a:gd name="T7" fmla="*/ 0 h 129"/>
                <a:gd name="T8" fmla="*/ 29 w 119"/>
                <a:gd name="T9" fmla="*/ 2 h 129"/>
                <a:gd name="T10" fmla="*/ 119 w 119"/>
                <a:gd name="T11" fmla="*/ 102 h 129"/>
                <a:gd name="T12" fmla="*/ 118 w 119"/>
                <a:gd name="T13" fmla="*/ 129 h 129"/>
                <a:gd name="T14" fmla="*/ 118 w 119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29">
                  <a:moveTo>
                    <a:pt x="118" y="129"/>
                  </a:moveTo>
                  <a:lnTo>
                    <a:pt x="91" y="128"/>
                  </a:lnTo>
                  <a:lnTo>
                    <a:pt x="0" y="28"/>
                  </a:lnTo>
                  <a:lnTo>
                    <a:pt x="2" y="0"/>
                  </a:lnTo>
                  <a:lnTo>
                    <a:pt x="29" y="2"/>
                  </a:lnTo>
                  <a:lnTo>
                    <a:pt x="119" y="102"/>
                  </a:lnTo>
                  <a:lnTo>
                    <a:pt x="118" y="129"/>
                  </a:lnTo>
                  <a:lnTo>
                    <a:pt x="118" y="12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Freeform 72"/>
            <p:cNvSpPr>
              <a:spLocks/>
            </p:cNvSpPr>
            <p:nvPr/>
          </p:nvSpPr>
          <p:spPr bwMode="auto">
            <a:xfrm>
              <a:off x="3071032" y="3281671"/>
              <a:ext cx="204787" cy="188913"/>
            </a:xfrm>
            <a:custGeom>
              <a:avLst/>
              <a:gdLst>
                <a:gd name="T0" fmla="*/ 102 w 129"/>
                <a:gd name="T1" fmla="*/ 119 h 119"/>
                <a:gd name="T2" fmla="*/ 2 w 129"/>
                <a:gd name="T3" fmla="*/ 29 h 119"/>
                <a:gd name="T4" fmla="*/ 0 w 129"/>
                <a:gd name="T5" fmla="*/ 2 h 119"/>
                <a:gd name="T6" fmla="*/ 27 w 129"/>
                <a:gd name="T7" fmla="*/ 0 h 119"/>
                <a:gd name="T8" fmla="*/ 128 w 129"/>
                <a:gd name="T9" fmla="*/ 91 h 119"/>
                <a:gd name="T10" fmla="*/ 129 w 129"/>
                <a:gd name="T11" fmla="*/ 118 h 119"/>
                <a:gd name="T12" fmla="*/ 102 w 129"/>
                <a:gd name="T13" fmla="*/ 119 h 119"/>
                <a:gd name="T14" fmla="*/ 102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102" y="119"/>
                  </a:moveTo>
                  <a:lnTo>
                    <a:pt x="2" y="29"/>
                  </a:lnTo>
                  <a:lnTo>
                    <a:pt x="0" y="2"/>
                  </a:lnTo>
                  <a:lnTo>
                    <a:pt x="27" y="0"/>
                  </a:lnTo>
                  <a:lnTo>
                    <a:pt x="128" y="91"/>
                  </a:lnTo>
                  <a:lnTo>
                    <a:pt x="129" y="118"/>
                  </a:lnTo>
                  <a:lnTo>
                    <a:pt x="102" y="119"/>
                  </a:lnTo>
                  <a:lnTo>
                    <a:pt x="102" y="11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73"/>
            <p:cNvSpPr>
              <a:spLocks/>
            </p:cNvSpPr>
            <p:nvPr/>
          </p:nvSpPr>
          <p:spPr bwMode="auto">
            <a:xfrm>
              <a:off x="3118657" y="3219759"/>
              <a:ext cx="222250" cy="176213"/>
            </a:xfrm>
            <a:custGeom>
              <a:avLst/>
              <a:gdLst>
                <a:gd name="T0" fmla="*/ 113 w 140"/>
                <a:gd name="T1" fmla="*/ 111 h 111"/>
                <a:gd name="T2" fmla="*/ 4 w 140"/>
                <a:gd name="T3" fmla="*/ 32 h 111"/>
                <a:gd name="T4" fmla="*/ 0 w 140"/>
                <a:gd name="T5" fmla="*/ 5 h 111"/>
                <a:gd name="T6" fmla="*/ 26 w 140"/>
                <a:gd name="T7" fmla="*/ 0 h 111"/>
                <a:gd name="T8" fmla="*/ 135 w 140"/>
                <a:gd name="T9" fmla="*/ 80 h 111"/>
                <a:gd name="T10" fmla="*/ 140 w 140"/>
                <a:gd name="T11" fmla="*/ 107 h 111"/>
                <a:gd name="T12" fmla="*/ 113 w 140"/>
                <a:gd name="T13" fmla="*/ 111 h 111"/>
                <a:gd name="T14" fmla="*/ 113 w 140"/>
                <a:gd name="T1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1">
                  <a:moveTo>
                    <a:pt x="113" y="111"/>
                  </a:moveTo>
                  <a:lnTo>
                    <a:pt x="4" y="32"/>
                  </a:lnTo>
                  <a:lnTo>
                    <a:pt x="0" y="5"/>
                  </a:lnTo>
                  <a:lnTo>
                    <a:pt x="26" y="0"/>
                  </a:lnTo>
                  <a:lnTo>
                    <a:pt x="135" y="80"/>
                  </a:lnTo>
                  <a:lnTo>
                    <a:pt x="140" y="107"/>
                  </a:lnTo>
                  <a:lnTo>
                    <a:pt x="113" y="111"/>
                  </a:lnTo>
                  <a:lnTo>
                    <a:pt x="113" y="11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Freeform 74"/>
            <p:cNvSpPr>
              <a:spLocks/>
            </p:cNvSpPr>
            <p:nvPr/>
          </p:nvSpPr>
          <p:spPr bwMode="auto">
            <a:xfrm>
              <a:off x="3158345" y="3154671"/>
              <a:ext cx="236537" cy="160338"/>
            </a:xfrm>
            <a:custGeom>
              <a:avLst/>
              <a:gdLst>
                <a:gd name="T0" fmla="*/ 124 w 149"/>
                <a:gd name="T1" fmla="*/ 101 h 101"/>
                <a:gd name="T2" fmla="*/ 7 w 149"/>
                <a:gd name="T3" fmla="*/ 33 h 101"/>
                <a:gd name="T4" fmla="*/ 0 w 149"/>
                <a:gd name="T5" fmla="*/ 7 h 101"/>
                <a:gd name="T6" fmla="*/ 26 w 149"/>
                <a:gd name="T7" fmla="*/ 0 h 101"/>
                <a:gd name="T8" fmla="*/ 143 w 149"/>
                <a:gd name="T9" fmla="*/ 68 h 101"/>
                <a:gd name="T10" fmla="*/ 149 w 149"/>
                <a:gd name="T11" fmla="*/ 94 h 101"/>
                <a:gd name="T12" fmla="*/ 124 w 149"/>
                <a:gd name="T13" fmla="*/ 101 h 101"/>
                <a:gd name="T14" fmla="*/ 124 w 149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01">
                  <a:moveTo>
                    <a:pt x="124" y="101"/>
                  </a:moveTo>
                  <a:lnTo>
                    <a:pt x="7" y="33"/>
                  </a:lnTo>
                  <a:lnTo>
                    <a:pt x="0" y="7"/>
                  </a:lnTo>
                  <a:lnTo>
                    <a:pt x="26" y="0"/>
                  </a:lnTo>
                  <a:lnTo>
                    <a:pt x="143" y="68"/>
                  </a:lnTo>
                  <a:lnTo>
                    <a:pt x="149" y="94"/>
                  </a:lnTo>
                  <a:lnTo>
                    <a:pt x="124" y="101"/>
                  </a:lnTo>
                  <a:lnTo>
                    <a:pt x="124" y="10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Freeform 75"/>
            <p:cNvSpPr>
              <a:spLocks/>
            </p:cNvSpPr>
            <p:nvPr/>
          </p:nvSpPr>
          <p:spPr bwMode="auto">
            <a:xfrm>
              <a:off x="3191682" y="3084821"/>
              <a:ext cx="250825" cy="142875"/>
            </a:xfrm>
            <a:custGeom>
              <a:avLst/>
              <a:gdLst>
                <a:gd name="T0" fmla="*/ 133 w 158"/>
                <a:gd name="T1" fmla="*/ 90 h 90"/>
                <a:gd name="T2" fmla="*/ 9 w 158"/>
                <a:gd name="T3" fmla="*/ 35 h 90"/>
                <a:gd name="T4" fmla="*/ 0 w 158"/>
                <a:gd name="T5" fmla="*/ 10 h 90"/>
                <a:gd name="T6" fmla="*/ 25 w 158"/>
                <a:gd name="T7" fmla="*/ 0 h 90"/>
                <a:gd name="T8" fmla="*/ 148 w 158"/>
                <a:gd name="T9" fmla="*/ 55 h 90"/>
                <a:gd name="T10" fmla="*/ 158 w 158"/>
                <a:gd name="T11" fmla="*/ 81 h 90"/>
                <a:gd name="T12" fmla="*/ 133 w 158"/>
                <a:gd name="T13" fmla="*/ 90 h 90"/>
                <a:gd name="T14" fmla="*/ 133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133" y="90"/>
                  </a:moveTo>
                  <a:lnTo>
                    <a:pt x="9" y="35"/>
                  </a:lnTo>
                  <a:lnTo>
                    <a:pt x="0" y="10"/>
                  </a:lnTo>
                  <a:lnTo>
                    <a:pt x="25" y="0"/>
                  </a:lnTo>
                  <a:lnTo>
                    <a:pt x="148" y="55"/>
                  </a:lnTo>
                  <a:lnTo>
                    <a:pt x="158" y="81"/>
                  </a:lnTo>
                  <a:lnTo>
                    <a:pt x="133" y="90"/>
                  </a:lnTo>
                  <a:lnTo>
                    <a:pt x="133" y="9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76"/>
            <p:cNvSpPr>
              <a:spLocks/>
            </p:cNvSpPr>
            <p:nvPr/>
          </p:nvSpPr>
          <p:spPr bwMode="auto">
            <a:xfrm>
              <a:off x="3217082" y="3013384"/>
              <a:ext cx="261937" cy="123825"/>
            </a:xfrm>
            <a:custGeom>
              <a:avLst/>
              <a:gdLst>
                <a:gd name="T0" fmla="*/ 141 w 165"/>
                <a:gd name="T1" fmla="*/ 78 h 78"/>
                <a:gd name="T2" fmla="*/ 12 w 165"/>
                <a:gd name="T3" fmla="*/ 36 h 78"/>
                <a:gd name="T4" fmla="*/ 0 w 165"/>
                <a:gd name="T5" fmla="*/ 12 h 78"/>
                <a:gd name="T6" fmla="*/ 24 w 165"/>
                <a:gd name="T7" fmla="*/ 0 h 78"/>
                <a:gd name="T8" fmla="*/ 153 w 165"/>
                <a:gd name="T9" fmla="*/ 41 h 78"/>
                <a:gd name="T10" fmla="*/ 165 w 165"/>
                <a:gd name="T11" fmla="*/ 65 h 78"/>
                <a:gd name="T12" fmla="*/ 141 w 165"/>
                <a:gd name="T13" fmla="*/ 78 h 78"/>
                <a:gd name="T14" fmla="*/ 141 w 165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78">
                  <a:moveTo>
                    <a:pt x="141" y="78"/>
                  </a:moveTo>
                  <a:lnTo>
                    <a:pt x="12" y="36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153" y="41"/>
                  </a:lnTo>
                  <a:lnTo>
                    <a:pt x="165" y="65"/>
                  </a:lnTo>
                  <a:lnTo>
                    <a:pt x="141" y="78"/>
                  </a:lnTo>
                  <a:lnTo>
                    <a:pt x="141" y="7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Freeform 77"/>
            <p:cNvSpPr>
              <a:spLocks/>
            </p:cNvSpPr>
            <p:nvPr/>
          </p:nvSpPr>
          <p:spPr bwMode="auto">
            <a:xfrm>
              <a:off x="3236132" y="2937184"/>
              <a:ext cx="269875" cy="104775"/>
            </a:xfrm>
            <a:custGeom>
              <a:avLst/>
              <a:gdLst>
                <a:gd name="T0" fmla="*/ 147 w 170"/>
                <a:gd name="T1" fmla="*/ 66 h 66"/>
                <a:gd name="T2" fmla="*/ 15 w 170"/>
                <a:gd name="T3" fmla="*/ 38 h 66"/>
                <a:gd name="T4" fmla="*/ 0 w 170"/>
                <a:gd name="T5" fmla="*/ 15 h 66"/>
                <a:gd name="T6" fmla="*/ 23 w 170"/>
                <a:gd name="T7" fmla="*/ 0 h 66"/>
                <a:gd name="T8" fmla="*/ 155 w 170"/>
                <a:gd name="T9" fmla="*/ 29 h 66"/>
                <a:gd name="T10" fmla="*/ 170 w 170"/>
                <a:gd name="T11" fmla="*/ 51 h 66"/>
                <a:gd name="T12" fmla="*/ 147 w 170"/>
                <a:gd name="T13" fmla="*/ 66 h 66"/>
                <a:gd name="T14" fmla="*/ 147 w 170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6">
                  <a:moveTo>
                    <a:pt x="147" y="66"/>
                  </a:moveTo>
                  <a:lnTo>
                    <a:pt x="15" y="38"/>
                  </a:lnTo>
                  <a:lnTo>
                    <a:pt x="0" y="15"/>
                  </a:lnTo>
                  <a:lnTo>
                    <a:pt x="23" y="0"/>
                  </a:lnTo>
                  <a:lnTo>
                    <a:pt x="155" y="29"/>
                  </a:lnTo>
                  <a:lnTo>
                    <a:pt x="170" y="51"/>
                  </a:lnTo>
                  <a:lnTo>
                    <a:pt x="147" y="66"/>
                  </a:lnTo>
                  <a:lnTo>
                    <a:pt x="147" y="6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Freeform 78"/>
            <p:cNvSpPr>
              <a:spLocks/>
            </p:cNvSpPr>
            <p:nvPr/>
          </p:nvSpPr>
          <p:spPr bwMode="auto">
            <a:xfrm>
              <a:off x="3247245" y="2860984"/>
              <a:ext cx="273050" cy="84138"/>
            </a:xfrm>
            <a:custGeom>
              <a:avLst/>
              <a:gdLst>
                <a:gd name="T0" fmla="*/ 152 w 172"/>
                <a:gd name="T1" fmla="*/ 53 h 53"/>
                <a:gd name="T2" fmla="*/ 17 w 172"/>
                <a:gd name="T3" fmla="*/ 39 h 53"/>
                <a:gd name="T4" fmla="*/ 0 w 172"/>
                <a:gd name="T5" fmla="*/ 17 h 53"/>
                <a:gd name="T6" fmla="*/ 21 w 172"/>
                <a:gd name="T7" fmla="*/ 0 h 53"/>
                <a:gd name="T8" fmla="*/ 155 w 172"/>
                <a:gd name="T9" fmla="*/ 15 h 53"/>
                <a:gd name="T10" fmla="*/ 172 w 172"/>
                <a:gd name="T11" fmla="*/ 36 h 53"/>
                <a:gd name="T12" fmla="*/ 152 w 172"/>
                <a:gd name="T13" fmla="*/ 53 h 53"/>
                <a:gd name="T14" fmla="*/ 152 w 17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3">
                  <a:moveTo>
                    <a:pt x="152" y="53"/>
                  </a:moveTo>
                  <a:lnTo>
                    <a:pt x="17" y="39"/>
                  </a:lnTo>
                  <a:lnTo>
                    <a:pt x="0" y="17"/>
                  </a:lnTo>
                  <a:lnTo>
                    <a:pt x="21" y="0"/>
                  </a:lnTo>
                  <a:lnTo>
                    <a:pt x="155" y="15"/>
                  </a:lnTo>
                  <a:lnTo>
                    <a:pt x="172" y="36"/>
                  </a:lnTo>
                  <a:lnTo>
                    <a:pt x="152" y="53"/>
                  </a:lnTo>
                  <a:lnTo>
                    <a:pt x="152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Freeform 79"/>
            <p:cNvSpPr>
              <a:spLocks/>
            </p:cNvSpPr>
            <p:nvPr/>
          </p:nvSpPr>
          <p:spPr bwMode="auto">
            <a:xfrm>
              <a:off x="3252007" y="2784784"/>
              <a:ext cx="274637" cy="60325"/>
            </a:xfrm>
            <a:custGeom>
              <a:avLst/>
              <a:gdLst>
                <a:gd name="T0" fmla="*/ 154 w 173"/>
                <a:gd name="T1" fmla="*/ 38 h 38"/>
                <a:gd name="T2" fmla="*/ 19 w 173"/>
                <a:gd name="T3" fmla="*/ 38 h 38"/>
                <a:gd name="T4" fmla="*/ 0 w 173"/>
                <a:gd name="T5" fmla="*/ 19 h 38"/>
                <a:gd name="T6" fmla="*/ 19 w 173"/>
                <a:gd name="T7" fmla="*/ 0 h 38"/>
                <a:gd name="T8" fmla="*/ 154 w 173"/>
                <a:gd name="T9" fmla="*/ 0 h 38"/>
                <a:gd name="T10" fmla="*/ 173 w 173"/>
                <a:gd name="T11" fmla="*/ 19 h 38"/>
                <a:gd name="T12" fmla="*/ 154 w 173"/>
                <a:gd name="T13" fmla="*/ 38 h 38"/>
                <a:gd name="T14" fmla="*/ 154 w 173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8">
                  <a:moveTo>
                    <a:pt x="154" y="38"/>
                  </a:moveTo>
                  <a:lnTo>
                    <a:pt x="19" y="38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154" y="0"/>
                  </a:lnTo>
                  <a:lnTo>
                    <a:pt x="173" y="19"/>
                  </a:lnTo>
                  <a:lnTo>
                    <a:pt x="154" y="38"/>
                  </a:lnTo>
                  <a:lnTo>
                    <a:pt x="154" y="3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Freeform 80"/>
            <p:cNvSpPr>
              <a:spLocks/>
            </p:cNvSpPr>
            <p:nvPr/>
          </p:nvSpPr>
          <p:spPr bwMode="auto">
            <a:xfrm>
              <a:off x="3247245" y="2686359"/>
              <a:ext cx="273050" cy="82550"/>
            </a:xfrm>
            <a:custGeom>
              <a:avLst/>
              <a:gdLst>
                <a:gd name="T0" fmla="*/ 21 w 172"/>
                <a:gd name="T1" fmla="*/ 52 h 52"/>
                <a:gd name="T2" fmla="*/ 0 w 172"/>
                <a:gd name="T3" fmla="*/ 35 h 52"/>
                <a:gd name="T4" fmla="*/ 17 w 172"/>
                <a:gd name="T5" fmla="*/ 14 h 52"/>
                <a:gd name="T6" fmla="*/ 152 w 172"/>
                <a:gd name="T7" fmla="*/ 0 h 52"/>
                <a:gd name="T8" fmla="*/ 172 w 172"/>
                <a:gd name="T9" fmla="*/ 17 h 52"/>
                <a:gd name="T10" fmla="*/ 155 w 172"/>
                <a:gd name="T11" fmla="*/ 38 h 52"/>
                <a:gd name="T12" fmla="*/ 21 w 172"/>
                <a:gd name="T13" fmla="*/ 52 h 52"/>
                <a:gd name="T14" fmla="*/ 21 w 17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2">
                  <a:moveTo>
                    <a:pt x="21" y="52"/>
                  </a:moveTo>
                  <a:lnTo>
                    <a:pt x="0" y="35"/>
                  </a:lnTo>
                  <a:lnTo>
                    <a:pt x="17" y="14"/>
                  </a:lnTo>
                  <a:lnTo>
                    <a:pt x="152" y="0"/>
                  </a:lnTo>
                  <a:lnTo>
                    <a:pt x="172" y="17"/>
                  </a:lnTo>
                  <a:lnTo>
                    <a:pt x="155" y="38"/>
                  </a:lnTo>
                  <a:lnTo>
                    <a:pt x="21" y="52"/>
                  </a:lnTo>
                  <a:lnTo>
                    <a:pt x="21" y="5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Freeform 81"/>
            <p:cNvSpPr>
              <a:spLocks/>
            </p:cNvSpPr>
            <p:nvPr/>
          </p:nvSpPr>
          <p:spPr bwMode="auto">
            <a:xfrm>
              <a:off x="3236132" y="2589521"/>
              <a:ext cx="269875" cy="103188"/>
            </a:xfrm>
            <a:custGeom>
              <a:avLst/>
              <a:gdLst>
                <a:gd name="T0" fmla="*/ 23 w 170"/>
                <a:gd name="T1" fmla="*/ 65 h 65"/>
                <a:gd name="T2" fmla="*/ 0 w 170"/>
                <a:gd name="T3" fmla="*/ 51 h 65"/>
                <a:gd name="T4" fmla="*/ 15 w 170"/>
                <a:gd name="T5" fmla="*/ 28 h 65"/>
                <a:gd name="T6" fmla="*/ 147 w 170"/>
                <a:gd name="T7" fmla="*/ 0 h 65"/>
                <a:gd name="T8" fmla="*/ 170 w 170"/>
                <a:gd name="T9" fmla="*/ 15 h 65"/>
                <a:gd name="T10" fmla="*/ 155 w 170"/>
                <a:gd name="T11" fmla="*/ 37 h 65"/>
                <a:gd name="T12" fmla="*/ 23 w 170"/>
                <a:gd name="T13" fmla="*/ 65 h 65"/>
                <a:gd name="T14" fmla="*/ 23 w 17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5">
                  <a:moveTo>
                    <a:pt x="23" y="65"/>
                  </a:moveTo>
                  <a:lnTo>
                    <a:pt x="0" y="51"/>
                  </a:lnTo>
                  <a:lnTo>
                    <a:pt x="15" y="28"/>
                  </a:lnTo>
                  <a:lnTo>
                    <a:pt x="147" y="0"/>
                  </a:lnTo>
                  <a:lnTo>
                    <a:pt x="170" y="15"/>
                  </a:lnTo>
                  <a:lnTo>
                    <a:pt x="155" y="37"/>
                  </a:lnTo>
                  <a:lnTo>
                    <a:pt x="23" y="65"/>
                  </a:lnTo>
                  <a:lnTo>
                    <a:pt x="23" y="6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Freeform 82"/>
            <p:cNvSpPr>
              <a:spLocks/>
            </p:cNvSpPr>
            <p:nvPr/>
          </p:nvSpPr>
          <p:spPr bwMode="auto">
            <a:xfrm>
              <a:off x="3217082" y="2494271"/>
              <a:ext cx="261937" cy="123825"/>
            </a:xfrm>
            <a:custGeom>
              <a:avLst/>
              <a:gdLst>
                <a:gd name="T0" fmla="*/ 24 w 165"/>
                <a:gd name="T1" fmla="*/ 78 h 78"/>
                <a:gd name="T2" fmla="*/ 0 w 165"/>
                <a:gd name="T3" fmla="*/ 66 h 78"/>
                <a:gd name="T4" fmla="*/ 12 w 165"/>
                <a:gd name="T5" fmla="*/ 42 h 78"/>
                <a:gd name="T6" fmla="*/ 141 w 165"/>
                <a:gd name="T7" fmla="*/ 0 h 78"/>
                <a:gd name="T8" fmla="*/ 165 w 165"/>
                <a:gd name="T9" fmla="*/ 12 h 78"/>
                <a:gd name="T10" fmla="*/ 153 w 165"/>
                <a:gd name="T11" fmla="*/ 37 h 78"/>
                <a:gd name="T12" fmla="*/ 24 w 165"/>
                <a:gd name="T13" fmla="*/ 78 h 78"/>
                <a:gd name="T14" fmla="*/ 24 w 165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78">
                  <a:moveTo>
                    <a:pt x="24" y="78"/>
                  </a:moveTo>
                  <a:lnTo>
                    <a:pt x="0" y="66"/>
                  </a:lnTo>
                  <a:lnTo>
                    <a:pt x="12" y="42"/>
                  </a:lnTo>
                  <a:lnTo>
                    <a:pt x="141" y="0"/>
                  </a:lnTo>
                  <a:lnTo>
                    <a:pt x="165" y="12"/>
                  </a:lnTo>
                  <a:lnTo>
                    <a:pt x="153" y="37"/>
                  </a:lnTo>
                  <a:lnTo>
                    <a:pt x="24" y="78"/>
                  </a:lnTo>
                  <a:lnTo>
                    <a:pt x="24" y="7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Freeform 83"/>
            <p:cNvSpPr>
              <a:spLocks/>
            </p:cNvSpPr>
            <p:nvPr/>
          </p:nvSpPr>
          <p:spPr bwMode="auto">
            <a:xfrm>
              <a:off x="3191682" y="2403784"/>
              <a:ext cx="250825" cy="142875"/>
            </a:xfrm>
            <a:custGeom>
              <a:avLst/>
              <a:gdLst>
                <a:gd name="T0" fmla="*/ 25 w 158"/>
                <a:gd name="T1" fmla="*/ 90 h 90"/>
                <a:gd name="T2" fmla="*/ 0 w 158"/>
                <a:gd name="T3" fmla="*/ 80 h 90"/>
                <a:gd name="T4" fmla="*/ 9 w 158"/>
                <a:gd name="T5" fmla="*/ 55 h 90"/>
                <a:gd name="T6" fmla="*/ 133 w 158"/>
                <a:gd name="T7" fmla="*/ 0 h 90"/>
                <a:gd name="T8" fmla="*/ 158 w 158"/>
                <a:gd name="T9" fmla="*/ 9 h 90"/>
                <a:gd name="T10" fmla="*/ 148 w 158"/>
                <a:gd name="T11" fmla="*/ 34 h 90"/>
                <a:gd name="T12" fmla="*/ 25 w 158"/>
                <a:gd name="T13" fmla="*/ 90 h 90"/>
                <a:gd name="T14" fmla="*/ 25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25" y="90"/>
                  </a:moveTo>
                  <a:lnTo>
                    <a:pt x="0" y="80"/>
                  </a:lnTo>
                  <a:lnTo>
                    <a:pt x="9" y="55"/>
                  </a:lnTo>
                  <a:lnTo>
                    <a:pt x="133" y="0"/>
                  </a:lnTo>
                  <a:lnTo>
                    <a:pt x="158" y="9"/>
                  </a:lnTo>
                  <a:lnTo>
                    <a:pt x="148" y="34"/>
                  </a:lnTo>
                  <a:lnTo>
                    <a:pt x="25" y="90"/>
                  </a:lnTo>
                  <a:lnTo>
                    <a:pt x="25" y="9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Freeform 84"/>
            <p:cNvSpPr>
              <a:spLocks/>
            </p:cNvSpPr>
            <p:nvPr/>
          </p:nvSpPr>
          <p:spPr bwMode="auto">
            <a:xfrm>
              <a:off x="3158345" y="2316471"/>
              <a:ext cx="236537" cy="160338"/>
            </a:xfrm>
            <a:custGeom>
              <a:avLst/>
              <a:gdLst>
                <a:gd name="T0" fmla="*/ 26 w 149"/>
                <a:gd name="T1" fmla="*/ 101 h 101"/>
                <a:gd name="T2" fmla="*/ 0 w 149"/>
                <a:gd name="T3" fmla="*/ 94 h 101"/>
                <a:gd name="T4" fmla="*/ 7 w 149"/>
                <a:gd name="T5" fmla="*/ 68 h 101"/>
                <a:gd name="T6" fmla="*/ 124 w 149"/>
                <a:gd name="T7" fmla="*/ 0 h 101"/>
                <a:gd name="T8" fmla="*/ 149 w 149"/>
                <a:gd name="T9" fmla="*/ 7 h 101"/>
                <a:gd name="T10" fmla="*/ 143 w 149"/>
                <a:gd name="T11" fmla="*/ 33 h 101"/>
                <a:gd name="T12" fmla="*/ 26 w 149"/>
                <a:gd name="T13" fmla="*/ 101 h 101"/>
                <a:gd name="T14" fmla="*/ 26 w 149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01">
                  <a:moveTo>
                    <a:pt x="26" y="101"/>
                  </a:moveTo>
                  <a:lnTo>
                    <a:pt x="0" y="94"/>
                  </a:lnTo>
                  <a:lnTo>
                    <a:pt x="7" y="68"/>
                  </a:lnTo>
                  <a:lnTo>
                    <a:pt x="124" y="0"/>
                  </a:lnTo>
                  <a:lnTo>
                    <a:pt x="149" y="7"/>
                  </a:lnTo>
                  <a:lnTo>
                    <a:pt x="143" y="33"/>
                  </a:lnTo>
                  <a:lnTo>
                    <a:pt x="26" y="101"/>
                  </a:lnTo>
                  <a:lnTo>
                    <a:pt x="26" y="10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Freeform 85"/>
            <p:cNvSpPr>
              <a:spLocks/>
            </p:cNvSpPr>
            <p:nvPr/>
          </p:nvSpPr>
          <p:spPr bwMode="auto">
            <a:xfrm>
              <a:off x="3118657" y="2235509"/>
              <a:ext cx="222250" cy="174625"/>
            </a:xfrm>
            <a:custGeom>
              <a:avLst/>
              <a:gdLst>
                <a:gd name="T0" fmla="*/ 26 w 140"/>
                <a:gd name="T1" fmla="*/ 110 h 110"/>
                <a:gd name="T2" fmla="*/ 0 w 140"/>
                <a:gd name="T3" fmla="*/ 106 h 110"/>
                <a:gd name="T4" fmla="*/ 4 w 140"/>
                <a:gd name="T5" fmla="*/ 79 h 110"/>
                <a:gd name="T6" fmla="*/ 113 w 140"/>
                <a:gd name="T7" fmla="*/ 0 h 110"/>
                <a:gd name="T8" fmla="*/ 140 w 140"/>
                <a:gd name="T9" fmla="*/ 4 h 110"/>
                <a:gd name="T10" fmla="*/ 135 w 140"/>
                <a:gd name="T11" fmla="*/ 31 h 110"/>
                <a:gd name="T12" fmla="*/ 26 w 140"/>
                <a:gd name="T13" fmla="*/ 110 h 110"/>
                <a:gd name="T14" fmla="*/ 26 w 140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0">
                  <a:moveTo>
                    <a:pt x="26" y="110"/>
                  </a:moveTo>
                  <a:lnTo>
                    <a:pt x="0" y="106"/>
                  </a:lnTo>
                  <a:lnTo>
                    <a:pt x="4" y="79"/>
                  </a:lnTo>
                  <a:lnTo>
                    <a:pt x="113" y="0"/>
                  </a:lnTo>
                  <a:lnTo>
                    <a:pt x="140" y="4"/>
                  </a:lnTo>
                  <a:lnTo>
                    <a:pt x="135" y="31"/>
                  </a:lnTo>
                  <a:lnTo>
                    <a:pt x="26" y="110"/>
                  </a:lnTo>
                  <a:lnTo>
                    <a:pt x="26" y="11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Freeform 86"/>
            <p:cNvSpPr>
              <a:spLocks/>
            </p:cNvSpPr>
            <p:nvPr/>
          </p:nvSpPr>
          <p:spPr bwMode="auto">
            <a:xfrm>
              <a:off x="3071032" y="2159309"/>
              <a:ext cx="204787" cy="188913"/>
            </a:xfrm>
            <a:custGeom>
              <a:avLst/>
              <a:gdLst>
                <a:gd name="T0" fmla="*/ 27 w 129"/>
                <a:gd name="T1" fmla="*/ 119 h 119"/>
                <a:gd name="T2" fmla="*/ 0 w 129"/>
                <a:gd name="T3" fmla="*/ 118 h 119"/>
                <a:gd name="T4" fmla="*/ 2 w 129"/>
                <a:gd name="T5" fmla="*/ 91 h 119"/>
                <a:gd name="T6" fmla="*/ 102 w 129"/>
                <a:gd name="T7" fmla="*/ 0 h 119"/>
                <a:gd name="T8" fmla="*/ 129 w 129"/>
                <a:gd name="T9" fmla="*/ 2 h 119"/>
                <a:gd name="T10" fmla="*/ 128 w 129"/>
                <a:gd name="T11" fmla="*/ 29 h 119"/>
                <a:gd name="T12" fmla="*/ 27 w 129"/>
                <a:gd name="T13" fmla="*/ 119 h 119"/>
                <a:gd name="T14" fmla="*/ 27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27" y="119"/>
                  </a:moveTo>
                  <a:lnTo>
                    <a:pt x="0" y="118"/>
                  </a:lnTo>
                  <a:lnTo>
                    <a:pt x="2" y="91"/>
                  </a:lnTo>
                  <a:lnTo>
                    <a:pt x="102" y="0"/>
                  </a:lnTo>
                  <a:lnTo>
                    <a:pt x="129" y="2"/>
                  </a:lnTo>
                  <a:lnTo>
                    <a:pt x="128" y="29"/>
                  </a:lnTo>
                  <a:lnTo>
                    <a:pt x="27" y="119"/>
                  </a:lnTo>
                  <a:lnTo>
                    <a:pt x="27" y="11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87"/>
            <p:cNvSpPr>
              <a:spLocks/>
            </p:cNvSpPr>
            <p:nvPr/>
          </p:nvSpPr>
          <p:spPr bwMode="auto">
            <a:xfrm>
              <a:off x="3017057" y="2089459"/>
              <a:ext cx="188912" cy="204788"/>
            </a:xfrm>
            <a:custGeom>
              <a:avLst/>
              <a:gdLst>
                <a:gd name="T0" fmla="*/ 2 w 119"/>
                <a:gd name="T1" fmla="*/ 129 h 129"/>
                <a:gd name="T2" fmla="*/ 0 w 119"/>
                <a:gd name="T3" fmla="*/ 102 h 129"/>
                <a:gd name="T4" fmla="*/ 91 w 119"/>
                <a:gd name="T5" fmla="*/ 2 h 129"/>
                <a:gd name="T6" fmla="*/ 118 w 119"/>
                <a:gd name="T7" fmla="*/ 0 h 129"/>
                <a:gd name="T8" fmla="*/ 119 w 119"/>
                <a:gd name="T9" fmla="*/ 27 h 129"/>
                <a:gd name="T10" fmla="*/ 29 w 119"/>
                <a:gd name="T11" fmla="*/ 128 h 129"/>
                <a:gd name="T12" fmla="*/ 2 w 119"/>
                <a:gd name="T13" fmla="*/ 129 h 129"/>
                <a:gd name="T14" fmla="*/ 2 w 119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29">
                  <a:moveTo>
                    <a:pt x="2" y="129"/>
                  </a:moveTo>
                  <a:lnTo>
                    <a:pt x="0" y="102"/>
                  </a:lnTo>
                  <a:lnTo>
                    <a:pt x="91" y="2"/>
                  </a:lnTo>
                  <a:lnTo>
                    <a:pt x="118" y="0"/>
                  </a:lnTo>
                  <a:lnTo>
                    <a:pt x="119" y="27"/>
                  </a:lnTo>
                  <a:lnTo>
                    <a:pt x="29" y="128"/>
                  </a:lnTo>
                  <a:lnTo>
                    <a:pt x="2" y="129"/>
                  </a:lnTo>
                  <a:lnTo>
                    <a:pt x="2" y="12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Freeform 88"/>
            <p:cNvSpPr>
              <a:spLocks/>
            </p:cNvSpPr>
            <p:nvPr/>
          </p:nvSpPr>
          <p:spPr bwMode="auto">
            <a:xfrm>
              <a:off x="2955145" y="2025959"/>
              <a:ext cx="176212" cy="222250"/>
            </a:xfrm>
            <a:custGeom>
              <a:avLst/>
              <a:gdLst>
                <a:gd name="T0" fmla="*/ 5 w 111"/>
                <a:gd name="T1" fmla="*/ 140 h 140"/>
                <a:gd name="T2" fmla="*/ 0 w 111"/>
                <a:gd name="T3" fmla="*/ 113 h 140"/>
                <a:gd name="T4" fmla="*/ 80 w 111"/>
                <a:gd name="T5" fmla="*/ 4 h 140"/>
                <a:gd name="T6" fmla="*/ 107 w 111"/>
                <a:gd name="T7" fmla="*/ 0 h 140"/>
                <a:gd name="T8" fmla="*/ 111 w 111"/>
                <a:gd name="T9" fmla="*/ 27 h 140"/>
                <a:gd name="T10" fmla="*/ 32 w 111"/>
                <a:gd name="T11" fmla="*/ 136 h 140"/>
                <a:gd name="T12" fmla="*/ 5 w 111"/>
                <a:gd name="T13" fmla="*/ 140 h 140"/>
                <a:gd name="T14" fmla="*/ 5 w 111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40">
                  <a:moveTo>
                    <a:pt x="5" y="140"/>
                  </a:moveTo>
                  <a:lnTo>
                    <a:pt x="0" y="113"/>
                  </a:lnTo>
                  <a:lnTo>
                    <a:pt x="80" y="4"/>
                  </a:lnTo>
                  <a:lnTo>
                    <a:pt x="107" y="0"/>
                  </a:lnTo>
                  <a:lnTo>
                    <a:pt x="111" y="27"/>
                  </a:lnTo>
                  <a:lnTo>
                    <a:pt x="32" y="136"/>
                  </a:lnTo>
                  <a:lnTo>
                    <a:pt x="5" y="140"/>
                  </a:lnTo>
                  <a:lnTo>
                    <a:pt x="5" y="14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Freeform 89"/>
            <p:cNvSpPr>
              <a:spLocks/>
            </p:cNvSpPr>
            <p:nvPr/>
          </p:nvSpPr>
          <p:spPr bwMode="auto">
            <a:xfrm>
              <a:off x="2890057" y="1970396"/>
              <a:ext cx="160337" cy="238125"/>
            </a:xfrm>
            <a:custGeom>
              <a:avLst/>
              <a:gdLst>
                <a:gd name="T0" fmla="*/ 7 w 101"/>
                <a:gd name="T1" fmla="*/ 150 h 150"/>
                <a:gd name="T2" fmla="*/ 0 w 101"/>
                <a:gd name="T3" fmla="*/ 124 h 150"/>
                <a:gd name="T4" fmla="*/ 67 w 101"/>
                <a:gd name="T5" fmla="*/ 7 h 150"/>
                <a:gd name="T6" fmla="*/ 94 w 101"/>
                <a:gd name="T7" fmla="*/ 0 h 150"/>
                <a:gd name="T8" fmla="*/ 101 w 101"/>
                <a:gd name="T9" fmla="*/ 26 h 150"/>
                <a:gd name="T10" fmla="*/ 33 w 101"/>
                <a:gd name="T11" fmla="*/ 143 h 150"/>
                <a:gd name="T12" fmla="*/ 7 w 101"/>
                <a:gd name="T13" fmla="*/ 150 h 150"/>
                <a:gd name="T14" fmla="*/ 7 w 101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50">
                  <a:moveTo>
                    <a:pt x="7" y="150"/>
                  </a:moveTo>
                  <a:lnTo>
                    <a:pt x="0" y="124"/>
                  </a:lnTo>
                  <a:lnTo>
                    <a:pt x="67" y="7"/>
                  </a:lnTo>
                  <a:lnTo>
                    <a:pt x="94" y="0"/>
                  </a:lnTo>
                  <a:lnTo>
                    <a:pt x="101" y="26"/>
                  </a:lnTo>
                  <a:lnTo>
                    <a:pt x="33" y="143"/>
                  </a:lnTo>
                  <a:lnTo>
                    <a:pt x="7" y="150"/>
                  </a:lnTo>
                  <a:lnTo>
                    <a:pt x="7" y="15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Freeform 90"/>
            <p:cNvSpPr>
              <a:spLocks/>
            </p:cNvSpPr>
            <p:nvPr/>
          </p:nvSpPr>
          <p:spPr bwMode="auto">
            <a:xfrm>
              <a:off x="2820207" y="1924359"/>
              <a:ext cx="142875" cy="250825"/>
            </a:xfrm>
            <a:custGeom>
              <a:avLst/>
              <a:gdLst>
                <a:gd name="T0" fmla="*/ 10 w 90"/>
                <a:gd name="T1" fmla="*/ 158 h 158"/>
                <a:gd name="T2" fmla="*/ 0 w 90"/>
                <a:gd name="T3" fmla="*/ 133 h 158"/>
                <a:gd name="T4" fmla="*/ 55 w 90"/>
                <a:gd name="T5" fmla="*/ 10 h 158"/>
                <a:gd name="T6" fmla="*/ 80 w 90"/>
                <a:gd name="T7" fmla="*/ 0 h 158"/>
                <a:gd name="T8" fmla="*/ 90 w 90"/>
                <a:gd name="T9" fmla="*/ 25 h 158"/>
                <a:gd name="T10" fmla="*/ 35 w 90"/>
                <a:gd name="T11" fmla="*/ 148 h 158"/>
                <a:gd name="T12" fmla="*/ 10 w 90"/>
                <a:gd name="T13" fmla="*/ 158 h 158"/>
                <a:gd name="T14" fmla="*/ 1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10" y="158"/>
                  </a:moveTo>
                  <a:lnTo>
                    <a:pt x="0" y="133"/>
                  </a:lnTo>
                  <a:lnTo>
                    <a:pt x="55" y="10"/>
                  </a:lnTo>
                  <a:lnTo>
                    <a:pt x="80" y="0"/>
                  </a:lnTo>
                  <a:lnTo>
                    <a:pt x="90" y="25"/>
                  </a:lnTo>
                  <a:lnTo>
                    <a:pt x="35" y="148"/>
                  </a:lnTo>
                  <a:lnTo>
                    <a:pt x="10" y="158"/>
                  </a:lnTo>
                  <a:lnTo>
                    <a:pt x="10" y="15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Freeform 91"/>
            <p:cNvSpPr>
              <a:spLocks/>
            </p:cNvSpPr>
            <p:nvPr/>
          </p:nvSpPr>
          <p:spPr bwMode="auto">
            <a:xfrm>
              <a:off x="2748770" y="1887846"/>
              <a:ext cx="122237" cy="261938"/>
            </a:xfrm>
            <a:custGeom>
              <a:avLst/>
              <a:gdLst>
                <a:gd name="T0" fmla="*/ 12 w 77"/>
                <a:gd name="T1" fmla="*/ 165 h 165"/>
                <a:gd name="T2" fmla="*/ 0 w 77"/>
                <a:gd name="T3" fmla="*/ 140 h 165"/>
                <a:gd name="T4" fmla="*/ 41 w 77"/>
                <a:gd name="T5" fmla="*/ 12 h 165"/>
                <a:gd name="T6" fmla="*/ 65 w 77"/>
                <a:gd name="T7" fmla="*/ 0 h 165"/>
                <a:gd name="T8" fmla="*/ 77 w 77"/>
                <a:gd name="T9" fmla="*/ 24 h 165"/>
                <a:gd name="T10" fmla="*/ 36 w 77"/>
                <a:gd name="T11" fmla="*/ 152 h 165"/>
                <a:gd name="T12" fmla="*/ 12 w 77"/>
                <a:gd name="T13" fmla="*/ 165 h 165"/>
                <a:gd name="T14" fmla="*/ 12 w 77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65">
                  <a:moveTo>
                    <a:pt x="12" y="165"/>
                  </a:moveTo>
                  <a:lnTo>
                    <a:pt x="0" y="140"/>
                  </a:lnTo>
                  <a:lnTo>
                    <a:pt x="41" y="12"/>
                  </a:lnTo>
                  <a:lnTo>
                    <a:pt x="65" y="0"/>
                  </a:lnTo>
                  <a:lnTo>
                    <a:pt x="77" y="24"/>
                  </a:lnTo>
                  <a:lnTo>
                    <a:pt x="36" y="152"/>
                  </a:lnTo>
                  <a:lnTo>
                    <a:pt x="12" y="165"/>
                  </a:lnTo>
                  <a:lnTo>
                    <a:pt x="12" y="16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Freeform 92"/>
            <p:cNvSpPr>
              <a:spLocks/>
            </p:cNvSpPr>
            <p:nvPr/>
          </p:nvSpPr>
          <p:spPr bwMode="auto">
            <a:xfrm>
              <a:off x="2672570" y="1860859"/>
              <a:ext cx="104775" cy="268288"/>
            </a:xfrm>
            <a:custGeom>
              <a:avLst/>
              <a:gdLst>
                <a:gd name="T0" fmla="*/ 15 w 66"/>
                <a:gd name="T1" fmla="*/ 169 h 169"/>
                <a:gd name="T2" fmla="*/ 0 w 66"/>
                <a:gd name="T3" fmla="*/ 147 h 169"/>
                <a:gd name="T4" fmla="*/ 28 w 66"/>
                <a:gd name="T5" fmla="*/ 15 h 169"/>
                <a:gd name="T6" fmla="*/ 51 w 66"/>
                <a:gd name="T7" fmla="*/ 0 h 169"/>
                <a:gd name="T8" fmla="*/ 66 w 66"/>
                <a:gd name="T9" fmla="*/ 23 h 169"/>
                <a:gd name="T10" fmla="*/ 38 w 66"/>
                <a:gd name="T11" fmla="*/ 155 h 169"/>
                <a:gd name="T12" fmla="*/ 15 w 66"/>
                <a:gd name="T13" fmla="*/ 169 h 169"/>
                <a:gd name="T14" fmla="*/ 15 w 66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9">
                  <a:moveTo>
                    <a:pt x="15" y="169"/>
                  </a:moveTo>
                  <a:lnTo>
                    <a:pt x="0" y="147"/>
                  </a:lnTo>
                  <a:lnTo>
                    <a:pt x="28" y="15"/>
                  </a:lnTo>
                  <a:lnTo>
                    <a:pt x="51" y="0"/>
                  </a:lnTo>
                  <a:lnTo>
                    <a:pt x="66" y="23"/>
                  </a:lnTo>
                  <a:lnTo>
                    <a:pt x="38" y="155"/>
                  </a:lnTo>
                  <a:lnTo>
                    <a:pt x="15" y="169"/>
                  </a:lnTo>
                  <a:lnTo>
                    <a:pt x="15" y="16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Freeform 93"/>
            <p:cNvSpPr>
              <a:spLocks/>
            </p:cNvSpPr>
            <p:nvPr/>
          </p:nvSpPr>
          <p:spPr bwMode="auto">
            <a:xfrm>
              <a:off x="2596370" y="1844984"/>
              <a:ext cx="84137" cy="273050"/>
            </a:xfrm>
            <a:custGeom>
              <a:avLst/>
              <a:gdLst>
                <a:gd name="T0" fmla="*/ 17 w 53"/>
                <a:gd name="T1" fmla="*/ 172 h 172"/>
                <a:gd name="T2" fmla="*/ 0 w 53"/>
                <a:gd name="T3" fmla="*/ 151 h 172"/>
                <a:gd name="T4" fmla="*/ 15 w 53"/>
                <a:gd name="T5" fmla="*/ 17 h 172"/>
                <a:gd name="T6" fmla="*/ 36 w 53"/>
                <a:gd name="T7" fmla="*/ 0 h 172"/>
                <a:gd name="T8" fmla="*/ 53 w 53"/>
                <a:gd name="T9" fmla="*/ 21 h 172"/>
                <a:gd name="T10" fmla="*/ 39 w 53"/>
                <a:gd name="T11" fmla="*/ 155 h 172"/>
                <a:gd name="T12" fmla="*/ 17 w 53"/>
                <a:gd name="T13" fmla="*/ 172 h 172"/>
                <a:gd name="T14" fmla="*/ 17 w 53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72">
                  <a:moveTo>
                    <a:pt x="17" y="172"/>
                  </a:moveTo>
                  <a:lnTo>
                    <a:pt x="0" y="151"/>
                  </a:lnTo>
                  <a:lnTo>
                    <a:pt x="15" y="17"/>
                  </a:lnTo>
                  <a:lnTo>
                    <a:pt x="36" y="0"/>
                  </a:lnTo>
                  <a:lnTo>
                    <a:pt x="53" y="21"/>
                  </a:lnTo>
                  <a:lnTo>
                    <a:pt x="39" y="155"/>
                  </a:lnTo>
                  <a:lnTo>
                    <a:pt x="17" y="172"/>
                  </a:lnTo>
                  <a:lnTo>
                    <a:pt x="17" y="17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519" y="163426"/>
            <a:ext cx="1444344" cy="1607623"/>
          </a:xfrm>
          <a:prstGeom prst="rect">
            <a:avLst/>
          </a:prstGeom>
        </p:spPr>
      </p:pic>
      <p:sp>
        <p:nvSpPr>
          <p:cNvPr id="82" name="文本框 81"/>
          <p:cNvSpPr txBox="1"/>
          <p:nvPr/>
        </p:nvSpPr>
        <p:spPr>
          <a:xfrm>
            <a:off x="2009863" y="736406"/>
            <a:ext cx="650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>
                    <a:alpha val="9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点击此处填写标题</a:t>
            </a:r>
            <a:endParaRPr lang="zh-CN" altLang="en-US" sz="2400" b="1" spc="300" dirty="0">
              <a:solidFill>
                <a:schemeClr val="bg1">
                  <a:alpha val="9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61418" y="655721"/>
            <a:ext cx="675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mpact" panose="020B0806030902050204" pitchFamily="34" charset="0"/>
              </a:rPr>
              <a:t>06</a:t>
            </a:r>
            <a:endParaRPr lang="zh-CN" altLang="en-US" sz="3600" dirty="0">
              <a:solidFill>
                <a:prstClr val="white">
                  <a:alpha val="80000"/>
                </a:prstClr>
              </a:solidFill>
              <a:effectLst>
                <a:outerShdw blurRad="76200" dist="38100" dir="2700000" algn="tl" rotWithShape="0">
                  <a:prstClr val="black">
                    <a:alpha val="35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844296"/>
      </p:ext>
    </p:extLst>
  </p:cSld>
  <p:clrMapOvr>
    <a:masterClrMapping/>
  </p:clrMapOvr>
  <p:transition spd="slow" advTm="8157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95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2009863" y="736406"/>
            <a:ext cx="650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>
                    <a:alpha val="9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点击此处填写标题</a:t>
            </a:r>
            <a:endParaRPr lang="zh-CN" altLang="en-US" sz="2400" b="1" spc="300" dirty="0">
              <a:solidFill>
                <a:schemeClr val="bg1">
                  <a:alpha val="9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19" y="163426"/>
            <a:ext cx="1444344" cy="1607623"/>
          </a:xfrm>
          <a:prstGeom prst="rect">
            <a:avLst/>
          </a:prstGeom>
        </p:spPr>
      </p:pic>
      <p:sp>
        <p:nvSpPr>
          <p:cNvPr id="75" name="文本框 74"/>
          <p:cNvSpPr txBox="1"/>
          <p:nvPr/>
        </p:nvSpPr>
        <p:spPr>
          <a:xfrm>
            <a:off x="961418" y="655721"/>
            <a:ext cx="675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mpact" panose="020B0806030902050204" pitchFamily="34" charset="0"/>
              </a:rPr>
              <a:t>07</a:t>
            </a:r>
            <a:endParaRPr lang="zh-CN" altLang="en-US" sz="3600" dirty="0">
              <a:solidFill>
                <a:prstClr val="white">
                  <a:alpha val="80000"/>
                </a:prstClr>
              </a:solidFill>
              <a:effectLst>
                <a:outerShdw blurRad="76200" dist="38100" dir="2700000" algn="tl" rotWithShape="0">
                  <a:prstClr val="black">
                    <a:alpha val="35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空心弧 6"/>
          <p:cNvSpPr/>
          <p:nvPr/>
        </p:nvSpPr>
        <p:spPr>
          <a:xfrm rot="9025084">
            <a:off x="6188846" y="1704890"/>
            <a:ext cx="4270160" cy="4270160"/>
          </a:xfrm>
          <a:prstGeom prst="blockArc">
            <a:avLst>
              <a:gd name="adj1" fmla="val 6251106"/>
              <a:gd name="adj2" fmla="val 20637909"/>
              <a:gd name="adj3" fmla="val 5066"/>
            </a:avLst>
          </a:prstGeom>
          <a:solidFill>
            <a:srgbClr val="F7921C"/>
          </a:solidFill>
          <a:ln>
            <a:noFill/>
          </a:ln>
          <a:scene3d>
            <a:camera prst="orthographicFront"/>
            <a:lightRig rig="threePt" dir="t"/>
          </a:scene3d>
          <a:sp3d>
            <a:bevelT w="349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8042334">
            <a:off x="6537988" y="2054032"/>
            <a:ext cx="3571876" cy="3571876"/>
          </a:xfrm>
          <a:prstGeom prst="blockArc">
            <a:avLst>
              <a:gd name="adj1" fmla="val 6021784"/>
              <a:gd name="adj2" fmla="val 20534298"/>
              <a:gd name="adj3" fmla="val 6291"/>
            </a:avLst>
          </a:prstGeom>
          <a:solidFill>
            <a:srgbClr val="FCDD01"/>
          </a:solidFill>
          <a:ln>
            <a:noFill/>
          </a:ln>
          <a:scene3d>
            <a:camera prst="orthographicFront"/>
            <a:lightRig rig="threePt" dir="t"/>
          </a:scene3d>
          <a:sp3d>
            <a:bevelT w="349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rot="7146381">
            <a:off x="6867057" y="2383101"/>
            <a:ext cx="2913739" cy="2913739"/>
          </a:xfrm>
          <a:prstGeom prst="blockArc">
            <a:avLst>
              <a:gd name="adj1" fmla="val 5905314"/>
              <a:gd name="adj2" fmla="val 20401401"/>
              <a:gd name="adj3" fmla="val 7805"/>
            </a:avLst>
          </a:prstGeom>
          <a:solidFill>
            <a:srgbClr val="8CC73B"/>
          </a:solidFill>
          <a:ln>
            <a:noFill/>
          </a:ln>
          <a:scene3d>
            <a:camera prst="orthographicFront"/>
            <a:lightRig rig="threePt" dir="t"/>
          </a:scene3d>
          <a:sp3d>
            <a:bevelT w="349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空心弧 9"/>
          <p:cNvSpPr/>
          <p:nvPr/>
        </p:nvSpPr>
        <p:spPr>
          <a:xfrm rot="5881878">
            <a:off x="7192400" y="2708444"/>
            <a:ext cx="2263053" cy="2263053"/>
          </a:xfrm>
          <a:prstGeom prst="blockArc">
            <a:avLst>
              <a:gd name="adj1" fmla="val 6027506"/>
              <a:gd name="adj2" fmla="val 20070254"/>
              <a:gd name="adj3" fmla="val 11048"/>
            </a:avLst>
          </a:prstGeom>
          <a:solidFill>
            <a:srgbClr val="036F71"/>
          </a:solidFill>
          <a:ln>
            <a:noFill/>
          </a:ln>
          <a:scene3d>
            <a:camera prst="orthographicFront"/>
            <a:lightRig rig="threePt" dir="t"/>
          </a:scene3d>
          <a:sp3d>
            <a:bevelT w="349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4443926">
            <a:off x="7535071" y="3055109"/>
            <a:ext cx="1577711" cy="1577711"/>
          </a:xfrm>
          <a:prstGeom prst="blockArc">
            <a:avLst>
              <a:gd name="adj1" fmla="val 6322723"/>
              <a:gd name="adj2" fmla="val 20210818"/>
              <a:gd name="adj3" fmla="val 12977"/>
            </a:avLst>
          </a:prstGeom>
          <a:solidFill>
            <a:srgbClr val="01ADF1"/>
          </a:solidFill>
          <a:ln>
            <a:noFill/>
          </a:ln>
          <a:scene3d>
            <a:camera prst="orthographicFront"/>
            <a:lightRig rig="threePt" dir="t"/>
          </a:scene3d>
          <a:sp3d>
            <a:bevelT w="349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空心弧 11"/>
          <p:cNvSpPr/>
          <p:nvPr/>
        </p:nvSpPr>
        <p:spPr>
          <a:xfrm rot="2642334">
            <a:off x="7872245" y="3397343"/>
            <a:ext cx="903362" cy="903362"/>
          </a:xfrm>
          <a:prstGeom prst="blockArc">
            <a:avLst>
              <a:gd name="adj1" fmla="val 6119637"/>
              <a:gd name="adj2" fmla="val 19684246"/>
              <a:gd name="adj3" fmla="val 21066"/>
            </a:avLst>
          </a:prstGeom>
          <a:solidFill>
            <a:srgbClr val="92268D"/>
          </a:solidFill>
          <a:ln>
            <a:noFill/>
          </a:ln>
          <a:scene3d>
            <a:camera prst="orthographicFront"/>
            <a:lightRig rig="threePt" dir="t"/>
          </a:scene3d>
          <a:sp3d>
            <a:bevelT w="349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66536" y="2588089"/>
            <a:ext cx="3637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>
                    <a:alpha val="9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点击此填写内容</a:t>
            </a:r>
            <a:endParaRPr lang="zh-CN" altLang="en-US" sz="2000" b="1" spc="300" dirty="0">
              <a:solidFill>
                <a:schemeClr val="bg1">
                  <a:alpha val="91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18765" y="1365284"/>
            <a:ext cx="9679847" cy="5034509"/>
            <a:chOff x="1118765" y="1365284"/>
            <a:chExt cx="9679847" cy="5034509"/>
          </a:xfrm>
        </p:grpSpPr>
        <p:sp>
          <p:nvSpPr>
            <p:cNvPr id="3" name="空心弧 2"/>
            <p:cNvSpPr/>
            <p:nvPr/>
          </p:nvSpPr>
          <p:spPr>
            <a:xfrm rot="11848429">
              <a:off x="5849240" y="1365284"/>
              <a:ext cx="4949372" cy="4949372"/>
            </a:xfrm>
            <a:prstGeom prst="blockArc">
              <a:avLst>
                <a:gd name="adj1" fmla="val 4500297"/>
                <a:gd name="adj2" fmla="val 20563325"/>
                <a:gd name="adj3" fmla="val 4433"/>
              </a:avLst>
            </a:prstGeom>
            <a:solidFill>
              <a:srgbClr val="EB1B27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49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空心弧 14"/>
            <p:cNvSpPr/>
            <p:nvPr/>
          </p:nvSpPr>
          <p:spPr>
            <a:xfrm rot="1239690">
              <a:off x="1118765" y="1450421"/>
              <a:ext cx="4949372" cy="4949372"/>
            </a:xfrm>
            <a:prstGeom prst="blockArc">
              <a:avLst>
                <a:gd name="adj1" fmla="val 9641419"/>
                <a:gd name="adj2" fmla="val 20300925"/>
                <a:gd name="adj3" fmla="val 4366"/>
              </a:avLst>
            </a:prstGeom>
            <a:solidFill>
              <a:srgbClr val="EB1B27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49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0978045"/>
      </p:ext>
    </p:extLst>
  </p:cSld>
  <p:clrMapOvr>
    <a:masterClrMapping/>
  </p:clrMapOvr>
  <p:transition spd="slow" advTm="913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7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104</Words>
  <Application>Microsoft Office PowerPoint</Application>
  <PresentationFormat>自定义</PresentationFormat>
  <Paragraphs>43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50</cp:revision>
  <dcterms:created xsi:type="dcterms:W3CDTF">2015-05-16T14:26:36Z</dcterms:created>
  <dcterms:modified xsi:type="dcterms:W3CDTF">2015-07-14T05:28:58Z</dcterms:modified>
</cp:coreProperties>
</file>