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257" r:id="rId4"/>
    <p:sldId id="258" r:id="rId5"/>
    <p:sldId id="263" r:id="rId6"/>
    <p:sldId id="268" r:id="rId7"/>
    <p:sldId id="273" r:id="rId8"/>
    <p:sldId id="272" r:id="rId9"/>
    <p:sldId id="271" r:id="rId10"/>
    <p:sldId id="269" r:id="rId11"/>
    <p:sldId id="270" r:id="rId12"/>
    <p:sldId id="259" r:id="rId13"/>
    <p:sldId id="264" r:id="rId14"/>
    <p:sldId id="279" r:id="rId15"/>
    <p:sldId id="278" r:id="rId16"/>
    <p:sldId id="277" r:id="rId17"/>
    <p:sldId id="274" r:id="rId18"/>
    <p:sldId id="276" r:id="rId19"/>
    <p:sldId id="275" r:id="rId20"/>
    <p:sldId id="260" r:id="rId21"/>
    <p:sldId id="265" r:id="rId22"/>
    <p:sldId id="284" r:id="rId23"/>
    <p:sldId id="283" r:id="rId24"/>
    <p:sldId id="285" r:id="rId25"/>
    <p:sldId id="282" r:id="rId26"/>
    <p:sldId id="281" r:id="rId27"/>
    <p:sldId id="280" r:id="rId28"/>
    <p:sldId id="261" r:id="rId29"/>
    <p:sldId id="266" r:id="rId30"/>
    <p:sldId id="291" r:id="rId31"/>
    <p:sldId id="290" r:id="rId32"/>
    <p:sldId id="289" r:id="rId33"/>
    <p:sldId id="288" r:id="rId34"/>
    <p:sldId id="287" r:id="rId35"/>
    <p:sldId id="286" r:id="rId36"/>
    <p:sldId id="262" r:id="rId37"/>
    <p:sldId id="267" r:id="rId38"/>
    <p:sldId id="297" r:id="rId39"/>
    <p:sldId id="296" r:id="rId40"/>
    <p:sldId id="295" r:id="rId41"/>
    <p:sldId id="294" r:id="rId42"/>
    <p:sldId id="300" r:id="rId43"/>
    <p:sldId id="293" r:id="rId44"/>
    <p:sldId id="292" r:id="rId45"/>
    <p:sldId id="301" r:id="rId46"/>
  </p:sldIdLst>
  <p:sldSz cx="9144000" cy="5143500" type="screen16x9"/>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E"/>
    <a:srgbClr val="00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63" autoAdjust="0"/>
    <p:restoredTop sz="94660"/>
  </p:normalViewPr>
  <p:slideViewPr>
    <p:cSldViewPr>
      <p:cViewPr>
        <p:scale>
          <a:sx n="100" d="100"/>
          <a:sy n="100" d="100"/>
        </p:scale>
        <p:origin x="-1338" y="-720"/>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315796"/>
      </p:ext>
    </p:extLst>
  </p:cSld>
  <p:clrMapOvr>
    <a:masterClrMapping/>
  </p:clrMapOvr>
  <p:transition spd="slow"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目录页</a:t>
            </a:r>
          </a:p>
        </p:txBody>
      </p:sp>
    </p:spTree>
    <p:extLst>
      <p:ext uri="{BB962C8B-B14F-4D97-AF65-F5344CB8AC3E}">
        <p14:creationId xmlns:p14="http://schemas.microsoft.com/office/powerpoint/2010/main" val="1101179414"/>
      </p:ext>
    </p:extLst>
  </p:cSld>
  <p:clrMapOvr>
    <a:masterClrMapping/>
  </p:clrMapOvr>
  <p:transition spd="slow"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1315642409"/>
      </p:ext>
    </p:extLst>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p14="http://schemas.microsoft.com/office/powerpoint/2010/main" val="4030085482"/>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25855096"/>
      </p:ext>
    </p:extLst>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p14="http://schemas.microsoft.com/office/powerpoint/2010/main" val="3807515052"/>
      </p:ext>
    </p:extLst>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299737180"/>
      </p:ext>
    </p:extLst>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p14="http://schemas.microsoft.com/office/powerpoint/2010/main" val="3938494081"/>
      </p:ext>
    </p:extLst>
  </p:cSld>
  <p:clrMapOvr>
    <a:masterClrMapping/>
  </p:clrMapOvr>
  <p:transition spd="slow" advTm="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46" y="-733304"/>
            <a:ext cx="609600" cy="609600"/>
          </a:xfrm>
          <a:prstGeom prst="rect">
            <a:avLst/>
          </a:prstGeom>
        </p:spPr>
      </p:pic>
      <p:grpSp>
        <p:nvGrpSpPr>
          <p:cNvPr id="26" name="组合 25"/>
          <p:cNvGrpSpPr/>
          <p:nvPr/>
        </p:nvGrpSpPr>
        <p:grpSpPr>
          <a:xfrm>
            <a:off x="3671900" y="699542"/>
            <a:ext cx="1800200" cy="1800200"/>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574701" y="1242154"/>
              <a:ext cx="1512168" cy="769441"/>
            </a:xfrm>
            <a:prstGeom prst="rect">
              <a:avLst/>
            </a:prstGeom>
            <a:noFill/>
          </p:spPr>
          <p:txBody>
            <a:bodyPr wrap="square" rtlCol="0">
              <a:spAutoFit/>
            </a:bodyPr>
            <a:lstStyle/>
            <a:p>
              <a:pPr algn="ctr"/>
              <a:r>
                <a:rPr lang="en-US" altLang="zh-CN" sz="4400" dirty="0" smtClean="0">
                  <a:solidFill>
                    <a:schemeClr val="bg1"/>
                  </a:solidFill>
                  <a:latin typeface="DFMincho-SU" pitchFamily="1" charset="-128"/>
                  <a:ea typeface="DFMincho-SU" pitchFamily="1" charset="-128"/>
                </a:rPr>
                <a:t>2016</a:t>
              </a:r>
              <a:endParaRPr lang="zh-CN" altLang="en-US" sz="4400" dirty="0">
                <a:solidFill>
                  <a:schemeClr val="bg1"/>
                </a:solidFill>
                <a:latin typeface="DFMincho-SU" pitchFamily="1" charset="-128"/>
                <a:ea typeface="DFMincho-SU" pitchFamily="1" charset="-128"/>
              </a:endParaRPr>
            </a:p>
          </p:txBody>
        </p:sp>
      </p:grpSp>
      <p:grpSp>
        <p:nvGrpSpPr>
          <p:cNvPr id="30" name="组合 29"/>
          <p:cNvGrpSpPr/>
          <p:nvPr/>
        </p:nvGrpSpPr>
        <p:grpSpPr>
          <a:xfrm>
            <a:off x="318407" y="338762"/>
            <a:ext cx="1395386" cy="432048"/>
            <a:chOff x="318407" y="338762"/>
            <a:chExt cx="1395386" cy="432048"/>
          </a:xfrm>
        </p:grpSpPr>
        <p:sp>
          <p:nvSpPr>
            <p:cNvPr id="31" name="五边形 30"/>
            <p:cNvSpPr/>
            <p:nvPr/>
          </p:nvSpPr>
          <p:spPr>
            <a:xfrm>
              <a:off x="318407" y="338762"/>
              <a:ext cx="1395386" cy="432048"/>
            </a:xfrm>
            <a:prstGeom prst="homePlate">
              <a:avLst/>
            </a:prstGeom>
            <a:noFill/>
            <a:ln w="50800">
              <a:solidFill>
                <a:schemeClr val="bg1"/>
              </a:solidFill>
            </a:ln>
            <a:effectLst>
              <a:outerShdw blurRad="50800" dist="38100" dir="2700000" algn="tl" rotWithShape="0">
                <a:prstClr val="black">
                  <a:alpha val="40000"/>
                </a:prstClr>
              </a:outerShdw>
            </a:effectLst>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TextBox 31"/>
            <p:cNvSpPr txBox="1"/>
            <p:nvPr/>
          </p:nvSpPr>
          <p:spPr>
            <a:xfrm>
              <a:off x="336837" y="438048"/>
              <a:ext cx="1174240" cy="276999"/>
            </a:xfrm>
            <a:prstGeom prst="rect">
              <a:avLst/>
            </a:prstGeom>
            <a:noFill/>
          </p:spPr>
          <p:txBody>
            <a:bodyPr wrap="square" lIns="0" tIns="0" rIns="0" bIns="0" rtlCol="0">
              <a:spAutoFit/>
            </a:bodyPr>
            <a:lstStyle/>
            <a:p>
              <a:pPr algn="ctr"/>
              <a:r>
                <a:rPr lang="en-US" altLang="zh-CN" b="1" dirty="0" smtClean="0">
                  <a:solidFill>
                    <a:srgbClr val="0070C0"/>
                  </a:solidFill>
                  <a:latin typeface="微软雅黑" pitchFamily="34" charset="-122"/>
                  <a:ea typeface="微软雅黑" pitchFamily="34" charset="-122"/>
                </a:rPr>
                <a:t>LOGO</a:t>
              </a:r>
              <a:endParaRPr lang="zh-CN" altLang="en-US" b="1" dirty="0" smtClean="0">
                <a:solidFill>
                  <a:srgbClr val="0070C0"/>
                </a:solidFill>
                <a:latin typeface="微软雅黑" pitchFamily="34" charset="-122"/>
                <a:ea typeface="微软雅黑" pitchFamily="34" charset="-122"/>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2055361" y="379588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rPr>
              <a:t>框架</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完整</a:t>
            </a:r>
            <a:r>
              <a:rPr lang="en-US" altLang="zh-CN" sz="1500" b="1" dirty="0" smtClean="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模板，适用于计划总结述职报告等</a:t>
            </a:r>
            <a:endPar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58" name="TextBox 57"/>
          <p:cNvSpPr txBox="1"/>
          <p:nvPr/>
        </p:nvSpPr>
        <p:spPr>
          <a:xfrm>
            <a:off x="1293748" y="3075805"/>
            <a:ext cx="6480720" cy="584775"/>
          </a:xfrm>
          <a:prstGeom prst="rect">
            <a:avLst/>
          </a:prstGeom>
          <a:noFill/>
        </p:spPr>
        <p:txBody>
          <a:bodyPr wrap="square" rtlCol="0">
            <a:spAutoFit/>
          </a:bodyPr>
          <a:lstStyle/>
          <a:p>
            <a:pPr algn="ctr"/>
            <a:r>
              <a:rPr lang="zh-CN" altLang="en-US" sz="3200" b="1" dirty="0" smtClean="0">
                <a:solidFill>
                  <a:srgbClr val="0070C0"/>
                </a:solidFill>
                <a:latin typeface="微软雅黑" pitchFamily="34" charset="-122"/>
                <a:ea typeface="微软雅黑" pitchFamily="34" charset="-122"/>
              </a:rPr>
              <a:t>工作总结汇报新年计划</a:t>
            </a:r>
            <a:r>
              <a:rPr lang="en-US" altLang="zh-CN" sz="3200" b="1" dirty="0" smtClean="0">
                <a:solidFill>
                  <a:srgbClr val="0070C0"/>
                </a:solidFill>
                <a:latin typeface="微软雅黑" pitchFamily="34" charset="-122"/>
                <a:ea typeface="微软雅黑" pitchFamily="34" charset="-122"/>
              </a:rPr>
              <a:t>PPT</a:t>
            </a:r>
            <a:endParaRPr lang="zh-CN" altLang="en-US" sz="32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9936676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26"/>
                                        </p:tgtEl>
                                        <p:attrNameLst>
                                          <p:attrName>style.visibility</p:attrName>
                                        </p:attrNameLst>
                                      </p:cBhvr>
                                      <p:to>
                                        <p:strVal val="visible"/>
                                      </p:to>
                                    </p:set>
                                    <p:anim calcmode="lin" valueType="num">
                                      <p:cBhvr>
                                        <p:cTn id="9" dur="500" fill="hold"/>
                                        <p:tgtEl>
                                          <p:spTgt spid="26"/>
                                        </p:tgtEl>
                                        <p:attrNameLst>
                                          <p:attrName>ppt_w</p:attrName>
                                        </p:attrNameLst>
                                      </p:cBhvr>
                                      <p:tavLst>
                                        <p:tav tm="0">
                                          <p:val>
                                            <p:fltVal val="0"/>
                                          </p:val>
                                        </p:tav>
                                        <p:tav tm="100000">
                                          <p:val>
                                            <p:strVal val="#ppt_w"/>
                                          </p:val>
                                        </p:tav>
                                      </p:tavLst>
                                    </p:anim>
                                    <p:anim calcmode="lin" valueType="num">
                                      <p:cBhvr>
                                        <p:cTn id="10" dur="500" fill="hold"/>
                                        <p:tgtEl>
                                          <p:spTgt spid="26"/>
                                        </p:tgtEl>
                                        <p:attrNameLst>
                                          <p:attrName>ppt_h</p:attrName>
                                        </p:attrNameLst>
                                      </p:cBhvr>
                                      <p:tavLst>
                                        <p:tav tm="0">
                                          <p:val>
                                            <p:fltVal val="0"/>
                                          </p:val>
                                        </p:tav>
                                        <p:tav tm="100000">
                                          <p:val>
                                            <p:strVal val="#ppt_h"/>
                                          </p:val>
                                        </p:tav>
                                      </p:tavLst>
                                    </p:anim>
                                    <p:animEffect transition="in" filter="fade">
                                      <p:cBhvr>
                                        <p:cTn id="11" dur="500"/>
                                        <p:tgtEl>
                                          <p:spTgt spid="26"/>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53" presetClass="entr" presetSubtype="16" fill="hold" nodeType="withEffect">
                                  <p:stCondLst>
                                    <p:cond delay="4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500" fill="hold"/>
                                        <p:tgtEl>
                                          <p:spTgt spid="39"/>
                                        </p:tgtEl>
                                        <p:attrNameLst>
                                          <p:attrName>ppt_w</p:attrName>
                                        </p:attrNameLst>
                                      </p:cBhvr>
                                      <p:tavLst>
                                        <p:tav tm="0">
                                          <p:val>
                                            <p:fltVal val="0"/>
                                          </p:val>
                                        </p:tav>
                                        <p:tav tm="100000">
                                          <p:val>
                                            <p:strVal val="#ppt_w"/>
                                          </p:val>
                                        </p:tav>
                                      </p:tavLst>
                                    </p:anim>
                                    <p:anim calcmode="lin" valueType="num">
                                      <p:cBhvr>
                                        <p:cTn id="18" dur="1500" fill="hold"/>
                                        <p:tgtEl>
                                          <p:spTgt spid="39"/>
                                        </p:tgtEl>
                                        <p:attrNameLst>
                                          <p:attrName>ppt_h</p:attrName>
                                        </p:attrNameLst>
                                      </p:cBhvr>
                                      <p:tavLst>
                                        <p:tav tm="0">
                                          <p:val>
                                            <p:fltVal val="0"/>
                                          </p:val>
                                        </p:tav>
                                        <p:tav tm="100000">
                                          <p:val>
                                            <p:strVal val="#ppt_h"/>
                                          </p:val>
                                        </p:tav>
                                      </p:tavLst>
                                    </p:anim>
                                    <p:animEffect transition="in" filter="fade">
                                      <p:cBhvr>
                                        <p:cTn id="19" dur="1500"/>
                                        <p:tgtEl>
                                          <p:spTgt spid="39"/>
                                        </p:tgtEl>
                                      </p:cBhvr>
                                    </p:animEffect>
                                  </p:childTnLst>
                                </p:cTn>
                              </p:par>
                              <p:par>
                                <p:cTn id="20" presetID="64" presetClass="path" presetSubtype="0" fill="hold" nodeType="withEffect">
                                  <p:stCondLst>
                                    <p:cond delay="400"/>
                                  </p:stCondLst>
                                  <p:childTnLst>
                                    <p:animMotion origin="layout" path="M 0.00087 -0.00679 L -0.58542 -0.34105 " pathEditMode="relative" rAng="0" ptsTypes="AA">
                                      <p:cBhvr>
                                        <p:cTn id="21" dur="1500" spd="-100000" fill="hold"/>
                                        <p:tgtEl>
                                          <p:spTgt spid="39"/>
                                        </p:tgtEl>
                                        <p:attrNameLst>
                                          <p:attrName>ppt_x</p:attrName>
                                          <p:attrName>ppt_y</p:attrName>
                                        </p:attrNameLst>
                                      </p:cBhvr>
                                      <p:rCtr x="-29323" y="-16728"/>
                                    </p:animMotion>
                                  </p:childTnLst>
                                </p:cTn>
                              </p:par>
                              <p:par>
                                <p:cTn id="22" presetID="1" presetClass="entr" presetSubtype="0" fill="hold" grpId="0" nodeType="withEffect">
                                  <p:stCondLst>
                                    <p:cond delay="700"/>
                                  </p:stCondLst>
                                  <p:childTnLst>
                                    <p:set>
                                      <p:cBhvr>
                                        <p:cTn id="23" dur="1" fill="hold">
                                          <p:stCondLst>
                                            <p:cond delay="0"/>
                                          </p:stCondLst>
                                        </p:cTn>
                                        <p:tgtEl>
                                          <p:spTgt spid="35"/>
                                        </p:tgtEl>
                                        <p:attrNameLst>
                                          <p:attrName>style.visibility</p:attrName>
                                        </p:attrNameLst>
                                      </p:cBhvr>
                                      <p:to>
                                        <p:strVal val="visible"/>
                                      </p:to>
                                    </p:set>
                                  </p:childTnLst>
                                </p:cTn>
                              </p:par>
                              <p:par>
                                <p:cTn id="24" presetID="53" presetClass="entr" presetSubtype="16" fill="hold" grpId="1" nodeType="withEffect">
                                  <p:stCondLst>
                                    <p:cond delay="700"/>
                                  </p:stCondLst>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ppt_w</p:attrName>
                                        </p:attrNameLst>
                                      </p:cBhvr>
                                      <p:tavLst>
                                        <p:tav tm="0">
                                          <p:val>
                                            <p:fltVal val="0"/>
                                          </p:val>
                                        </p:tav>
                                        <p:tav tm="100000">
                                          <p:val>
                                            <p:strVal val="#ppt_w"/>
                                          </p:val>
                                        </p:tav>
                                      </p:tavLst>
                                    </p:anim>
                                    <p:anim calcmode="lin" valueType="num">
                                      <p:cBhvr>
                                        <p:cTn id="27" dur="1000" fill="hold"/>
                                        <p:tgtEl>
                                          <p:spTgt spid="35"/>
                                        </p:tgtEl>
                                        <p:attrNameLst>
                                          <p:attrName>ppt_h</p:attrName>
                                        </p:attrNameLst>
                                      </p:cBhvr>
                                      <p:tavLst>
                                        <p:tav tm="0">
                                          <p:val>
                                            <p:fltVal val="0"/>
                                          </p:val>
                                        </p:tav>
                                        <p:tav tm="100000">
                                          <p:val>
                                            <p:strVal val="#ppt_h"/>
                                          </p:val>
                                        </p:tav>
                                      </p:tavLst>
                                    </p:anim>
                                    <p:animEffect transition="in" filter="fade">
                                      <p:cBhvr>
                                        <p:cTn id="28" dur="1000"/>
                                        <p:tgtEl>
                                          <p:spTgt spid="35"/>
                                        </p:tgtEl>
                                      </p:cBhvr>
                                    </p:animEffect>
                                  </p:childTnLst>
                                </p:cTn>
                              </p:par>
                              <p:par>
                                <p:cTn id="29" presetID="64" presetClass="path" presetSubtype="0" fill="hold" grpId="2" nodeType="withEffect">
                                  <p:stCondLst>
                                    <p:cond delay="700"/>
                                  </p:stCondLst>
                                  <p:childTnLst>
                                    <p:animMotion origin="layout" path="M 8.33333E-7 -2.84656E-6 L -0.8033 -0.22044 " pathEditMode="relative" rAng="0" ptsTypes="AA">
                                      <p:cBhvr>
                                        <p:cTn id="30" dur="1000" spd="-100000" fill="hold"/>
                                        <p:tgtEl>
                                          <p:spTgt spid="35"/>
                                        </p:tgtEl>
                                        <p:attrNameLst>
                                          <p:attrName>ppt_x</p:attrName>
                                          <p:attrName>ppt_y</p:attrName>
                                        </p:attrNameLst>
                                      </p:cBhvr>
                                      <p:rCtr x="-40174" y="-11022"/>
                                    </p:animMotion>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1100" fill="hold"/>
                                        <p:tgtEl>
                                          <p:spTgt spid="36"/>
                                        </p:tgtEl>
                                        <p:attrNameLst>
                                          <p:attrName>ppt_w</p:attrName>
                                        </p:attrNameLst>
                                      </p:cBhvr>
                                      <p:tavLst>
                                        <p:tav tm="0">
                                          <p:val>
                                            <p:fltVal val="0"/>
                                          </p:val>
                                        </p:tav>
                                        <p:tav tm="100000">
                                          <p:val>
                                            <p:strVal val="#ppt_w"/>
                                          </p:val>
                                        </p:tav>
                                      </p:tavLst>
                                    </p:anim>
                                    <p:anim calcmode="lin" valueType="num">
                                      <p:cBhvr>
                                        <p:cTn id="36" dur="1100" fill="hold"/>
                                        <p:tgtEl>
                                          <p:spTgt spid="36"/>
                                        </p:tgtEl>
                                        <p:attrNameLst>
                                          <p:attrName>ppt_h</p:attrName>
                                        </p:attrNameLst>
                                      </p:cBhvr>
                                      <p:tavLst>
                                        <p:tav tm="0">
                                          <p:val>
                                            <p:fltVal val="0"/>
                                          </p:val>
                                        </p:tav>
                                        <p:tav tm="100000">
                                          <p:val>
                                            <p:strVal val="#ppt_h"/>
                                          </p:val>
                                        </p:tav>
                                      </p:tavLst>
                                    </p:anim>
                                    <p:animEffect transition="in" filter="fade">
                                      <p:cBhvr>
                                        <p:cTn id="37" dur="1100"/>
                                        <p:tgtEl>
                                          <p:spTgt spid="36"/>
                                        </p:tgtEl>
                                      </p:cBhvr>
                                    </p:animEffect>
                                  </p:childTnLst>
                                </p:cTn>
                              </p:par>
                              <p:par>
                                <p:cTn id="38" presetID="64" presetClass="path" presetSubtype="0" fill="hold" nodeType="withEffect">
                                  <p:stCondLst>
                                    <p:cond delay="0"/>
                                  </p:stCondLst>
                                  <p:childTnLst>
                                    <p:animMotion origin="layout" path="M 0.00087 -0.00679 L -0.58542 -0.34105 " pathEditMode="relative" rAng="0" ptsTypes="AA">
                                      <p:cBhvr>
                                        <p:cTn id="39" dur="1100" spd="-100000" fill="hold"/>
                                        <p:tgtEl>
                                          <p:spTgt spid="36"/>
                                        </p:tgtEl>
                                        <p:attrNameLst>
                                          <p:attrName>ppt_x</p:attrName>
                                          <p:attrName>ppt_y</p:attrName>
                                        </p:attrNameLst>
                                      </p:cBhvr>
                                      <p:rCtr x="-29323" y="-16728"/>
                                    </p:animMotion>
                                  </p:childTnLst>
                                </p:cTn>
                              </p:par>
                              <p:par>
                                <p:cTn id="40" presetID="1" presetClass="entr" presetSubtype="0" fill="hold" grpId="0" nodeType="withEffect">
                                  <p:stCondLst>
                                    <p:cond delay="500"/>
                                  </p:stCondLst>
                                  <p:childTnLst>
                                    <p:set>
                                      <p:cBhvr>
                                        <p:cTn id="41" dur="1" fill="hold">
                                          <p:stCondLst>
                                            <p:cond delay="0"/>
                                          </p:stCondLst>
                                        </p:cTn>
                                        <p:tgtEl>
                                          <p:spTgt spid="33"/>
                                        </p:tgtEl>
                                        <p:attrNameLst>
                                          <p:attrName>style.visibility</p:attrName>
                                        </p:attrNameLst>
                                      </p:cBhvr>
                                      <p:to>
                                        <p:strVal val="visible"/>
                                      </p:to>
                                    </p:set>
                                  </p:childTnLst>
                                </p:cTn>
                              </p:par>
                              <p:par>
                                <p:cTn id="42" presetID="53" presetClass="entr" presetSubtype="16" fill="hold" grpId="1" nodeType="withEffect">
                                  <p:stCondLst>
                                    <p:cond delay="5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par>
                                <p:cTn id="47" presetID="64" presetClass="path" presetSubtype="0" fill="hold" grpId="2" nodeType="withEffect">
                                  <p:stCondLst>
                                    <p:cond delay="500"/>
                                  </p:stCondLst>
                                  <p:childTnLst>
                                    <p:animMotion origin="layout" path="M 8.33333E-7 -2.84656E-6 L -0.8033 -0.22044 " pathEditMode="relative" rAng="0" ptsTypes="AA">
                                      <p:cBhvr>
                                        <p:cTn id="48" dur="500" spd="-100000" fill="hold"/>
                                        <p:tgtEl>
                                          <p:spTgt spid="33"/>
                                        </p:tgtEl>
                                        <p:attrNameLst>
                                          <p:attrName>ppt_x</p:attrName>
                                          <p:attrName>ppt_y</p:attrName>
                                        </p:attrNameLst>
                                      </p:cBhvr>
                                      <p:rCtr x="-40174" y="-11022"/>
                                    </p:animMotion>
                                  </p:childTnLst>
                                </p:cTn>
                              </p:par>
                              <p:par>
                                <p:cTn id="49" presetID="1" presetClass="entr" presetSubtype="0" fill="hold" grpId="0" nodeType="withEffect">
                                  <p:stCondLst>
                                    <p:cond delay="700"/>
                                  </p:stCondLst>
                                  <p:childTnLst>
                                    <p:set>
                                      <p:cBhvr>
                                        <p:cTn id="50" dur="1" fill="hold">
                                          <p:stCondLst>
                                            <p:cond delay="0"/>
                                          </p:stCondLst>
                                        </p:cTn>
                                        <p:tgtEl>
                                          <p:spTgt spid="34"/>
                                        </p:tgtEl>
                                        <p:attrNameLst>
                                          <p:attrName>style.visibility</p:attrName>
                                        </p:attrNameLst>
                                      </p:cBhvr>
                                      <p:to>
                                        <p:strVal val="visible"/>
                                      </p:to>
                                    </p:set>
                                  </p:childTnLst>
                                </p:cTn>
                              </p:par>
                              <p:par>
                                <p:cTn id="51" presetID="53" presetClass="entr" presetSubtype="16" fill="hold" grpId="1" nodeType="withEffect">
                                  <p:stCondLst>
                                    <p:cond delay="70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fltVal val="0"/>
                                          </p:val>
                                        </p:tav>
                                        <p:tav tm="100000">
                                          <p:val>
                                            <p:strVal val="#ppt_w"/>
                                          </p:val>
                                        </p:tav>
                                      </p:tavLst>
                                    </p:anim>
                                    <p:anim calcmode="lin" valueType="num">
                                      <p:cBhvr>
                                        <p:cTn id="54" dur="1000" fill="hold"/>
                                        <p:tgtEl>
                                          <p:spTgt spid="34"/>
                                        </p:tgtEl>
                                        <p:attrNameLst>
                                          <p:attrName>ppt_h</p:attrName>
                                        </p:attrNameLst>
                                      </p:cBhvr>
                                      <p:tavLst>
                                        <p:tav tm="0">
                                          <p:val>
                                            <p:fltVal val="0"/>
                                          </p:val>
                                        </p:tav>
                                        <p:tav tm="100000">
                                          <p:val>
                                            <p:strVal val="#ppt_h"/>
                                          </p:val>
                                        </p:tav>
                                      </p:tavLst>
                                    </p:anim>
                                    <p:animEffect transition="in" filter="fade">
                                      <p:cBhvr>
                                        <p:cTn id="55" dur="1000"/>
                                        <p:tgtEl>
                                          <p:spTgt spid="34"/>
                                        </p:tgtEl>
                                      </p:cBhvr>
                                    </p:animEffect>
                                  </p:childTnLst>
                                </p:cTn>
                              </p:par>
                              <p:par>
                                <p:cTn id="56" presetID="64" presetClass="path" presetSubtype="0" fill="hold" grpId="2" nodeType="withEffect">
                                  <p:stCondLst>
                                    <p:cond delay="700"/>
                                  </p:stCondLst>
                                  <p:childTnLst>
                                    <p:animMotion origin="layout" path="M -3.05556E-6 -2.63662E-6 L -0.79843 -0.88885 " pathEditMode="relative" rAng="0" ptsTypes="AA">
                                      <p:cBhvr>
                                        <p:cTn id="57" dur="1000" spd="-100000" fill="hold"/>
                                        <p:tgtEl>
                                          <p:spTgt spid="34"/>
                                        </p:tgtEl>
                                        <p:attrNameLst>
                                          <p:attrName>ppt_x</p:attrName>
                                          <p:attrName>ppt_y</p:attrName>
                                        </p:attrNameLst>
                                      </p:cBhvr>
                                      <p:rCtr x="-39913" y="-44458"/>
                                    </p:animMotion>
                                  </p:childTnLst>
                                </p:cTn>
                              </p:par>
                            </p:childTnLst>
                          </p:cTn>
                        </p:par>
                        <p:par>
                          <p:cTn id="58" fill="hold">
                            <p:stCondLst>
                              <p:cond delay="2400"/>
                            </p:stCondLst>
                            <p:childTnLst>
                              <p:par>
                                <p:cTn id="59" presetID="2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par>
                          <p:cTn id="62" fill="hold">
                            <p:stCondLst>
                              <p:cond delay="2900"/>
                            </p:stCondLst>
                            <p:childTnLst>
                              <p:par>
                                <p:cTn id="63" presetID="42"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childTnLst>
                          </p:cTn>
                        </p:par>
                        <p:par>
                          <p:cTn id="68" fill="hold">
                            <p:stCondLst>
                              <p:cond delay="3900"/>
                            </p:stCondLst>
                            <p:childTnLst>
                              <p:par>
                                <p:cTn id="69" presetID="2" presetClass="entr" presetSubtype="8"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ppt_y"/>
                                          </p:val>
                                        </p:tav>
                                        <p:tav tm="100000">
                                          <p:val>
                                            <p:strVal val="#ppt_y"/>
                                          </p:val>
                                        </p:tav>
                                      </p:tavLst>
                                    </p:anim>
                                  </p:childTnLst>
                                </p:cTn>
                              </p:par>
                            </p:childTnLst>
                          </p:cTn>
                        </p:par>
                        <p:par>
                          <p:cTn id="73" fill="hold">
                            <p:stCondLst>
                              <p:cond delay="4400"/>
                            </p:stCondLst>
                            <p:childTnLst>
                              <p:par>
                                <p:cTn id="74" presetID="2" presetClass="entr" presetSubtype="2" fill="hold"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20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500" fill="hold"/>
                                        <p:tgtEl>
                                          <p:spTgt spid="51"/>
                                        </p:tgtEl>
                                        <p:attrNameLst>
                                          <p:attrName>ppt_x</p:attrName>
                                        </p:attrNameLst>
                                      </p:cBhvr>
                                      <p:tavLst>
                                        <p:tav tm="0">
                                          <p:val>
                                            <p:strVal val="1+#ppt_w/2"/>
                                          </p:val>
                                        </p:tav>
                                        <p:tav tm="100000">
                                          <p:val>
                                            <p:strVal val="#ppt_x"/>
                                          </p:val>
                                        </p:tav>
                                      </p:tavLst>
                                    </p:anim>
                                    <p:anim calcmode="lin" valueType="num">
                                      <p:cBhvr additive="base">
                                        <p:cTn id="81" dur="500" fill="hold"/>
                                        <p:tgtEl>
                                          <p:spTgt spid="51"/>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40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1+#ppt_w/2"/>
                                          </p:val>
                                        </p:tav>
                                        <p:tav tm="100000">
                                          <p:val>
                                            <p:strVal val="#ppt_x"/>
                                          </p:val>
                                        </p:tav>
                                      </p:tavLst>
                                    </p:anim>
                                    <p:anim calcmode="lin" valueType="num">
                                      <p:cBhvr additive="base">
                                        <p:cTn id="85" dur="500" fill="hold"/>
                                        <p:tgtEl>
                                          <p:spTgt spid="48"/>
                                        </p:tgtEl>
                                        <p:attrNameLst>
                                          <p:attrName>ppt_y</p:attrName>
                                        </p:attrNameLst>
                                      </p:cBhvr>
                                      <p:tavLst>
                                        <p:tav tm="0">
                                          <p:val>
                                            <p:strVal val="#ppt_y"/>
                                          </p:val>
                                        </p:tav>
                                        <p:tav tm="100000">
                                          <p:val>
                                            <p:strVal val="#ppt_y"/>
                                          </p:val>
                                        </p:tav>
                                      </p:tavLst>
                                    </p:anim>
                                  </p:childTnLst>
                                </p:cTn>
                              </p:par>
                              <p:par>
                                <p:cTn id="86" presetID="2" presetClass="entr" presetSubtype="2" fill="hold" nodeType="withEffect">
                                  <p:stCondLst>
                                    <p:cond delay="60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fill="hold"/>
                                        <p:tgtEl>
                                          <p:spTgt spid="45"/>
                                        </p:tgtEl>
                                        <p:attrNameLst>
                                          <p:attrName>ppt_x</p:attrName>
                                        </p:attrNameLst>
                                      </p:cBhvr>
                                      <p:tavLst>
                                        <p:tav tm="0">
                                          <p:val>
                                            <p:strVal val="1+#ppt_w/2"/>
                                          </p:val>
                                        </p:tav>
                                        <p:tav tm="100000">
                                          <p:val>
                                            <p:strVal val="#ppt_x"/>
                                          </p:val>
                                        </p:tav>
                                      </p:tavLst>
                                    </p:anim>
                                    <p:anim calcmode="lin" valueType="num">
                                      <p:cBhvr additive="base">
                                        <p:cTn id="89" dur="500" fill="hold"/>
                                        <p:tgtEl>
                                          <p:spTgt spid="45"/>
                                        </p:tgtEl>
                                        <p:attrNameLst>
                                          <p:attrName>ppt_y</p:attrName>
                                        </p:attrNameLst>
                                      </p:cBhvr>
                                      <p:tavLst>
                                        <p:tav tm="0">
                                          <p:val>
                                            <p:strVal val="#ppt_y"/>
                                          </p:val>
                                        </p:tav>
                                        <p:tav tm="100000">
                                          <p:val>
                                            <p:strVal val="#ppt_y"/>
                                          </p:val>
                                        </p:tav>
                                      </p:tavLst>
                                    </p:anim>
                                  </p:childTnLst>
                                </p:cTn>
                              </p:par>
                              <p:par>
                                <p:cTn id="90" presetID="2" presetClass="entr" presetSubtype="2" fill="hold" nodeType="withEffect">
                                  <p:stCondLst>
                                    <p:cond delay="800"/>
                                  </p:stCondLst>
                                  <p:childTnLst>
                                    <p:set>
                                      <p:cBhvr>
                                        <p:cTn id="91" dur="1" fill="hold">
                                          <p:stCondLst>
                                            <p:cond delay="0"/>
                                          </p:stCondLst>
                                        </p:cTn>
                                        <p:tgtEl>
                                          <p:spTgt spid="42"/>
                                        </p:tgtEl>
                                        <p:attrNameLst>
                                          <p:attrName>style.visibility</p:attrName>
                                        </p:attrNameLst>
                                      </p:cBhvr>
                                      <p:to>
                                        <p:strVal val="visible"/>
                                      </p:to>
                                    </p:set>
                                    <p:anim calcmode="lin" valueType="num">
                                      <p:cBhvr additive="base">
                                        <p:cTn id="92" dur="500" fill="hold"/>
                                        <p:tgtEl>
                                          <p:spTgt spid="42"/>
                                        </p:tgtEl>
                                        <p:attrNameLst>
                                          <p:attrName>ppt_x</p:attrName>
                                        </p:attrNameLst>
                                      </p:cBhvr>
                                      <p:tavLst>
                                        <p:tav tm="0">
                                          <p:val>
                                            <p:strVal val="1+#ppt_w/2"/>
                                          </p:val>
                                        </p:tav>
                                        <p:tav tm="100000">
                                          <p:val>
                                            <p:strVal val="#ppt_x"/>
                                          </p:val>
                                        </p:tav>
                                      </p:tavLst>
                                    </p:anim>
                                    <p:anim calcmode="lin" valueType="num">
                                      <p:cBhvr additive="base">
                                        <p:cTn id="9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4" fill="hold" display="0">
                  <p:stCondLst>
                    <p:cond delay="indefinite"/>
                  </p:stCondLst>
                  <p:endCondLst>
                    <p:cond evt="onStopAudio" delay="0">
                      <p:tgtEl>
                        <p:sldTgt/>
                      </p:tgtEl>
                    </p:cond>
                  </p:endCondLst>
                </p:cTn>
                <p:tgtEl>
                  <p:spTgt spid="2"/>
                </p:tgtEl>
              </p:cMediaNode>
            </p:audio>
          </p:childTnLst>
        </p:cTn>
      </p:par>
    </p:tnLst>
    <p:bldLst>
      <p:bldP spid="33" grpId="0" animBg="1"/>
      <p:bldP spid="33" grpId="1" animBg="1"/>
      <p:bldP spid="33" grpId="2" animBg="1"/>
      <p:bldP spid="34" grpId="0" animBg="1"/>
      <p:bldP spid="34" grpId="1" animBg="1"/>
      <p:bldP spid="34" grpId="2" animBg="1"/>
      <p:bldP spid="35" grpId="0" animBg="1"/>
      <p:bldP spid="35" grpId="1" animBg="1"/>
      <p:bldP spid="35" grpId="2" animBg="1"/>
      <p:bldP spid="57"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圆角矩形 2"/>
          <p:cNvSpPr/>
          <p:nvPr/>
        </p:nvSpPr>
        <p:spPr bwMode="auto">
          <a:xfrm>
            <a:off x="2400583" y="113159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6" name="圆角矩形 5"/>
          <p:cNvSpPr/>
          <p:nvPr/>
        </p:nvSpPr>
        <p:spPr bwMode="auto">
          <a:xfrm>
            <a:off x="2435150" y="19817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443843" y="2823920"/>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417873" y="3665798"/>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02729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0"/>
          <p:cNvGrpSpPr/>
          <p:nvPr/>
        </p:nvGrpSpPr>
        <p:grpSpPr>
          <a:xfrm>
            <a:off x="3625743" y="3085972"/>
            <a:ext cx="2043318" cy="1277660"/>
            <a:chOff x="2823691" y="3005532"/>
            <a:chExt cx="3116263" cy="1948051"/>
          </a:xfrm>
          <a:solidFill>
            <a:srgbClr val="0070C0"/>
          </a:solidFill>
        </p:grpSpPr>
        <p:sp>
          <p:nvSpPr>
            <p:cNvPr id="4"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pFill/>
            <a:ln>
              <a:noFill/>
            </a:ln>
            <a:effectLst>
              <a:outerShdw blurRad="279400" dist="101600" dir="8460000" algn="ctr">
                <a:srgbClr val="000000">
                  <a:alpha val="68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5" name="Text Box 13"/>
            <p:cNvSpPr txBox="1">
              <a:spLocks noChangeArrowheads="1"/>
            </p:cNvSpPr>
            <p:nvPr/>
          </p:nvSpPr>
          <p:spPr bwMode="auto">
            <a:xfrm>
              <a:off x="3142428" y="3872712"/>
              <a:ext cx="2552351" cy="6046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chemeClr val="bg1"/>
                  </a:solidFill>
                  <a:latin typeface="微软雅黑" pitchFamily="34" charset="-122"/>
                </a:rPr>
                <a:t>添加标题文字</a:t>
              </a:r>
              <a:endParaRPr kumimoji="1" lang="zh-CN" altLang="en-US" kern="0" dirty="0">
                <a:solidFill>
                  <a:schemeClr val="bg1"/>
                </a:solidFill>
                <a:latin typeface="微软雅黑" pitchFamily="34" charset="-122"/>
              </a:endParaRPr>
            </a:p>
          </p:txBody>
        </p:sp>
      </p:grpSp>
      <p:grpSp>
        <p:nvGrpSpPr>
          <p:cNvPr id="6" name="组合 5"/>
          <p:cNvGrpSpPr/>
          <p:nvPr/>
        </p:nvGrpSpPr>
        <p:grpSpPr>
          <a:xfrm>
            <a:off x="5659590" y="2707447"/>
            <a:ext cx="1306494" cy="1025371"/>
            <a:chOff x="7811526" y="4182183"/>
            <a:chExt cx="1742445" cy="1367161"/>
          </a:xfrm>
          <a:solidFill>
            <a:srgbClr val="0070C0"/>
          </a:solidFill>
        </p:grpSpPr>
        <p:sp>
          <p:nvSpPr>
            <p:cNvPr id="7"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8"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9" name="TextBox 8"/>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0" name="组合 9"/>
          <p:cNvGrpSpPr/>
          <p:nvPr/>
        </p:nvGrpSpPr>
        <p:grpSpPr>
          <a:xfrm>
            <a:off x="5141793" y="1838607"/>
            <a:ext cx="1100048" cy="1307306"/>
            <a:chOff x="7120950" y="3023731"/>
            <a:chExt cx="1467112" cy="1743074"/>
          </a:xfrm>
          <a:solidFill>
            <a:srgbClr val="0070C0"/>
          </a:solidFill>
        </p:grpSpPr>
        <p:sp>
          <p:nvSpPr>
            <p:cNvPr id="11"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2"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3" name="TextBox 12"/>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4" name="组合 13"/>
          <p:cNvGrpSpPr/>
          <p:nvPr/>
        </p:nvGrpSpPr>
        <p:grpSpPr>
          <a:xfrm>
            <a:off x="4105875" y="1485006"/>
            <a:ext cx="1055099" cy="1399859"/>
            <a:chOff x="5739366" y="2552263"/>
            <a:chExt cx="1407165" cy="1866478"/>
          </a:xfrm>
          <a:solidFill>
            <a:srgbClr val="0070C0"/>
          </a:solidFill>
        </p:grpSpPr>
        <p:sp>
          <p:nvSpPr>
            <p:cNvPr id="15"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6"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7" name="TextBox 16"/>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8" name="组合 17"/>
          <p:cNvGrpSpPr/>
          <p:nvPr/>
        </p:nvGrpSpPr>
        <p:grpSpPr>
          <a:xfrm>
            <a:off x="3025009" y="1838607"/>
            <a:ext cx="1100048" cy="1307306"/>
            <a:chOff x="4297836" y="3023731"/>
            <a:chExt cx="1467112" cy="1743074"/>
          </a:xfrm>
          <a:solidFill>
            <a:srgbClr val="0070C0"/>
          </a:solidFill>
        </p:grpSpPr>
        <p:sp>
          <p:nvSpPr>
            <p:cNvPr id="19"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0" name="组合 19"/>
            <p:cNvGrpSpPr/>
            <p:nvPr/>
          </p:nvGrpSpPr>
          <p:grpSpPr>
            <a:xfrm>
              <a:off x="4297836" y="3023731"/>
              <a:ext cx="1407165" cy="1367161"/>
              <a:chOff x="4297836" y="3023731"/>
              <a:chExt cx="1407165" cy="1367161"/>
            </a:xfrm>
            <a:grpFill/>
          </p:grpSpPr>
          <p:sp>
            <p:nvSpPr>
              <p:cNvPr id="21"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2" name="TextBox 21"/>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3" name="组合 22"/>
          <p:cNvGrpSpPr/>
          <p:nvPr/>
        </p:nvGrpSpPr>
        <p:grpSpPr>
          <a:xfrm>
            <a:off x="2301137" y="2707447"/>
            <a:ext cx="1306121" cy="1025371"/>
            <a:chOff x="3332423" y="4182183"/>
            <a:chExt cx="1741948" cy="1367161"/>
          </a:xfrm>
          <a:solidFill>
            <a:srgbClr val="0070C0"/>
          </a:solidFill>
        </p:grpSpPr>
        <p:sp>
          <p:nvSpPr>
            <p:cNvPr id="24"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5" name="组合 24"/>
            <p:cNvGrpSpPr/>
            <p:nvPr/>
          </p:nvGrpSpPr>
          <p:grpSpPr>
            <a:xfrm>
              <a:off x="3332423" y="4182183"/>
              <a:ext cx="1407165" cy="1367161"/>
              <a:chOff x="3332423" y="4182183"/>
              <a:chExt cx="1407165" cy="1367161"/>
            </a:xfrm>
            <a:grpFill/>
          </p:grpSpPr>
          <p:sp>
            <p:nvSpPr>
              <p:cNvPr id="26"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7" name="TextBox 26"/>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28" name="Text Box 44"/>
          <p:cNvSpPr txBox="1">
            <a:spLocks noChangeArrowheads="1"/>
          </p:cNvSpPr>
          <p:nvPr/>
        </p:nvSpPr>
        <p:spPr bwMode="auto">
          <a:xfrm>
            <a:off x="1351287" y="69954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27959765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工作完成情况</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25437760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grpSp>
        <p:nvGrpSpPr>
          <p:cNvPr id="3" name="组合 2"/>
          <p:cNvGrpSpPr/>
          <p:nvPr/>
        </p:nvGrpSpPr>
        <p:grpSpPr>
          <a:xfrm>
            <a:off x="3693133" y="3525014"/>
            <a:ext cx="4309225" cy="662789"/>
            <a:chOff x="3585720" y="5137719"/>
            <a:chExt cx="6985673" cy="1079499"/>
          </a:xfrm>
          <a:solidFill>
            <a:schemeClr val="bg1"/>
          </a:solidFill>
        </p:grpSpPr>
        <p:grpSp>
          <p:nvGrpSpPr>
            <p:cNvPr id="4" name="Group 8"/>
            <p:cNvGrpSpPr>
              <a:grpSpLocks/>
            </p:cNvGrpSpPr>
            <p:nvPr/>
          </p:nvGrpSpPr>
          <p:grpSpPr bwMode="auto">
            <a:xfrm>
              <a:off x="3585720" y="5525746"/>
              <a:ext cx="532885" cy="139071"/>
              <a:chOff x="0" y="0"/>
              <a:chExt cx="438150" cy="114300"/>
            </a:xfrm>
            <a:grpFill/>
          </p:grpSpPr>
          <p:sp>
            <p:nvSpPr>
              <p:cNvPr id="31"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2"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5" name="Group 11"/>
            <p:cNvGrpSpPr>
              <a:grpSpLocks/>
            </p:cNvGrpSpPr>
            <p:nvPr/>
          </p:nvGrpSpPr>
          <p:grpSpPr bwMode="auto">
            <a:xfrm>
              <a:off x="5010608" y="5478111"/>
              <a:ext cx="532885" cy="139071"/>
              <a:chOff x="0" y="0"/>
              <a:chExt cx="438150" cy="114300"/>
            </a:xfrm>
            <a:grpFill/>
          </p:grpSpPr>
          <p:sp>
            <p:nvSpPr>
              <p:cNvPr id="29"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0"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6" name="Group 14"/>
            <p:cNvGrpSpPr>
              <a:grpSpLocks/>
            </p:cNvGrpSpPr>
            <p:nvPr/>
          </p:nvGrpSpPr>
          <p:grpSpPr bwMode="auto">
            <a:xfrm>
              <a:off x="5867856" y="5792301"/>
              <a:ext cx="621704" cy="162251"/>
              <a:chOff x="0" y="0"/>
              <a:chExt cx="438150" cy="114300"/>
            </a:xfrm>
            <a:grpFill/>
          </p:grpSpPr>
          <p:sp>
            <p:nvSpPr>
              <p:cNvPr id="27"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8"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7" name="Group 17"/>
            <p:cNvGrpSpPr>
              <a:grpSpLocks/>
            </p:cNvGrpSpPr>
            <p:nvPr/>
          </p:nvGrpSpPr>
          <p:grpSpPr bwMode="auto">
            <a:xfrm>
              <a:off x="6993624" y="5565671"/>
              <a:ext cx="532885" cy="139071"/>
              <a:chOff x="0" y="0"/>
              <a:chExt cx="438150" cy="114300"/>
            </a:xfrm>
            <a:grpFill/>
          </p:grpSpPr>
          <p:sp>
            <p:nvSpPr>
              <p:cNvPr id="25"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6"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 name="Group 20"/>
            <p:cNvGrpSpPr>
              <a:grpSpLocks/>
            </p:cNvGrpSpPr>
            <p:nvPr/>
          </p:nvGrpSpPr>
          <p:grpSpPr bwMode="auto">
            <a:xfrm>
              <a:off x="7972156" y="6007329"/>
              <a:ext cx="804241" cy="209889"/>
              <a:chOff x="0" y="0"/>
              <a:chExt cx="438150" cy="114300"/>
            </a:xfrm>
            <a:grpFill/>
          </p:grpSpPr>
          <p:sp>
            <p:nvSpPr>
              <p:cNvPr id="23"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4"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9" name="Group 23"/>
            <p:cNvGrpSpPr>
              <a:grpSpLocks/>
            </p:cNvGrpSpPr>
            <p:nvPr/>
          </p:nvGrpSpPr>
          <p:grpSpPr bwMode="auto">
            <a:xfrm>
              <a:off x="9024869" y="5137719"/>
              <a:ext cx="532885" cy="139071"/>
              <a:chOff x="0" y="0"/>
              <a:chExt cx="438150" cy="114300"/>
            </a:xfrm>
            <a:grpFill/>
          </p:grpSpPr>
          <p:sp>
            <p:nvSpPr>
              <p:cNvPr id="21"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2"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10" name="Group 26"/>
            <p:cNvGrpSpPr>
              <a:grpSpLocks/>
            </p:cNvGrpSpPr>
            <p:nvPr/>
          </p:nvGrpSpPr>
          <p:grpSpPr bwMode="auto">
            <a:xfrm>
              <a:off x="10038508" y="5402990"/>
              <a:ext cx="532885" cy="139071"/>
              <a:chOff x="0" y="0"/>
              <a:chExt cx="438150" cy="114300"/>
            </a:xfrm>
            <a:grpFill/>
          </p:grpSpPr>
          <p:sp>
            <p:nvSpPr>
              <p:cNvPr id="19"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0"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11" name="直接连接符 15"/>
            <p:cNvCxnSpPr>
              <a:cxnSpLocks noChangeShapeType="1"/>
              <a:stCxn id="31" idx="6"/>
              <a:endCxn id="29"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12" name="直接连接符 19"/>
            <p:cNvCxnSpPr>
              <a:cxnSpLocks noChangeShapeType="1"/>
              <a:stCxn id="29" idx="5"/>
              <a:endCxn id="27"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13"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4"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5" name="直接连接符 29"/>
            <p:cNvCxnSpPr>
              <a:cxnSpLocks noChangeShapeType="1"/>
              <a:stCxn id="23" idx="7"/>
              <a:endCxn id="19"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6" name="直接连接符 32"/>
            <p:cNvCxnSpPr>
              <a:cxnSpLocks noChangeShapeType="1"/>
              <a:stCxn id="19" idx="1"/>
              <a:endCxn id="21"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17" name="直接连接符 34"/>
            <p:cNvCxnSpPr>
              <a:cxnSpLocks noChangeShapeType="1"/>
              <a:stCxn id="25" idx="6"/>
              <a:endCxn id="19"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18"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33" name="组合 32"/>
          <p:cNvGrpSpPr/>
          <p:nvPr/>
        </p:nvGrpSpPr>
        <p:grpSpPr>
          <a:xfrm>
            <a:off x="4376654" y="2558832"/>
            <a:ext cx="717062" cy="1205711"/>
            <a:chOff x="4693779" y="3564074"/>
            <a:chExt cx="1162426" cy="1963768"/>
          </a:xfrm>
        </p:grpSpPr>
        <p:sp>
          <p:nvSpPr>
            <p:cNvPr id="34"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5" name="椭圆 90"/>
            <p:cNvSpPr>
              <a:spLocks noChangeArrowheads="1"/>
            </p:cNvSpPr>
            <p:nvPr/>
          </p:nvSpPr>
          <p:spPr bwMode="auto">
            <a:xfrm>
              <a:off x="4693779" y="3564074"/>
              <a:ext cx="1162426" cy="116208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36"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37" name="组合 36"/>
          <p:cNvGrpSpPr/>
          <p:nvPr/>
        </p:nvGrpSpPr>
        <p:grpSpPr>
          <a:xfrm>
            <a:off x="3509511" y="2321720"/>
            <a:ext cx="698003" cy="1515141"/>
            <a:chOff x="3288054" y="3177886"/>
            <a:chExt cx="1131530" cy="2467743"/>
          </a:xfrm>
        </p:grpSpPr>
        <p:sp>
          <p:nvSpPr>
            <p:cNvPr id="38"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9"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40"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1" name="组合 40"/>
          <p:cNvGrpSpPr/>
          <p:nvPr/>
        </p:nvGrpSpPr>
        <p:grpSpPr>
          <a:xfrm>
            <a:off x="5595183" y="2215020"/>
            <a:ext cx="717062" cy="1595758"/>
            <a:chOff x="6669132" y="3004102"/>
            <a:chExt cx="1162426" cy="2599047"/>
          </a:xfrm>
        </p:grpSpPr>
        <p:sp>
          <p:nvSpPr>
            <p:cNvPr id="42"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3" name="椭圆 91"/>
            <p:cNvSpPr>
              <a:spLocks noChangeArrowheads="1"/>
            </p:cNvSpPr>
            <p:nvPr/>
          </p:nvSpPr>
          <p:spPr bwMode="auto">
            <a:xfrm>
              <a:off x="6669132" y="3004102"/>
              <a:ext cx="1162426" cy="1162832"/>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4"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5" name="组合 44"/>
          <p:cNvGrpSpPr/>
          <p:nvPr/>
        </p:nvGrpSpPr>
        <p:grpSpPr>
          <a:xfrm>
            <a:off x="7466451" y="1711159"/>
            <a:ext cx="717062" cy="2015445"/>
            <a:chOff x="9702639" y="2183452"/>
            <a:chExt cx="1162426" cy="3282600"/>
          </a:xfrm>
        </p:grpSpPr>
        <p:sp>
          <p:nvSpPr>
            <p:cNvPr id="46"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7" name="椭圆 94"/>
            <p:cNvSpPr>
              <a:spLocks noChangeArrowheads="1"/>
            </p:cNvSpPr>
            <p:nvPr/>
          </p:nvSpPr>
          <p:spPr bwMode="auto">
            <a:xfrm>
              <a:off x="9702639" y="2183452"/>
              <a:ext cx="1162426" cy="1162409"/>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8"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9" name="组合 48"/>
          <p:cNvGrpSpPr/>
          <p:nvPr/>
        </p:nvGrpSpPr>
        <p:grpSpPr>
          <a:xfrm>
            <a:off x="6218145" y="1194257"/>
            <a:ext cx="830219" cy="2929508"/>
            <a:chOff x="7679013" y="1341562"/>
            <a:chExt cx="1345866" cy="4771355"/>
          </a:xfrm>
        </p:grpSpPr>
        <p:sp>
          <p:nvSpPr>
            <p:cNvPr id="50"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1" name="椭圆 13"/>
            <p:cNvSpPr>
              <a:spLocks noChangeArrowheads="1"/>
            </p:cNvSpPr>
            <p:nvPr/>
          </p:nvSpPr>
          <p:spPr bwMode="auto">
            <a:xfrm>
              <a:off x="7679013" y="1341562"/>
              <a:ext cx="1345866" cy="134617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2"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chemeClr val="bg1"/>
                </a:solidFill>
                <a:latin typeface="Calibri" pitchFamily="34" charset="0"/>
                <a:ea typeface="微软雅黑" pitchFamily="34" charset="-122"/>
                <a:sym typeface="Calibri" pitchFamily="34" charset="0"/>
              </a:rPr>
              <a:t>完成的</a:t>
            </a:r>
            <a:endParaRPr lang="en-US" altLang="zh-CN" sz="1200" b="1" dirty="0">
              <a:solidFill>
                <a:schemeClr val="bg1"/>
              </a:solidFill>
              <a:latin typeface="Calibri" pitchFamily="34" charset="0"/>
              <a:ea typeface="微软雅黑" pitchFamily="34" charset="-122"/>
              <a:sym typeface="Calibri" pitchFamily="34" charset="0"/>
            </a:endParaRPr>
          </a:p>
          <a:p>
            <a:pPr algn="ctr"/>
            <a:r>
              <a:rPr lang="zh-CN" altLang="en-US" sz="1200" b="1" dirty="0">
                <a:solidFill>
                  <a:schemeClr val="bg1"/>
                </a:solidFill>
                <a:latin typeface="Calibri" pitchFamily="34" charset="0"/>
                <a:ea typeface="微软雅黑" pitchFamily="34" charset="-122"/>
                <a:sym typeface="Calibri" pitchFamily="34" charset="0"/>
              </a:rPr>
              <a:t>项目名称</a:t>
            </a:r>
          </a:p>
        </p:txBody>
      </p:sp>
      <p:grpSp>
        <p:nvGrpSpPr>
          <p:cNvPr id="53" name="组合 52"/>
          <p:cNvGrpSpPr/>
          <p:nvPr/>
        </p:nvGrpSpPr>
        <p:grpSpPr>
          <a:xfrm>
            <a:off x="4942442" y="1702861"/>
            <a:ext cx="717062" cy="2262040"/>
            <a:chOff x="5610976" y="2169935"/>
            <a:chExt cx="1162426" cy="3684235"/>
          </a:xfrm>
        </p:grpSpPr>
        <p:sp>
          <p:nvSpPr>
            <p:cNvPr id="54"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3"/>
            <p:cNvSpPr>
              <a:spLocks noChangeArrowheads="1"/>
            </p:cNvSpPr>
            <p:nvPr/>
          </p:nvSpPr>
          <p:spPr bwMode="auto">
            <a:xfrm>
              <a:off x="5610976" y="2169935"/>
              <a:ext cx="1162426" cy="1162310"/>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6"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57" name="组合 56"/>
          <p:cNvGrpSpPr/>
          <p:nvPr/>
        </p:nvGrpSpPr>
        <p:grpSpPr>
          <a:xfrm>
            <a:off x="6812520" y="2348988"/>
            <a:ext cx="784956" cy="1214010"/>
            <a:chOff x="8642553" y="3222299"/>
            <a:chExt cx="1272489" cy="1977284"/>
          </a:xfrm>
        </p:grpSpPr>
        <p:sp>
          <p:nvSpPr>
            <p:cNvPr id="58"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solidFill>
                  <a:schemeClr val="bg1"/>
                </a:solidFill>
              </a:endParaRPr>
            </a:p>
          </p:txBody>
        </p:sp>
        <p:sp>
          <p:nvSpPr>
            <p:cNvPr id="59" name="椭圆 92"/>
            <p:cNvSpPr>
              <a:spLocks noChangeArrowheads="1"/>
            </p:cNvSpPr>
            <p:nvPr/>
          </p:nvSpPr>
          <p:spPr bwMode="auto">
            <a:xfrm>
              <a:off x="8642553" y="3222299"/>
              <a:ext cx="1272489" cy="1271587"/>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chemeClr val="bg1"/>
                </a:solidFill>
              </a:endParaRPr>
            </a:p>
          </p:txBody>
        </p:sp>
      </p:grpSp>
      <p:sp>
        <p:nvSpPr>
          <p:cNvPr id="60"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sp>
        <p:nvSpPr>
          <p:cNvPr id="61" name="矩形 60"/>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62" name="矩形 61"/>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63" name="TextBox 62"/>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88838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3"/>
                                        </p:tgtEl>
                                        <p:attrNameLst>
                                          <p:attrName>ppt_y</p:attrName>
                                        </p:attrNameLst>
                                      </p:cBhvr>
                                      <p:tavLst>
                                        <p:tav tm="0">
                                          <p:val>
                                            <p:strVal val="#ppt_y"/>
                                          </p:val>
                                        </p:tav>
                                        <p:tav tm="100000">
                                          <p:val>
                                            <p:strVal val="#ppt_y"/>
                                          </p:val>
                                        </p:tav>
                                      </p:tavLst>
                                    </p:anim>
                                    <p:anim calcmode="lin" valueType="num">
                                      <p:cBhvr>
                                        <p:cTn id="1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down)">
                                      <p:cBhvr>
                                        <p:cTn id="82" dur="500"/>
                                        <p:tgtEl>
                                          <p:spTgt spid="49"/>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down)">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500" fill="hold"/>
                                        <p:tgtEl>
                                          <p:spTgt spid="48"/>
                                        </p:tgtEl>
                                        <p:attrNameLst>
                                          <p:attrName>ppt_w</p:attrName>
                                        </p:attrNameLst>
                                      </p:cBhvr>
                                      <p:tavLst>
                                        <p:tav tm="0">
                                          <p:val>
                                            <p:fltVal val="0"/>
                                          </p:val>
                                        </p:tav>
                                        <p:tav tm="100000">
                                          <p:val>
                                            <p:strVal val="#ppt_w"/>
                                          </p:val>
                                        </p:tav>
                                      </p:tavLst>
                                    </p:anim>
                                    <p:anim calcmode="lin" valueType="num">
                                      <p:cBhvr>
                                        <p:cTn id="112" dur="500" fill="hold"/>
                                        <p:tgtEl>
                                          <p:spTgt spid="48"/>
                                        </p:tgtEl>
                                        <p:attrNameLst>
                                          <p:attrName>ppt_h</p:attrName>
                                        </p:attrNameLst>
                                      </p:cBhvr>
                                      <p:tavLst>
                                        <p:tav tm="0">
                                          <p:val>
                                            <p:fltVal val="0"/>
                                          </p:val>
                                        </p:tav>
                                        <p:tav tm="100000">
                                          <p:val>
                                            <p:strVal val="#ppt_h"/>
                                          </p:val>
                                        </p:tav>
                                      </p:tavLst>
                                    </p:anim>
                                    <p:animEffect transition="in" filter="fade">
                                      <p:cBhvr>
                                        <p:cTn id="1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52" grpId="0"/>
      <p:bldP spid="56" grpId="0"/>
      <p:bldP spid="60" grpId="0"/>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圆角矩形 2"/>
          <p:cNvSpPr/>
          <p:nvPr/>
        </p:nvSpPr>
        <p:spPr>
          <a:xfrm>
            <a:off x="1180204" y="7299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1694356" y="2644000"/>
            <a:ext cx="908432" cy="1379288"/>
            <a:chOff x="1639295" y="2973600"/>
            <a:chExt cx="908432" cy="1379288"/>
          </a:xfrm>
        </p:grpSpPr>
        <p:sp>
          <p:nvSpPr>
            <p:cNvPr id="5" name="圆角矩形 4"/>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7" name="组合 6"/>
          <p:cNvGrpSpPr/>
          <p:nvPr/>
        </p:nvGrpSpPr>
        <p:grpSpPr>
          <a:xfrm>
            <a:off x="2685166" y="31366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9"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700"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0" name="组合 9"/>
          <p:cNvGrpSpPr/>
          <p:nvPr/>
        </p:nvGrpSpPr>
        <p:grpSpPr>
          <a:xfrm>
            <a:off x="3683365" y="2644000"/>
            <a:ext cx="908432" cy="1379288"/>
            <a:chOff x="3628304" y="2973600"/>
            <a:chExt cx="908432" cy="1379288"/>
          </a:xfrm>
        </p:grpSpPr>
        <p:sp>
          <p:nvSpPr>
            <p:cNvPr id="11" name="圆角矩形 10"/>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2"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3" name="组合 12"/>
          <p:cNvGrpSpPr/>
          <p:nvPr/>
        </p:nvGrpSpPr>
        <p:grpSpPr>
          <a:xfrm>
            <a:off x="4636226" y="2644000"/>
            <a:ext cx="908432" cy="1379288"/>
            <a:chOff x="4581165" y="2973600"/>
            <a:chExt cx="908432" cy="1379288"/>
          </a:xfrm>
        </p:grpSpPr>
        <p:sp>
          <p:nvSpPr>
            <p:cNvPr id="14" name="圆角矩形 13"/>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5"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6" name="组合 15"/>
          <p:cNvGrpSpPr/>
          <p:nvPr/>
        </p:nvGrpSpPr>
        <p:grpSpPr>
          <a:xfrm>
            <a:off x="5589087" y="2644000"/>
            <a:ext cx="908432" cy="1379288"/>
            <a:chOff x="5534026" y="2973600"/>
            <a:chExt cx="908432" cy="1379288"/>
          </a:xfrm>
        </p:grpSpPr>
        <p:sp>
          <p:nvSpPr>
            <p:cNvPr id="17" name="圆角矩形 16"/>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9" name="组合 18"/>
          <p:cNvGrpSpPr/>
          <p:nvPr/>
        </p:nvGrpSpPr>
        <p:grpSpPr>
          <a:xfrm>
            <a:off x="6516951" y="2644000"/>
            <a:ext cx="908432" cy="1379288"/>
            <a:chOff x="6461890" y="2973600"/>
            <a:chExt cx="908432" cy="1379288"/>
          </a:xfrm>
        </p:grpSpPr>
        <p:sp>
          <p:nvSpPr>
            <p:cNvPr id="20" name="圆角矩形 19"/>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22" name="圆角矩形 21"/>
          <p:cNvSpPr/>
          <p:nvPr/>
        </p:nvSpPr>
        <p:spPr>
          <a:xfrm>
            <a:off x="1389842" y="9396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TextBox 28"/>
          <p:cNvSpPr txBox="1"/>
          <p:nvPr/>
        </p:nvSpPr>
        <p:spPr>
          <a:xfrm>
            <a:off x="2040000" y="1482636"/>
            <a:ext cx="124909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24" name="TextBox 29"/>
          <p:cNvSpPr txBox="1"/>
          <p:nvPr/>
        </p:nvSpPr>
        <p:spPr>
          <a:xfrm>
            <a:off x="3476329" y="14287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4761854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椭圆 3"/>
          <p:cNvSpPr>
            <a:spLocks noChangeArrowheads="1"/>
          </p:cNvSpPr>
          <p:nvPr/>
        </p:nvSpPr>
        <p:spPr bwMode="auto">
          <a:xfrm>
            <a:off x="1233556" y="987574"/>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 name="Oval 14"/>
          <p:cNvSpPr>
            <a:spLocks noChangeArrowheads="1"/>
          </p:cNvSpPr>
          <p:nvPr/>
        </p:nvSpPr>
        <p:spPr bwMode="auto">
          <a:xfrm>
            <a:off x="1820228" y="2645731"/>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5" name="Oval 19"/>
          <p:cNvSpPr>
            <a:spLocks noChangeArrowheads="1"/>
          </p:cNvSpPr>
          <p:nvPr/>
        </p:nvSpPr>
        <p:spPr bwMode="auto">
          <a:xfrm>
            <a:off x="3075684" y="2438610"/>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6" name="Oval 24"/>
          <p:cNvSpPr>
            <a:spLocks noChangeArrowheads="1"/>
          </p:cNvSpPr>
          <p:nvPr/>
        </p:nvSpPr>
        <p:spPr bwMode="auto">
          <a:xfrm>
            <a:off x="2235540" y="1480379"/>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TextBox 10"/>
          <p:cNvSpPr txBox="1">
            <a:spLocks noChangeArrowheads="1"/>
          </p:cNvSpPr>
          <p:nvPr/>
        </p:nvSpPr>
        <p:spPr bwMode="auto">
          <a:xfrm>
            <a:off x="4788024" y="101376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8" name="TextBox 11"/>
          <p:cNvSpPr txBox="1">
            <a:spLocks noChangeArrowheads="1"/>
          </p:cNvSpPr>
          <p:nvPr/>
        </p:nvSpPr>
        <p:spPr bwMode="auto">
          <a:xfrm>
            <a:off x="4788025" y="128873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9" name="TextBox 12"/>
          <p:cNvSpPr txBox="1">
            <a:spLocks noChangeArrowheads="1"/>
          </p:cNvSpPr>
          <p:nvPr/>
        </p:nvSpPr>
        <p:spPr bwMode="auto">
          <a:xfrm>
            <a:off x="2418801" y="1735113"/>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78499" y="2932604"/>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77984" y="2676679"/>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88024" y="2189826"/>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3" name="TextBox 12"/>
          <p:cNvSpPr txBox="1">
            <a:spLocks noChangeArrowheads="1"/>
          </p:cNvSpPr>
          <p:nvPr/>
        </p:nvSpPr>
        <p:spPr bwMode="auto">
          <a:xfrm>
            <a:off x="4788025" y="2464797"/>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88024" y="3356369"/>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5" name="TextBox 14"/>
          <p:cNvSpPr txBox="1">
            <a:spLocks noChangeArrowheads="1"/>
          </p:cNvSpPr>
          <p:nvPr/>
        </p:nvSpPr>
        <p:spPr bwMode="auto">
          <a:xfrm>
            <a:off x="4788025" y="3631340"/>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2352932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2"/>
          <p:cNvCxnSpPr/>
          <p:nvPr/>
        </p:nvCxnSpPr>
        <p:spPr>
          <a:xfrm flipV="1">
            <a:off x="6492906" y="4324008"/>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椭圆 4"/>
          <p:cNvSpPr/>
          <p:nvPr/>
        </p:nvSpPr>
        <p:spPr>
          <a:xfrm rot="197558">
            <a:off x="4462428" y="643640"/>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5" name="TextBox 75"/>
          <p:cNvSpPr txBox="1"/>
          <p:nvPr/>
        </p:nvSpPr>
        <p:spPr>
          <a:xfrm>
            <a:off x="1832217" y="48351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6" name="直接连接符 5"/>
          <p:cNvCxnSpPr/>
          <p:nvPr/>
        </p:nvCxnSpPr>
        <p:spPr>
          <a:xfrm flipH="1">
            <a:off x="1831578" y="1322622"/>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4785" y="2408050"/>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1578" y="3544629"/>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59832" y="4502582"/>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552253" y="1415064"/>
            <a:ext cx="1555950" cy="1517753"/>
            <a:chOff x="2821080" y="1860029"/>
            <a:chExt cx="3903324" cy="3807502"/>
          </a:xfrm>
        </p:grpSpPr>
        <p:sp>
          <p:nvSpPr>
            <p:cNvPr id="13" name="椭圆 12"/>
            <p:cNvSpPr/>
            <p:nvPr/>
          </p:nvSpPr>
          <p:spPr>
            <a:xfrm>
              <a:off x="2848131" y="1860029"/>
              <a:ext cx="3807501" cy="38075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5" name="组合 14"/>
          <p:cNvGrpSpPr/>
          <p:nvPr/>
        </p:nvGrpSpPr>
        <p:grpSpPr>
          <a:xfrm>
            <a:off x="5281871" y="694665"/>
            <a:ext cx="642934" cy="642934"/>
            <a:chOff x="6962369" y="1155522"/>
            <a:chExt cx="928603" cy="928603"/>
          </a:xfrm>
        </p:grpSpPr>
        <p:sp>
          <p:nvSpPr>
            <p:cNvPr id="18" name="椭圆 17"/>
            <p:cNvSpPr/>
            <p:nvPr/>
          </p:nvSpPr>
          <p:spPr>
            <a:xfrm>
              <a:off x="6962369" y="1155522"/>
              <a:ext cx="928603" cy="928603"/>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0" name="组合 19"/>
          <p:cNvGrpSpPr/>
          <p:nvPr/>
        </p:nvGrpSpPr>
        <p:grpSpPr>
          <a:xfrm>
            <a:off x="4593030" y="1765116"/>
            <a:ext cx="642933" cy="642933"/>
            <a:chOff x="6962369" y="1155522"/>
            <a:chExt cx="928602" cy="928602"/>
          </a:xfrm>
        </p:grpSpPr>
        <p:sp>
          <p:nvSpPr>
            <p:cNvPr id="23" name="椭圆 2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5" name="组合 24"/>
          <p:cNvGrpSpPr/>
          <p:nvPr/>
        </p:nvGrpSpPr>
        <p:grpSpPr>
          <a:xfrm>
            <a:off x="4990660" y="3111302"/>
            <a:ext cx="642933" cy="642933"/>
            <a:chOff x="6962369" y="1155522"/>
            <a:chExt cx="928602" cy="928602"/>
          </a:xfrm>
        </p:grpSpPr>
        <p:sp>
          <p:nvSpPr>
            <p:cNvPr id="28" name="椭圆 27"/>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0" name="组合 29"/>
          <p:cNvGrpSpPr/>
          <p:nvPr/>
        </p:nvGrpSpPr>
        <p:grpSpPr>
          <a:xfrm>
            <a:off x="6374208" y="3681075"/>
            <a:ext cx="642933" cy="642933"/>
            <a:chOff x="6962369" y="1155522"/>
            <a:chExt cx="928602" cy="928602"/>
          </a:xfrm>
        </p:grpSpPr>
        <p:sp>
          <p:nvSpPr>
            <p:cNvPr id="33" name="椭圆 3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5" name="TextBox 75"/>
          <p:cNvSpPr txBox="1"/>
          <p:nvPr/>
        </p:nvSpPr>
        <p:spPr>
          <a:xfrm>
            <a:off x="1187624" y="1554852"/>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6" name="TextBox 75"/>
          <p:cNvSpPr txBox="1"/>
          <p:nvPr/>
        </p:nvSpPr>
        <p:spPr>
          <a:xfrm>
            <a:off x="1761331" y="270698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7" name="TextBox 75"/>
          <p:cNvSpPr txBox="1"/>
          <p:nvPr/>
        </p:nvSpPr>
        <p:spPr>
          <a:xfrm>
            <a:off x="3059832" y="3648503"/>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67404453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2"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right)">
                                      <p:cBhvr>
                                        <p:cTn id="48" dur="500"/>
                                        <p:tgtEl>
                                          <p:spTgt spid="9"/>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0-#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Line 3"/>
          <p:cNvSpPr>
            <a:spLocks noChangeShapeType="1"/>
          </p:cNvSpPr>
          <p:nvPr/>
        </p:nvSpPr>
        <p:spPr bwMode="auto">
          <a:xfrm rot="10800000">
            <a:off x="1785193" y="3661910"/>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89956" y="2893560"/>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770906" y="2283960"/>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82018" y="1626735"/>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92666" y="1629910"/>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371356" y="227761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85493" y="2898556"/>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0" name="Rectangle 12"/>
          <p:cNvSpPr>
            <a:spLocks noChangeArrowheads="1"/>
          </p:cNvSpPr>
          <p:nvPr/>
        </p:nvSpPr>
        <p:spPr bwMode="auto">
          <a:xfrm>
            <a:off x="2718643" y="3658735"/>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1" name="Line 13"/>
          <p:cNvSpPr>
            <a:spLocks noChangeShapeType="1"/>
          </p:cNvSpPr>
          <p:nvPr/>
        </p:nvSpPr>
        <p:spPr bwMode="auto">
          <a:xfrm>
            <a:off x="1777256" y="4169910"/>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23081" y="2517323"/>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80431" y="913948"/>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10684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5289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7163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9355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88456" y="3450773"/>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937843" y="2609398"/>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8" name="Group 41"/>
          <p:cNvGrpSpPr>
            <a:grpSpLocks/>
          </p:cNvGrpSpPr>
          <p:nvPr/>
        </p:nvGrpSpPr>
        <p:grpSpPr bwMode="auto">
          <a:xfrm>
            <a:off x="6360368" y="1374323"/>
            <a:ext cx="479425" cy="466725"/>
            <a:chOff x="0" y="0"/>
            <a:chExt cx="302" cy="294"/>
          </a:xfrm>
        </p:grpSpPr>
        <p:grpSp>
          <p:nvGrpSpPr>
            <p:cNvPr id="29" name="Group 43"/>
            <p:cNvGrpSpPr>
              <a:grpSpLocks/>
            </p:cNvGrpSpPr>
            <p:nvPr/>
          </p:nvGrpSpPr>
          <p:grpSpPr bwMode="auto">
            <a:xfrm>
              <a:off x="0" y="0"/>
              <a:ext cx="302" cy="294"/>
              <a:chOff x="0" y="0"/>
              <a:chExt cx="1042" cy="1019"/>
            </a:xfrm>
          </p:grpSpPr>
          <p:pic>
            <p:nvPicPr>
              <p:cNvPr id="31"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3" name="Rectangle 48"/>
          <p:cNvSpPr>
            <a:spLocks noChangeArrowheads="1"/>
          </p:cNvSpPr>
          <p:nvPr/>
        </p:nvSpPr>
        <p:spPr bwMode="auto">
          <a:xfrm>
            <a:off x="2724993" y="366704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4" name="Rectangle 49"/>
          <p:cNvSpPr>
            <a:spLocks noChangeArrowheads="1"/>
          </p:cNvSpPr>
          <p:nvPr/>
        </p:nvSpPr>
        <p:spPr bwMode="auto">
          <a:xfrm>
            <a:off x="4180731" y="289356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5" name="Rectangle 50"/>
          <p:cNvSpPr>
            <a:spLocks noChangeArrowheads="1"/>
          </p:cNvSpPr>
          <p:nvPr/>
        </p:nvSpPr>
        <p:spPr bwMode="auto">
          <a:xfrm>
            <a:off x="5488234" y="2283961"/>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6" name="Rectangle 51"/>
          <p:cNvSpPr>
            <a:spLocks noChangeArrowheads="1"/>
          </p:cNvSpPr>
          <p:nvPr/>
        </p:nvSpPr>
        <p:spPr bwMode="auto">
          <a:xfrm>
            <a:off x="6600604" y="162276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7" name="Text Box 52"/>
          <p:cNvSpPr txBox="1">
            <a:spLocks noChangeArrowheads="1"/>
          </p:cNvSpPr>
          <p:nvPr/>
        </p:nvSpPr>
        <p:spPr bwMode="auto">
          <a:xfrm>
            <a:off x="1269553" y="84355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38" name="Text Box 53"/>
          <p:cNvSpPr txBox="1">
            <a:spLocks noChangeArrowheads="1"/>
          </p:cNvSpPr>
          <p:nvPr/>
        </p:nvSpPr>
        <p:spPr bwMode="auto">
          <a:xfrm>
            <a:off x="2347168"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39" name="Text Box 54"/>
          <p:cNvSpPr txBox="1">
            <a:spLocks noChangeArrowheads="1"/>
          </p:cNvSpPr>
          <p:nvPr/>
        </p:nvSpPr>
        <p:spPr bwMode="auto">
          <a:xfrm>
            <a:off x="3804493"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0" name="Text Box 55"/>
          <p:cNvSpPr txBox="1">
            <a:spLocks noChangeArrowheads="1"/>
          </p:cNvSpPr>
          <p:nvPr/>
        </p:nvSpPr>
        <p:spPr bwMode="auto">
          <a:xfrm>
            <a:off x="4995118" y="418419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1" name="Text Box 56"/>
          <p:cNvSpPr txBox="1">
            <a:spLocks noChangeArrowheads="1"/>
          </p:cNvSpPr>
          <p:nvPr/>
        </p:nvSpPr>
        <p:spPr bwMode="auto">
          <a:xfrm>
            <a:off x="6209556"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42" name="Group 34"/>
          <p:cNvGrpSpPr>
            <a:grpSpLocks/>
          </p:cNvGrpSpPr>
          <p:nvPr/>
        </p:nvGrpSpPr>
        <p:grpSpPr bwMode="auto">
          <a:xfrm>
            <a:off x="5068143" y="1966460"/>
            <a:ext cx="605563" cy="593725"/>
            <a:chOff x="0" y="0"/>
            <a:chExt cx="300" cy="294"/>
          </a:xfrm>
        </p:grpSpPr>
        <p:sp>
          <p:nvSpPr>
            <p:cNvPr id="43"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01358978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18"/>
                                        </p:tgtEl>
                                        <p:attrNameLst>
                                          <p:attrName>ppt_x</p:attrName>
                                          <p:attrName>ppt_y</p:attrName>
                                        </p:attrNameLst>
                                      </p:cBhvr>
                                    </p:animMotion>
                                    <p:animEffect transition="in" filter="fade">
                                      <p:cBhvr>
                                        <p:cTn id="46" dur="250"/>
                                        <p:tgtEl>
                                          <p:spTgt spid="18"/>
                                        </p:tgtEl>
                                      </p:cBhvr>
                                    </p:animEffect>
                                  </p:childTnLst>
                                </p:cTn>
                              </p:par>
                              <p:par>
                                <p:cTn id="47" presetID="52" presetClass="entr" presetSubtype="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Scale>
                                      <p:cBhvr>
                                        <p:cTn id="49"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3"/>
                                        </p:tgtEl>
                                        <p:attrNameLst>
                                          <p:attrName>ppt_x</p:attrName>
                                          <p:attrName>ppt_y</p:attrName>
                                        </p:attrNameLst>
                                      </p:cBhvr>
                                    </p:animMotion>
                                    <p:animEffect transition="in" filter="fade">
                                      <p:cBhvr>
                                        <p:cTn id="51" dur="25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42"/>
                                        </p:tgtEl>
                                        <p:attrNameLst>
                                          <p:attrName>style.visibility</p:attrName>
                                        </p:attrNameLst>
                                      </p:cBhvr>
                                      <p:to>
                                        <p:strVal val="visible"/>
                                      </p:to>
                                    </p:set>
                                    <p:animScale>
                                      <p:cBhvr>
                                        <p:cTn id="54"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42"/>
                                        </p:tgtEl>
                                        <p:attrNameLst>
                                          <p:attrName>ppt_x</p:attrName>
                                          <p:attrName>ppt_y</p:attrName>
                                        </p:attrNameLst>
                                      </p:cBhvr>
                                    </p:animMotion>
                                    <p:animEffect transition="in" filter="fade">
                                      <p:cBhvr>
                                        <p:cTn id="56" dur="250"/>
                                        <p:tgtEl>
                                          <p:spTgt spid="42"/>
                                        </p:tgtEl>
                                      </p:cBhvr>
                                    </p:animEffect>
                                  </p:childTnLst>
                                </p:cTn>
                              </p:par>
                              <p:par>
                                <p:cTn id="57" presetID="52" presetClass="entr" presetSubtype="0" fill="hold" nodeType="withEffect">
                                  <p:stCondLst>
                                    <p:cond delay="7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250" fill="hold"/>
                                        <p:tgtEl>
                                          <p:spTgt spid="37"/>
                                        </p:tgtEl>
                                        <p:attrNameLst>
                                          <p:attrName>ppt_x</p:attrName>
                                        </p:attrNameLst>
                                      </p:cBhvr>
                                      <p:tavLst>
                                        <p:tav tm="0">
                                          <p:val>
                                            <p:strVal val="0-#ppt_w/2"/>
                                          </p:val>
                                        </p:tav>
                                        <p:tav tm="100000">
                                          <p:val>
                                            <p:strVal val="#ppt_x"/>
                                          </p:val>
                                        </p:tav>
                                      </p:tavLst>
                                    </p:anim>
                                    <p:anim calcmode="lin" valueType="num">
                                      <p:cBhvr additive="base">
                                        <p:cTn id="66" dur="25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1+#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1+#ppt_w/2"/>
                                          </p:val>
                                        </p:tav>
                                        <p:tav tm="100000">
                                          <p:val>
                                            <p:strVal val="#ppt_x"/>
                                          </p:val>
                                        </p:tav>
                                      </p:tavLst>
                                    </p:anim>
                                    <p:anim calcmode="lin" valueType="num">
                                      <p:cBhvr additive="base">
                                        <p:cTn id="96" dur="500" fill="hold"/>
                                        <p:tgtEl>
                                          <p:spTgt spid="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1+#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1+#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1+#ppt_w/2"/>
                                          </p:val>
                                        </p:tav>
                                        <p:tav tm="100000">
                                          <p:val>
                                            <p:strVal val="#ppt_x"/>
                                          </p:val>
                                        </p:tav>
                                      </p:tavLst>
                                    </p:anim>
                                    <p:anim calcmode="lin" valueType="num">
                                      <p:cBhvr additive="base">
                                        <p:cTn id="108" dur="5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1+#ppt_w/2"/>
                                          </p:val>
                                        </p:tav>
                                        <p:tav tm="100000">
                                          <p:val>
                                            <p:strVal val="#ppt_x"/>
                                          </p:val>
                                        </p:tav>
                                      </p:tavLst>
                                    </p:anim>
                                    <p:anim calcmode="lin" valueType="num">
                                      <p:cBhvr additive="base">
                                        <p:cTn id="112" dur="500" fill="hold"/>
                                        <p:tgtEl>
                                          <p:spTgt spid="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1+#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animBg="1"/>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4"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6"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7"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8"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9"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0"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1"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2" name="Group 14"/>
          <p:cNvGrpSpPr>
            <a:grpSpLocks/>
          </p:cNvGrpSpPr>
          <p:nvPr/>
        </p:nvGrpSpPr>
        <p:grpSpPr bwMode="auto">
          <a:xfrm>
            <a:off x="5540815" y="2299514"/>
            <a:ext cx="703292" cy="1722435"/>
            <a:chOff x="0" y="0"/>
            <a:chExt cx="919" cy="1497"/>
          </a:xfrm>
        </p:grpSpPr>
        <p:sp>
          <p:nvSpPr>
            <p:cNvPr id="13"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14"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15"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16"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19" name="Group 23"/>
          <p:cNvGrpSpPr>
            <a:grpSpLocks/>
          </p:cNvGrpSpPr>
          <p:nvPr/>
        </p:nvGrpSpPr>
        <p:grpSpPr bwMode="auto">
          <a:xfrm>
            <a:off x="4670921" y="2393551"/>
            <a:ext cx="703292" cy="1458178"/>
            <a:chOff x="0" y="0"/>
            <a:chExt cx="919" cy="1497"/>
          </a:xfrm>
        </p:grpSpPr>
        <p:sp>
          <p:nvSpPr>
            <p:cNvPr id="2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3"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24"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5"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26"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27"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0"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1"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2"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4" name="Group 40"/>
          <p:cNvGrpSpPr>
            <a:grpSpLocks/>
          </p:cNvGrpSpPr>
          <p:nvPr/>
        </p:nvGrpSpPr>
        <p:grpSpPr bwMode="auto">
          <a:xfrm>
            <a:off x="685593" y="2076918"/>
            <a:ext cx="3197808" cy="545099"/>
            <a:chOff x="0" y="0"/>
            <a:chExt cx="4264741" cy="726945"/>
          </a:xfrm>
        </p:grpSpPr>
        <p:sp>
          <p:nvSpPr>
            <p:cNvPr id="35"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36"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9577855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right)">
                                      <p:cBhvr>
                                        <p:cTn id="75" dur="500"/>
                                        <p:tgtEl>
                                          <p:spTgt spid="1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fill="hold"/>
                                        <p:tgtEl>
                                          <p:spTgt spid="34"/>
                                        </p:tgtEl>
                                        <p:attrNameLst>
                                          <p:attrName>ppt_x</p:attrName>
                                        </p:attrNameLst>
                                      </p:cBhvr>
                                      <p:tavLst>
                                        <p:tav tm="0">
                                          <p:val>
                                            <p:strVal val="0-#ppt_w/2"/>
                                          </p:val>
                                        </p:tav>
                                        <p:tav tm="100000">
                                          <p:val>
                                            <p:strVal val="#ppt_x"/>
                                          </p:val>
                                        </p:tav>
                                      </p:tavLst>
                                    </p:anim>
                                    <p:anim calcmode="lin" valueType="num">
                                      <p:cBhvr additive="base">
                                        <p:cTn id="90" dur="500" fill="hold"/>
                                        <p:tgtEl>
                                          <p:spTgt spid="3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9" grpId="0" animBg="1"/>
      <p:bldP spid="10" grpId="0" animBg="1"/>
      <p:bldP spid="11" grpId="0" animBg="1"/>
      <p:bldP spid="16" grpId="0" animBg="1"/>
      <p:bldP spid="17" grpId="0"/>
      <p:bldP spid="18" grpId="0"/>
      <p:bldP spid="23" grpId="0" animBg="1"/>
      <p:bldP spid="24" grpId="0"/>
      <p:bldP spid="25" grpId="0"/>
      <p:bldP spid="26" grpId="0" animBg="1"/>
      <p:bldP spid="27" grpId="0" animBg="1"/>
      <p:bldP spid="29" grpId="0" animBg="1"/>
      <p:bldP spid="30" grpId="0"/>
      <p:bldP spid="31"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17"/>
          <p:cNvCxnSpPr>
            <a:cxnSpLocks noChangeShapeType="1"/>
          </p:cNvCxnSpPr>
          <p:nvPr/>
        </p:nvCxnSpPr>
        <p:spPr bwMode="auto">
          <a:xfrm>
            <a:off x="3449578" y="1640242"/>
            <a:ext cx="1003478"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4" name="直接连接符 18"/>
          <p:cNvCxnSpPr>
            <a:cxnSpLocks noChangeShapeType="1"/>
          </p:cNvCxnSpPr>
          <p:nvPr/>
        </p:nvCxnSpPr>
        <p:spPr bwMode="auto">
          <a:xfrm flipV="1">
            <a:off x="3707051" y="2504661"/>
            <a:ext cx="746005" cy="11393"/>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5" name="直接连接符 19"/>
          <p:cNvCxnSpPr>
            <a:cxnSpLocks noChangeShapeType="1"/>
          </p:cNvCxnSpPr>
          <p:nvPr/>
        </p:nvCxnSpPr>
        <p:spPr bwMode="auto">
          <a:xfrm>
            <a:off x="3075818" y="3306420"/>
            <a:ext cx="1377238" cy="1425"/>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20"/>
          <p:cNvCxnSpPr>
            <a:cxnSpLocks noChangeShapeType="1"/>
          </p:cNvCxnSpPr>
          <p:nvPr/>
        </p:nvCxnSpPr>
        <p:spPr bwMode="auto">
          <a:xfrm>
            <a:off x="2898686" y="4001374"/>
            <a:ext cx="1554370"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 name="矩形 1"/>
          <p:cNvSpPr>
            <a:spLocks/>
          </p:cNvSpPr>
          <p:nvPr/>
        </p:nvSpPr>
        <p:spPr bwMode="auto">
          <a:xfrm flipV="1">
            <a:off x="1777428" y="4177960"/>
            <a:ext cx="703294" cy="508399"/>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8" name="矩形 1"/>
          <p:cNvSpPr>
            <a:spLocks/>
          </p:cNvSpPr>
          <p:nvPr/>
        </p:nvSpPr>
        <p:spPr bwMode="auto">
          <a:xfrm>
            <a:off x="1020035" y="771550"/>
            <a:ext cx="1124701" cy="51551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9" name="流程图: 决策 6"/>
          <p:cNvSpPr>
            <a:spLocks/>
          </p:cNvSpPr>
          <p:nvPr/>
        </p:nvSpPr>
        <p:spPr bwMode="auto">
          <a:xfrm rot="20672970">
            <a:off x="1606587" y="3535699"/>
            <a:ext cx="1577430" cy="344628"/>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0" name="流程图: 决策 6"/>
          <p:cNvSpPr>
            <a:spLocks/>
          </p:cNvSpPr>
          <p:nvPr/>
        </p:nvSpPr>
        <p:spPr bwMode="auto">
          <a:xfrm rot="20926064">
            <a:off x="1320428" y="2826505"/>
            <a:ext cx="2134086" cy="3218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1" name="流程图: 决策 6"/>
          <p:cNvSpPr>
            <a:spLocks/>
          </p:cNvSpPr>
          <p:nvPr/>
        </p:nvSpPr>
        <p:spPr bwMode="auto">
          <a:xfrm rot="20909760">
            <a:off x="768044" y="1902273"/>
            <a:ext cx="2660845" cy="475644"/>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2" name="矩形 4"/>
          <p:cNvSpPr>
            <a:spLocks noChangeArrowheads="1"/>
          </p:cNvSpPr>
          <p:nvPr/>
        </p:nvSpPr>
        <p:spPr bwMode="auto">
          <a:xfrm>
            <a:off x="739570" y="2125855"/>
            <a:ext cx="3247398" cy="767582"/>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3" name="矩形 4"/>
          <p:cNvSpPr>
            <a:spLocks noChangeArrowheads="1"/>
          </p:cNvSpPr>
          <p:nvPr/>
        </p:nvSpPr>
        <p:spPr bwMode="auto">
          <a:xfrm>
            <a:off x="1311886" y="3011636"/>
            <a:ext cx="2089952" cy="592419"/>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400" b="1" dirty="0">
              <a:solidFill>
                <a:srgbClr val="FFFFFF"/>
              </a:solidFill>
              <a:latin typeface="微软雅黑" pitchFamily="34" charset="-122"/>
              <a:ea typeface="微软雅黑" pitchFamily="34" charset="-122"/>
            </a:endParaRPr>
          </a:p>
        </p:txBody>
      </p:sp>
      <p:sp>
        <p:nvSpPr>
          <p:cNvPr id="14" name="矩形 4"/>
          <p:cNvSpPr>
            <a:spLocks noChangeArrowheads="1"/>
          </p:cNvSpPr>
          <p:nvPr/>
        </p:nvSpPr>
        <p:spPr bwMode="auto">
          <a:xfrm>
            <a:off x="1616553" y="3735071"/>
            <a:ext cx="1459265" cy="531183"/>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b="1" dirty="0">
              <a:solidFill>
                <a:schemeClr val="bg1"/>
              </a:solidFill>
              <a:latin typeface="微软雅黑" pitchFamily="34" charset="-122"/>
              <a:ea typeface="微软雅黑" pitchFamily="34" charset="-122"/>
            </a:endParaRPr>
          </a:p>
        </p:txBody>
      </p:sp>
      <p:sp>
        <p:nvSpPr>
          <p:cNvPr id="15" name="矩形 4"/>
          <p:cNvSpPr>
            <a:spLocks noChangeArrowheads="1"/>
          </p:cNvSpPr>
          <p:nvPr/>
        </p:nvSpPr>
        <p:spPr bwMode="auto">
          <a:xfrm>
            <a:off x="1008645" y="1257163"/>
            <a:ext cx="2723486" cy="766158"/>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6" name="TextBox 15"/>
          <p:cNvSpPr txBox="1"/>
          <p:nvPr/>
        </p:nvSpPr>
        <p:spPr>
          <a:xfrm>
            <a:off x="1870185" y="3859045"/>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第一阶段</a:t>
            </a:r>
            <a:endParaRPr lang="zh-CN" altLang="en-US" sz="1600" b="1" dirty="0">
              <a:solidFill>
                <a:schemeClr val="bg1"/>
              </a:solidFill>
              <a:latin typeface="微软雅黑" pitchFamily="34" charset="-122"/>
              <a:ea typeface="微软雅黑" pitchFamily="34" charset="-122"/>
            </a:endParaRPr>
          </a:p>
        </p:txBody>
      </p:sp>
      <p:sp>
        <p:nvSpPr>
          <p:cNvPr id="17" name="TextBox 16"/>
          <p:cNvSpPr txBox="1"/>
          <p:nvPr/>
        </p:nvSpPr>
        <p:spPr>
          <a:xfrm>
            <a:off x="1870186" y="3164091"/>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第二阶段</a:t>
            </a:r>
            <a:endParaRPr lang="zh-CN" altLang="en-US" sz="1600" b="1" dirty="0">
              <a:solidFill>
                <a:schemeClr val="bg1"/>
              </a:solidFill>
              <a:latin typeface="微软雅黑" pitchFamily="34" charset="-122"/>
              <a:ea typeface="微软雅黑" pitchFamily="34" charset="-122"/>
            </a:endParaRPr>
          </a:p>
        </p:txBody>
      </p:sp>
      <p:sp>
        <p:nvSpPr>
          <p:cNvPr id="18" name="TextBox 17"/>
          <p:cNvSpPr txBox="1"/>
          <p:nvPr/>
        </p:nvSpPr>
        <p:spPr>
          <a:xfrm>
            <a:off x="1866604" y="2367317"/>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第三阶段</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1870186" y="1529233"/>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第四阶段</a:t>
            </a:r>
            <a:endParaRPr lang="zh-CN" altLang="en-US" sz="1600" b="1" dirty="0">
              <a:solidFill>
                <a:schemeClr val="bg1"/>
              </a:solidFill>
              <a:latin typeface="微软雅黑" pitchFamily="34" charset="-122"/>
              <a:ea typeface="微软雅黑" pitchFamily="34" charset="-122"/>
            </a:endParaRPr>
          </a:p>
        </p:txBody>
      </p:sp>
      <p:sp>
        <p:nvSpPr>
          <p:cNvPr id="20" name="矩形 21"/>
          <p:cNvSpPr>
            <a:spLocks noChangeArrowheads="1"/>
          </p:cNvSpPr>
          <p:nvPr/>
        </p:nvSpPr>
        <p:spPr bwMode="auto">
          <a:xfrm>
            <a:off x="4625978" y="3714476"/>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1" name="矩形 21"/>
          <p:cNvSpPr>
            <a:spLocks noChangeArrowheads="1"/>
          </p:cNvSpPr>
          <p:nvPr/>
        </p:nvSpPr>
        <p:spPr bwMode="auto">
          <a:xfrm>
            <a:off x="4625978" y="297696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2" name="矩形 21"/>
          <p:cNvSpPr>
            <a:spLocks noChangeArrowheads="1"/>
          </p:cNvSpPr>
          <p:nvPr/>
        </p:nvSpPr>
        <p:spPr bwMode="auto">
          <a:xfrm>
            <a:off x="4625978" y="2140095"/>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3" name="矩形 22"/>
          <p:cNvSpPr>
            <a:spLocks noChangeArrowheads="1"/>
          </p:cNvSpPr>
          <p:nvPr/>
        </p:nvSpPr>
        <p:spPr bwMode="auto">
          <a:xfrm>
            <a:off x="4625978" y="130455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24" name="直接连接符 23"/>
          <p:cNvCxnSpPr/>
          <p:nvPr/>
        </p:nvCxnSpPr>
        <p:spPr>
          <a:xfrm>
            <a:off x="4625978" y="125716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a:off x="4625978" y="2094671"/>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6" name="直接连接符 25"/>
          <p:cNvCxnSpPr/>
          <p:nvPr/>
        </p:nvCxnSpPr>
        <p:spPr>
          <a:xfrm>
            <a:off x="4625978" y="290457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7" name="直接连接符 26"/>
          <p:cNvCxnSpPr/>
          <p:nvPr/>
        </p:nvCxnSpPr>
        <p:spPr>
          <a:xfrm>
            <a:off x="4625978" y="3708012"/>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5829431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5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par>
                                <p:cTn id="75" presetID="22" presetClass="entr" presetSubtype="8"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par>
                                <p:cTn id="78" presetID="22" presetClass="entr" presetSubtype="8"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left)">
                                      <p:cBhvr>
                                        <p:cTn id="80" dur="500"/>
                                        <p:tgtEl>
                                          <p:spTgt spid="4"/>
                                        </p:tgtEl>
                                      </p:cBhvr>
                                    </p:animEffect>
                                  </p:childTnLst>
                                </p:cTn>
                              </p:par>
                              <p:par>
                                <p:cTn id="81" presetID="22" presetClass="entr" presetSubtype="8"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ppt_x"/>
                                          </p:val>
                                        </p:tav>
                                        <p:tav tm="100000">
                                          <p:val>
                                            <p:strVal val="#ppt_x"/>
                                          </p:val>
                                        </p:tav>
                                      </p:tavLst>
                                    </p:anim>
                                    <p:anim calcmode="lin" valueType="num">
                                      <p:cBhvr additive="base">
                                        <p:cTn id="89" dur="500" fill="hold"/>
                                        <p:tgtEl>
                                          <p:spTgt spid="27"/>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ppt_x"/>
                                          </p:val>
                                        </p:tav>
                                        <p:tav tm="100000">
                                          <p:val>
                                            <p:strVal val="#ppt_x"/>
                                          </p:val>
                                        </p:tav>
                                      </p:tavLst>
                                    </p:anim>
                                    <p:anim calcmode="lin" valueType="num">
                                      <p:cBhvr additive="base">
                                        <p:cTn id="93" dur="500" fill="hold"/>
                                        <p:tgtEl>
                                          <p:spTgt spid="2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ppt_x"/>
                                          </p:val>
                                        </p:tav>
                                        <p:tav tm="100000">
                                          <p:val>
                                            <p:strVal val="#ppt_x"/>
                                          </p:val>
                                        </p:tav>
                                      </p:tavLst>
                                    </p:anim>
                                    <p:anim calcmode="lin" valueType="num">
                                      <p:cBhvr additive="base">
                                        <p:cTn id="97" dur="500" fill="hold"/>
                                        <p:tgtEl>
                                          <p:spTgt spid="2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0"/>
                                        </p:tgtEl>
                                        <p:attrNameLst>
                                          <p:attrName>ppt_y</p:attrName>
                                        </p:attrNameLst>
                                      </p:cBhvr>
                                      <p:tavLst>
                                        <p:tav tm="0">
                                          <p:val>
                                            <p:strVal val="#ppt_y"/>
                                          </p:val>
                                        </p:tav>
                                        <p:tav tm="100000">
                                          <p:val>
                                            <p:strVal val="#ppt_y"/>
                                          </p:val>
                                        </p:tav>
                                      </p:tavLst>
                                    </p:anim>
                                    <p:anim calcmode="lin" valueType="num">
                                      <p:cBhvr>
                                        <p:cTn id="10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0"/>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anim calcmode="lin" valueType="num">
                                      <p:cBhvr>
                                        <p:cTn id="1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23"/>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2"/>
                                        </p:tgtEl>
                                        <p:attrNameLst>
                                          <p:attrName>ppt_y</p:attrName>
                                        </p:attrNameLst>
                                      </p:cBhvr>
                                      <p:tavLst>
                                        <p:tav tm="0">
                                          <p:val>
                                            <p:strVal val="#ppt_y"/>
                                          </p:val>
                                        </p:tav>
                                        <p:tav tm="100000">
                                          <p:val>
                                            <p:strVal val="#ppt_y"/>
                                          </p:val>
                                        </p:tav>
                                      </p:tavLst>
                                    </p:anim>
                                    <p:anim calcmode="lin" valueType="num">
                                      <p:cBhvr>
                                        <p:cTn id="1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2"/>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1"/>
                                        </p:tgtEl>
                                        <p:attrNameLst>
                                          <p:attrName>ppt_y</p:attrName>
                                        </p:attrNameLst>
                                      </p:cBhvr>
                                      <p:tavLst>
                                        <p:tav tm="0">
                                          <p:val>
                                            <p:strVal val="#ppt_y"/>
                                          </p:val>
                                        </p:tav>
                                        <p:tav tm="100000">
                                          <p:val>
                                            <p:strVal val="#ppt_y"/>
                                          </p:val>
                                        </p:tav>
                                      </p:tavLst>
                                    </p:anim>
                                    <p:anim calcmode="lin" valueType="num">
                                      <p:cBhvr>
                                        <p:cTn id="1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7414" y="843559"/>
            <a:ext cx="7795910" cy="3672407"/>
            <a:chOff x="687414" y="843559"/>
            <a:chExt cx="7795910" cy="3672407"/>
          </a:xfrm>
        </p:grpSpPr>
        <p:sp>
          <p:nvSpPr>
            <p:cNvPr id="6" name="矩形 5"/>
            <p:cNvSpPr/>
            <p:nvPr/>
          </p:nvSpPr>
          <p:spPr>
            <a:xfrm>
              <a:off x="687414" y="843559"/>
              <a:ext cx="7795910" cy="367240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3"/>
            <p:cNvSpPr>
              <a:spLocks noChangeArrowheads="1"/>
            </p:cNvSpPr>
            <p:nvPr/>
          </p:nvSpPr>
          <p:spPr bwMode="auto">
            <a:xfrm>
              <a:off x="687414" y="843559"/>
              <a:ext cx="7795910" cy="1656183"/>
            </a:xfrm>
            <a:prstGeom prst="rect">
              <a:avLst/>
            </a:prstGeom>
            <a:blipFill dpi="0" rotWithShape="1">
              <a:blip r:embed="rId2"/>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grpSp>
      <p:grpSp>
        <p:nvGrpSpPr>
          <p:cNvPr id="8" name="组合 7"/>
          <p:cNvGrpSpPr/>
          <p:nvPr/>
        </p:nvGrpSpPr>
        <p:grpSpPr>
          <a:xfrm>
            <a:off x="1187624" y="555526"/>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前 言</a:t>
              </a:r>
              <a:endParaRPr lang="zh-CN" altLang="en-US" sz="2800" b="1" dirty="0">
                <a:solidFill>
                  <a:schemeClr val="bg1"/>
                </a:solidFill>
                <a:latin typeface="微软雅黑" pitchFamily="34" charset="-122"/>
                <a:ea typeface="微软雅黑" pitchFamily="34" charset="-122"/>
              </a:endParaRPr>
            </a:p>
          </p:txBody>
        </p:sp>
      </p:grpSp>
      <p:sp>
        <p:nvSpPr>
          <p:cNvPr id="7" name="TextBox 6"/>
          <p:cNvSpPr txBox="1"/>
          <p:nvPr/>
        </p:nvSpPr>
        <p:spPr>
          <a:xfrm>
            <a:off x="840953" y="2787774"/>
            <a:ext cx="7488832" cy="1477328"/>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         回顾</a:t>
            </a:r>
            <a:r>
              <a:rPr lang="zh-CN" altLang="en-US" dirty="0">
                <a:solidFill>
                  <a:schemeClr val="bg1"/>
                </a:solidFill>
                <a:latin typeface="微软雅黑" pitchFamily="34" charset="-122"/>
                <a:ea typeface="微软雅黑" pitchFamily="34" charset="-122"/>
              </a:rPr>
              <a:t>这一年的工作，在取得成绩的同时，我们也找到了工作中的不足和问题，主要反映于</a:t>
            </a:r>
            <a:r>
              <a:rPr lang="en-US" altLang="zh-CN" dirty="0">
                <a:solidFill>
                  <a:schemeClr val="bg1"/>
                </a:solidFill>
                <a:latin typeface="微软雅黑" pitchFamily="34" charset="-122"/>
                <a:ea typeface="微软雅黑" pitchFamily="34" charset="-122"/>
              </a:rPr>
              <a:t>xx</a:t>
            </a:r>
            <a:r>
              <a:rPr lang="zh-CN" altLang="en-US" dirty="0">
                <a:solidFill>
                  <a:schemeClr val="bg1"/>
                </a:solidFill>
                <a:latin typeface="微软雅黑" pitchFamily="34" charset="-122"/>
                <a:ea typeface="微软雅黑" pitchFamily="34" charset="-122"/>
              </a:rPr>
              <a:t>及</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的风格、定型还有待进一步探索，尤其是网上的公司产品库充分体现我们</a:t>
            </a:r>
            <a:r>
              <a:rPr lang="en-US" altLang="zh-CN" dirty="0" err="1">
                <a:solidFill>
                  <a:schemeClr val="bg1"/>
                </a:solidFill>
                <a:latin typeface="微软雅黑" pitchFamily="34" charset="-122"/>
                <a:ea typeface="微软雅黑" pitchFamily="34" charset="-122"/>
              </a:rPr>
              <a:t>xxxxx</a:t>
            </a:r>
            <a:r>
              <a:rPr lang="zh-CN" altLang="en-US" dirty="0">
                <a:solidFill>
                  <a:schemeClr val="bg1"/>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1239176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项目成果展示</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88054420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14:presetBounceEnd="575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7500">
                                          <p:cBhvr additive="base">
                                            <p:cTn id="18"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1+#ppt_w/2"/>
                                              </p:val>
                                            </p:tav>
                                            <p:tav tm="100000">
                                              <p:val>
                                                <p:strVal val="#ppt_x"/>
                                              </p:val>
                                            </p:tav>
                                          </p:tavLst>
                                        </p:anim>
                                        <p:anim calcmode="lin" valueType="num">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Freeform 7"/>
          <p:cNvSpPr>
            <a:spLocks/>
          </p:cNvSpPr>
          <p:nvPr/>
        </p:nvSpPr>
        <p:spPr bwMode="auto">
          <a:xfrm>
            <a:off x="2791930" y="10097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3916421" y="1801873"/>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083143" y="2938513"/>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3537205" y="2665969"/>
            <a:ext cx="1484430" cy="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5165651" y="2161913"/>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2791775" y="771550"/>
            <a:ext cx="1149740" cy="1149740"/>
            <a:chOff x="2342140" y="893355"/>
            <a:chExt cx="1149740" cy="1149740"/>
          </a:xfrm>
        </p:grpSpPr>
        <p:grpSp>
          <p:nvGrpSpPr>
            <p:cNvPr id="9" name="组合 8"/>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3" name="组合 12"/>
          <p:cNvGrpSpPr/>
          <p:nvPr/>
        </p:nvGrpSpPr>
        <p:grpSpPr>
          <a:xfrm>
            <a:off x="2285331" y="2089905"/>
            <a:ext cx="1149740" cy="1149740"/>
            <a:chOff x="1835696" y="2211710"/>
            <a:chExt cx="1149740" cy="1149740"/>
          </a:xfrm>
        </p:grpSpPr>
        <p:grpSp>
          <p:nvGrpSpPr>
            <p:cNvPr id="14" name="组合 13"/>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5"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2933403" y="3314041"/>
            <a:ext cx="1149740" cy="1149740"/>
            <a:chOff x="2483768" y="3435846"/>
            <a:chExt cx="1149740" cy="1149740"/>
          </a:xfrm>
        </p:grpSpPr>
        <p:grpSp>
          <p:nvGrpSpPr>
            <p:cNvPr id="19" name="组合 18"/>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2" name="椭圆 21"/>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20"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23" name="TextBox 22"/>
          <p:cNvSpPr txBox="1"/>
          <p:nvPr/>
        </p:nvSpPr>
        <p:spPr>
          <a:xfrm>
            <a:off x="6444208" y="1454802"/>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474285" y="1130975"/>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837982" y="1450265"/>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6" name="TextBox 25"/>
          <p:cNvSpPr txBox="1"/>
          <p:nvPr/>
        </p:nvSpPr>
        <p:spPr>
          <a:xfrm>
            <a:off x="1022589" y="2375549"/>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611560" y="2717126"/>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8" name="TextBox 27"/>
          <p:cNvSpPr txBox="1"/>
          <p:nvPr/>
        </p:nvSpPr>
        <p:spPr>
          <a:xfrm>
            <a:off x="1677302" y="3815709"/>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152227" y="4146122"/>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30" name="TextBox 29"/>
          <p:cNvSpPr txBox="1"/>
          <p:nvPr/>
        </p:nvSpPr>
        <p:spPr>
          <a:xfrm>
            <a:off x="5181979" y="2367804"/>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873329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空心弧 2"/>
          <p:cNvSpPr/>
          <p:nvPr/>
        </p:nvSpPr>
        <p:spPr>
          <a:xfrm rot="5400000">
            <a:off x="862468" y="1113682"/>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198912"/>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3989552"/>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145264"/>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130259"/>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01532" y="843558"/>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47"/>
          <p:cNvSpPr>
            <a:spLocks noChangeArrowheads="1"/>
          </p:cNvSpPr>
          <p:nvPr/>
        </p:nvSpPr>
        <p:spPr bwMode="auto">
          <a:xfrm>
            <a:off x="5172190" y="1076286"/>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076765" y="1444304"/>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982434"/>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4" name="椭圆 13"/>
          <p:cNvSpPr/>
          <p:nvPr/>
        </p:nvSpPr>
        <p:spPr>
          <a:xfrm>
            <a:off x="3608282" y="1943356"/>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5" name="椭圆 14"/>
          <p:cNvSpPr/>
          <p:nvPr/>
        </p:nvSpPr>
        <p:spPr>
          <a:xfrm>
            <a:off x="3587342" y="2925749"/>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6" name="椭圆 15"/>
          <p:cNvSpPr/>
          <p:nvPr/>
        </p:nvSpPr>
        <p:spPr>
          <a:xfrm>
            <a:off x="2816194" y="3775955"/>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7" name="组合 16"/>
          <p:cNvGrpSpPr/>
          <p:nvPr/>
        </p:nvGrpSpPr>
        <p:grpSpPr>
          <a:xfrm>
            <a:off x="3845758" y="771550"/>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4" name="组合 23"/>
          <p:cNvGrpSpPr/>
          <p:nvPr/>
        </p:nvGrpSpPr>
        <p:grpSpPr>
          <a:xfrm>
            <a:off x="4540840" y="1655168"/>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4572144" y="2700781"/>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椭圆 3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4" name="组合 33"/>
          <p:cNvGrpSpPr/>
          <p:nvPr/>
        </p:nvGrpSpPr>
        <p:grpSpPr>
          <a:xfrm>
            <a:off x="3852974" y="3571464"/>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椭圆 3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39" name="矩形 38"/>
          <p:cNvSpPr/>
          <p:nvPr/>
        </p:nvSpPr>
        <p:spPr>
          <a:xfrm>
            <a:off x="5849604" y="1703893"/>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0" name="矩形 47"/>
          <p:cNvSpPr>
            <a:spLocks noChangeArrowheads="1"/>
          </p:cNvSpPr>
          <p:nvPr/>
        </p:nvSpPr>
        <p:spPr bwMode="auto">
          <a:xfrm>
            <a:off x="5820262" y="1936621"/>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41" name="矩形 40"/>
          <p:cNvSpPr/>
          <p:nvPr/>
        </p:nvSpPr>
        <p:spPr>
          <a:xfrm>
            <a:off x="5924162" y="2734868"/>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5894820" y="2967596"/>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43" name="矩形 42"/>
          <p:cNvSpPr/>
          <p:nvPr/>
        </p:nvSpPr>
        <p:spPr>
          <a:xfrm>
            <a:off x="5249167" y="367928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5219825" y="3912015"/>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361238260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0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14:bounceEnd="40000">
                                          <p:cBhvr additive="base">
                                            <p:cTn id="6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14:bounceEnd="40000">
                                          <p:cBhvr additive="base">
                                            <p:cTn id="90"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9"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0"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1"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2"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3"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4"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8"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9"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50"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4"/>
          <p:cNvGrpSpPr>
            <a:grpSpLocks/>
          </p:cNvGrpSpPr>
          <p:nvPr/>
        </p:nvGrpSpPr>
        <p:grpSpPr bwMode="auto">
          <a:xfrm>
            <a:off x="690652" y="1347614"/>
            <a:ext cx="1729013" cy="1728788"/>
            <a:chOff x="3733576" y="3930057"/>
            <a:chExt cx="1800000" cy="1800000"/>
          </a:xfrm>
        </p:grpSpPr>
        <p:sp>
          <p:nvSpPr>
            <p:cNvPr id="5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9" name="组合 4"/>
          <p:cNvGrpSpPr>
            <a:grpSpLocks/>
          </p:cNvGrpSpPr>
          <p:nvPr/>
        </p:nvGrpSpPr>
        <p:grpSpPr bwMode="auto">
          <a:xfrm>
            <a:off x="2148167" y="1347614"/>
            <a:ext cx="1729013" cy="1728788"/>
            <a:chOff x="3733576" y="3930057"/>
            <a:chExt cx="1800000" cy="1800000"/>
          </a:xfrm>
        </p:grpSpPr>
        <p:sp>
          <p:nvSpPr>
            <p:cNvPr id="6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3" name="组合 4"/>
          <p:cNvGrpSpPr>
            <a:grpSpLocks/>
          </p:cNvGrpSpPr>
          <p:nvPr/>
        </p:nvGrpSpPr>
        <p:grpSpPr bwMode="auto">
          <a:xfrm>
            <a:off x="3606873" y="1347614"/>
            <a:ext cx="1729013" cy="1728788"/>
            <a:chOff x="3733576" y="3930057"/>
            <a:chExt cx="1800000" cy="1800000"/>
          </a:xfrm>
        </p:grpSpPr>
        <p:sp>
          <p:nvSpPr>
            <p:cNvPr id="6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7" name="组合 4"/>
          <p:cNvGrpSpPr>
            <a:grpSpLocks/>
          </p:cNvGrpSpPr>
          <p:nvPr/>
        </p:nvGrpSpPr>
        <p:grpSpPr bwMode="auto">
          <a:xfrm>
            <a:off x="5065578" y="1347614"/>
            <a:ext cx="1729013" cy="1728788"/>
            <a:chOff x="3733576" y="3930057"/>
            <a:chExt cx="1800000" cy="1800000"/>
          </a:xfrm>
        </p:grpSpPr>
        <p:sp>
          <p:nvSpPr>
            <p:cNvPr id="6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71" name="组合 4"/>
          <p:cNvGrpSpPr>
            <a:grpSpLocks/>
          </p:cNvGrpSpPr>
          <p:nvPr/>
        </p:nvGrpSpPr>
        <p:grpSpPr bwMode="auto">
          <a:xfrm>
            <a:off x="6515948" y="1347614"/>
            <a:ext cx="1729013" cy="1728788"/>
            <a:chOff x="3733576" y="3930057"/>
            <a:chExt cx="1800000" cy="1800000"/>
          </a:xfrm>
        </p:grpSpPr>
        <p:sp>
          <p:nvSpPr>
            <p:cNvPr id="72" name="椭圆 7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3" name="任意多边形 72"/>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4" name="椭圆 73"/>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259501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strips(downRight)">
                                      <p:cBhvr>
                                        <p:cTn id="78" dur="500"/>
                                        <p:tgtEl>
                                          <p:spTgt spid="45"/>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Right)">
                                      <p:cBhvr>
                                        <p:cTn id="82" dur="500"/>
                                        <p:tgtEl>
                                          <p:spTgt spid="39"/>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trips(downRight)">
                                      <p:cBhvr>
                                        <p:cTn id="86" dur="500"/>
                                        <p:tgtEl>
                                          <p:spTgt spid="46"/>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strips(downRight)">
                                      <p:cBhvr>
                                        <p:cTn id="90" dur="500"/>
                                        <p:tgtEl>
                                          <p:spTgt spid="47"/>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strips(downRight)">
                                      <p:cBhvr>
                                        <p:cTn id="94" dur="500"/>
                                        <p:tgtEl>
                                          <p:spTgt spid="48"/>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TextBox 2"/>
          <p:cNvSpPr txBox="1"/>
          <p:nvPr/>
        </p:nvSpPr>
        <p:spPr>
          <a:xfrm>
            <a:off x="2049927" y="226233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68311" y="3353126"/>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6228184" y="224858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5753452" y="335620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椭圆 34"/>
          <p:cNvSpPr/>
          <p:nvPr/>
        </p:nvSpPr>
        <p:spPr>
          <a:xfrm rot="16200000">
            <a:off x="3721110" y="2019684"/>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5162168" y="1994299"/>
            <a:ext cx="902720" cy="1172844"/>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4583471" y="3108570"/>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3181254" y="308486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5736609" y="369428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768057" y="2606125"/>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287848" y="3690664"/>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6228184" y="257291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672843" y="116846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5730998" y="1203598"/>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1" name="椭圆 34"/>
          <p:cNvSpPr/>
          <p:nvPr/>
        </p:nvSpPr>
        <p:spPr>
          <a:xfrm rot="5400000">
            <a:off x="4599289" y="948228"/>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3197072" y="924521"/>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5719077" y="1491630"/>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359856" y="14948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3517576" y="1291528"/>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8" name="KSO_Shape"/>
          <p:cNvSpPr>
            <a:spLocks/>
          </p:cNvSpPr>
          <p:nvPr/>
        </p:nvSpPr>
        <p:spPr bwMode="auto">
          <a:xfrm>
            <a:off x="4077369" y="2341976"/>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3512505" y="3451367"/>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640391" y="1331462"/>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5210038" y="2328226"/>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p:nvPr/>
        </p:nvSpPr>
        <p:spPr>
          <a:xfrm>
            <a:off x="4667772" y="3459610"/>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65518145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圆角矩形 2"/>
          <p:cNvSpPr/>
          <p:nvPr/>
        </p:nvSpPr>
        <p:spPr>
          <a:xfrm>
            <a:off x="628568" y="197544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843558"/>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1</a:t>
            </a:r>
            <a:endParaRPr lang="zh-CN" altLang="en-US" dirty="0">
              <a:solidFill>
                <a:srgbClr val="0070C0"/>
              </a:solidFill>
              <a:latin typeface="微软雅黑" pitchFamily="34" charset="-122"/>
              <a:ea typeface="微软雅黑" pitchFamily="34" charset="-122"/>
            </a:endParaRPr>
          </a:p>
        </p:txBody>
      </p:sp>
      <p:sp>
        <p:nvSpPr>
          <p:cNvPr id="8" name="矩形 7"/>
          <p:cNvSpPr/>
          <p:nvPr/>
        </p:nvSpPr>
        <p:spPr>
          <a:xfrm>
            <a:off x="1291080"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1975439"/>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1975438"/>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887467"/>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843558"/>
            <a:ext cx="1447442" cy="1447442"/>
            <a:chOff x="304800" y="673100"/>
            <a:chExt cx="4000500" cy="4000500"/>
          </a:xfrm>
          <a:solidFill>
            <a:srgbClr val="0070C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2</a:t>
            </a:r>
            <a:endParaRPr lang="zh-CN" altLang="en-US" dirty="0">
              <a:solidFill>
                <a:srgbClr val="0070C0"/>
              </a:solidFill>
              <a:latin typeface="微软雅黑" pitchFamily="34" charset="-122"/>
              <a:ea typeface="微软雅黑" pitchFamily="34" charset="-122"/>
            </a:endParaRPr>
          </a:p>
        </p:txBody>
      </p:sp>
      <p:sp>
        <p:nvSpPr>
          <p:cNvPr id="18" name="椭圆 17"/>
          <p:cNvSpPr/>
          <p:nvPr/>
        </p:nvSpPr>
        <p:spPr>
          <a:xfrm>
            <a:off x="7740352"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3</a:t>
            </a:r>
            <a:endParaRPr lang="zh-CN" altLang="en-US" dirty="0">
              <a:solidFill>
                <a:srgbClr val="0070C0"/>
              </a:solidFill>
              <a:latin typeface="微软雅黑" pitchFamily="34" charset="-122"/>
              <a:ea typeface="微软雅黑" pitchFamily="34" charset="-122"/>
            </a:endParaRPr>
          </a:p>
        </p:txBody>
      </p:sp>
      <p:sp>
        <p:nvSpPr>
          <p:cNvPr id="19" name="矩形 18"/>
          <p:cNvSpPr/>
          <p:nvPr/>
        </p:nvSpPr>
        <p:spPr>
          <a:xfrm>
            <a:off x="4016526"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520921"/>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3598416" y="2515277"/>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332555" y="25221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41718194"/>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Group 2"/>
          <p:cNvGrpSpPr>
            <a:grpSpLocks/>
          </p:cNvGrpSpPr>
          <p:nvPr/>
        </p:nvGrpSpPr>
        <p:grpSpPr bwMode="auto">
          <a:xfrm rot="-1142007">
            <a:off x="1134729" y="1556356"/>
            <a:ext cx="1718368" cy="1718864"/>
            <a:chOff x="0" y="0"/>
            <a:chExt cx="1200" cy="1200"/>
          </a:xfrm>
          <a:solidFill>
            <a:srgbClr val="0070C0"/>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7" name="Group 16"/>
          <p:cNvGrpSpPr>
            <a:grpSpLocks/>
          </p:cNvGrpSpPr>
          <p:nvPr/>
        </p:nvGrpSpPr>
        <p:grpSpPr bwMode="auto">
          <a:xfrm rot="-1142007">
            <a:off x="1134729" y="1556356"/>
            <a:ext cx="1718368" cy="1718864"/>
            <a:chOff x="0" y="0"/>
            <a:chExt cx="1200" cy="1200"/>
          </a:xfrm>
          <a:solidFill>
            <a:srgbClr val="0070C0"/>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1" name="Group 30"/>
          <p:cNvGrpSpPr>
            <a:grpSpLocks/>
          </p:cNvGrpSpPr>
          <p:nvPr/>
        </p:nvGrpSpPr>
        <p:grpSpPr bwMode="auto">
          <a:xfrm>
            <a:off x="2575824" y="1995595"/>
            <a:ext cx="2359780" cy="2360462"/>
            <a:chOff x="0" y="0"/>
            <a:chExt cx="1200" cy="1200"/>
          </a:xfrm>
          <a:solidFill>
            <a:srgbClr val="0070C0"/>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45" name="Group 44"/>
          <p:cNvGrpSpPr>
            <a:grpSpLocks/>
          </p:cNvGrpSpPr>
          <p:nvPr/>
        </p:nvGrpSpPr>
        <p:grpSpPr bwMode="auto">
          <a:xfrm>
            <a:off x="2571066" y="1996786"/>
            <a:ext cx="2365730" cy="2366415"/>
            <a:chOff x="0" y="0"/>
            <a:chExt cx="1200" cy="1200"/>
          </a:xfrm>
          <a:solidFill>
            <a:srgbClr val="0070C0"/>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9" name="Group 58"/>
          <p:cNvGrpSpPr>
            <a:grpSpLocks/>
          </p:cNvGrpSpPr>
          <p:nvPr/>
        </p:nvGrpSpPr>
        <p:grpSpPr bwMode="auto">
          <a:xfrm rot="1282349">
            <a:off x="4642863" y="1298051"/>
            <a:ext cx="2100360" cy="2100964"/>
            <a:chOff x="0" y="0"/>
            <a:chExt cx="1200" cy="1200"/>
          </a:xfrm>
          <a:solidFill>
            <a:srgbClr val="0070C0"/>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3" name="Group 72"/>
          <p:cNvGrpSpPr>
            <a:grpSpLocks/>
          </p:cNvGrpSpPr>
          <p:nvPr/>
        </p:nvGrpSpPr>
        <p:grpSpPr bwMode="auto">
          <a:xfrm rot="1283135">
            <a:off x="4638102" y="1299241"/>
            <a:ext cx="2105120" cy="2105727"/>
            <a:chOff x="0" y="0"/>
            <a:chExt cx="1200" cy="1200"/>
          </a:xfrm>
          <a:solidFill>
            <a:srgbClr val="0070C0"/>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7" name="Group 86"/>
          <p:cNvGrpSpPr>
            <a:grpSpLocks/>
          </p:cNvGrpSpPr>
          <p:nvPr/>
        </p:nvGrpSpPr>
        <p:grpSpPr bwMode="auto">
          <a:xfrm>
            <a:off x="6537352" y="2202714"/>
            <a:ext cx="1669579" cy="1670060"/>
            <a:chOff x="0" y="0"/>
            <a:chExt cx="1200" cy="1200"/>
          </a:xfrm>
          <a:solidFill>
            <a:srgbClr val="0070C0"/>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01" name="Group 100"/>
          <p:cNvGrpSpPr>
            <a:grpSpLocks/>
          </p:cNvGrpSpPr>
          <p:nvPr/>
        </p:nvGrpSpPr>
        <p:grpSpPr bwMode="auto">
          <a:xfrm>
            <a:off x="6532593" y="2203904"/>
            <a:ext cx="1674338" cy="1674822"/>
            <a:chOff x="0" y="0"/>
            <a:chExt cx="1200" cy="1200"/>
          </a:xfrm>
          <a:solidFill>
            <a:srgbClr val="0070C0"/>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15"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16"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7"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8"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9"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20"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1"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2"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247334753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7"/>
                                        </p:tgtEl>
                                      </p:cBhvr>
                                    </p:animEffect>
                                    <p:set>
                                      <p:cBhvr>
                                        <p:cTn id="15" dur="1" fill="hold">
                                          <p:stCondLst>
                                            <p:cond delay="1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300" fill="hold"/>
                                        <p:tgtEl>
                                          <p:spTgt spid="31"/>
                                        </p:tgtEl>
                                        <p:attrNameLst>
                                          <p:attrName>ppt_w</p:attrName>
                                        </p:attrNameLst>
                                      </p:cBhvr>
                                      <p:tavLst>
                                        <p:tav tm="0">
                                          <p:val>
                                            <p:fltVal val="0"/>
                                          </p:val>
                                        </p:tav>
                                        <p:tav tm="100000">
                                          <p:val>
                                            <p:strVal val="#ppt_w"/>
                                          </p:val>
                                        </p:tav>
                                      </p:tavLst>
                                    </p:anim>
                                    <p:anim calcmode="lin" valueType="num">
                                      <p:cBhvr>
                                        <p:cTn id="20" dur="300" fill="hold"/>
                                        <p:tgtEl>
                                          <p:spTgt spid="31"/>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45"/>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45"/>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45"/>
                                        </p:tgtEl>
                                      </p:cBhvr>
                                    </p:animEffect>
                                    <p:set>
                                      <p:cBhvr>
                                        <p:cTn id="27" dur="1" fill="hold">
                                          <p:stCondLst>
                                            <p:cond delay="199"/>
                                          </p:stCondLst>
                                        </p:cTn>
                                        <p:tgtEl>
                                          <p:spTgt spid="45"/>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300" fill="hold"/>
                                        <p:tgtEl>
                                          <p:spTgt spid="59"/>
                                        </p:tgtEl>
                                        <p:attrNameLst>
                                          <p:attrName>ppt_w</p:attrName>
                                        </p:attrNameLst>
                                      </p:cBhvr>
                                      <p:tavLst>
                                        <p:tav tm="0">
                                          <p:val>
                                            <p:fltVal val="0"/>
                                          </p:val>
                                        </p:tav>
                                        <p:tav tm="100000">
                                          <p:val>
                                            <p:strVal val="#ppt_w"/>
                                          </p:val>
                                        </p:tav>
                                      </p:tavLst>
                                    </p:anim>
                                    <p:anim calcmode="lin" valueType="num">
                                      <p:cBhvr>
                                        <p:cTn id="32" dur="300" fill="hold"/>
                                        <p:tgtEl>
                                          <p:spTgt spid="59"/>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3"/>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3"/>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3"/>
                                        </p:tgtEl>
                                      </p:cBhvr>
                                    </p:animEffect>
                                    <p:set>
                                      <p:cBhvr>
                                        <p:cTn id="39" dur="1" fill="hold">
                                          <p:stCondLst>
                                            <p:cond delay="199"/>
                                          </p:stCondLst>
                                        </p:cTn>
                                        <p:tgtEl>
                                          <p:spTgt spid="73"/>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1"/>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0" fill="hold"/>
                                        <p:tgtEl>
                                          <p:spTgt spid="101"/>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1"/>
                                        </p:tgtEl>
                                      </p:cBhvr>
                                    </p:animEffect>
                                    <p:set>
                                      <p:cBhvr>
                                        <p:cTn id="51" dur="1" fill="hold">
                                          <p:stCondLst>
                                            <p:cond delay="199"/>
                                          </p:stCondLst>
                                        </p:cTn>
                                        <p:tgtEl>
                                          <p:spTgt spid="101"/>
                                        </p:tgtEl>
                                        <p:attrNameLst>
                                          <p:attrName>style.visibility</p:attrName>
                                        </p:attrNameLst>
                                      </p:cBhvr>
                                      <p:to>
                                        <p:strVal val="hidden"/>
                                      </p:to>
                                    </p:set>
                                  </p:childTnLst>
                                </p:cTn>
                              </p:par>
                            </p:childTnLst>
                          </p:cTn>
                        </p:par>
                        <p:par>
                          <p:cTn id="52" fill="hold">
                            <p:stCondLst>
                              <p:cond delay="3800"/>
                            </p:stCondLst>
                            <p:childTnLst>
                              <p:par>
                                <p:cTn id="53" presetID="8" presetClass="emph" presetSubtype="0" fill="hold" nodeType="afterEffect">
                                  <p:stCondLst>
                                    <p:cond delay="0"/>
                                  </p:stCondLst>
                                  <p:childTnLst>
                                    <p:animRot by="-43199941">
                                      <p:cBhvr>
                                        <p:cTn id="54" dur="2000" fill="hold"/>
                                        <p:tgtEl>
                                          <p:spTgt spid="3"/>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1"/>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59"/>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87"/>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anim calcmode="lin" valueType="num">
                                      <p:cBhvr>
                                        <p:cTn id="64" dur="1000" fill="hold"/>
                                        <p:tgtEl>
                                          <p:spTgt spid="115"/>
                                        </p:tgtEl>
                                        <p:attrNameLst>
                                          <p:attrName>ppt_x</p:attrName>
                                        </p:attrNameLst>
                                      </p:cBhvr>
                                      <p:tavLst>
                                        <p:tav tm="0">
                                          <p:val>
                                            <p:strVal val="#ppt_x"/>
                                          </p:val>
                                        </p:tav>
                                        <p:tav tm="100000">
                                          <p:val>
                                            <p:strVal val="#ppt_x"/>
                                          </p:val>
                                        </p:tav>
                                      </p:tavLst>
                                    </p:anim>
                                    <p:anim calcmode="lin" valueType="num">
                                      <p:cBhvr>
                                        <p:cTn id="65" dur="10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1000"/>
                                        <p:tgtEl>
                                          <p:spTgt spid="116"/>
                                        </p:tgtEl>
                                      </p:cBhvr>
                                    </p:animEffect>
                                    <p:anim calcmode="lin" valueType="num">
                                      <p:cBhvr>
                                        <p:cTn id="69" dur="1000" fill="hold"/>
                                        <p:tgtEl>
                                          <p:spTgt spid="116"/>
                                        </p:tgtEl>
                                        <p:attrNameLst>
                                          <p:attrName>ppt_x</p:attrName>
                                        </p:attrNameLst>
                                      </p:cBhvr>
                                      <p:tavLst>
                                        <p:tav tm="0">
                                          <p:val>
                                            <p:strVal val="#ppt_x"/>
                                          </p:val>
                                        </p:tav>
                                        <p:tav tm="100000">
                                          <p:val>
                                            <p:strVal val="#ppt_x"/>
                                          </p:val>
                                        </p:tav>
                                      </p:tavLst>
                                    </p:anim>
                                    <p:anim calcmode="lin" valueType="num">
                                      <p:cBhvr>
                                        <p:cTn id="70" dur="1000" fill="hold"/>
                                        <p:tgtEl>
                                          <p:spTgt spid="1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1000"/>
                                        <p:tgtEl>
                                          <p:spTgt spid="117"/>
                                        </p:tgtEl>
                                      </p:cBhvr>
                                    </p:animEffect>
                                    <p:anim calcmode="lin" valueType="num">
                                      <p:cBhvr>
                                        <p:cTn id="74" dur="1000" fill="hold"/>
                                        <p:tgtEl>
                                          <p:spTgt spid="117"/>
                                        </p:tgtEl>
                                        <p:attrNameLst>
                                          <p:attrName>ppt_x</p:attrName>
                                        </p:attrNameLst>
                                      </p:cBhvr>
                                      <p:tavLst>
                                        <p:tav tm="0">
                                          <p:val>
                                            <p:strVal val="#ppt_x"/>
                                          </p:val>
                                        </p:tav>
                                        <p:tav tm="100000">
                                          <p:val>
                                            <p:strVal val="#ppt_x"/>
                                          </p:val>
                                        </p:tav>
                                      </p:tavLst>
                                    </p:anim>
                                    <p:anim calcmode="lin" valueType="num">
                                      <p:cBhvr>
                                        <p:cTn id="75" dur="1000" fill="hold"/>
                                        <p:tgtEl>
                                          <p:spTgt spid="1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18"/>
                                        </p:tgtEl>
                                        <p:attrNameLst>
                                          <p:attrName>style.visibility</p:attrName>
                                        </p:attrNameLst>
                                      </p:cBhvr>
                                      <p:to>
                                        <p:strVal val="visible"/>
                                      </p:to>
                                    </p:set>
                                    <p:animEffect transition="in" filter="fade">
                                      <p:cBhvr>
                                        <p:cTn id="78" dur="1000"/>
                                        <p:tgtEl>
                                          <p:spTgt spid="118"/>
                                        </p:tgtEl>
                                      </p:cBhvr>
                                    </p:animEffect>
                                    <p:anim calcmode="lin" valueType="num">
                                      <p:cBhvr>
                                        <p:cTn id="79" dur="1000" fill="hold"/>
                                        <p:tgtEl>
                                          <p:spTgt spid="118"/>
                                        </p:tgtEl>
                                        <p:attrNameLst>
                                          <p:attrName>ppt_x</p:attrName>
                                        </p:attrNameLst>
                                      </p:cBhvr>
                                      <p:tavLst>
                                        <p:tav tm="0">
                                          <p:val>
                                            <p:strVal val="#ppt_x"/>
                                          </p:val>
                                        </p:tav>
                                        <p:tav tm="100000">
                                          <p:val>
                                            <p:strVal val="#ppt_x"/>
                                          </p:val>
                                        </p:tav>
                                      </p:tavLst>
                                    </p:anim>
                                    <p:anim calcmode="lin" valueType="num">
                                      <p:cBhvr>
                                        <p:cTn id="80" dur="1000" fill="hold"/>
                                        <p:tgtEl>
                                          <p:spTgt spid="11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800"/>
                                        <p:tgtEl>
                                          <p:spTgt spid="119"/>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800"/>
                                        <p:tgtEl>
                                          <p:spTgt spid="120"/>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1"/>
                                        </p:tgtEl>
                                        <p:attrNameLst>
                                          <p:attrName>style.visibility</p:attrName>
                                        </p:attrNameLst>
                                      </p:cBhvr>
                                      <p:to>
                                        <p:strVal val="visible"/>
                                      </p:to>
                                    </p:set>
                                    <p:animEffect transition="in" filter="fade">
                                      <p:cBhvr>
                                        <p:cTn id="89" dur="800"/>
                                        <p:tgtEl>
                                          <p:spTgt spid="121"/>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组合 2"/>
          <p:cNvGrpSpPr>
            <a:grpSpLocks/>
          </p:cNvGrpSpPr>
          <p:nvPr/>
        </p:nvGrpSpPr>
        <p:grpSpPr bwMode="auto">
          <a:xfrm>
            <a:off x="730968" y="771550"/>
            <a:ext cx="3192960" cy="3950783"/>
            <a:chOff x="865232" y="1286330"/>
            <a:chExt cx="4013321" cy="4966128"/>
          </a:xfrm>
        </p:grpSpPr>
        <p:pic>
          <p:nvPicPr>
            <p:cNvPr id="4" name="Picture 3"/>
            <p:cNvPicPr>
              <a:picLocks noChangeAspect="1"/>
            </p:cNvPicPr>
            <p:nvPr/>
          </p:nvPicPr>
          <p:blipFill>
            <a:blip r:embed="rId2">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6" name="矩形 5"/>
          <p:cNvSpPr>
            <a:spLocks noChangeArrowheads="1"/>
          </p:cNvSpPr>
          <p:nvPr/>
        </p:nvSpPr>
        <p:spPr bwMode="auto">
          <a:xfrm>
            <a:off x="4352621"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7" name="矩形 47"/>
          <p:cNvSpPr>
            <a:spLocks noChangeArrowheads="1"/>
          </p:cNvSpPr>
          <p:nvPr/>
        </p:nvSpPr>
        <p:spPr bwMode="auto">
          <a:xfrm>
            <a:off x="4338335"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8" name="矩形 7"/>
          <p:cNvSpPr>
            <a:spLocks noChangeArrowheads="1"/>
          </p:cNvSpPr>
          <p:nvPr/>
        </p:nvSpPr>
        <p:spPr bwMode="auto">
          <a:xfrm>
            <a:off x="6546298"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8"/>
          <p:cNvSpPr>
            <a:spLocks noChangeArrowheads="1"/>
          </p:cNvSpPr>
          <p:nvPr/>
        </p:nvSpPr>
        <p:spPr bwMode="auto">
          <a:xfrm>
            <a:off x="6532012"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0" name="组合 9"/>
          <p:cNvGrpSpPr/>
          <p:nvPr/>
        </p:nvGrpSpPr>
        <p:grpSpPr>
          <a:xfrm>
            <a:off x="4339509" y="1049926"/>
            <a:ext cx="2263519" cy="350012"/>
            <a:chOff x="814328" y="3219334"/>
            <a:chExt cx="2797200" cy="432536"/>
          </a:xfrm>
        </p:grpSpPr>
        <p:grpSp>
          <p:nvGrpSpPr>
            <p:cNvPr id="11" name="组合 10"/>
            <p:cNvGrpSpPr/>
            <p:nvPr/>
          </p:nvGrpSpPr>
          <p:grpSpPr>
            <a:xfrm>
              <a:off x="814328" y="3219334"/>
              <a:ext cx="2797200" cy="432536"/>
              <a:chOff x="2173927" y="3285519"/>
              <a:chExt cx="3549387" cy="548848"/>
            </a:xfrm>
          </p:grpSpPr>
          <p:grpSp>
            <p:nvGrpSpPr>
              <p:cNvPr id="13" name="组合 1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椭圆 1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2" name="TextBox 11"/>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7" name="组合 16"/>
          <p:cNvGrpSpPr/>
          <p:nvPr/>
        </p:nvGrpSpPr>
        <p:grpSpPr>
          <a:xfrm>
            <a:off x="4341392" y="1481973"/>
            <a:ext cx="2916000" cy="350012"/>
            <a:chOff x="814327" y="3219334"/>
            <a:chExt cx="3603522" cy="432536"/>
          </a:xfrm>
        </p:grpSpPr>
        <p:grpSp>
          <p:nvGrpSpPr>
            <p:cNvPr id="18" name="组合 17"/>
            <p:cNvGrpSpPr/>
            <p:nvPr/>
          </p:nvGrpSpPr>
          <p:grpSpPr>
            <a:xfrm>
              <a:off x="814327" y="3219334"/>
              <a:ext cx="3603522" cy="432536"/>
              <a:chOff x="2173926" y="3285519"/>
              <a:chExt cx="4572535" cy="548848"/>
            </a:xfrm>
          </p:grpSpPr>
          <p:grpSp>
            <p:nvGrpSpPr>
              <p:cNvPr id="20" name="组合 19"/>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2" name="圆角矩形 21"/>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3" name="圆角矩形 22"/>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椭圆 2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9" name="TextBox 18"/>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4" name="组合 23"/>
          <p:cNvGrpSpPr/>
          <p:nvPr/>
        </p:nvGrpSpPr>
        <p:grpSpPr>
          <a:xfrm>
            <a:off x="4352623" y="1914021"/>
            <a:ext cx="2401200" cy="350012"/>
            <a:chOff x="814328" y="3219334"/>
            <a:chExt cx="2967344" cy="432536"/>
          </a:xfrm>
        </p:grpSpPr>
        <p:grpSp>
          <p:nvGrpSpPr>
            <p:cNvPr id="25" name="组合 24"/>
            <p:cNvGrpSpPr/>
            <p:nvPr/>
          </p:nvGrpSpPr>
          <p:grpSpPr>
            <a:xfrm>
              <a:off x="814328" y="3219334"/>
              <a:ext cx="2967344" cy="432536"/>
              <a:chOff x="2173927" y="3285519"/>
              <a:chExt cx="3765284" cy="548848"/>
            </a:xfrm>
          </p:grpSpPr>
          <p:grpSp>
            <p:nvGrpSpPr>
              <p:cNvPr id="27" name="组合 26"/>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29" name="圆角矩形 28"/>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0" name="圆角矩形 29"/>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椭圆 27"/>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6" name="TextBox 25"/>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1" name="组合 30"/>
          <p:cNvGrpSpPr/>
          <p:nvPr/>
        </p:nvGrpSpPr>
        <p:grpSpPr>
          <a:xfrm>
            <a:off x="4350152" y="2346069"/>
            <a:ext cx="1972203" cy="350012"/>
            <a:chOff x="814328" y="3219334"/>
            <a:chExt cx="2437200" cy="432536"/>
          </a:xfrm>
        </p:grpSpPr>
        <p:grpSp>
          <p:nvGrpSpPr>
            <p:cNvPr id="32" name="组合 31"/>
            <p:cNvGrpSpPr/>
            <p:nvPr/>
          </p:nvGrpSpPr>
          <p:grpSpPr>
            <a:xfrm>
              <a:off x="814328" y="3219334"/>
              <a:ext cx="2437200" cy="432536"/>
              <a:chOff x="2173927" y="3285519"/>
              <a:chExt cx="3092581" cy="548848"/>
            </a:xfrm>
          </p:grpSpPr>
          <p:grpSp>
            <p:nvGrpSpPr>
              <p:cNvPr id="34" name="组合 33"/>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6" name="圆角矩形 35"/>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7" name="圆角矩形 36"/>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3" name="TextBox 32"/>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38" name="组合 37"/>
          <p:cNvGrpSpPr/>
          <p:nvPr/>
        </p:nvGrpSpPr>
        <p:grpSpPr>
          <a:xfrm>
            <a:off x="4367074" y="2778117"/>
            <a:ext cx="2344214" cy="350012"/>
            <a:chOff x="814328" y="3219334"/>
            <a:chExt cx="2896922" cy="432536"/>
          </a:xfrm>
        </p:grpSpPr>
        <p:grpSp>
          <p:nvGrpSpPr>
            <p:cNvPr id="39" name="组合 38"/>
            <p:cNvGrpSpPr/>
            <p:nvPr/>
          </p:nvGrpSpPr>
          <p:grpSpPr>
            <a:xfrm>
              <a:off x="814328" y="3219334"/>
              <a:ext cx="2896922" cy="432536"/>
              <a:chOff x="2173927" y="3285519"/>
              <a:chExt cx="3675925" cy="548848"/>
            </a:xfrm>
          </p:grpSpPr>
          <p:grpSp>
            <p:nvGrpSpPr>
              <p:cNvPr id="41" name="组合 40"/>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3" name="圆角矩形 42"/>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4" name="圆角矩形 43"/>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椭圆 41"/>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0" name="TextBox 39"/>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17842536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50"/>
                                        <p:tgtEl>
                                          <p:spTgt spid="10"/>
                                        </p:tgtEl>
                                        <p:attrNameLst>
                                          <p:attrName>ppt_x</p:attrName>
                                        </p:attrNameLst>
                                      </p:cBhvr>
                                      <p:tavLst>
                                        <p:tav tm="0">
                                          <p:val>
                                            <p:strVal val="#ppt_x-#ppt_w*1.125000"/>
                                          </p:val>
                                        </p:tav>
                                        <p:tav tm="100000">
                                          <p:val>
                                            <p:strVal val="#ppt_x"/>
                                          </p:val>
                                        </p:tav>
                                      </p:tavLst>
                                    </p:anim>
                                    <p:animEffect transition="in" filter="wipe(right)">
                                      <p:cBhvr>
                                        <p:cTn id="13" dur="350"/>
                                        <p:tgtEl>
                                          <p:spTgt spid="10"/>
                                        </p:tgtEl>
                                      </p:cBhvr>
                                    </p:animEffect>
                                  </p:childTnLst>
                                </p:cTn>
                              </p:par>
                              <p:par>
                                <p:cTn id="14" presetID="12" presetClass="entr" presetSubtype="8"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350"/>
                                        <p:tgtEl>
                                          <p:spTgt spid="17"/>
                                        </p:tgtEl>
                                        <p:attrNameLst>
                                          <p:attrName>ppt_x</p:attrName>
                                        </p:attrNameLst>
                                      </p:cBhvr>
                                      <p:tavLst>
                                        <p:tav tm="0">
                                          <p:val>
                                            <p:strVal val="#ppt_x-#ppt_w*1.125000"/>
                                          </p:val>
                                        </p:tav>
                                        <p:tav tm="100000">
                                          <p:val>
                                            <p:strVal val="#ppt_x"/>
                                          </p:val>
                                        </p:tav>
                                      </p:tavLst>
                                    </p:anim>
                                    <p:animEffect transition="in" filter="wipe(right)">
                                      <p:cBhvr>
                                        <p:cTn id="17" dur="350"/>
                                        <p:tgtEl>
                                          <p:spTgt spid="17"/>
                                        </p:tgtEl>
                                      </p:cBhvr>
                                    </p:animEffect>
                                  </p:childTnLst>
                                </p:cTn>
                              </p:par>
                              <p:par>
                                <p:cTn id="18" presetID="12" presetClass="entr" presetSubtype="8"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350"/>
                                        <p:tgtEl>
                                          <p:spTgt spid="24"/>
                                        </p:tgtEl>
                                        <p:attrNameLst>
                                          <p:attrName>ppt_x</p:attrName>
                                        </p:attrNameLst>
                                      </p:cBhvr>
                                      <p:tavLst>
                                        <p:tav tm="0">
                                          <p:val>
                                            <p:strVal val="#ppt_x-#ppt_w*1.125000"/>
                                          </p:val>
                                        </p:tav>
                                        <p:tav tm="100000">
                                          <p:val>
                                            <p:strVal val="#ppt_x"/>
                                          </p:val>
                                        </p:tav>
                                      </p:tavLst>
                                    </p:anim>
                                    <p:animEffect transition="in" filter="wipe(right)">
                                      <p:cBhvr>
                                        <p:cTn id="21" dur="350"/>
                                        <p:tgtEl>
                                          <p:spTgt spid="24"/>
                                        </p:tgtEl>
                                      </p:cBhvr>
                                    </p:animEffect>
                                  </p:childTnLst>
                                </p:cTn>
                              </p:par>
                              <p:par>
                                <p:cTn id="22" presetID="12" presetClass="entr" presetSubtype="8" fill="hold" nodeType="withEffect">
                                  <p:stCondLst>
                                    <p:cond delay="3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350"/>
                                        <p:tgtEl>
                                          <p:spTgt spid="31"/>
                                        </p:tgtEl>
                                        <p:attrNameLst>
                                          <p:attrName>ppt_x</p:attrName>
                                        </p:attrNameLst>
                                      </p:cBhvr>
                                      <p:tavLst>
                                        <p:tav tm="0">
                                          <p:val>
                                            <p:strVal val="#ppt_x-#ppt_w*1.125000"/>
                                          </p:val>
                                        </p:tav>
                                        <p:tav tm="100000">
                                          <p:val>
                                            <p:strVal val="#ppt_x"/>
                                          </p:val>
                                        </p:tav>
                                      </p:tavLst>
                                    </p:anim>
                                    <p:animEffect transition="in" filter="wipe(right)">
                                      <p:cBhvr>
                                        <p:cTn id="25" dur="350"/>
                                        <p:tgtEl>
                                          <p:spTgt spid="31"/>
                                        </p:tgtEl>
                                      </p:cBhvr>
                                    </p:animEffect>
                                  </p:childTnLst>
                                </p:cTn>
                              </p:par>
                              <p:par>
                                <p:cTn id="26" presetID="12" presetClass="entr" presetSubtype="8" fill="hold" nodeType="withEffect">
                                  <p:stCondLst>
                                    <p:cond delay="4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350"/>
                                        <p:tgtEl>
                                          <p:spTgt spid="38"/>
                                        </p:tgtEl>
                                        <p:attrNameLst>
                                          <p:attrName>ppt_x</p:attrName>
                                        </p:attrNameLst>
                                      </p:cBhvr>
                                      <p:tavLst>
                                        <p:tav tm="0">
                                          <p:val>
                                            <p:strVal val="#ppt_x-#ppt_w*1.125000"/>
                                          </p:val>
                                        </p:tav>
                                        <p:tav tm="100000">
                                          <p:val>
                                            <p:strVal val="#ppt_x"/>
                                          </p:val>
                                        </p:tav>
                                      </p:tavLst>
                                    </p:anim>
                                    <p:animEffect transition="in" filter="wipe(right)">
                                      <p:cBhvr>
                                        <p:cTn id="29" dur="350"/>
                                        <p:tgtEl>
                                          <p:spTgt spid="38"/>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up)">
                                      <p:cBhvr>
                                        <p:cTn id="34" dur="500"/>
                                        <p:tgtEl>
                                          <p:spTgt spid="6"/>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up)">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工作不足之处</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02479767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14:presetBounceEnd="575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7500">
                                          <p:cBhvr additive="base">
                                            <p:cTn id="21"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1+#ppt_w/2"/>
                                              </p:val>
                                            </p:tav>
                                            <p:tav tm="100000">
                                              <p:val>
                                                <p:strVal val="#ppt_x"/>
                                              </p:val>
                                            </p:tav>
                                          </p:tavLst>
                                        </p:anim>
                                        <p:anim calcmode="lin" valueType="num">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3" name="组合 11"/>
          <p:cNvGrpSpPr>
            <a:grpSpLocks/>
          </p:cNvGrpSpPr>
          <p:nvPr/>
        </p:nvGrpSpPr>
        <p:grpSpPr bwMode="auto">
          <a:xfrm>
            <a:off x="3239124" y="1321225"/>
            <a:ext cx="2606790" cy="2566988"/>
            <a:chOff x="2327275" y="1219200"/>
            <a:chExt cx="4491038" cy="4421188"/>
          </a:xfrm>
        </p:grpSpPr>
        <p:sp>
          <p:nvSpPr>
            <p:cNvPr id="34" name="Freeform 7"/>
            <p:cNvSpPr>
              <a:spLocks/>
            </p:cNvSpPr>
            <p:nvPr/>
          </p:nvSpPr>
          <p:spPr bwMode="auto">
            <a:xfrm>
              <a:off x="4537932" y="34297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5" name="Freeform 8"/>
            <p:cNvSpPr>
              <a:spLocks/>
            </p:cNvSpPr>
            <p:nvPr/>
          </p:nvSpPr>
          <p:spPr bwMode="auto">
            <a:xfrm>
              <a:off x="2327275" y="121920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6" name="Freeform 9"/>
            <p:cNvSpPr>
              <a:spLocks/>
            </p:cNvSpPr>
            <p:nvPr/>
          </p:nvSpPr>
          <p:spPr bwMode="auto">
            <a:xfrm>
              <a:off x="4537075" y="121920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rgbClr val="0070C0"/>
            </a:solidFill>
            <a:ln w="3175" algn="ctr">
              <a:solidFill>
                <a:srgbClr val="92D050"/>
              </a:solidFill>
              <a:miter lim="800000"/>
              <a:headEnd/>
              <a:tailEnd/>
            </a:ln>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7" name="Freeform 10"/>
            <p:cNvSpPr>
              <a:spLocks/>
            </p:cNvSpPr>
            <p:nvPr/>
          </p:nvSpPr>
          <p:spPr bwMode="auto">
            <a:xfrm>
              <a:off x="5491163" y="24098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8" name="Freeform 11"/>
            <p:cNvSpPr>
              <a:spLocks/>
            </p:cNvSpPr>
            <p:nvPr/>
          </p:nvSpPr>
          <p:spPr bwMode="auto">
            <a:xfrm>
              <a:off x="4572795" y="33354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9" name="Freeform 12"/>
            <p:cNvSpPr>
              <a:spLocks/>
            </p:cNvSpPr>
            <p:nvPr/>
          </p:nvSpPr>
          <p:spPr bwMode="auto">
            <a:xfrm>
              <a:off x="2327275" y="34297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40" name="Freeform 13"/>
            <p:cNvSpPr>
              <a:spLocks/>
            </p:cNvSpPr>
            <p:nvPr/>
          </p:nvSpPr>
          <p:spPr bwMode="auto">
            <a:xfrm>
              <a:off x="3611015" y="43833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1" name="Freeform 14"/>
            <p:cNvSpPr>
              <a:spLocks/>
            </p:cNvSpPr>
            <p:nvPr/>
          </p:nvSpPr>
          <p:spPr bwMode="auto">
            <a:xfrm>
              <a:off x="4572795" y="23716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2" name="Freeform 15"/>
            <p:cNvSpPr>
              <a:spLocks/>
            </p:cNvSpPr>
            <p:nvPr/>
          </p:nvSpPr>
          <p:spPr bwMode="auto">
            <a:xfrm>
              <a:off x="3535363" y="13239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3" name="Freeform 16"/>
            <p:cNvSpPr>
              <a:spLocks/>
            </p:cNvSpPr>
            <p:nvPr/>
          </p:nvSpPr>
          <p:spPr bwMode="auto">
            <a:xfrm>
              <a:off x="2431861" y="24270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4" name="Freeform 17"/>
            <p:cNvSpPr>
              <a:spLocks/>
            </p:cNvSpPr>
            <p:nvPr/>
          </p:nvSpPr>
          <p:spPr bwMode="auto">
            <a:xfrm>
              <a:off x="3479770" y="23716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5" name="Freeform 18"/>
            <p:cNvSpPr>
              <a:spLocks/>
            </p:cNvSpPr>
            <p:nvPr/>
          </p:nvSpPr>
          <p:spPr bwMode="auto">
            <a:xfrm>
              <a:off x="3623319" y="24905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6" name="Freeform 19"/>
            <p:cNvSpPr>
              <a:spLocks/>
            </p:cNvSpPr>
            <p:nvPr/>
          </p:nvSpPr>
          <p:spPr bwMode="auto">
            <a:xfrm>
              <a:off x="3551545" y="35241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grpSp>
      <p:sp>
        <p:nvSpPr>
          <p:cNvPr id="47" name="WordArt 20"/>
          <p:cNvSpPr>
            <a:spLocks noChangeArrowheads="1" noChangeShapeType="1" noTextEdit="1"/>
          </p:cNvSpPr>
          <p:nvPr/>
        </p:nvSpPr>
        <p:spPr bwMode="gray">
          <a:xfrm rot="-2700000">
            <a:off x="3247456" y="1597451"/>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773839"/>
              </a:avLst>
            </a:prstTxWarp>
          </a:bodyPr>
          <a:lstStyle/>
          <a:p>
            <a:r>
              <a:rPr lang="zh-CN" altLang="en-US" sz="300" kern="10">
                <a:latin typeface="微软雅黑" pitchFamily="34" charset="-122"/>
                <a:ea typeface="微软雅黑" pitchFamily="34" charset="-122"/>
              </a:rPr>
              <a:t>单击此处输入文字</a:t>
            </a:r>
          </a:p>
        </p:txBody>
      </p:sp>
      <p:sp>
        <p:nvSpPr>
          <p:cNvPr id="48" name="WordArt 20"/>
          <p:cNvSpPr>
            <a:spLocks noChangeArrowheads="1" noChangeShapeType="1" noTextEdit="1"/>
          </p:cNvSpPr>
          <p:nvPr/>
        </p:nvSpPr>
        <p:spPr bwMode="gray">
          <a:xfrm rot="2551090">
            <a:off x="4628222" y="1605785"/>
            <a:ext cx="1158176" cy="60245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672811"/>
              </a:avLst>
            </a:prstTxWarp>
          </a:bodyPr>
          <a:lstStyle/>
          <a:p>
            <a:r>
              <a:rPr lang="zh-CN" altLang="en-US" sz="300" kern="10">
                <a:latin typeface="微软雅黑" pitchFamily="34" charset="-122"/>
                <a:ea typeface="微软雅黑" pitchFamily="34" charset="-122"/>
              </a:rPr>
              <a:t>单击此处输入文字</a:t>
            </a:r>
          </a:p>
        </p:txBody>
      </p:sp>
      <p:sp>
        <p:nvSpPr>
          <p:cNvPr id="49" name="WordArt 20"/>
          <p:cNvSpPr>
            <a:spLocks noChangeArrowheads="1" noChangeShapeType="1" noTextEdit="1"/>
          </p:cNvSpPr>
          <p:nvPr/>
        </p:nvSpPr>
        <p:spPr bwMode="gray">
          <a:xfrm rot="8257672">
            <a:off x="4635364" y="3028582"/>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896700"/>
              </a:avLst>
            </a:prstTxWarp>
          </a:bodyPr>
          <a:lstStyle/>
          <a:p>
            <a:r>
              <a:rPr lang="zh-CN" altLang="en-US" sz="300" kern="10">
                <a:latin typeface="微软雅黑" pitchFamily="34" charset="-122"/>
                <a:ea typeface="微软雅黑" pitchFamily="34" charset="-122"/>
              </a:rPr>
              <a:t>单击此处输入文字</a:t>
            </a:r>
          </a:p>
        </p:txBody>
      </p:sp>
      <p:sp>
        <p:nvSpPr>
          <p:cNvPr id="50" name="WordArt 20"/>
          <p:cNvSpPr>
            <a:spLocks noChangeArrowheads="1" noChangeShapeType="1" noTextEdit="1"/>
          </p:cNvSpPr>
          <p:nvPr/>
        </p:nvSpPr>
        <p:spPr bwMode="gray">
          <a:xfrm rot="-8463669">
            <a:off x="3265310" y="3027391"/>
            <a:ext cx="1158177" cy="6012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3018241"/>
              </a:avLst>
            </a:prstTxWarp>
          </a:bodyPr>
          <a:lstStyle/>
          <a:p>
            <a:r>
              <a:rPr lang="zh-CN" altLang="en-US" sz="300" kern="10">
                <a:latin typeface="微软雅黑" pitchFamily="34" charset="-122"/>
                <a:ea typeface="微软雅黑" pitchFamily="34" charset="-122"/>
              </a:rPr>
              <a:t>单击此处输入文字</a:t>
            </a:r>
          </a:p>
        </p:txBody>
      </p:sp>
      <p:sp>
        <p:nvSpPr>
          <p:cNvPr id="51" name="矩形 50"/>
          <p:cNvSpPr/>
          <p:nvPr/>
        </p:nvSpPr>
        <p:spPr>
          <a:xfrm>
            <a:off x="4196137" y="2452320"/>
            <a:ext cx="830781" cy="484748"/>
          </a:xfrm>
          <a:prstGeom prst="rect">
            <a:avLst/>
          </a:prstGeom>
        </p:spPr>
        <p:txBody>
          <a:bodyPr wrap="none" lIns="68562" tIns="34281" rIns="68562" bIns="34281">
            <a:spAutoFit/>
          </a:bodyPr>
          <a:lstStyle/>
          <a:p>
            <a:pPr>
              <a:defRPr/>
            </a:pPr>
            <a:r>
              <a:rPr lang="zh-CN" altLang="en-US" sz="2700" b="1" kern="0" dirty="0">
                <a:latin typeface="微软雅黑" pitchFamily="34" charset="-122"/>
                <a:ea typeface="微软雅黑" pitchFamily="34" charset="-122"/>
              </a:rPr>
              <a:t>文本</a:t>
            </a:r>
            <a:endParaRPr lang="zh-CN" altLang="en-US" sz="1800" kern="0" dirty="0">
              <a:latin typeface="微软雅黑" pitchFamily="34" charset="-122"/>
              <a:ea typeface="微软雅黑" pitchFamily="34" charset="-122"/>
            </a:endParaRPr>
          </a:p>
        </p:txBody>
      </p:sp>
      <p:sp>
        <p:nvSpPr>
          <p:cNvPr id="52" name="TextBox 51"/>
          <p:cNvSpPr txBox="1"/>
          <p:nvPr/>
        </p:nvSpPr>
        <p:spPr bwMode="auto">
          <a:xfrm>
            <a:off x="1853597" y="2928570"/>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3" name="TextBox 52"/>
          <p:cNvSpPr txBox="1"/>
          <p:nvPr/>
        </p:nvSpPr>
        <p:spPr bwMode="auto">
          <a:xfrm>
            <a:off x="1853597" y="1683176"/>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4" name="TextBox 53"/>
          <p:cNvSpPr txBox="1"/>
          <p:nvPr/>
        </p:nvSpPr>
        <p:spPr bwMode="auto">
          <a:xfrm>
            <a:off x="6024461" y="1683176"/>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5" name="TextBox 54"/>
          <p:cNvSpPr txBox="1"/>
          <p:nvPr/>
        </p:nvSpPr>
        <p:spPr bwMode="auto">
          <a:xfrm>
            <a:off x="6024461" y="2928570"/>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Tree>
    <p:extLst>
      <p:ext uri="{BB962C8B-B14F-4D97-AF65-F5344CB8AC3E}">
        <p14:creationId xmlns:p14="http://schemas.microsoft.com/office/powerpoint/2010/main" val="277980281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style.rotation</p:attrName>
                                        </p:attrNameLst>
                                      </p:cBhvr>
                                      <p:tavLst>
                                        <p:tav tm="0">
                                          <p:val>
                                            <p:fltVal val="720"/>
                                          </p:val>
                                        </p:tav>
                                        <p:tav tm="100000">
                                          <p:val>
                                            <p:fltVal val="0"/>
                                          </p:val>
                                        </p:tav>
                                      </p:tavLst>
                                    </p:anim>
                                    <p:anim calcmode="lin" valueType="num">
                                      <p:cBhvr>
                                        <p:cTn id="9" dur="2000" fill="hold"/>
                                        <p:tgtEl>
                                          <p:spTgt spid="33"/>
                                        </p:tgtEl>
                                        <p:attrNameLst>
                                          <p:attrName>ppt_h</p:attrName>
                                        </p:attrNameLst>
                                      </p:cBhvr>
                                      <p:tavLst>
                                        <p:tav tm="0">
                                          <p:val>
                                            <p:fltVal val="0"/>
                                          </p:val>
                                        </p:tav>
                                        <p:tav tm="100000">
                                          <p:val>
                                            <p:strVal val="#ppt_h"/>
                                          </p:val>
                                        </p:tav>
                                      </p:tavLst>
                                    </p:anim>
                                    <p:anim calcmode="lin" valueType="num">
                                      <p:cBhvr>
                                        <p:cTn id="10" dur="2000" fill="hold"/>
                                        <p:tgtEl>
                                          <p:spTgt spid="3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 calcmode="lin" valueType="num">
                                      <p:cBhvr>
                                        <p:cTn id="27" dur="500" fill="hold"/>
                                        <p:tgtEl>
                                          <p:spTgt spid="49"/>
                                        </p:tgtEl>
                                        <p:attrNameLst>
                                          <p:attrName>ppt_x</p:attrName>
                                        </p:attrNameLst>
                                      </p:cBhvr>
                                      <p:tavLst>
                                        <p:tav tm="0">
                                          <p:val>
                                            <p:fltVal val="0.5"/>
                                          </p:val>
                                        </p:tav>
                                        <p:tav tm="100000">
                                          <p:val>
                                            <p:strVal val="#ppt_x"/>
                                          </p:val>
                                        </p:tav>
                                      </p:tavLst>
                                    </p:anim>
                                    <p:anim calcmode="lin" valueType="num">
                                      <p:cBhvr>
                                        <p:cTn id="28" dur="500" fill="hold"/>
                                        <p:tgtEl>
                                          <p:spTgt spid="4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 calcmode="lin" valueType="num">
                                      <p:cBhvr>
                                        <p:cTn id="33" dur="500" fill="hold"/>
                                        <p:tgtEl>
                                          <p:spTgt spid="50"/>
                                        </p:tgtEl>
                                        <p:attrNameLst>
                                          <p:attrName>ppt_x</p:attrName>
                                        </p:attrNameLst>
                                      </p:cBhvr>
                                      <p:tavLst>
                                        <p:tav tm="0">
                                          <p:val>
                                            <p:fltVal val="0.5"/>
                                          </p:val>
                                        </p:tav>
                                        <p:tav tm="100000">
                                          <p:val>
                                            <p:strVal val="#ppt_x"/>
                                          </p:val>
                                        </p:tav>
                                      </p:tavLst>
                                    </p:anim>
                                    <p:anim calcmode="lin" valueType="num">
                                      <p:cBhvr>
                                        <p:cTn id="34" dur="500" fill="hold"/>
                                        <p:tgtEl>
                                          <p:spTgt spid="5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ppt_x</p:attrName>
                                        </p:attrNameLst>
                                      </p:cBhvr>
                                      <p:tavLst>
                                        <p:tav tm="0">
                                          <p:val>
                                            <p:fltVal val="0.5"/>
                                          </p:val>
                                        </p:tav>
                                        <p:tav tm="100000">
                                          <p:val>
                                            <p:strVal val="#ppt_x"/>
                                          </p:val>
                                        </p:tav>
                                      </p:tavLst>
                                    </p:anim>
                                    <p:anim calcmode="lin" valueType="num">
                                      <p:cBhvr>
                                        <p:cTn id="40" dur="500" fill="hold"/>
                                        <p:tgtEl>
                                          <p:spTgt spid="47"/>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p:cTn id="50" dur="500" fill="hold"/>
                                        <p:tgtEl>
                                          <p:spTgt spid="55"/>
                                        </p:tgtEl>
                                        <p:attrNameLst>
                                          <p:attrName>ppt_w</p:attrName>
                                        </p:attrNameLst>
                                      </p:cBhvr>
                                      <p:tavLst>
                                        <p:tav tm="0">
                                          <p:val>
                                            <p:fltVal val="0"/>
                                          </p:val>
                                        </p:tav>
                                        <p:tav tm="100000">
                                          <p:val>
                                            <p:strVal val="#ppt_w"/>
                                          </p:val>
                                        </p:tav>
                                      </p:tavLst>
                                    </p:anim>
                                    <p:anim calcmode="lin" valueType="num">
                                      <p:cBhvr>
                                        <p:cTn id="51" dur="500" fill="hold"/>
                                        <p:tgtEl>
                                          <p:spTgt spid="55"/>
                                        </p:tgtEl>
                                        <p:attrNameLst>
                                          <p:attrName>ppt_h</p:attrName>
                                        </p:attrNameLst>
                                      </p:cBhvr>
                                      <p:tavLst>
                                        <p:tav tm="0">
                                          <p:val>
                                            <p:fltVal val="0"/>
                                          </p:val>
                                        </p:tav>
                                        <p:tav tm="100000">
                                          <p:val>
                                            <p:strVal val="#ppt_h"/>
                                          </p:val>
                                        </p:tav>
                                      </p:tavLst>
                                    </p:anim>
                                    <p:anim calcmode="lin" valueType="num">
                                      <p:cBhvr>
                                        <p:cTn id="52" dur="500" fill="hold"/>
                                        <p:tgtEl>
                                          <p:spTgt spid="55"/>
                                        </p:tgtEl>
                                        <p:attrNameLst>
                                          <p:attrName>ppt_x</p:attrName>
                                        </p:attrNameLst>
                                      </p:cBhvr>
                                      <p:tavLst>
                                        <p:tav tm="0">
                                          <p:val>
                                            <p:fltVal val="0.5"/>
                                          </p:val>
                                        </p:tav>
                                        <p:tav tm="100000">
                                          <p:val>
                                            <p:strVal val="#ppt_x"/>
                                          </p:val>
                                        </p:tav>
                                      </p:tavLst>
                                    </p:anim>
                                    <p:anim calcmode="lin" valueType="num">
                                      <p:cBhvr>
                                        <p:cTn id="53" dur="500" fill="hold"/>
                                        <p:tgtEl>
                                          <p:spTgt spid="55"/>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500" fill="hold"/>
                                        <p:tgtEl>
                                          <p:spTgt spid="52"/>
                                        </p:tgtEl>
                                        <p:attrNameLst>
                                          <p:attrName>ppt_w</p:attrName>
                                        </p:attrNameLst>
                                      </p:cBhvr>
                                      <p:tavLst>
                                        <p:tav tm="0">
                                          <p:val>
                                            <p:fltVal val="0"/>
                                          </p:val>
                                        </p:tav>
                                        <p:tav tm="100000">
                                          <p:val>
                                            <p:strVal val="#ppt_w"/>
                                          </p:val>
                                        </p:tav>
                                      </p:tavLst>
                                    </p:anim>
                                    <p:anim calcmode="lin" valueType="num">
                                      <p:cBhvr>
                                        <p:cTn id="57" dur="500" fill="hold"/>
                                        <p:tgtEl>
                                          <p:spTgt spid="52"/>
                                        </p:tgtEl>
                                        <p:attrNameLst>
                                          <p:attrName>ppt_h</p:attrName>
                                        </p:attrNameLst>
                                      </p:cBhvr>
                                      <p:tavLst>
                                        <p:tav tm="0">
                                          <p:val>
                                            <p:fltVal val="0"/>
                                          </p:val>
                                        </p:tav>
                                        <p:tav tm="100000">
                                          <p:val>
                                            <p:strVal val="#ppt_h"/>
                                          </p:val>
                                        </p:tav>
                                      </p:tavLst>
                                    </p:anim>
                                    <p:anim calcmode="lin" valueType="num">
                                      <p:cBhvr>
                                        <p:cTn id="58" dur="500" fill="hold"/>
                                        <p:tgtEl>
                                          <p:spTgt spid="52"/>
                                        </p:tgtEl>
                                        <p:attrNameLst>
                                          <p:attrName>ppt_x</p:attrName>
                                        </p:attrNameLst>
                                      </p:cBhvr>
                                      <p:tavLst>
                                        <p:tav tm="0">
                                          <p:val>
                                            <p:fltVal val="0.5"/>
                                          </p:val>
                                        </p:tav>
                                        <p:tav tm="100000">
                                          <p:val>
                                            <p:strVal val="#ppt_x"/>
                                          </p:val>
                                        </p:tav>
                                      </p:tavLst>
                                    </p:anim>
                                    <p:anim calcmode="lin" valueType="num">
                                      <p:cBhvr>
                                        <p:cTn id="59" dur="500" fill="hold"/>
                                        <p:tgtEl>
                                          <p:spTgt spid="5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 calcmode="lin" valueType="num">
                                      <p:cBhvr>
                                        <p:cTn id="64" dur="500" fill="hold"/>
                                        <p:tgtEl>
                                          <p:spTgt spid="53"/>
                                        </p:tgtEl>
                                        <p:attrNameLst>
                                          <p:attrName>ppt_x</p:attrName>
                                        </p:attrNameLst>
                                      </p:cBhvr>
                                      <p:tavLst>
                                        <p:tav tm="0">
                                          <p:val>
                                            <p:fltVal val="0.5"/>
                                          </p:val>
                                        </p:tav>
                                        <p:tav tm="100000">
                                          <p:val>
                                            <p:strVal val="#ppt_x"/>
                                          </p:val>
                                        </p:tav>
                                      </p:tavLst>
                                    </p:anim>
                                    <p:anim calcmode="lin" valueType="num">
                                      <p:cBhvr>
                                        <p:cTn id="65" dur="500" fill="hold"/>
                                        <p:tgtEl>
                                          <p:spTgt spid="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6801" y="1095910"/>
            <a:ext cx="3161021" cy="3132024"/>
            <a:chOff x="3665655" y="995806"/>
            <a:chExt cx="4215792" cy="4176032"/>
          </a:xfrm>
        </p:grpSpPr>
        <p:sp>
          <p:nvSpPr>
            <p:cNvPr id="3" name="椭圆 2"/>
            <p:cNvSpPr/>
            <p:nvPr/>
          </p:nvSpPr>
          <p:spPr>
            <a:xfrm>
              <a:off x="3829551" y="1283838"/>
              <a:ext cx="3888000" cy="38880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正五边形 3"/>
            <p:cNvSpPr/>
            <p:nvPr/>
          </p:nvSpPr>
          <p:spPr>
            <a:xfrm>
              <a:off x="3865339" y="1196752"/>
              <a:ext cx="3816424" cy="3634690"/>
            </a:xfrm>
            <a:prstGeom prst="pentagon">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椭圆 4"/>
            <p:cNvSpPr/>
            <p:nvPr/>
          </p:nvSpPr>
          <p:spPr>
            <a:xfrm>
              <a:off x="5485519" y="995806"/>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1</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665655"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5</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7305383"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2</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4297387"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4</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6673651"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3</a:t>
              </a:r>
              <a:endParaRPr lang="zh-CN" altLang="en-US" sz="2100" dirty="0">
                <a:solidFill>
                  <a:schemeClr val="tx1">
                    <a:lumMod val="65000"/>
                    <a:lumOff val="35000"/>
                  </a:schemeClr>
                </a:solidFill>
                <a:latin typeface="微软雅黑" pitchFamily="34" charset="-122"/>
                <a:ea typeface="微软雅黑" pitchFamily="34" charset="-122"/>
              </a:endParaRPr>
            </a:p>
          </p:txBody>
        </p:sp>
      </p:grpSp>
      <p:sp>
        <p:nvSpPr>
          <p:cNvPr id="10" name="TextBox 8"/>
          <p:cNvSpPr txBox="1"/>
          <p:nvPr/>
        </p:nvSpPr>
        <p:spPr>
          <a:xfrm>
            <a:off x="3737621" y="645074"/>
            <a:ext cx="1639382" cy="346230"/>
          </a:xfrm>
          <a:prstGeom prst="rect">
            <a:avLst/>
          </a:prstGeom>
          <a:noFill/>
        </p:spPr>
        <p:txBody>
          <a:bodyPr wrap="square" lIns="68562" tIns="34281" rIns="68562" bIns="34281" rtlCol="0">
            <a:spAutoFit/>
          </a:bodyPr>
          <a:lstStyle/>
          <a:p>
            <a:pPr algn="ctr"/>
            <a:r>
              <a:rPr lang="zh-CN" altLang="en-US" sz="1800" b="1" dirty="0" smtClean="0">
                <a:solidFill>
                  <a:schemeClr val="tx1">
                    <a:lumMod val="65000"/>
                    <a:lumOff val="35000"/>
                  </a:schemeClr>
                </a:solidFill>
                <a:latin typeface="微软雅黑" pitchFamily="34" charset="-122"/>
                <a:ea typeface="微软雅黑" pitchFamily="34" charset="-122"/>
              </a:rPr>
              <a:t>年度工作概述</a:t>
            </a:r>
            <a:endParaRPr lang="zh-CN" altLang="en-US" sz="1800" b="1" dirty="0">
              <a:solidFill>
                <a:schemeClr val="tx1">
                  <a:lumMod val="65000"/>
                  <a:lumOff val="35000"/>
                </a:schemeClr>
              </a:solidFill>
              <a:latin typeface="微软雅黑" pitchFamily="34" charset="-122"/>
              <a:ea typeface="微软雅黑" pitchFamily="34" charset="-122"/>
            </a:endParaRPr>
          </a:p>
        </p:txBody>
      </p:sp>
      <p:sp>
        <p:nvSpPr>
          <p:cNvPr id="11" name="TextBox 8"/>
          <p:cNvSpPr txBox="1"/>
          <p:nvPr/>
        </p:nvSpPr>
        <p:spPr>
          <a:xfrm>
            <a:off x="6137822" y="2112328"/>
            <a:ext cx="1746546"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工作完成情况</a:t>
            </a:r>
            <a:endParaRPr lang="zh-CN" altLang="en-US" sz="1800" b="1" dirty="0">
              <a:solidFill>
                <a:srgbClr val="5F5E5C"/>
              </a:solidFill>
              <a:latin typeface="微软雅黑" pitchFamily="34" charset="-122"/>
              <a:ea typeface="微软雅黑" pitchFamily="34" charset="-122"/>
            </a:endParaRPr>
          </a:p>
        </p:txBody>
      </p:sp>
      <p:sp>
        <p:nvSpPr>
          <p:cNvPr id="12" name="TextBox 8"/>
          <p:cNvSpPr txBox="1"/>
          <p:nvPr/>
        </p:nvSpPr>
        <p:spPr>
          <a:xfrm>
            <a:off x="5651895" y="3739134"/>
            <a:ext cx="1728417"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项目成果展示</a:t>
            </a:r>
            <a:endParaRPr lang="zh-CN" altLang="en-US" sz="1800" b="1" dirty="0">
              <a:solidFill>
                <a:srgbClr val="5F5E5C"/>
              </a:solidFill>
              <a:latin typeface="微软雅黑" pitchFamily="34" charset="-122"/>
              <a:ea typeface="微软雅黑" pitchFamily="34" charset="-122"/>
            </a:endParaRPr>
          </a:p>
        </p:txBody>
      </p:sp>
      <p:sp>
        <p:nvSpPr>
          <p:cNvPr id="13" name="TextBox 8"/>
          <p:cNvSpPr txBox="1"/>
          <p:nvPr/>
        </p:nvSpPr>
        <p:spPr>
          <a:xfrm>
            <a:off x="1835696" y="3739133"/>
            <a:ext cx="1511775"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工作不足之处</a:t>
            </a:r>
            <a:endParaRPr lang="zh-CN" altLang="en-US" sz="1800" b="1" dirty="0">
              <a:solidFill>
                <a:srgbClr val="5F5E5C"/>
              </a:solidFill>
              <a:latin typeface="微软雅黑" pitchFamily="34" charset="-122"/>
              <a:ea typeface="微软雅黑" pitchFamily="34" charset="-122"/>
            </a:endParaRPr>
          </a:p>
        </p:txBody>
      </p:sp>
      <p:sp>
        <p:nvSpPr>
          <p:cNvPr id="14" name="TextBox 8"/>
          <p:cNvSpPr txBox="1"/>
          <p:nvPr/>
        </p:nvSpPr>
        <p:spPr>
          <a:xfrm>
            <a:off x="1259632" y="2112328"/>
            <a:ext cx="1583214"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明年工作计划</a:t>
            </a:r>
            <a:endParaRPr lang="zh-CN" altLang="en-US" sz="1800" b="1" dirty="0">
              <a:solidFill>
                <a:srgbClr val="5F5E5C"/>
              </a:solidFill>
              <a:latin typeface="微软雅黑" pitchFamily="34" charset="-122"/>
              <a:ea typeface="微软雅黑" pitchFamily="34" charset="-122"/>
            </a:endParaRPr>
          </a:p>
        </p:txBody>
      </p:sp>
      <p:sp>
        <p:nvSpPr>
          <p:cNvPr id="15" name="椭圆 14"/>
          <p:cNvSpPr/>
          <p:nvPr/>
        </p:nvSpPr>
        <p:spPr>
          <a:xfrm>
            <a:off x="3496558" y="1709450"/>
            <a:ext cx="2120415" cy="2120967"/>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9862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91" name="组合 90"/>
          <p:cNvGrpSpPr/>
          <p:nvPr/>
        </p:nvGrpSpPr>
        <p:grpSpPr>
          <a:xfrm>
            <a:off x="1305487" y="1451064"/>
            <a:ext cx="4130383" cy="513057"/>
            <a:chOff x="11027754" y="2126774"/>
            <a:chExt cx="5508612" cy="684076"/>
          </a:xfrm>
        </p:grpSpPr>
        <p:cxnSp>
          <p:nvCxnSpPr>
            <p:cNvPr id="92" name="直接连接符 91"/>
            <p:cNvCxnSpPr/>
            <p:nvPr/>
          </p:nvCxnSpPr>
          <p:spPr>
            <a:xfrm>
              <a:off x="11711830" y="2468812"/>
              <a:ext cx="4824536"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3" name="椭圆 92"/>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1</a:t>
              </a:r>
              <a:endParaRPr lang="zh-CN" altLang="en-US" sz="2700" dirty="0">
                <a:solidFill>
                  <a:srgbClr val="0070C0"/>
                </a:solidFill>
                <a:latin typeface="Broadway" pitchFamily="82" charset="0"/>
              </a:endParaRPr>
            </a:p>
          </p:txBody>
        </p:sp>
      </p:grpSp>
      <p:grpSp>
        <p:nvGrpSpPr>
          <p:cNvPr id="94" name="组合 93"/>
          <p:cNvGrpSpPr/>
          <p:nvPr/>
        </p:nvGrpSpPr>
        <p:grpSpPr>
          <a:xfrm>
            <a:off x="1305488" y="3480851"/>
            <a:ext cx="4232269" cy="513057"/>
            <a:chOff x="11027754" y="2126774"/>
            <a:chExt cx="5644495" cy="684076"/>
          </a:xfrm>
        </p:grpSpPr>
        <p:cxnSp>
          <p:nvCxnSpPr>
            <p:cNvPr id="95" name="直接连接符 94"/>
            <p:cNvCxnSpPr/>
            <p:nvPr/>
          </p:nvCxnSpPr>
          <p:spPr>
            <a:xfrm>
              <a:off x="11747661" y="2423445"/>
              <a:ext cx="4924588" cy="1696"/>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6" name="椭圆 95"/>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4</a:t>
              </a:r>
              <a:endParaRPr lang="zh-CN" altLang="en-US" sz="2700" dirty="0">
                <a:solidFill>
                  <a:srgbClr val="0070C0"/>
                </a:solidFill>
              </a:endParaRPr>
            </a:p>
          </p:txBody>
        </p:sp>
      </p:grpSp>
      <p:grpSp>
        <p:nvGrpSpPr>
          <p:cNvPr id="97" name="组合 96"/>
          <p:cNvGrpSpPr/>
          <p:nvPr/>
        </p:nvGrpSpPr>
        <p:grpSpPr>
          <a:xfrm>
            <a:off x="1305487" y="2804255"/>
            <a:ext cx="3806432" cy="513057"/>
            <a:chOff x="11027754" y="2126774"/>
            <a:chExt cx="5076564" cy="684076"/>
          </a:xfrm>
        </p:grpSpPr>
        <p:cxnSp>
          <p:nvCxnSpPr>
            <p:cNvPr id="98" name="直接连接符 97"/>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9" name="椭圆 98"/>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3</a:t>
              </a:r>
              <a:endParaRPr lang="zh-CN" altLang="en-US" sz="2700" dirty="0">
                <a:solidFill>
                  <a:srgbClr val="0070C0"/>
                </a:solidFill>
              </a:endParaRPr>
            </a:p>
          </p:txBody>
        </p:sp>
      </p:grpSp>
      <p:grpSp>
        <p:nvGrpSpPr>
          <p:cNvPr id="100" name="组合 99"/>
          <p:cNvGrpSpPr/>
          <p:nvPr/>
        </p:nvGrpSpPr>
        <p:grpSpPr>
          <a:xfrm>
            <a:off x="1305487" y="2127660"/>
            <a:ext cx="3806432" cy="513057"/>
            <a:chOff x="11027754" y="2126774"/>
            <a:chExt cx="5076564" cy="684076"/>
          </a:xfrm>
        </p:grpSpPr>
        <p:cxnSp>
          <p:nvCxnSpPr>
            <p:cNvPr id="101" name="直接连接符 100"/>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102" name="椭圆 101"/>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2</a:t>
              </a:r>
              <a:endParaRPr lang="zh-CN" altLang="en-US" sz="2700" dirty="0">
                <a:solidFill>
                  <a:srgbClr val="0070C0"/>
                </a:solidFill>
              </a:endParaRPr>
            </a:p>
          </p:txBody>
        </p:sp>
      </p:grpSp>
      <p:sp>
        <p:nvSpPr>
          <p:cNvPr id="103" name="椭圆 102"/>
          <p:cNvSpPr/>
          <p:nvPr/>
        </p:nvSpPr>
        <p:spPr>
          <a:xfrm>
            <a:off x="5076056" y="1203598"/>
            <a:ext cx="2969227" cy="2970000"/>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4" name="TextBox 103"/>
          <p:cNvSpPr txBox="1"/>
          <p:nvPr/>
        </p:nvSpPr>
        <p:spPr>
          <a:xfrm>
            <a:off x="5399843" y="1671590"/>
            <a:ext cx="2321653" cy="2033872"/>
          </a:xfrm>
          <a:prstGeom prst="rect">
            <a:avLst/>
          </a:prstGeom>
          <a:noFill/>
        </p:spPr>
        <p:txBody>
          <a:bodyPr wrap="square" lIns="68562" tIns="34281" rIns="68562" bIns="34281">
            <a:spAutoFit/>
          </a:bodyPr>
          <a:lstStyle/>
          <a:p>
            <a:pPr indent="72881">
              <a:lnSpc>
                <a:spcPct val="133000"/>
              </a:lnSpc>
              <a:defRPr/>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endParaRPr lang="zh-CN" altLang="en-US" sz="1200" dirty="0">
              <a:latin typeface="微软雅黑" pitchFamily="34" charset="-122"/>
              <a:ea typeface="微软雅黑" pitchFamily="34" charset="-122"/>
            </a:endParaRPr>
          </a:p>
        </p:txBody>
      </p:sp>
      <p:sp>
        <p:nvSpPr>
          <p:cNvPr id="105" name="TextBox 104"/>
          <p:cNvSpPr txBox="1"/>
          <p:nvPr/>
        </p:nvSpPr>
        <p:spPr>
          <a:xfrm>
            <a:off x="1868930" y="1356804"/>
            <a:ext cx="3566941"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bg1">
                  <a:lumMod val="50000"/>
                </a:schemeClr>
              </a:solidFill>
              <a:latin typeface="微软雅黑" pitchFamily="34" charset="-122"/>
              <a:ea typeface="微软雅黑" pitchFamily="34" charset="-122"/>
            </a:endParaRPr>
          </a:p>
        </p:txBody>
      </p:sp>
      <p:sp>
        <p:nvSpPr>
          <p:cNvPr id="106" name="TextBox 105"/>
          <p:cNvSpPr txBox="1"/>
          <p:nvPr/>
        </p:nvSpPr>
        <p:spPr>
          <a:xfrm>
            <a:off x="1868930" y="2047597"/>
            <a:ext cx="3242989"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bg1">
                  <a:lumMod val="50000"/>
                </a:schemeClr>
              </a:solidFill>
              <a:latin typeface="微软雅黑" pitchFamily="34" charset="-122"/>
              <a:ea typeface="微软雅黑" pitchFamily="34" charset="-122"/>
            </a:endParaRPr>
          </a:p>
        </p:txBody>
      </p:sp>
      <p:sp>
        <p:nvSpPr>
          <p:cNvPr id="107" name="TextBox 106"/>
          <p:cNvSpPr txBox="1"/>
          <p:nvPr/>
        </p:nvSpPr>
        <p:spPr>
          <a:xfrm>
            <a:off x="1868929" y="2713671"/>
            <a:ext cx="3242990" cy="560392"/>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p>
          <a:p>
            <a:pPr>
              <a:lnSpc>
                <a:spcPct val="133000"/>
              </a:lnSpc>
              <a:defRPr/>
            </a:pPr>
            <a:endParaRPr lang="zh-CN" altLang="en-US" sz="1200" dirty="0">
              <a:solidFill>
                <a:schemeClr val="bg1">
                  <a:lumMod val="50000"/>
                </a:schemeClr>
              </a:solidFill>
              <a:latin typeface="微软雅黑" pitchFamily="34" charset="-122"/>
              <a:ea typeface="微软雅黑" pitchFamily="34" charset="-122"/>
            </a:endParaRPr>
          </a:p>
        </p:txBody>
      </p:sp>
      <p:sp>
        <p:nvSpPr>
          <p:cNvPr id="108" name="TextBox 107"/>
          <p:cNvSpPr txBox="1"/>
          <p:nvPr/>
        </p:nvSpPr>
        <p:spPr>
          <a:xfrm>
            <a:off x="1868930" y="3363838"/>
            <a:ext cx="3728917" cy="290061"/>
          </a:xfrm>
          <a:prstGeom prst="rect">
            <a:avLst/>
          </a:prstGeom>
          <a:noFill/>
        </p:spPr>
        <p:txBody>
          <a:bodyPr wrap="square" lIns="68562" tIns="34281" rIns="68562" bIns="34281">
            <a:spAutoFit/>
          </a:bodyPr>
          <a:lstStyle/>
          <a:p>
            <a:pPr>
              <a:lnSpc>
                <a:spcPct val="133000"/>
              </a:lnSpc>
              <a:defRPr/>
            </a:pPr>
            <a:r>
              <a:rPr lang="zh-CN" altLang="en-US" sz="1200" dirty="0" smtClean="0">
                <a:latin typeface="微软雅黑" pitchFamily="34" charset="-122"/>
                <a:ea typeface="微软雅黑" pitchFamily="34" charset="-122"/>
                <a:sym typeface="微软雅黑" pitchFamily="34" charset="-122"/>
              </a:rPr>
              <a:t>点击此处添加</a:t>
            </a:r>
            <a:r>
              <a:rPr lang="zh-CN" altLang="en-US" sz="1200" dirty="0">
                <a:latin typeface="微软雅黑" pitchFamily="34" charset="-122"/>
                <a:ea typeface="微软雅黑" pitchFamily="34" charset="-122"/>
                <a:sym typeface="微软雅黑" pitchFamily="34" charset="-122"/>
              </a:rPr>
              <a:t>文字描述，点击此处添加文字</a:t>
            </a:r>
            <a:r>
              <a:rPr lang="zh-CN" altLang="en-US" sz="1200" dirty="0" smtClean="0">
                <a:latin typeface="微软雅黑" pitchFamily="34" charset="-122"/>
                <a:ea typeface="微软雅黑" pitchFamily="34" charset="-122"/>
                <a:sym typeface="微软雅黑" pitchFamily="34" charset="-122"/>
              </a:rPr>
              <a:t>描</a:t>
            </a:r>
            <a:endParaRPr lang="zh-CN" altLang="en-US" sz="12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2509433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2000"/>
                                        <p:tgtEl>
                                          <p:spTgt spid="10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8" presetClass="emph" presetSubtype="0" fill="hold" grpId="1" nodeType="withEffect">
                                  <p:stCondLst>
                                    <p:cond delay="0"/>
                                  </p:stCondLst>
                                  <p:childTnLst>
                                    <p:animRot by="21600000">
                                      <p:cBhvr>
                                        <p:cTn id="15" dur="500" fill="hold"/>
                                        <p:tgtEl>
                                          <p:spTgt spid="104"/>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ppt_x</p:attrName>
                                        </p:attrNameLst>
                                      </p:cBhvr>
                                      <p:tavLst>
                                        <p:tav tm="0">
                                          <p:val>
                                            <p:strVal val="#ppt_x+#ppt_w*1.125000"/>
                                          </p:val>
                                        </p:tav>
                                        <p:tav tm="100000">
                                          <p:val>
                                            <p:strVal val="#ppt_x"/>
                                          </p:val>
                                        </p:tav>
                                      </p:tavLst>
                                    </p:anim>
                                    <p:animEffect transition="in" filter="wipe(left)">
                                      <p:cBhvr>
                                        <p:cTn id="20" dur="500"/>
                                        <p:tgtEl>
                                          <p:spTgt spid="91"/>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left)">
                                      <p:cBhvr>
                                        <p:cTn id="25" dur="500"/>
                                        <p:tgtEl>
                                          <p:spTgt spid="100"/>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ppt_x</p:attrName>
                                        </p:attrNameLst>
                                      </p:cBhvr>
                                      <p:tavLst>
                                        <p:tav tm="0">
                                          <p:val>
                                            <p:strVal val="#ppt_x+#ppt_w*1.125000"/>
                                          </p:val>
                                        </p:tav>
                                        <p:tav tm="100000">
                                          <p:val>
                                            <p:strVal val="#ppt_x"/>
                                          </p:val>
                                        </p:tav>
                                      </p:tavLst>
                                    </p:anim>
                                    <p:animEffect transition="in" filter="wipe(left)">
                                      <p:cBhvr>
                                        <p:cTn id="30" dur="500"/>
                                        <p:tgtEl>
                                          <p:spTgt spid="97"/>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p:tgtEl>
                                          <p:spTgt spid="94"/>
                                        </p:tgtEl>
                                        <p:attrNameLst>
                                          <p:attrName>ppt_x</p:attrName>
                                        </p:attrNameLst>
                                      </p:cBhvr>
                                      <p:tavLst>
                                        <p:tav tm="0">
                                          <p:val>
                                            <p:strVal val="#ppt_x+#ppt_w*1.125000"/>
                                          </p:val>
                                        </p:tav>
                                        <p:tav tm="100000">
                                          <p:val>
                                            <p:strVal val="#ppt_x"/>
                                          </p:val>
                                        </p:tav>
                                      </p:tavLst>
                                    </p:anim>
                                    <p:animEffect transition="in" filter="wipe(left)">
                                      <p:cBhvr>
                                        <p:cTn id="35" dur="500"/>
                                        <p:tgtEl>
                                          <p:spTgt spid="9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randombar(horizontal)">
                                      <p:cBhvr>
                                        <p:cTn id="39" dur="500"/>
                                        <p:tgtEl>
                                          <p:spTgt spid="105"/>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randombar(horizontal)">
                                      <p:cBhvr>
                                        <p:cTn id="43" dur="500"/>
                                        <p:tgtEl>
                                          <p:spTgt spid="106"/>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randombar(horizontal)">
                                      <p:cBhvr>
                                        <p:cTn id="47" dur="500"/>
                                        <p:tgtEl>
                                          <p:spTgt spid="107"/>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p:bldP spid="104" grpId="1"/>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16" name="椭圆 18"/>
          <p:cNvSpPr>
            <a:spLocks noChangeArrowheads="1"/>
          </p:cNvSpPr>
          <p:nvPr/>
        </p:nvSpPr>
        <p:spPr bwMode="auto">
          <a:xfrm>
            <a:off x="3320707" y="1271953"/>
            <a:ext cx="2571080" cy="2571750"/>
          </a:xfrm>
          <a:prstGeom prst="ellipse">
            <a:avLst/>
          </a:prstGeom>
          <a:solidFill>
            <a:srgbClr val="D8D8D8">
              <a:alpha val="40999"/>
            </a:srgbClr>
          </a:solidFill>
          <a:ln>
            <a:noFill/>
          </a:ln>
          <a:effectLst/>
          <a:extLst>
            <a:ext uri="{91240B29-F687-4F45-9708-019B960494DF}">
              <a14:hiddenLine xmlns:a14="http://schemas.microsoft.com/office/drawing/2010/main" w="25400" cap="flat" cmpd="sng">
                <a:solidFill>
                  <a:srgbClr val="395E8A"/>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nchor="ctr"/>
          <a:lstStyle/>
          <a:p>
            <a:pPr algn="ctr"/>
            <a:r>
              <a:rPr lang="zh-CN" altLang="en-US" sz="1500" b="1">
                <a:latin typeface="微软雅黑" pitchFamily="34" charset="-122"/>
                <a:ea typeface="微软雅黑" pitchFamily="34" charset="-122"/>
                <a:sym typeface="微软雅黑" pitchFamily="34" charset="-122"/>
              </a:rPr>
              <a:t>点击添加文字</a:t>
            </a:r>
          </a:p>
          <a:p>
            <a:pPr algn="ctr"/>
            <a:r>
              <a:rPr lang="zh-CN" altLang="en-US" sz="1500" b="1">
                <a:latin typeface="微软雅黑" pitchFamily="34" charset="-122"/>
                <a:ea typeface="微软雅黑" pitchFamily="34" charset="-122"/>
                <a:sym typeface="微软雅黑" pitchFamily="34" charset="-122"/>
              </a:rPr>
              <a:t>标题</a:t>
            </a:r>
            <a:endParaRPr lang="zh-CN" altLang="en-US" sz="1500"/>
          </a:p>
        </p:txBody>
      </p:sp>
      <p:grpSp>
        <p:nvGrpSpPr>
          <p:cNvPr id="17" name="Group 3"/>
          <p:cNvGrpSpPr>
            <a:grpSpLocks/>
          </p:cNvGrpSpPr>
          <p:nvPr/>
        </p:nvGrpSpPr>
        <p:grpSpPr bwMode="auto">
          <a:xfrm>
            <a:off x="3294520" y="652829"/>
            <a:ext cx="2800811" cy="2827735"/>
            <a:chOff x="0" y="0"/>
            <a:chExt cx="3734600" cy="3771280"/>
          </a:xfrm>
        </p:grpSpPr>
        <p:sp>
          <p:nvSpPr>
            <p:cNvPr id="18" name="椭圆 21"/>
            <p:cNvSpPr>
              <a:spLocks noChangeArrowheads="1"/>
            </p:cNvSpPr>
            <p:nvPr/>
          </p:nvSpPr>
          <p:spPr bwMode="auto">
            <a:xfrm>
              <a:off x="1023774"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19" name="环形箭头 22"/>
            <p:cNvSpPr>
              <a:spLocks noChangeArrowheads="1"/>
            </p:cNvSpPr>
            <p:nvPr/>
          </p:nvSpPr>
          <p:spPr bwMode="auto">
            <a:xfrm rot="20877171">
              <a:off x="0" y="429169"/>
              <a:ext cx="3734600" cy="3342111"/>
            </a:xfrm>
            <a:custGeom>
              <a:avLst/>
              <a:gdLst>
                <a:gd name="G0" fmla="+- 22651829 0 0"/>
                <a:gd name="G1" fmla="+- 20127502 0 0"/>
                <a:gd name="G2" fmla="+- 22651829 0 20127502"/>
                <a:gd name="G3" fmla="+- 10800 0 0"/>
                <a:gd name="G4" fmla="+- 0 0 22651829"/>
                <a:gd name="T0" fmla="*/ 360 256 1"/>
                <a:gd name="T1" fmla="*/ 0 256 1"/>
                <a:gd name="G5" fmla="+- G2 T0 T1"/>
                <a:gd name="G6" fmla="?: G2 G2 G5"/>
                <a:gd name="G7" fmla="+- 0 0 G6"/>
                <a:gd name="G8" fmla="+- 9916 0 0"/>
                <a:gd name="G9" fmla="+- 0 0 20127502"/>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27502"/>
                <a:gd name="G36" fmla="sin G34 20127502"/>
                <a:gd name="G37" fmla="+/ 20127502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93 w 21600"/>
                <a:gd name="T5" fmla="*/ 4820 h 21600"/>
                <a:gd name="T6" fmla="*/ 17051 w 21600"/>
                <a:gd name="T7" fmla="*/ 2540 h 21600"/>
                <a:gd name="T8" fmla="*/ 19057 w 21600"/>
                <a:gd name="T9" fmla="*/ 5309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9" y="6167"/>
                    <a:pt x="18573" y="4247"/>
                    <a:pt x="16784" y="2893"/>
                  </a:cubicBezTo>
                  <a:lnTo>
                    <a:pt x="17317" y="2188"/>
                  </a:lnTo>
                  <a:cubicBezTo>
                    <a:pt x="19265" y="3663"/>
                    <a:pt x="20656" y="5754"/>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latin typeface="宋体" pitchFamily="2" charset="-122"/>
                <a:sym typeface="宋体" pitchFamily="2" charset="-122"/>
              </a:endParaRPr>
            </a:p>
          </p:txBody>
        </p:sp>
      </p:grpSp>
      <p:grpSp>
        <p:nvGrpSpPr>
          <p:cNvPr id="20" name="Group 6"/>
          <p:cNvGrpSpPr>
            <a:grpSpLocks/>
          </p:cNvGrpSpPr>
          <p:nvPr/>
        </p:nvGrpSpPr>
        <p:grpSpPr bwMode="auto">
          <a:xfrm rot="5400000">
            <a:off x="3739333" y="1193741"/>
            <a:ext cx="2800350" cy="2832950"/>
            <a:chOff x="0" y="0"/>
            <a:chExt cx="3734600" cy="3778934"/>
          </a:xfrm>
        </p:grpSpPr>
        <p:sp>
          <p:nvSpPr>
            <p:cNvPr id="21" name="椭圆 24"/>
            <p:cNvSpPr>
              <a:spLocks noChangeArrowheads="1"/>
            </p:cNvSpPr>
            <p:nvPr/>
          </p:nvSpPr>
          <p:spPr bwMode="auto">
            <a:xfrm rot="16200000">
              <a:off x="1081123"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2" name="环形箭头 25"/>
            <p:cNvSpPr>
              <a:spLocks noChangeArrowheads="1"/>
            </p:cNvSpPr>
            <p:nvPr/>
          </p:nvSpPr>
          <p:spPr bwMode="auto">
            <a:xfrm rot="20877171">
              <a:off x="0" y="436823"/>
              <a:ext cx="3734600" cy="3342111"/>
            </a:xfrm>
            <a:custGeom>
              <a:avLst/>
              <a:gdLst>
                <a:gd name="G0" fmla="+- 22651829 0 0"/>
                <a:gd name="G1" fmla="+- 20159254 0 0"/>
                <a:gd name="G2" fmla="+- 22651829 0 20159254"/>
                <a:gd name="G3" fmla="+- 10800 0 0"/>
                <a:gd name="G4" fmla="+- 0 0 22651829"/>
                <a:gd name="T0" fmla="*/ 360 256 1"/>
                <a:gd name="T1" fmla="*/ 0 256 1"/>
                <a:gd name="G5" fmla="+- G2 T0 T1"/>
                <a:gd name="G6" fmla="?: G2 G2 G5"/>
                <a:gd name="G7" fmla="+- 0 0 G6"/>
                <a:gd name="G8" fmla="+- 9916 0 0"/>
                <a:gd name="G9" fmla="+- 0 0 2015925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59254"/>
                <a:gd name="G36" fmla="sin G34 20159254"/>
                <a:gd name="G37" fmla="+/ 2015925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818 w 21600"/>
                <a:gd name="T5" fmla="*/ 4858 h 21600"/>
                <a:gd name="T6" fmla="*/ 17120 w 21600"/>
                <a:gd name="T7" fmla="*/ 2594 h 21600"/>
                <a:gd name="T8" fmla="*/ 19080 w 21600"/>
                <a:gd name="T9" fmla="*/ 5344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56" y="6195"/>
                    <a:pt x="18605" y="4295"/>
                    <a:pt x="16850" y="2944"/>
                  </a:cubicBezTo>
                  <a:lnTo>
                    <a:pt x="17390" y="2243"/>
                  </a:lnTo>
                  <a:cubicBezTo>
                    <a:pt x="19301" y="3715"/>
                    <a:pt x="20664" y="5784"/>
                    <a:pt x="21262" y="8121"/>
                  </a:cubicBezTo>
                  <a:lnTo>
                    <a:pt x="23878" y="7451"/>
                  </a:lnTo>
                  <a:lnTo>
                    <a:pt x="21614" y="11274"/>
                  </a:lnTo>
                  <a:lnTo>
                    <a:pt x="17790" y="9010"/>
                  </a:lnTo>
                  <a:lnTo>
                    <a:pt x="20406" y="8340"/>
                  </a:lnTo>
                  <a:close/>
                </a:path>
              </a:pathLst>
            </a:custGeom>
            <a:solidFill>
              <a:srgbClr val="0070C0"/>
            </a:solidFill>
            <a:ln w="25400"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3" name="Group 9"/>
          <p:cNvGrpSpPr>
            <a:grpSpLocks/>
          </p:cNvGrpSpPr>
          <p:nvPr/>
        </p:nvGrpSpPr>
        <p:grpSpPr bwMode="auto">
          <a:xfrm>
            <a:off x="3094547" y="1605329"/>
            <a:ext cx="2799621" cy="2774156"/>
            <a:chOff x="0" y="0"/>
            <a:chExt cx="3734600" cy="3699705"/>
          </a:xfrm>
        </p:grpSpPr>
        <p:sp>
          <p:nvSpPr>
            <p:cNvPr id="24" name="椭圆 27"/>
            <p:cNvSpPr>
              <a:spLocks noChangeArrowheads="1"/>
            </p:cNvSpPr>
            <p:nvPr/>
          </p:nvSpPr>
          <p:spPr bwMode="auto">
            <a:xfrm>
              <a:off x="1347561" y="2233977"/>
              <a:ext cx="1455185" cy="1465728"/>
            </a:xfrm>
            <a:prstGeom prst="ellipse">
              <a:avLst/>
            </a:prstGeom>
            <a:noFill/>
            <a:ln w="7620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5" name="环形箭头 28"/>
            <p:cNvSpPr>
              <a:spLocks noChangeArrowheads="1"/>
            </p:cNvSpPr>
            <p:nvPr/>
          </p:nvSpPr>
          <p:spPr bwMode="auto">
            <a:xfrm rot="9856082">
              <a:off x="0" y="0"/>
              <a:ext cx="3734600" cy="3342111"/>
            </a:xfrm>
            <a:custGeom>
              <a:avLst/>
              <a:gdLst>
                <a:gd name="G0" fmla="+- 22651829 0 0"/>
                <a:gd name="G1" fmla="+- 19958443 0 0"/>
                <a:gd name="G2" fmla="+- 22651829 0 19958443"/>
                <a:gd name="G3" fmla="+- 10800 0 0"/>
                <a:gd name="G4" fmla="+- 0 0 22651829"/>
                <a:gd name="T0" fmla="*/ 360 256 1"/>
                <a:gd name="T1" fmla="*/ 0 256 1"/>
                <a:gd name="G5" fmla="+- G2 T0 T1"/>
                <a:gd name="G6" fmla="?: G2 G2 G5"/>
                <a:gd name="G7" fmla="+- 0 0 G6"/>
                <a:gd name="G8" fmla="+- 9916 0 0"/>
                <a:gd name="G9" fmla="+- 0 0 19958443"/>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19958443"/>
                <a:gd name="G36" fmla="sin G34 19958443"/>
                <a:gd name="G37" fmla="+/ 19958443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656 w 21600"/>
                <a:gd name="T5" fmla="*/ 4619 h 21600"/>
                <a:gd name="T6" fmla="*/ 16673 w 21600"/>
                <a:gd name="T7" fmla="*/ 2267 h 21600"/>
                <a:gd name="T8" fmla="*/ 18931 w 21600"/>
                <a:gd name="T9" fmla="*/ 5125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11" y="6018"/>
                    <a:pt x="18396" y="3990"/>
                    <a:pt x="16422" y="2632"/>
                  </a:cubicBezTo>
                  <a:lnTo>
                    <a:pt x="16923" y="1903"/>
                  </a:lnTo>
                  <a:cubicBezTo>
                    <a:pt x="19073" y="3383"/>
                    <a:pt x="20615" y="5592"/>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6" name="Group 12"/>
          <p:cNvGrpSpPr>
            <a:grpSpLocks/>
          </p:cNvGrpSpPr>
          <p:nvPr/>
        </p:nvGrpSpPr>
        <p:grpSpPr bwMode="auto">
          <a:xfrm rot="5400000">
            <a:off x="2726970" y="958601"/>
            <a:ext cx="2800350" cy="2898417"/>
            <a:chOff x="0" y="0"/>
            <a:chExt cx="3734600" cy="3866796"/>
          </a:xfrm>
        </p:grpSpPr>
        <p:sp>
          <p:nvSpPr>
            <p:cNvPr id="27" name="椭圆 30"/>
            <p:cNvSpPr>
              <a:spLocks noChangeArrowheads="1"/>
            </p:cNvSpPr>
            <p:nvPr/>
          </p:nvSpPr>
          <p:spPr bwMode="auto">
            <a:xfrm rot="16200000">
              <a:off x="1302902" y="2401068"/>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dirty="0">
                  <a:latin typeface="微软雅黑" pitchFamily="34" charset="-122"/>
                  <a:ea typeface="微软雅黑" pitchFamily="34" charset="-122"/>
                  <a:sym typeface="微软雅黑" pitchFamily="34" charset="-122"/>
                </a:rPr>
                <a:t>添加标题</a:t>
              </a:r>
            </a:p>
          </p:txBody>
        </p:sp>
        <p:sp>
          <p:nvSpPr>
            <p:cNvPr id="28" name="环形箭头 31"/>
            <p:cNvSpPr>
              <a:spLocks noChangeArrowheads="1"/>
            </p:cNvSpPr>
            <p:nvPr/>
          </p:nvSpPr>
          <p:spPr bwMode="auto">
            <a:xfrm rot="9856082">
              <a:off x="0" y="0"/>
              <a:ext cx="3734600" cy="3342111"/>
            </a:xfrm>
            <a:custGeom>
              <a:avLst/>
              <a:gdLst>
                <a:gd name="G0" fmla="+- 22651829 0 0"/>
                <a:gd name="G1" fmla="+- 20102944 0 0"/>
                <a:gd name="G2" fmla="+- 22651829 0 20102944"/>
                <a:gd name="G3" fmla="+- 10800 0 0"/>
                <a:gd name="G4" fmla="+- 0 0 22651829"/>
                <a:gd name="T0" fmla="*/ 360 256 1"/>
                <a:gd name="T1" fmla="*/ 0 256 1"/>
                <a:gd name="G5" fmla="+- G2 T0 T1"/>
                <a:gd name="G6" fmla="?: G2 G2 G5"/>
                <a:gd name="G7" fmla="+- 0 0 G6"/>
                <a:gd name="G8" fmla="+- 9916 0 0"/>
                <a:gd name="G9" fmla="+- 0 0 2010294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02944"/>
                <a:gd name="G36" fmla="sin G34 20102944"/>
                <a:gd name="G37" fmla="+/ 2010294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73 w 21600"/>
                <a:gd name="T5" fmla="*/ 4790 h 21600"/>
                <a:gd name="T6" fmla="*/ 16996 w 21600"/>
                <a:gd name="T7" fmla="*/ 2500 h 21600"/>
                <a:gd name="T8" fmla="*/ 19039 w 21600"/>
                <a:gd name="T9" fmla="*/ 5282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4" y="6145"/>
                    <a:pt x="18547" y="4209"/>
                    <a:pt x="16732" y="2854"/>
                  </a:cubicBezTo>
                  <a:lnTo>
                    <a:pt x="17261" y="2146"/>
                  </a:lnTo>
                  <a:cubicBezTo>
                    <a:pt x="19238" y="3622"/>
                    <a:pt x="20650" y="5731"/>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sp>
        <p:nvSpPr>
          <p:cNvPr id="29" name="TextBox 34"/>
          <p:cNvSpPr>
            <a:spLocks noChangeArrowheads="1"/>
          </p:cNvSpPr>
          <p:nvPr/>
        </p:nvSpPr>
        <p:spPr bwMode="auto">
          <a:xfrm rot="5046637">
            <a:off x="6462649" y="2386693"/>
            <a:ext cx="1266825" cy="556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ea typeface="微软雅黑" pitchFamily="34" charset="-122"/>
                <a:sym typeface="微软雅黑" pitchFamily="34" charset="-122"/>
              </a:rPr>
              <a:t>点击此处添加文字描述</a:t>
            </a:r>
            <a:r>
              <a:rPr lang="zh-CN" altLang="en-US" sz="1200" dirty="0">
                <a:latin typeface="微软雅黑" pitchFamily="34" charset="-122"/>
                <a:ea typeface="微软雅黑" pitchFamily="34" charset="-122"/>
                <a:sym typeface="微软雅黑" pitchFamily="34" charset="-122"/>
              </a:rPr>
              <a:t>。</a:t>
            </a:r>
            <a:endParaRPr lang="zh-CN" altLang="en-US" dirty="0">
              <a:ea typeface="微软雅黑" pitchFamily="34" charset="-122"/>
            </a:endParaRPr>
          </a:p>
        </p:txBody>
      </p:sp>
      <p:sp>
        <p:nvSpPr>
          <p:cNvPr id="30" name="TextBox 35"/>
          <p:cNvSpPr>
            <a:spLocks noChangeArrowheads="1"/>
          </p:cNvSpPr>
          <p:nvPr/>
        </p:nvSpPr>
        <p:spPr bwMode="auto">
          <a:xfrm rot="21364603">
            <a:off x="5846685" y="3570907"/>
            <a:ext cx="2156851"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sym typeface="微软雅黑" pitchFamily="34" charset="-122"/>
              </a:rPr>
              <a:t>单击此处添加文本内容单击此处添加文本内容单击此处添加文本内容</a:t>
            </a:r>
            <a:endParaRPr lang="zh-CN" altLang="en-US" sz="1200" dirty="0">
              <a:latin typeface="微软雅黑" pitchFamily="34" charset="-122"/>
              <a:ea typeface="微软雅黑" pitchFamily="34" charset="-122"/>
              <a:sym typeface="微软雅黑" pitchFamily="34" charset="-122"/>
            </a:endParaRPr>
          </a:p>
        </p:txBody>
      </p:sp>
      <p:sp>
        <p:nvSpPr>
          <p:cNvPr id="31" name="TextBox 36"/>
          <p:cNvSpPr>
            <a:spLocks noChangeArrowheads="1"/>
          </p:cNvSpPr>
          <p:nvPr/>
        </p:nvSpPr>
        <p:spPr bwMode="auto">
          <a:xfrm rot="3946473">
            <a:off x="468699" y="2537662"/>
            <a:ext cx="2943225"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a:t>
            </a: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119259678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360"/>
                                          </p:val>
                                        </p:tav>
                                        <p:tav tm="100000">
                                          <p:val>
                                            <p:fltVal val="0"/>
                                          </p:val>
                                        </p:tav>
                                      </p:tavLst>
                                    </p:anim>
                                    <p:animEffect>
                                      <p:cBhvr>
                                        <p:cTn id="10" dur="1000"/>
                                        <p:tgtEl>
                                          <p:spTgt spid="1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360"/>
                                          </p:val>
                                        </p:tav>
                                        <p:tav tm="100000">
                                          <p:val>
                                            <p:fltVal val="0"/>
                                          </p:val>
                                        </p:tav>
                                      </p:tavLst>
                                    </p:anim>
                                    <p:animEffect>
                                      <p:cBhvr>
                                        <p:cTn id="16" dur="1000"/>
                                        <p:tgtEl>
                                          <p:spTgt spid="20"/>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360"/>
                                          </p:val>
                                        </p:tav>
                                        <p:tav tm="100000">
                                          <p:val>
                                            <p:fltVal val="0"/>
                                          </p:val>
                                        </p:tav>
                                      </p:tavLst>
                                    </p:anim>
                                    <p:animEffect>
                                      <p:cBhvr>
                                        <p:cTn id="22" dur="1000"/>
                                        <p:tgtEl>
                                          <p:spTgt spid="1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360"/>
                                          </p:val>
                                        </p:tav>
                                        <p:tav tm="100000">
                                          <p:val>
                                            <p:fltVal val="0"/>
                                          </p:val>
                                        </p:tav>
                                      </p:tavLst>
                                    </p:anim>
                                    <p:animEffect>
                                      <p:cBhvr>
                                        <p:cTn id="28" dur="1000"/>
                                        <p:tgtEl>
                                          <p:spTgt spid="2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360"/>
                                          </p:val>
                                        </p:tav>
                                        <p:tav tm="100000">
                                          <p:val>
                                            <p:fltVal val="0"/>
                                          </p:val>
                                        </p:tav>
                                      </p:tavLst>
                                    </p:anim>
                                    <p:animEffect>
                                      <p:cBhvr>
                                        <p:cTn id="34" dur="1000"/>
                                        <p:tgtEl>
                                          <p:spTgt spid="23"/>
                                        </p:tgtEl>
                                      </p:cBhvr>
                                    </p:animEffect>
                                  </p:childTnLst>
                                </p:cTn>
                              </p:par>
                              <p:par>
                                <p:cTn id="35" presetID="2" presetClass="entr" presetSubtype="3" fill="hold" grpId="0" nodeType="withEffect">
                                  <p:stCondLst>
                                    <p:cond delay="1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1+#ppt_w/2"/>
                                          </p:val>
                                        </p:tav>
                                        <p:tav tm="100000">
                                          <p:val>
                                            <p:strVal val="#ppt_x"/>
                                          </p:val>
                                        </p:tav>
                                      </p:tavLst>
                                    </p:anim>
                                    <p:anim calcmode="lin" valueType="num">
                                      <p:cBhvr>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9" fill="hold" grpId="0" nodeType="withEffect">
                                  <p:stCondLst>
                                    <p:cond delay="30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ppt_x</p:attrName>
                                        </p:attrNameLst>
                                      </p:cBhvr>
                                      <p:tavLst>
                                        <p:tav tm="0">
                                          <p:val>
                                            <p:strVal val="0-#ppt_w/2"/>
                                          </p:val>
                                        </p:tav>
                                        <p:tav tm="100000">
                                          <p:val>
                                            <p:strVal val="#ppt_x"/>
                                          </p:val>
                                        </p:tav>
                                      </p:tavLst>
                                    </p:anim>
                                    <p:anim calcmode="lin" valueType="num">
                                      <p:cBhvr>
                                        <p:cTn id="46"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bldLvl="0" autoUpdateAnimBg="0"/>
      <p:bldP spid="3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pic>
        <p:nvPicPr>
          <p:cNvPr id="48" name="Picture 2"/>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a:stretch>
            <a:fillRect/>
          </a:stretch>
        </p:blipFill>
        <p:spPr bwMode="gray">
          <a:xfrm>
            <a:off x="2906595" y="3468692"/>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3292257" y="1414839"/>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50" name="Rectangle 12"/>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1" name="Rectangle 13"/>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2" name="Rectangle 14"/>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3" name="Rectangle 15"/>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4" name="Rectangle 16"/>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5" name="Rectangle 17"/>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6" name="Rectangle 18"/>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7" name="Rectangle 19"/>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8" name="Rectangle 20"/>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9" name="Freeform 21"/>
          <p:cNvSpPr>
            <a:spLocks/>
          </p:cNvSpPr>
          <p:nvPr/>
        </p:nvSpPr>
        <p:spPr bwMode="gray">
          <a:xfrm>
            <a:off x="4537830" y="2649669"/>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60" name="Group 33"/>
          <p:cNvGrpSpPr>
            <a:grpSpLocks/>
          </p:cNvGrpSpPr>
          <p:nvPr/>
        </p:nvGrpSpPr>
        <p:grpSpPr bwMode="auto">
          <a:xfrm>
            <a:off x="3545810" y="1665910"/>
            <a:ext cx="1979277" cy="1959182"/>
            <a:chOff x="3642" y="1678"/>
            <a:chExt cx="1422" cy="1408"/>
          </a:xfrm>
        </p:grpSpPr>
        <p:grpSp>
          <p:nvGrpSpPr>
            <p:cNvPr id="61" name="Group 34"/>
            <p:cNvGrpSpPr>
              <a:grpSpLocks/>
            </p:cNvGrpSpPr>
            <p:nvPr/>
          </p:nvGrpSpPr>
          <p:grpSpPr bwMode="auto">
            <a:xfrm>
              <a:off x="3642" y="1678"/>
              <a:ext cx="1422" cy="1408"/>
              <a:chOff x="3642" y="1678"/>
              <a:chExt cx="1422" cy="1408"/>
            </a:xfrm>
          </p:grpSpPr>
          <p:sp>
            <p:nvSpPr>
              <p:cNvPr id="75"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7"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9"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2"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5"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2"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3"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4"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5"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6"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7"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8"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9"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0"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1"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2"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3"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4"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5"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6"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7"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8"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9"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0"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1"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2"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3"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4"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5"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6"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7"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8"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9"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0"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1"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2"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3"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4"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5"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6"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7"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8"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9"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0"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1"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2"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3"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4"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62" name="Group 95"/>
            <p:cNvGrpSpPr>
              <a:grpSpLocks/>
            </p:cNvGrpSpPr>
            <p:nvPr/>
          </p:nvGrpSpPr>
          <p:grpSpPr bwMode="auto">
            <a:xfrm>
              <a:off x="3681" y="1716"/>
              <a:ext cx="1350" cy="1343"/>
              <a:chOff x="3681" y="1716"/>
              <a:chExt cx="1350" cy="1343"/>
            </a:xfrm>
          </p:grpSpPr>
          <p:sp>
            <p:nvSpPr>
              <p:cNvPr id="63"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64"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65"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66"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67"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68"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69"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70"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71"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72"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73"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74"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135" name="Gruppieren 128"/>
          <p:cNvGrpSpPr>
            <a:grpSpLocks/>
          </p:cNvGrpSpPr>
          <p:nvPr/>
        </p:nvGrpSpPr>
        <p:grpSpPr bwMode="auto">
          <a:xfrm>
            <a:off x="4469949" y="2018444"/>
            <a:ext cx="126235" cy="1255306"/>
            <a:chOff x="2776538" y="2833688"/>
            <a:chExt cx="133350" cy="1317625"/>
          </a:xfrm>
        </p:grpSpPr>
        <p:sp>
          <p:nvSpPr>
            <p:cNvPr id="136"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7"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138" name="Group 110"/>
          <p:cNvGrpSpPr>
            <a:grpSpLocks/>
          </p:cNvGrpSpPr>
          <p:nvPr/>
        </p:nvGrpSpPr>
        <p:grpSpPr bwMode="auto">
          <a:xfrm>
            <a:off x="4480071" y="1767738"/>
            <a:ext cx="104799" cy="1756715"/>
            <a:chOff x="3635" y="14"/>
            <a:chExt cx="76" cy="1262"/>
          </a:xfrm>
        </p:grpSpPr>
        <p:sp>
          <p:nvSpPr>
            <p:cNvPr id="139"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0"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1"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2"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3"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44" name="矩形标注 143"/>
          <p:cNvSpPr/>
          <p:nvPr/>
        </p:nvSpPr>
        <p:spPr bwMode="auto">
          <a:xfrm>
            <a:off x="1387515" y="1906840"/>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45" name="矩形标注 144"/>
          <p:cNvSpPr/>
          <p:nvPr/>
        </p:nvSpPr>
        <p:spPr bwMode="auto">
          <a:xfrm>
            <a:off x="5915255" y="3625092"/>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46" name="矩形标注 145"/>
          <p:cNvSpPr/>
          <p:nvPr/>
        </p:nvSpPr>
        <p:spPr bwMode="auto">
          <a:xfrm>
            <a:off x="5969274" y="915566"/>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29103705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0"/>
                            </p:stCondLst>
                            <p:childTnLst>
                              <p:par>
                                <p:cTn id="36" presetID="8" presetClass="emph" presetSubtype="0" fill="hold" nodeType="afterEffect">
                                  <p:stCondLst>
                                    <p:cond delay="0"/>
                                  </p:stCondLst>
                                  <p:childTnLst>
                                    <p:animRot by="21600000">
                                      <p:cBhvr>
                                        <p:cTn id="37" dur="2000" fill="hold"/>
                                        <p:tgtEl>
                                          <p:spTgt spid="138"/>
                                        </p:tgtEl>
                                        <p:attrNameLst>
                                          <p:attrName>r</p:attrName>
                                        </p:attrNameLst>
                                      </p:cBhvr>
                                    </p:animRot>
                                  </p:childTnLst>
                                </p:cTn>
                              </p:par>
                              <p:par>
                                <p:cTn id="38" presetID="8" presetClass="emph" presetSubtype="0" fill="hold" nodeType="withEffect">
                                  <p:stCondLst>
                                    <p:cond delay="0"/>
                                  </p:stCondLst>
                                  <p:childTnLst>
                                    <p:animRot by="1800000">
                                      <p:cBhvr>
                                        <p:cTn id="39" dur="2000" fill="hold"/>
                                        <p:tgtEl>
                                          <p:spTgt spid="135"/>
                                        </p:tgtEl>
                                        <p:attrNameLst>
                                          <p:attrName>r</p:attrName>
                                        </p:attrNameLst>
                                      </p:cBhvr>
                                    </p:animRo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6"/>
                                        </p:tgtEl>
                                        <p:attrNameLst>
                                          <p:attrName>style.visibility</p:attrName>
                                        </p:attrNameLst>
                                      </p:cBhvr>
                                      <p:to>
                                        <p:strVal val="visible"/>
                                      </p:to>
                                    </p:set>
                                    <p:animEffect transition="in" filter="wipe(left)">
                                      <p:cBhvr>
                                        <p:cTn id="43" dur="500"/>
                                        <p:tgtEl>
                                          <p:spTgt spid="146"/>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86400000">
                                      <p:cBhvr>
                                        <p:cTn id="47" dur="2000" fill="hold"/>
                                        <p:tgtEl>
                                          <p:spTgt spid="138"/>
                                        </p:tgtEl>
                                        <p:attrNameLst>
                                          <p:attrName>r</p:attrName>
                                        </p:attrNameLst>
                                      </p:cBhvr>
                                    </p:animRot>
                                  </p:childTnLst>
                                </p:cTn>
                              </p:par>
                              <p:par>
                                <p:cTn id="48" presetID="8" presetClass="emph" presetSubtype="0" fill="hold" nodeType="withEffect">
                                  <p:stCondLst>
                                    <p:cond delay="0"/>
                                  </p:stCondLst>
                                  <p:childTnLst>
                                    <p:animRot by="7200000">
                                      <p:cBhvr>
                                        <p:cTn id="49" dur="2000" fill="hold"/>
                                        <p:tgtEl>
                                          <p:spTgt spid="135"/>
                                        </p:tgtEl>
                                        <p:attrNameLst>
                                          <p:attrName>r</p:attrName>
                                        </p:attrNameLst>
                                      </p:cBhvr>
                                    </p:animRo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wipe(left)">
                                      <p:cBhvr>
                                        <p:cTn id="53" dur="500"/>
                                        <p:tgtEl>
                                          <p:spTgt spid="145"/>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64800000">
                                      <p:cBhvr>
                                        <p:cTn id="57" dur="2000" fill="hold"/>
                                        <p:tgtEl>
                                          <p:spTgt spid="138"/>
                                        </p:tgtEl>
                                        <p:attrNameLst>
                                          <p:attrName>r</p:attrName>
                                        </p:attrNameLst>
                                      </p:cBhvr>
                                    </p:animRot>
                                  </p:childTnLst>
                                </p:cTn>
                              </p:par>
                              <p:par>
                                <p:cTn id="58" presetID="8" presetClass="emph" presetSubtype="0" fill="hold" nodeType="withEffect">
                                  <p:stCondLst>
                                    <p:cond delay="0"/>
                                  </p:stCondLst>
                                  <p:childTnLst>
                                    <p:animRot by="5400000">
                                      <p:cBhvr>
                                        <p:cTn id="59" dur="2000" fill="hold"/>
                                        <p:tgtEl>
                                          <p:spTgt spid="135"/>
                                        </p:tgtEl>
                                        <p:attrNameLst>
                                          <p:attrName>r</p:attrName>
                                        </p:attrNameLst>
                                      </p:cBhvr>
                                    </p:animRo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right)">
                                      <p:cBhvr>
                                        <p:cTn id="6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144" grpId="0" animBg="1"/>
      <p:bldP spid="145" grpId="0" animBg="1"/>
      <p:bldP spid="1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8" name="矩形 27"/>
          <p:cNvSpPr/>
          <p:nvPr/>
        </p:nvSpPr>
        <p:spPr>
          <a:xfrm>
            <a:off x="534313" y="967478"/>
            <a:ext cx="4851651" cy="324489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dirty="0"/>
          </a:p>
        </p:txBody>
      </p:sp>
      <p:grpSp>
        <p:nvGrpSpPr>
          <p:cNvPr id="29" name="组合 28"/>
          <p:cNvGrpSpPr/>
          <p:nvPr/>
        </p:nvGrpSpPr>
        <p:grpSpPr>
          <a:xfrm>
            <a:off x="5973825" y="675060"/>
            <a:ext cx="276081" cy="1132023"/>
            <a:chOff x="7969248" y="1151819"/>
            <a:chExt cx="368300" cy="1509714"/>
          </a:xfrm>
          <a:solidFill>
            <a:srgbClr val="C00000"/>
          </a:solidFill>
        </p:grpSpPr>
        <p:sp>
          <p:nvSpPr>
            <p:cNvPr id="30" name="等腰三角形 29"/>
            <p:cNvSpPr/>
            <p:nvPr/>
          </p:nvSpPr>
          <p:spPr>
            <a:xfrm rot="5400000">
              <a:off x="7939880" y="1213837"/>
              <a:ext cx="427036"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31" name="直接连接符 30"/>
            <p:cNvCxnSpPr>
              <a:endCxn id="44" idx="2"/>
            </p:cNvCxnSpPr>
            <p:nvPr/>
          </p:nvCxnSpPr>
          <p:spPr>
            <a:xfrm>
              <a:off x="7969249" y="1151819"/>
              <a:ext cx="7937" cy="1509714"/>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32" name="矩形 49"/>
          <p:cNvSpPr>
            <a:spLocks noChangeArrowheads="1"/>
          </p:cNvSpPr>
          <p:nvPr/>
        </p:nvSpPr>
        <p:spPr bwMode="auto">
          <a:xfrm>
            <a:off x="6447448" y="1207804"/>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3" name="矩形 50"/>
          <p:cNvSpPr>
            <a:spLocks noChangeArrowheads="1"/>
          </p:cNvSpPr>
          <p:nvPr/>
        </p:nvSpPr>
        <p:spPr bwMode="auto">
          <a:xfrm>
            <a:off x="6447449" y="3273184"/>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2016</a:t>
            </a:r>
          </a:p>
        </p:txBody>
      </p:sp>
      <p:sp>
        <p:nvSpPr>
          <p:cNvPr id="34" name="矩形 51"/>
          <p:cNvSpPr>
            <a:spLocks noChangeArrowheads="1"/>
          </p:cNvSpPr>
          <p:nvPr/>
        </p:nvSpPr>
        <p:spPr bwMode="auto">
          <a:xfrm>
            <a:off x="6447448" y="2562545"/>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5" name="矩形 52"/>
          <p:cNvSpPr>
            <a:spLocks noChangeArrowheads="1"/>
          </p:cNvSpPr>
          <p:nvPr/>
        </p:nvSpPr>
        <p:spPr bwMode="auto">
          <a:xfrm>
            <a:off x="6447448" y="3707661"/>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6" name="矩形 53"/>
          <p:cNvSpPr>
            <a:spLocks noChangeArrowheads="1"/>
          </p:cNvSpPr>
          <p:nvPr/>
        </p:nvSpPr>
        <p:spPr bwMode="auto">
          <a:xfrm>
            <a:off x="6447449" y="843558"/>
            <a:ext cx="803254" cy="34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2014</a:t>
            </a:r>
          </a:p>
        </p:txBody>
      </p:sp>
      <p:sp>
        <p:nvSpPr>
          <p:cNvPr id="37" name="矩形 54"/>
          <p:cNvSpPr>
            <a:spLocks noChangeArrowheads="1"/>
          </p:cNvSpPr>
          <p:nvPr/>
        </p:nvSpPr>
        <p:spPr bwMode="auto">
          <a:xfrm>
            <a:off x="6447449" y="2123306"/>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2015</a:t>
            </a:r>
          </a:p>
        </p:txBody>
      </p:sp>
      <p:grpSp>
        <p:nvGrpSpPr>
          <p:cNvPr id="38" name="组合 55"/>
          <p:cNvGrpSpPr>
            <a:grpSpLocks/>
          </p:cNvGrpSpPr>
          <p:nvPr/>
        </p:nvGrpSpPr>
        <p:grpSpPr bwMode="auto">
          <a:xfrm>
            <a:off x="619993" y="2146016"/>
            <a:ext cx="1376836" cy="1314146"/>
            <a:chOff x="737456" y="1151778"/>
            <a:chExt cx="1836351" cy="1751527"/>
          </a:xfrm>
          <a:solidFill>
            <a:srgbClr val="C00000"/>
          </a:solidFill>
        </p:grpSpPr>
        <p:grpSp>
          <p:nvGrpSpPr>
            <p:cNvPr id="39" name="组合 56"/>
            <p:cNvGrpSpPr>
              <a:grpSpLocks/>
            </p:cNvGrpSpPr>
            <p:nvPr/>
          </p:nvGrpSpPr>
          <p:grpSpPr bwMode="auto">
            <a:xfrm>
              <a:off x="737456" y="1151778"/>
              <a:ext cx="1836351" cy="1751527"/>
              <a:chOff x="1056067" y="1085043"/>
              <a:chExt cx="1836351" cy="1751527"/>
            </a:xfrm>
            <a:grpFill/>
          </p:grpSpPr>
          <p:sp>
            <p:nvSpPr>
              <p:cNvPr id="41" name="椭圆 40"/>
              <p:cNvSpPr/>
              <p:nvPr/>
            </p:nvSpPr>
            <p:spPr>
              <a:xfrm>
                <a:off x="1056067" y="1085043"/>
                <a:ext cx="1752232" cy="1751527"/>
              </a:xfrm>
              <a:prstGeom prst="ellips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等腰三角形 41"/>
              <p:cNvSpPr/>
              <p:nvPr/>
            </p:nvSpPr>
            <p:spPr>
              <a:xfrm rot="7863594">
                <a:off x="2472704" y="2397817"/>
                <a:ext cx="450574" cy="388855"/>
              </a:xfrm>
              <a:prstGeom prst="triangl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 name="矩形 57"/>
            <p:cNvSpPr>
              <a:spLocks noChangeArrowheads="1"/>
            </p:cNvSpPr>
            <p:nvPr/>
          </p:nvSpPr>
          <p:spPr bwMode="auto">
            <a:xfrm>
              <a:off x="813049" y="1719370"/>
              <a:ext cx="1600340" cy="4922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latin typeface="微软雅黑" pitchFamily="34" charset="-122"/>
                  <a:ea typeface="微软雅黑" pitchFamily="34" charset="-122"/>
                </a:rPr>
                <a:t>你</a:t>
              </a:r>
              <a:r>
                <a:rPr lang="zh-CN" altLang="en-US" dirty="0">
                  <a:solidFill>
                    <a:schemeClr val="bg1"/>
                  </a:solidFill>
                  <a:latin typeface="微软雅黑" pitchFamily="34" charset="-122"/>
                  <a:ea typeface="微软雅黑" pitchFamily="34" charset="-122"/>
                </a:rPr>
                <a:t>的</a:t>
              </a:r>
              <a:r>
                <a:rPr lang="zh-CN" altLang="en-US" sz="1800" dirty="0" smtClean="0">
                  <a:solidFill>
                    <a:schemeClr val="bg1"/>
                  </a:solidFill>
                  <a:latin typeface="微软雅黑" pitchFamily="34" charset="-122"/>
                  <a:ea typeface="微软雅黑" pitchFamily="34" charset="-122"/>
                </a:rPr>
                <a:t>标题</a:t>
              </a:r>
              <a:endParaRPr lang="en-US" altLang="zh-CN" sz="18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973827" y="1995686"/>
            <a:ext cx="282033" cy="1138986"/>
            <a:chOff x="7969248" y="3080834"/>
            <a:chExt cx="376240" cy="1519000"/>
          </a:xfrm>
          <a:solidFill>
            <a:srgbClr val="C00000"/>
          </a:solidFill>
        </p:grpSpPr>
        <p:sp>
          <p:nvSpPr>
            <p:cNvPr id="44" name="等腰三角形 43"/>
            <p:cNvSpPr/>
            <p:nvPr/>
          </p:nvSpPr>
          <p:spPr>
            <a:xfrm rot="5400000">
              <a:off x="7947819" y="3110203"/>
              <a:ext cx="427038"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5" name="直接连接符 44"/>
            <p:cNvCxnSpPr>
              <a:stCxn id="44" idx="2"/>
            </p:cNvCxnSpPr>
            <p:nvPr/>
          </p:nvCxnSpPr>
          <p:spPr>
            <a:xfrm flipH="1">
              <a:off x="7969248" y="3080835"/>
              <a:ext cx="7940" cy="1518999"/>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grpSp>
        <p:nvGrpSpPr>
          <p:cNvPr id="46" name="组合 45"/>
          <p:cNvGrpSpPr/>
          <p:nvPr/>
        </p:nvGrpSpPr>
        <p:grpSpPr>
          <a:xfrm>
            <a:off x="5979777" y="3314846"/>
            <a:ext cx="276081" cy="1201120"/>
            <a:chOff x="7977188" y="4564234"/>
            <a:chExt cx="368300" cy="1601864"/>
          </a:xfrm>
          <a:solidFill>
            <a:srgbClr val="C00000"/>
          </a:solidFill>
        </p:grpSpPr>
        <p:sp>
          <p:nvSpPr>
            <p:cNvPr id="47" name="等腰三角形 46"/>
            <p:cNvSpPr/>
            <p:nvPr/>
          </p:nvSpPr>
          <p:spPr>
            <a:xfrm rot="5400000">
              <a:off x="7947819" y="4593603"/>
              <a:ext cx="427037"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8" name="直接连接符 47"/>
            <p:cNvCxnSpPr>
              <a:stCxn id="47" idx="2"/>
            </p:cNvCxnSpPr>
            <p:nvPr/>
          </p:nvCxnSpPr>
          <p:spPr>
            <a:xfrm>
              <a:off x="7977188" y="4564235"/>
              <a:ext cx="0" cy="1601863"/>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49" name="矩形 48"/>
          <p:cNvSpPr/>
          <p:nvPr/>
        </p:nvSpPr>
        <p:spPr>
          <a:xfrm>
            <a:off x="1657194" y="3134672"/>
            <a:ext cx="4156297" cy="1003340"/>
          </a:xfrm>
          <a:prstGeom prst="rect">
            <a:avLst/>
          </a:prstGeom>
        </p:spPr>
        <p:txBody>
          <a:bodyPr lIns="68543" tIns="34272" rIns="68543" bIns="34272"/>
          <a:lstStyle/>
          <a:p>
            <a:pPr algn="just">
              <a:spcAft>
                <a:spcPts val="450"/>
              </a:spcAft>
              <a:buClr>
                <a:srgbClr val="00B050"/>
              </a:buClr>
              <a:buSzPct val="80000"/>
              <a:defRPr/>
            </a:pPr>
            <a:endParaRPr lang="en-US" altLang="zh-CN" sz="1200" dirty="0">
              <a:latin typeface="Adobe 黑体 Std R" pitchFamily="34" charset="-122"/>
              <a:ea typeface="Adobe 黑体 Std R" pitchFamily="34" charset="-122"/>
            </a:endParaRPr>
          </a:p>
        </p:txBody>
      </p:sp>
      <p:sp>
        <p:nvSpPr>
          <p:cNvPr id="50" name="TextBox 49"/>
          <p:cNvSpPr txBox="1"/>
          <p:nvPr/>
        </p:nvSpPr>
        <p:spPr>
          <a:xfrm>
            <a:off x="1890513" y="3399519"/>
            <a:ext cx="3599111" cy="703876"/>
          </a:xfrm>
          <a:prstGeom prst="rect">
            <a:avLst/>
          </a:prstGeom>
          <a:noFill/>
        </p:spPr>
        <p:txBody>
          <a:bodyPr wrap="none" lIns="68543" tIns="34272" rIns="68543" bIns="34272" rtlCol="0">
            <a:spAutoFit/>
          </a:bodyPr>
          <a:lstStyle/>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zh-CN" altLang="en-US" sz="1100" dirty="0"/>
          </a:p>
        </p:txBody>
      </p:sp>
    </p:spTree>
    <p:extLst>
      <p:ext uri="{BB962C8B-B14F-4D97-AF65-F5344CB8AC3E}">
        <p14:creationId xmlns:p14="http://schemas.microsoft.com/office/powerpoint/2010/main" val="7118149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iterate type="wd">
                                    <p:tmPct val="10000"/>
                                  </p:iterate>
                                  <p:childTnLst>
                                    <p:set>
                                      <p:cBhvr>
                                        <p:cTn id="6" dur="1" fill="hold">
                                          <p:stCondLst>
                                            <p:cond delay="0"/>
                                          </p:stCondLst>
                                        </p:cTn>
                                        <p:tgtEl>
                                          <p:spTgt spid="49"/>
                                        </p:tgtEl>
                                        <p:attrNameLst>
                                          <p:attrName>style.visibility</p:attrName>
                                        </p:attrNameLst>
                                      </p:cBhvr>
                                      <p:to>
                                        <p:strVal val="visible"/>
                                      </p:to>
                                    </p:set>
                                    <p:animEffect transition="in" filter="fade">
                                      <p:cBhvr>
                                        <p:cTn id="7" dur="250"/>
                                        <p:tgtEl>
                                          <p:spTgt spid="49"/>
                                        </p:tgtEl>
                                      </p:cBhvr>
                                    </p:animEffect>
                                    <p:anim calcmode="lin" valueType="num">
                                      <p:cBhvr>
                                        <p:cTn id="8" dur="250" fill="hold"/>
                                        <p:tgtEl>
                                          <p:spTgt spid="49"/>
                                        </p:tgtEl>
                                        <p:attrNameLst>
                                          <p:attrName>ppt_x</p:attrName>
                                        </p:attrNameLst>
                                      </p:cBhvr>
                                      <p:tavLst>
                                        <p:tav tm="0">
                                          <p:val>
                                            <p:strVal val="#ppt_x"/>
                                          </p:val>
                                        </p:tav>
                                        <p:tav tm="100000">
                                          <p:val>
                                            <p:strVal val="#ppt_x"/>
                                          </p:val>
                                        </p:tav>
                                      </p:tavLst>
                                    </p:anim>
                                    <p:anim calcmode="lin" valueType="num">
                                      <p:cBhvr>
                                        <p:cTn id="9" dur="25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750"/>
                            </p:stCondLst>
                            <p:childTnLst>
                              <p:par>
                                <p:cTn id="17" presetID="26"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80">
                                          <p:stCondLst>
                                            <p:cond delay="0"/>
                                          </p:stCondLst>
                                        </p:cTn>
                                        <p:tgtEl>
                                          <p:spTgt spid="38"/>
                                        </p:tgtEl>
                                      </p:cBhvr>
                                    </p:animEffect>
                                    <p:anim calcmode="lin" valueType="num">
                                      <p:cBhvr>
                                        <p:cTn id="20"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 dur="26">
                                          <p:stCondLst>
                                            <p:cond delay="650"/>
                                          </p:stCondLst>
                                        </p:cTn>
                                        <p:tgtEl>
                                          <p:spTgt spid="38"/>
                                        </p:tgtEl>
                                      </p:cBhvr>
                                      <p:to x="100000" y="60000"/>
                                    </p:animScale>
                                    <p:animScale>
                                      <p:cBhvr>
                                        <p:cTn id="26" dur="166" decel="50000">
                                          <p:stCondLst>
                                            <p:cond delay="676"/>
                                          </p:stCondLst>
                                        </p:cTn>
                                        <p:tgtEl>
                                          <p:spTgt spid="38"/>
                                        </p:tgtEl>
                                      </p:cBhvr>
                                      <p:to x="100000" y="100000"/>
                                    </p:animScale>
                                    <p:animScale>
                                      <p:cBhvr>
                                        <p:cTn id="27" dur="26">
                                          <p:stCondLst>
                                            <p:cond delay="1312"/>
                                          </p:stCondLst>
                                        </p:cTn>
                                        <p:tgtEl>
                                          <p:spTgt spid="38"/>
                                        </p:tgtEl>
                                      </p:cBhvr>
                                      <p:to x="100000" y="80000"/>
                                    </p:animScale>
                                    <p:animScale>
                                      <p:cBhvr>
                                        <p:cTn id="28" dur="166" decel="50000">
                                          <p:stCondLst>
                                            <p:cond delay="1338"/>
                                          </p:stCondLst>
                                        </p:cTn>
                                        <p:tgtEl>
                                          <p:spTgt spid="38"/>
                                        </p:tgtEl>
                                      </p:cBhvr>
                                      <p:to x="100000" y="100000"/>
                                    </p:animScale>
                                    <p:animScale>
                                      <p:cBhvr>
                                        <p:cTn id="29" dur="26">
                                          <p:stCondLst>
                                            <p:cond delay="1642"/>
                                          </p:stCondLst>
                                        </p:cTn>
                                        <p:tgtEl>
                                          <p:spTgt spid="38"/>
                                        </p:tgtEl>
                                      </p:cBhvr>
                                      <p:to x="100000" y="90000"/>
                                    </p:animScale>
                                    <p:animScale>
                                      <p:cBhvr>
                                        <p:cTn id="30" dur="166" decel="50000">
                                          <p:stCondLst>
                                            <p:cond delay="1668"/>
                                          </p:stCondLst>
                                        </p:cTn>
                                        <p:tgtEl>
                                          <p:spTgt spid="38"/>
                                        </p:tgtEl>
                                      </p:cBhvr>
                                      <p:to x="100000" y="100000"/>
                                    </p:animScale>
                                    <p:animScale>
                                      <p:cBhvr>
                                        <p:cTn id="31" dur="26">
                                          <p:stCondLst>
                                            <p:cond delay="1808"/>
                                          </p:stCondLst>
                                        </p:cTn>
                                        <p:tgtEl>
                                          <p:spTgt spid="38"/>
                                        </p:tgtEl>
                                      </p:cBhvr>
                                      <p:to x="100000" y="95000"/>
                                    </p:animScale>
                                    <p:animScale>
                                      <p:cBhvr>
                                        <p:cTn id="32" dur="166" decel="50000">
                                          <p:stCondLst>
                                            <p:cond delay="1834"/>
                                          </p:stCondLst>
                                        </p:cTn>
                                        <p:tgtEl>
                                          <p:spTgt spid="38"/>
                                        </p:tgtEl>
                                      </p:cBhvr>
                                      <p:to x="100000" y="100000"/>
                                    </p:animScale>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2"/>
                                        </p:tgtEl>
                                        <p:attrNameLst>
                                          <p:attrName>ppt_y</p:attrName>
                                        </p:attrNameLst>
                                      </p:cBhvr>
                                      <p:tavLst>
                                        <p:tav tm="0">
                                          <p:val>
                                            <p:strVal val="#ppt_y"/>
                                          </p:val>
                                        </p:tav>
                                        <p:tav tm="100000">
                                          <p:val>
                                            <p:strVal val="#ppt_y"/>
                                          </p:val>
                                        </p:tav>
                                      </p:tavLst>
                                    </p:anim>
                                    <p:anim calcmode="lin" valueType="num">
                                      <p:cBhvr>
                                        <p:cTn id="5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2"/>
                                        </p:tgtEl>
                                      </p:cBhvr>
                                    </p:animEffect>
                                  </p:childTnLst>
                                </p:cTn>
                              </p:par>
                            </p:childTnLst>
                          </p:cTn>
                        </p:par>
                        <p:par>
                          <p:cTn id="55" fill="hold">
                            <p:stCondLst>
                              <p:cond delay="71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760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childTnLst>
                          </p:cTn>
                        </p:par>
                        <p:par>
                          <p:cTn id="65" fill="hold">
                            <p:stCondLst>
                              <p:cond delay="81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4"/>
                                        </p:tgtEl>
                                      </p:cBhvr>
                                    </p:animEffect>
                                  </p:childTnLst>
                                </p:cTn>
                              </p:par>
                            </p:childTnLst>
                          </p:cTn>
                        </p:par>
                        <p:par>
                          <p:cTn id="73" fill="hold">
                            <p:stCondLst>
                              <p:cond delay="10950"/>
                            </p:stCondLst>
                            <p:childTnLst>
                              <p:par>
                                <p:cTn id="74" presetID="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fill="hold"/>
                                        <p:tgtEl>
                                          <p:spTgt spid="46"/>
                                        </p:tgtEl>
                                        <p:attrNameLst>
                                          <p:attrName>ppt_x</p:attrName>
                                        </p:attrNameLst>
                                      </p:cBhvr>
                                      <p:tavLst>
                                        <p:tav tm="0">
                                          <p:val>
                                            <p:strVal val="#ppt_x"/>
                                          </p:val>
                                        </p:tav>
                                        <p:tav tm="100000">
                                          <p:val>
                                            <p:strVal val="#ppt_x"/>
                                          </p:val>
                                        </p:tav>
                                      </p:tavLst>
                                    </p:anim>
                                    <p:anim calcmode="lin" valueType="num">
                                      <p:cBhvr additive="base">
                                        <p:cTn id="77" dur="500" fill="hold"/>
                                        <p:tgtEl>
                                          <p:spTgt spid="46"/>
                                        </p:tgtEl>
                                        <p:attrNameLst>
                                          <p:attrName>ppt_y</p:attrName>
                                        </p:attrNameLst>
                                      </p:cBhvr>
                                      <p:tavLst>
                                        <p:tav tm="0">
                                          <p:val>
                                            <p:strVal val="1+#ppt_h/2"/>
                                          </p:val>
                                        </p:tav>
                                        <p:tav tm="100000">
                                          <p:val>
                                            <p:strVal val="#ppt_y"/>
                                          </p:val>
                                        </p:tav>
                                      </p:tavLst>
                                    </p:anim>
                                  </p:childTnLst>
                                </p:cTn>
                              </p:par>
                            </p:childTnLst>
                          </p:cTn>
                        </p:par>
                        <p:par>
                          <p:cTn id="78" fill="hold">
                            <p:stCondLst>
                              <p:cond delay="1145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119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5"/>
                                        </p:tgtEl>
                                        <p:attrNameLst>
                                          <p:attrName>ppt_y</p:attrName>
                                        </p:attrNameLst>
                                      </p:cBhvr>
                                      <p:tavLst>
                                        <p:tav tm="0">
                                          <p:val>
                                            <p:strVal val="#ppt_y"/>
                                          </p:val>
                                        </p:tav>
                                        <p:tav tm="100000">
                                          <p:val>
                                            <p:strVal val="#ppt_y"/>
                                          </p:val>
                                        </p:tav>
                                      </p:tavLst>
                                    </p:anim>
                                    <p:anim calcmode="lin" valueType="num">
                                      <p:cBhvr>
                                        <p:cTn id="8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p:bldP spid="33" grpId="0"/>
      <p:bldP spid="34" grpId="0"/>
      <p:bldP spid="35" grpId="0"/>
      <p:bldP spid="36" grpId="0"/>
      <p:bldP spid="37" grpId="0"/>
      <p:bldP spid="49"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8" name="Group 149"/>
          <p:cNvGrpSpPr>
            <a:grpSpLocks/>
          </p:cNvGrpSpPr>
          <p:nvPr/>
        </p:nvGrpSpPr>
        <p:grpSpPr bwMode="auto">
          <a:xfrm>
            <a:off x="5607329" y="625176"/>
            <a:ext cx="661688" cy="662963"/>
            <a:chOff x="4216906" y="4857744"/>
            <a:chExt cx="713232" cy="713231"/>
          </a:xfrm>
          <a:solidFill>
            <a:srgbClr val="0070C0"/>
          </a:solidFill>
        </p:grpSpPr>
        <p:sp>
          <p:nvSpPr>
            <p:cNvPr id="39"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0" name="Gruppe 67"/>
            <p:cNvGrpSpPr/>
            <p:nvPr/>
          </p:nvGrpSpPr>
          <p:grpSpPr bwMode="auto">
            <a:xfrm>
              <a:off x="4370796" y="5028441"/>
              <a:ext cx="405456" cy="371850"/>
              <a:chOff x="355442" y="4350695"/>
              <a:chExt cx="900893" cy="825896"/>
            </a:xfrm>
            <a:grpFill/>
          </p:grpSpPr>
          <p:sp>
            <p:nvSpPr>
              <p:cNvPr id="4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3" name="Group 144"/>
          <p:cNvGrpSpPr>
            <a:grpSpLocks/>
          </p:cNvGrpSpPr>
          <p:nvPr/>
        </p:nvGrpSpPr>
        <p:grpSpPr bwMode="auto">
          <a:xfrm>
            <a:off x="6435173" y="3722408"/>
            <a:ext cx="660217" cy="662962"/>
            <a:chOff x="5109976" y="4636766"/>
            <a:chExt cx="713233" cy="713231"/>
          </a:xfrm>
          <a:solidFill>
            <a:srgbClr val="0070C0"/>
          </a:solidFill>
        </p:grpSpPr>
        <p:sp>
          <p:nvSpPr>
            <p:cNvPr id="44"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5" name="Gruppe 66"/>
            <p:cNvGrpSpPr/>
            <p:nvPr/>
          </p:nvGrpSpPr>
          <p:grpSpPr bwMode="auto">
            <a:xfrm>
              <a:off x="5308125" y="4834464"/>
              <a:ext cx="316926" cy="317844"/>
              <a:chOff x="4167326" y="4389120"/>
              <a:chExt cx="785174" cy="787473"/>
            </a:xfrm>
            <a:grpFill/>
          </p:grpSpPr>
          <p:sp>
            <p:nvSpPr>
              <p:cNvPr id="46"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7"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8"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9" name="Group 35"/>
          <p:cNvGrpSpPr>
            <a:grpSpLocks/>
          </p:cNvGrpSpPr>
          <p:nvPr/>
        </p:nvGrpSpPr>
        <p:grpSpPr bwMode="auto">
          <a:xfrm>
            <a:off x="7042458" y="3131795"/>
            <a:ext cx="660217" cy="664439"/>
            <a:chOff x="6093795" y="4270789"/>
            <a:chExt cx="967236" cy="969390"/>
          </a:xfrm>
          <a:solidFill>
            <a:srgbClr val="0070C0"/>
          </a:solidFill>
        </p:grpSpPr>
        <p:sp>
          <p:nvSpPr>
            <p:cNvPr id="50"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51" name="Gruppe 344"/>
            <p:cNvGrpSpPr>
              <a:grpSpLocks/>
            </p:cNvGrpSpPr>
            <p:nvPr/>
          </p:nvGrpSpPr>
          <p:grpSpPr bwMode="auto">
            <a:xfrm>
              <a:off x="6431797" y="4509479"/>
              <a:ext cx="291210" cy="492007"/>
              <a:chOff x="2114233" y="1516380"/>
              <a:chExt cx="263525" cy="444500"/>
            </a:xfrm>
            <a:grpFill/>
          </p:grpSpPr>
          <p:sp>
            <p:nvSpPr>
              <p:cNvPr id="52"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3"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4"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55" name="Group 131"/>
          <p:cNvGrpSpPr>
            <a:grpSpLocks/>
          </p:cNvGrpSpPr>
          <p:nvPr/>
        </p:nvGrpSpPr>
        <p:grpSpPr bwMode="auto">
          <a:xfrm>
            <a:off x="6435175" y="812165"/>
            <a:ext cx="660217" cy="662963"/>
            <a:chOff x="5109971" y="1507999"/>
            <a:chExt cx="713232" cy="713232"/>
          </a:xfrm>
          <a:solidFill>
            <a:srgbClr val="0070C0"/>
          </a:solidFill>
        </p:grpSpPr>
        <p:sp>
          <p:nvSpPr>
            <p:cNvPr id="5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5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58" name="Group 132"/>
          <p:cNvGrpSpPr>
            <a:grpSpLocks/>
          </p:cNvGrpSpPr>
          <p:nvPr/>
        </p:nvGrpSpPr>
        <p:grpSpPr bwMode="auto">
          <a:xfrm>
            <a:off x="7042456" y="1401301"/>
            <a:ext cx="660217" cy="664439"/>
            <a:chOff x="5765300" y="2141983"/>
            <a:chExt cx="713233" cy="713232"/>
          </a:xfrm>
          <a:solidFill>
            <a:srgbClr val="0070C0"/>
          </a:solidFill>
        </p:grpSpPr>
        <p:sp>
          <p:nvSpPr>
            <p:cNvPr id="5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1" name="Group 133"/>
          <p:cNvGrpSpPr>
            <a:grpSpLocks/>
          </p:cNvGrpSpPr>
          <p:nvPr/>
        </p:nvGrpSpPr>
        <p:grpSpPr bwMode="auto">
          <a:xfrm>
            <a:off x="7254199" y="2260640"/>
            <a:ext cx="660217" cy="662962"/>
            <a:chOff x="5993893" y="3065525"/>
            <a:chExt cx="713232" cy="713232"/>
          </a:xfrm>
          <a:solidFill>
            <a:srgbClr val="0070C0"/>
          </a:solidFill>
        </p:grpSpPr>
        <p:sp>
          <p:nvSpPr>
            <p:cNvPr id="6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4" name="Group 130"/>
          <p:cNvGrpSpPr>
            <a:grpSpLocks/>
          </p:cNvGrpSpPr>
          <p:nvPr/>
        </p:nvGrpSpPr>
        <p:grpSpPr bwMode="auto">
          <a:xfrm>
            <a:off x="5607329" y="3925012"/>
            <a:ext cx="661688" cy="662962"/>
            <a:chOff x="4216908" y="1306354"/>
            <a:chExt cx="713232" cy="713232"/>
          </a:xfrm>
          <a:solidFill>
            <a:srgbClr val="0070C0"/>
          </a:solidFill>
        </p:grpSpPr>
        <p:sp>
          <p:nvSpPr>
            <p:cNvPr id="65"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6"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67" name="TextBox 66"/>
          <p:cNvSpPr txBox="1"/>
          <p:nvPr/>
        </p:nvSpPr>
        <p:spPr bwMode="auto">
          <a:xfrm>
            <a:off x="1310656" y="1391455"/>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68" name="矩形 67"/>
          <p:cNvSpPr/>
          <p:nvPr/>
        </p:nvSpPr>
        <p:spPr bwMode="auto">
          <a:xfrm>
            <a:off x="1326977" y="1031415"/>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922117" y="1585953"/>
            <a:ext cx="2032076" cy="2040156"/>
            <a:chOff x="4922117" y="1686128"/>
            <a:chExt cx="2032076" cy="2040156"/>
          </a:xfrm>
        </p:grpSpPr>
        <p:sp>
          <p:nvSpPr>
            <p:cNvPr id="70"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71" name="矩形 70"/>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45609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fltVal val="0.5"/>
                                          </p:val>
                                        </p:tav>
                                        <p:tav tm="100000">
                                          <p:val>
                                            <p:strVal val="#ppt_x"/>
                                          </p:val>
                                        </p:tav>
                                      </p:tavLst>
                                    </p:anim>
                                    <p:anim calcmode="lin" valueType="num">
                                      <p:cBhvr>
                                        <p:cTn id="17" dur="500" fill="hold"/>
                                        <p:tgtEl>
                                          <p:spTgt spid="38"/>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anim calcmode="lin" valueType="num">
                                      <p:cBhvr>
                                        <p:cTn id="23" dur="500" fill="hold"/>
                                        <p:tgtEl>
                                          <p:spTgt spid="55"/>
                                        </p:tgtEl>
                                        <p:attrNameLst>
                                          <p:attrName>ppt_x</p:attrName>
                                        </p:attrNameLst>
                                      </p:cBhvr>
                                      <p:tavLst>
                                        <p:tav tm="0">
                                          <p:val>
                                            <p:fltVal val="0.5"/>
                                          </p:val>
                                        </p:tav>
                                        <p:tav tm="100000">
                                          <p:val>
                                            <p:strVal val="#ppt_x"/>
                                          </p:val>
                                        </p:tav>
                                      </p:tavLst>
                                    </p:anim>
                                    <p:anim calcmode="lin" valueType="num">
                                      <p:cBhvr>
                                        <p:cTn id="24" dur="500" fill="hold"/>
                                        <p:tgtEl>
                                          <p:spTgt spid="55"/>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fltVal val="0.5"/>
                                          </p:val>
                                        </p:tav>
                                        <p:tav tm="100000">
                                          <p:val>
                                            <p:strVal val="#ppt_x"/>
                                          </p:val>
                                        </p:tav>
                                      </p:tavLst>
                                    </p:anim>
                                    <p:anim calcmode="lin" valueType="num">
                                      <p:cBhvr>
                                        <p:cTn id="31" dur="500" fill="hold"/>
                                        <p:tgtEl>
                                          <p:spTgt spid="5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fltVal val="0.5"/>
                                          </p:val>
                                        </p:tav>
                                        <p:tav tm="100000">
                                          <p:val>
                                            <p:strVal val="#ppt_x"/>
                                          </p:val>
                                        </p:tav>
                                      </p:tavLst>
                                    </p:anim>
                                    <p:anim calcmode="lin" valueType="num">
                                      <p:cBhvr>
                                        <p:cTn id="38" dur="500" fill="hold"/>
                                        <p:tgtEl>
                                          <p:spTgt spid="61"/>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anim calcmode="lin" valueType="num">
                                      <p:cBhvr>
                                        <p:cTn id="44" dur="500" fill="hold"/>
                                        <p:tgtEl>
                                          <p:spTgt spid="49"/>
                                        </p:tgtEl>
                                        <p:attrNameLst>
                                          <p:attrName>ppt_x</p:attrName>
                                        </p:attrNameLst>
                                      </p:cBhvr>
                                      <p:tavLst>
                                        <p:tav tm="0">
                                          <p:val>
                                            <p:fltVal val="0.5"/>
                                          </p:val>
                                        </p:tav>
                                        <p:tav tm="100000">
                                          <p:val>
                                            <p:strVal val="#ppt_x"/>
                                          </p:val>
                                        </p:tav>
                                      </p:tavLst>
                                    </p:anim>
                                    <p:anim calcmode="lin" valueType="num">
                                      <p:cBhvr>
                                        <p:cTn id="45" dur="500" fill="hold"/>
                                        <p:tgtEl>
                                          <p:spTgt spid="49"/>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fltVal val="0.5"/>
                                          </p:val>
                                        </p:tav>
                                        <p:tav tm="100000">
                                          <p:val>
                                            <p:strVal val="#ppt_x"/>
                                          </p:val>
                                        </p:tav>
                                      </p:tavLst>
                                    </p:anim>
                                    <p:anim calcmode="lin" valueType="num">
                                      <p:cBhvr>
                                        <p:cTn id="52" dur="500" fill="hold"/>
                                        <p:tgtEl>
                                          <p:spTgt spid="43"/>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fltVal val="0.5"/>
                                          </p:val>
                                        </p:tav>
                                        <p:tav tm="100000">
                                          <p:val>
                                            <p:strVal val="#ppt_x"/>
                                          </p:val>
                                        </p:tav>
                                      </p:tavLst>
                                    </p:anim>
                                    <p:anim calcmode="lin" valueType="num">
                                      <p:cBhvr>
                                        <p:cTn id="59" dur="500" fill="hold"/>
                                        <p:tgtEl>
                                          <p:spTgt spid="64"/>
                                        </p:tgtEl>
                                        <p:attrNameLst>
                                          <p:attrName>ppt_y</p:attrName>
                                        </p:attrNameLst>
                                      </p:cBhvr>
                                      <p:tavLst>
                                        <p:tav tm="0">
                                          <p:val>
                                            <p:fltVal val="0.5"/>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1000"/>
                                        <p:tgtEl>
                                          <p:spTgt spid="68"/>
                                        </p:tgtEl>
                                      </p:cBhvr>
                                    </p:animEffect>
                                    <p:anim calcmode="lin" valueType="num">
                                      <p:cBhvr>
                                        <p:cTn id="64" dur="1000" fill="hold"/>
                                        <p:tgtEl>
                                          <p:spTgt spid="68"/>
                                        </p:tgtEl>
                                        <p:attrNameLst>
                                          <p:attrName>ppt_x</p:attrName>
                                        </p:attrNameLst>
                                      </p:cBhvr>
                                      <p:tavLst>
                                        <p:tav tm="0">
                                          <p:val>
                                            <p:strVal val="#ppt_x"/>
                                          </p:val>
                                        </p:tav>
                                        <p:tav tm="100000">
                                          <p:val>
                                            <p:strVal val="#ppt_x"/>
                                          </p:val>
                                        </p:tav>
                                      </p:tavLst>
                                    </p:anim>
                                    <p:anim calcmode="lin" valueType="num">
                                      <p:cBhvr>
                                        <p:cTn id="65" dur="1000" fill="hold"/>
                                        <p:tgtEl>
                                          <p:spTgt spid="6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4" name="任意多边形 23"/>
          <p:cNvSpPr/>
          <p:nvPr/>
        </p:nvSpPr>
        <p:spPr>
          <a:xfrm rot="1723431">
            <a:off x="2648146" y="2201096"/>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25" name="任意多边形 24"/>
          <p:cNvSpPr/>
          <p:nvPr/>
        </p:nvSpPr>
        <p:spPr>
          <a:xfrm rot="1723431">
            <a:off x="796628" y="845360"/>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6" name="任意多边形 25"/>
          <p:cNvSpPr/>
          <p:nvPr/>
        </p:nvSpPr>
        <p:spPr>
          <a:xfrm rot="1723431">
            <a:off x="796628" y="845360"/>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7" name="任意多边形 26"/>
          <p:cNvSpPr/>
          <p:nvPr/>
        </p:nvSpPr>
        <p:spPr>
          <a:xfrm rot="1723431">
            <a:off x="796628" y="845360"/>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8" name="任意多边形 27"/>
          <p:cNvSpPr/>
          <p:nvPr/>
        </p:nvSpPr>
        <p:spPr>
          <a:xfrm rot="1723431">
            <a:off x="796628" y="845360"/>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29" name="任意多边形 28"/>
          <p:cNvSpPr/>
          <p:nvPr/>
        </p:nvSpPr>
        <p:spPr>
          <a:xfrm rot="1723431">
            <a:off x="796628" y="845360"/>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30" name="椭圆 29"/>
          <p:cNvSpPr/>
          <p:nvPr/>
        </p:nvSpPr>
        <p:spPr>
          <a:xfrm>
            <a:off x="2374489" y="2431781"/>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31" name="TextBox 30"/>
          <p:cNvSpPr txBox="1"/>
          <p:nvPr/>
        </p:nvSpPr>
        <p:spPr>
          <a:xfrm>
            <a:off x="2438138" y="206440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2" name="TextBox 31"/>
          <p:cNvSpPr txBox="1"/>
          <p:nvPr/>
        </p:nvSpPr>
        <p:spPr>
          <a:xfrm>
            <a:off x="2064262" y="220606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3" name="TextBox 32"/>
          <p:cNvSpPr txBox="1"/>
          <p:nvPr/>
        </p:nvSpPr>
        <p:spPr>
          <a:xfrm>
            <a:off x="1987837" y="257567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4" name="TextBox 33"/>
          <p:cNvSpPr txBox="1"/>
          <p:nvPr/>
        </p:nvSpPr>
        <p:spPr>
          <a:xfrm>
            <a:off x="2205150" y="287981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5" name="TextBox 34"/>
          <p:cNvSpPr txBox="1"/>
          <p:nvPr/>
        </p:nvSpPr>
        <p:spPr>
          <a:xfrm>
            <a:off x="2585690" y="291335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6" name="TextBox 35"/>
          <p:cNvSpPr txBox="1"/>
          <p:nvPr/>
        </p:nvSpPr>
        <p:spPr>
          <a:xfrm>
            <a:off x="2870736" y="261020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7" name="TextBox 36"/>
          <p:cNvSpPr txBox="1"/>
          <p:nvPr/>
        </p:nvSpPr>
        <p:spPr>
          <a:xfrm>
            <a:off x="2223287" y="949195"/>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8" name="TextBox 37"/>
          <p:cNvSpPr txBox="1"/>
          <p:nvPr/>
        </p:nvSpPr>
        <p:spPr>
          <a:xfrm>
            <a:off x="892735" y="2439762"/>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9" name="TextBox 38"/>
          <p:cNvSpPr txBox="1"/>
          <p:nvPr/>
        </p:nvSpPr>
        <p:spPr>
          <a:xfrm>
            <a:off x="1591071" y="3374280"/>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1248717" y="1450864"/>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1" name="TextBox 40"/>
          <p:cNvSpPr txBox="1"/>
          <p:nvPr/>
        </p:nvSpPr>
        <p:spPr>
          <a:xfrm>
            <a:off x="2662296" y="3437383"/>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2" name="TextBox 41"/>
          <p:cNvSpPr txBox="1"/>
          <p:nvPr/>
        </p:nvSpPr>
        <p:spPr>
          <a:xfrm>
            <a:off x="3335873" y="2539146"/>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3" name="TextBox 42"/>
          <p:cNvSpPr txBox="1"/>
          <p:nvPr/>
        </p:nvSpPr>
        <p:spPr>
          <a:xfrm>
            <a:off x="4208602" y="771550"/>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44" name="TextBox 43"/>
          <p:cNvSpPr txBox="1"/>
          <p:nvPr/>
        </p:nvSpPr>
        <p:spPr>
          <a:xfrm>
            <a:off x="4685365" y="1340319"/>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45" name="直接连接符 44"/>
          <p:cNvCxnSpPr/>
          <p:nvPr/>
        </p:nvCxnSpPr>
        <p:spPr>
          <a:xfrm>
            <a:off x="3899678" y="1360536"/>
            <a:ext cx="3730566" cy="0"/>
          </a:xfrm>
          <a:prstGeom prst="line">
            <a:avLst/>
          </a:prstGeom>
          <a:noFill/>
          <a:ln w="19050" cap="flat" cmpd="sng" algn="ctr">
            <a:solidFill>
              <a:srgbClr val="0070C0"/>
            </a:solidFill>
            <a:prstDash val="solid"/>
          </a:ln>
          <a:effectLst/>
        </p:spPr>
      </p:cxnSp>
      <p:sp>
        <p:nvSpPr>
          <p:cNvPr id="46" name="六边形 45"/>
          <p:cNvSpPr/>
          <p:nvPr/>
        </p:nvSpPr>
        <p:spPr>
          <a:xfrm>
            <a:off x="5436651" y="2080286"/>
            <a:ext cx="1497221" cy="1290708"/>
          </a:xfrm>
          <a:prstGeom prst="hexagon">
            <a:avLst/>
          </a:prstGeom>
          <a:blipFill>
            <a:blip r:embed="rId2"/>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六边形 46"/>
          <p:cNvSpPr/>
          <p:nvPr/>
        </p:nvSpPr>
        <p:spPr>
          <a:xfrm>
            <a:off x="6661457" y="2914332"/>
            <a:ext cx="1106131" cy="953562"/>
          </a:xfrm>
          <a:prstGeom prst="hexagon">
            <a:avLst/>
          </a:prstGeom>
          <a:blipFill dpi="0" rotWithShape="1">
            <a:blip r:embed="rId3"/>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六边形 47"/>
          <p:cNvSpPr/>
          <p:nvPr/>
        </p:nvSpPr>
        <p:spPr>
          <a:xfrm>
            <a:off x="4899282" y="3033014"/>
            <a:ext cx="808660" cy="697121"/>
          </a:xfrm>
          <a:prstGeom prst="hexagon">
            <a:avLst/>
          </a:prstGeom>
          <a:blipFill dpi="0" rotWithShape="1">
            <a:blip r:embed="rId4"/>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六边形 48"/>
          <p:cNvSpPr/>
          <p:nvPr/>
        </p:nvSpPr>
        <p:spPr>
          <a:xfrm>
            <a:off x="6845887" y="2199051"/>
            <a:ext cx="615484" cy="530590"/>
          </a:xfrm>
          <a:prstGeom prst="hexagon">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72630952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1000" fill="hold"/>
                                        <p:tgtEl>
                                          <p:spTgt spid="37"/>
                                        </p:tgtEl>
                                        <p:attrNameLst>
                                          <p:attrName>ppt_w</p:attrName>
                                        </p:attrNameLst>
                                      </p:cBhvr>
                                      <p:tavLst>
                                        <p:tav tm="0">
                                          <p:val>
                                            <p:fltVal val="0"/>
                                          </p:val>
                                        </p:tav>
                                        <p:tav tm="100000">
                                          <p:val>
                                            <p:strVal val="#ppt_w"/>
                                          </p:val>
                                        </p:tav>
                                      </p:tavLst>
                                    </p:anim>
                                    <p:anim calcmode="lin" valueType="num">
                                      <p:cBhvr>
                                        <p:cTn id="48" dur="1000" fill="hold"/>
                                        <p:tgtEl>
                                          <p:spTgt spid="37"/>
                                        </p:tgtEl>
                                        <p:attrNameLst>
                                          <p:attrName>ppt_h</p:attrName>
                                        </p:attrNameLst>
                                      </p:cBhvr>
                                      <p:tavLst>
                                        <p:tav tm="0">
                                          <p:val>
                                            <p:fltVal val="0"/>
                                          </p:val>
                                        </p:tav>
                                        <p:tav tm="100000">
                                          <p:val>
                                            <p:strVal val="#ppt_h"/>
                                          </p:val>
                                        </p:tav>
                                      </p:tavLst>
                                    </p:anim>
                                    <p:anim calcmode="lin" valueType="num">
                                      <p:cBhvr>
                                        <p:cTn id="49" dur="1000" fill="hold"/>
                                        <p:tgtEl>
                                          <p:spTgt spid="37"/>
                                        </p:tgtEl>
                                        <p:attrNameLst>
                                          <p:attrName>style.rotation</p:attrName>
                                        </p:attrNameLst>
                                      </p:cBhvr>
                                      <p:tavLst>
                                        <p:tav tm="0">
                                          <p:val>
                                            <p:fltVal val="90"/>
                                          </p:val>
                                        </p:tav>
                                        <p:tav tm="100000">
                                          <p:val>
                                            <p:fltVal val="0"/>
                                          </p:val>
                                        </p:tav>
                                      </p:tavLst>
                                    </p:anim>
                                    <p:animEffect transition="in" filter="fade">
                                      <p:cBhvr>
                                        <p:cTn id="50" dur="1000"/>
                                        <p:tgtEl>
                                          <p:spTgt spid="3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90"/>
                                          </p:val>
                                        </p:tav>
                                        <p:tav tm="100000">
                                          <p:val>
                                            <p:fltVal val="0"/>
                                          </p:val>
                                        </p:tav>
                                      </p:tavLst>
                                    </p:anim>
                                    <p:animEffect transition="in" filter="fade">
                                      <p:cBhvr>
                                        <p:cTn id="62" dur="500"/>
                                        <p:tgtEl>
                                          <p:spTgt spid="3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style.rotation</p:attrName>
                                        </p:attrNameLst>
                                      </p:cBhvr>
                                      <p:tavLst>
                                        <p:tav tm="0">
                                          <p:val>
                                            <p:fltVal val="90"/>
                                          </p:val>
                                        </p:tav>
                                        <p:tav tm="100000">
                                          <p:val>
                                            <p:fltVal val="0"/>
                                          </p:val>
                                        </p:tav>
                                      </p:tavLst>
                                    </p:anim>
                                    <p:animEffect transition="in" filter="fade">
                                      <p:cBhvr>
                                        <p:cTn id="68" dur="500"/>
                                        <p:tgtEl>
                                          <p:spTgt spid="3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 calcmode="lin" valueType="num">
                                      <p:cBhvr>
                                        <p:cTn id="73" dur="500" fill="hold"/>
                                        <p:tgtEl>
                                          <p:spTgt spid="41"/>
                                        </p:tgtEl>
                                        <p:attrNameLst>
                                          <p:attrName>style.rotation</p:attrName>
                                        </p:attrNameLst>
                                      </p:cBhvr>
                                      <p:tavLst>
                                        <p:tav tm="0">
                                          <p:val>
                                            <p:fltVal val="90"/>
                                          </p:val>
                                        </p:tav>
                                        <p:tav tm="100000">
                                          <p:val>
                                            <p:fltVal val="0"/>
                                          </p:val>
                                        </p:tav>
                                      </p:tavLst>
                                    </p:anim>
                                    <p:animEffect transition="in" filter="fade">
                                      <p:cBhvr>
                                        <p:cTn id="74" dur="500"/>
                                        <p:tgtEl>
                                          <p:spTgt spid="4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 calcmode="lin" valueType="num">
                                      <p:cBhvr>
                                        <p:cTn id="79" dur="500" fill="hold"/>
                                        <p:tgtEl>
                                          <p:spTgt spid="42"/>
                                        </p:tgtEl>
                                        <p:attrNameLst>
                                          <p:attrName>style.rotation</p:attrName>
                                        </p:attrNameLst>
                                      </p:cBhvr>
                                      <p:tavLst>
                                        <p:tav tm="0">
                                          <p:val>
                                            <p:fltVal val="90"/>
                                          </p:val>
                                        </p:tav>
                                        <p:tav tm="100000">
                                          <p:val>
                                            <p:fltVal val="0"/>
                                          </p:val>
                                        </p:tav>
                                      </p:tavLst>
                                    </p:anim>
                                    <p:animEffect transition="in" filter="fade">
                                      <p:cBhvr>
                                        <p:cTn id="80" dur="500"/>
                                        <p:tgtEl>
                                          <p:spTgt spid="4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right)">
                                      <p:cBhvr>
                                        <p:cTn id="84" dur="500"/>
                                        <p:tgtEl>
                                          <p:spTgt spid="4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500" fill="hold"/>
                                        <p:tgtEl>
                                          <p:spTgt spid="48"/>
                                        </p:tgtEl>
                                        <p:attrNameLst>
                                          <p:attrName>ppt_w</p:attrName>
                                        </p:attrNameLst>
                                      </p:cBhvr>
                                      <p:tavLst>
                                        <p:tav tm="0">
                                          <p:val>
                                            <p:fltVal val="0"/>
                                          </p:val>
                                        </p:tav>
                                        <p:tav tm="100000">
                                          <p:val>
                                            <p:strVal val="#ppt_w"/>
                                          </p:val>
                                        </p:tav>
                                      </p:tavLst>
                                    </p:anim>
                                    <p:anim calcmode="lin" valueType="num">
                                      <p:cBhvr>
                                        <p:cTn id="104" dur="500" fill="hold"/>
                                        <p:tgtEl>
                                          <p:spTgt spid="4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prstClr val="white"/>
              </a:solidFill>
            </a:endParaRPr>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05</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明年工作计划</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7799601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2"/>
          <p:cNvGrpSpPr/>
          <p:nvPr/>
        </p:nvGrpSpPr>
        <p:grpSpPr>
          <a:xfrm>
            <a:off x="5555375" y="953153"/>
            <a:ext cx="630230" cy="630230"/>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6" name="椭圆 5"/>
          <p:cNvSpPr/>
          <p:nvPr/>
        </p:nvSpPr>
        <p:spPr>
          <a:xfrm>
            <a:off x="5456848" y="1439367"/>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7" name="组合 6"/>
          <p:cNvGrpSpPr/>
          <p:nvPr/>
        </p:nvGrpSpPr>
        <p:grpSpPr>
          <a:xfrm>
            <a:off x="5098505" y="2009463"/>
            <a:ext cx="890519" cy="890519"/>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0" name="椭圆 9"/>
          <p:cNvSpPr/>
          <p:nvPr/>
        </p:nvSpPr>
        <p:spPr>
          <a:xfrm>
            <a:off x="4400031" y="2447479"/>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1" name="组合 10"/>
          <p:cNvGrpSpPr/>
          <p:nvPr/>
        </p:nvGrpSpPr>
        <p:grpSpPr>
          <a:xfrm>
            <a:off x="3305964" y="2087439"/>
            <a:ext cx="1360493" cy="13604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4" name="椭圆 13"/>
          <p:cNvSpPr/>
          <p:nvPr/>
        </p:nvSpPr>
        <p:spPr>
          <a:xfrm>
            <a:off x="2774913" y="915975"/>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6603463" y="112684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6" name="TextBox 15"/>
          <p:cNvSpPr txBox="1"/>
          <p:nvPr/>
        </p:nvSpPr>
        <p:spPr>
          <a:xfrm>
            <a:off x="6571569" y="84355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7" name="TextBox 16"/>
          <p:cNvSpPr txBox="1"/>
          <p:nvPr/>
        </p:nvSpPr>
        <p:spPr>
          <a:xfrm>
            <a:off x="6499180" y="204185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01974" y="175500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145043" y="300958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124367" y="269181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4842996" y="3959647"/>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4846613" y="3586737"/>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1721463" y="3253262"/>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1680237" y="286680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911287" y="1512536"/>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911287" y="115949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2016</a:t>
            </a:r>
            <a:endParaRPr lang="en-US" altLang="zh-CN" sz="1400" b="1" dirty="0">
              <a:solidFill>
                <a:srgbClr val="0070C0"/>
              </a:solidFill>
              <a:latin typeface="微软雅黑" pitchFamily="34" charset="-122"/>
              <a:ea typeface="微软雅黑" pitchFamily="34" charset="-122"/>
            </a:endParaRPr>
          </a:p>
        </p:txBody>
      </p:sp>
      <p:cxnSp>
        <p:nvCxnSpPr>
          <p:cNvPr id="27" name="直接连接符 26"/>
          <p:cNvCxnSpPr/>
          <p:nvPr/>
        </p:nvCxnSpPr>
        <p:spPr>
          <a:xfrm flipV="1">
            <a:off x="6568909" y="843559"/>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2691818"/>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1827010"/>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586737"/>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2807519"/>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99592" y="1126843"/>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026785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14:bounceEnd="40000">
                                          <p:cBhvr additive="base">
                                            <p:cTn id="6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14:bounceEnd="40000">
                                          <p:cBhvr additive="base">
                                            <p:cTn id="7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14:bounceEnd="40000">
                                          <p:cBhvr additive="base">
                                            <p:cTn id="9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14"/>
          <p:cNvSpPr>
            <a:spLocks noChangeArrowheads="1"/>
          </p:cNvSpPr>
          <p:nvPr/>
        </p:nvSpPr>
        <p:spPr bwMode="auto">
          <a:xfrm>
            <a:off x="5976526" y="1451527"/>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6471120" y="699542"/>
            <a:ext cx="1440000" cy="1440000"/>
          </a:xfrm>
          <a:prstGeom prst="ellipse">
            <a:avLst/>
          </a:prstGeom>
          <a:solidFill>
            <a:srgbClr val="0070C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5" name="组合 1"/>
          <p:cNvGrpSpPr/>
          <p:nvPr/>
        </p:nvGrpSpPr>
        <p:grpSpPr>
          <a:xfrm>
            <a:off x="478204" y="829746"/>
            <a:ext cx="4175854" cy="3573567"/>
            <a:chOff x="1243649" y="1306887"/>
            <a:chExt cx="6153580" cy="5266736"/>
          </a:xfrm>
          <a:solidFill>
            <a:srgbClr val="0070C0"/>
          </a:solid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39" name="Text Box 15"/>
          <p:cNvSpPr txBox="1">
            <a:spLocks noChangeArrowheads="1"/>
          </p:cNvSpPr>
          <p:nvPr/>
        </p:nvSpPr>
        <p:spPr bwMode="auto">
          <a:xfrm>
            <a:off x="6765722" y="1015585"/>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endParaRPr lang="zh-CN" altLang="en-US" sz="2400" b="1" dirty="0">
              <a:solidFill>
                <a:schemeClr val="bg1"/>
              </a:solidFill>
              <a:latin typeface="微软雅黑" pitchFamily="34" charset="-122"/>
              <a:ea typeface="微软雅黑" pitchFamily="34" charset="-122"/>
            </a:endParaRPr>
          </a:p>
        </p:txBody>
      </p:sp>
      <p:sp>
        <p:nvSpPr>
          <p:cNvPr id="40" name="Rectangle 16"/>
          <p:cNvSpPr>
            <a:spLocks noChangeArrowheads="1"/>
          </p:cNvSpPr>
          <p:nvPr/>
        </p:nvSpPr>
        <p:spPr bwMode="auto">
          <a:xfrm>
            <a:off x="6246832" y="2369499"/>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1" name="Line 548"/>
          <p:cNvSpPr>
            <a:spLocks noChangeShapeType="1"/>
          </p:cNvSpPr>
          <p:nvPr/>
        </p:nvSpPr>
        <p:spPr bwMode="auto">
          <a:xfrm flipV="1">
            <a:off x="4193927" y="244150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2" name="Line 548"/>
          <p:cNvSpPr>
            <a:spLocks noChangeShapeType="1"/>
          </p:cNvSpPr>
          <p:nvPr/>
        </p:nvSpPr>
        <p:spPr bwMode="auto">
          <a:xfrm flipV="1">
            <a:off x="4193927" y="276654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309039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40343" y="3467826"/>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Rectangle 23"/>
          <p:cNvSpPr>
            <a:spLocks noChangeArrowheads="1"/>
          </p:cNvSpPr>
          <p:nvPr/>
        </p:nvSpPr>
        <p:spPr bwMode="auto">
          <a:xfrm>
            <a:off x="4572596" y="213313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6" name="Rectangle 24"/>
          <p:cNvSpPr>
            <a:spLocks noChangeArrowheads="1"/>
          </p:cNvSpPr>
          <p:nvPr/>
        </p:nvSpPr>
        <p:spPr bwMode="auto">
          <a:xfrm>
            <a:off x="4572596" y="249627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7" name="Rectangle 25"/>
          <p:cNvSpPr>
            <a:spLocks noChangeArrowheads="1"/>
          </p:cNvSpPr>
          <p:nvPr/>
        </p:nvSpPr>
        <p:spPr bwMode="auto">
          <a:xfrm>
            <a:off x="4572596" y="282012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6"/>
          <p:cNvSpPr>
            <a:spLocks noChangeArrowheads="1"/>
          </p:cNvSpPr>
          <p:nvPr/>
        </p:nvSpPr>
        <p:spPr bwMode="auto">
          <a:xfrm>
            <a:off x="4572596" y="3197555"/>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30648" y="2066450"/>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543772" y="293084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812888" y="3146347"/>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88996" y="3686891"/>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3" name="Line 548"/>
          <p:cNvSpPr>
            <a:spLocks noChangeShapeType="1"/>
          </p:cNvSpPr>
          <p:nvPr/>
        </p:nvSpPr>
        <p:spPr bwMode="auto">
          <a:xfrm>
            <a:off x="3546143" y="2172427"/>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4" name="Line 548"/>
          <p:cNvSpPr>
            <a:spLocks noChangeShapeType="1"/>
          </p:cNvSpPr>
          <p:nvPr/>
        </p:nvSpPr>
        <p:spPr bwMode="auto">
          <a:xfrm flipV="1">
            <a:off x="3653313" y="2766548"/>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5" name="Line 548"/>
          <p:cNvSpPr>
            <a:spLocks noChangeShapeType="1"/>
          </p:cNvSpPr>
          <p:nvPr/>
        </p:nvSpPr>
        <p:spPr bwMode="auto">
          <a:xfrm flipV="1">
            <a:off x="3599729" y="3467826"/>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923620" y="3090398"/>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468144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1000" fill="hold"/>
                                        <p:tgtEl>
                                          <p:spTgt spid="49"/>
                                        </p:tgtEl>
                                        <p:attrNameLst>
                                          <p:attrName>ppt_x</p:attrName>
                                        </p:attrNameLst>
                                      </p:cBhvr>
                                      <p:tavLst>
                                        <p:tav tm="0">
                                          <p:val>
                                            <p:strVal val="#ppt_x-.2"/>
                                          </p:val>
                                        </p:tav>
                                        <p:tav tm="100000">
                                          <p:val>
                                            <p:strVal val="#ppt_x"/>
                                          </p:val>
                                        </p:tav>
                                      </p:tavLst>
                                    </p:anim>
                                    <p:anim calcmode="lin" valueType="num">
                                      <p:cBhvr>
                                        <p:cTn id="1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9"/>
                                        </p:tgtEl>
                                      </p:cBhvr>
                                    </p:animEffect>
                                  </p:childTnLst>
                                </p:cTn>
                              </p:par>
                              <p:par>
                                <p:cTn id="14" presetID="29"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ppt_x</p:attrName>
                                        </p:attrNameLst>
                                      </p:cBhvr>
                                      <p:tavLst>
                                        <p:tav tm="0">
                                          <p:val>
                                            <p:strVal val="#ppt_x-.2"/>
                                          </p:val>
                                        </p:tav>
                                        <p:tav tm="100000">
                                          <p:val>
                                            <p:strVal val="#ppt_x"/>
                                          </p:val>
                                        </p:tav>
                                      </p:tavLst>
                                    </p:anim>
                                    <p:anim calcmode="lin" valueType="num">
                                      <p:cBhvr>
                                        <p:cTn id="17"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0"/>
                                        </p:tgtEl>
                                      </p:cBhvr>
                                    </p:animEffect>
                                  </p:childTnLst>
                                </p:cTn>
                              </p:par>
                              <p:par>
                                <p:cTn id="19" presetID="29"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0" fill="hold"/>
                                        <p:tgtEl>
                                          <p:spTgt spid="52"/>
                                        </p:tgtEl>
                                        <p:attrNameLst>
                                          <p:attrName>ppt_x</p:attrName>
                                        </p:attrNameLst>
                                      </p:cBhvr>
                                      <p:tavLst>
                                        <p:tav tm="0">
                                          <p:val>
                                            <p:strVal val="#ppt_x-.2"/>
                                          </p:val>
                                        </p:tav>
                                        <p:tav tm="100000">
                                          <p:val>
                                            <p:strVal val="#ppt_x"/>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2"/>
                                        </p:tgtEl>
                                      </p:cBhvr>
                                    </p:animEffect>
                                  </p:childTnLst>
                                </p:cTn>
                              </p:par>
                              <p:par>
                                <p:cTn id="24" presetID="29"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1000" fill="hold"/>
                                        <p:tgtEl>
                                          <p:spTgt spid="51"/>
                                        </p:tgtEl>
                                        <p:attrNameLst>
                                          <p:attrName>ppt_x</p:attrName>
                                        </p:attrNameLst>
                                      </p:cBhvr>
                                      <p:tavLst>
                                        <p:tav tm="0">
                                          <p:val>
                                            <p:strVal val="#ppt_x-.2"/>
                                          </p:val>
                                        </p:tav>
                                        <p:tav tm="100000">
                                          <p:val>
                                            <p:strVal val="#ppt_x"/>
                                          </p:val>
                                        </p:tav>
                                      </p:tavLst>
                                    </p:anim>
                                    <p:anim calcmode="lin" valueType="num">
                                      <p:cBhvr>
                                        <p:cTn id="2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1"/>
                                        </p:tgtEl>
                                      </p:cBhvr>
                                    </p:animEffect>
                                  </p:childTnLst>
                                </p:cTn>
                              </p:par>
                            </p:childTnLst>
                          </p:cTn>
                        </p:par>
                        <p:par>
                          <p:cTn id="29" fill="hold">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strips(downRight)">
                                      <p:cBhvr>
                                        <p:cTn id="32" dur="500"/>
                                        <p:tgtEl>
                                          <p:spTgt spid="5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Right)">
                                      <p:cBhvr>
                                        <p:cTn id="35" dur="500"/>
                                        <p:tgtEl>
                                          <p:spTgt spid="41"/>
                                        </p:tgtEl>
                                      </p:cBhvr>
                                    </p:animEffect>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5"/>
                                        </p:tgtEl>
                                        <p:attrNameLst>
                                          <p:attrName>ppt_y</p:attrName>
                                        </p:attrNameLst>
                                      </p:cBhvr>
                                      <p:tavLst>
                                        <p:tav tm="0">
                                          <p:val>
                                            <p:strVal val="#ppt_y"/>
                                          </p:val>
                                        </p:tav>
                                        <p:tav tm="100000">
                                          <p:val>
                                            <p:strVal val="#ppt_y"/>
                                          </p:val>
                                        </p:tav>
                                      </p:tavLst>
                                    </p:anim>
                                    <p:anim calcmode="lin" valueType="num">
                                      <p:cBhvr>
                                        <p:cTn id="4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5"/>
                                        </p:tgtEl>
                                      </p:cBhvr>
                                    </p:animEffect>
                                  </p:childTnLst>
                                </p:cTn>
                              </p:par>
                            </p:childTnLst>
                          </p:cTn>
                        </p:par>
                        <p:par>
                          <p:cTn id="44" fill="hold">
                            <p:stCondLst>
                              <p:cond delay="4250"/>
                            </p:stCondLst>
                            <p:childTnLst>
                              <p:par>
                                <p:cTn id="45" presetID="18" presetClass="entr" presetSubtype="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strips(downRight)">
                                      <p:cBhvr>
                                        <p:cTn id="47" dur="500"/>
                                        <p:tgtEl>
                                          <p:spTgt spid="54"/>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downRight)">
                                      <p:cBhvr>
                                        <p:cTn id="50" dur="500"/>
                                        <p:tgtEl>
                                          <p:spTgt spid="42"/>
                                        </p:tgtEl>
                                      </p:cBhvr>
                                    </p:animEffect>
                                  </p:childTnLst>
                                </p:cTn>
                              </p:par>
                            </p:childTnLst>
                          </p:cTn>
                        </p:par>
                        <p:par>
                          <p:cTn id="51" fill="hold">
                            <p:stCondLst>
                              <p:cond delay="4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6">
                                            <p:txEl>
                                              <p:pRg st="0" end="0"/>
                                            </p:txEl>
                                          </p:spTgt>
                                        </p:tgtEl>
                                        <p:attrNameLst>
                                          <p:attrName>style.visibility</p:attrName>
                                        </p:attrNameLst>
                                      </p:cBhvr>
                                      <p:to>
                                        <p:strVal val="visible"/>
                                      </p:to>
                                    </p:set>
                                    <p:anim calcmode="lin" valueType="num">
                                      <p:cBhvr>
                                        <p:cTn id="54" dur="500" fill="hold"/>
                                        <p:tgtEl>
                                          <p:spTgt spid="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6">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6">
                                            <p:txEl>
                                              <p:pRg st="0" end="0"/>
                                            </p:txEl>
                                          </p:spTgt>
                                        </p:tgtEl>
                                      </p:cBhvr>
                                    </p:animEffect>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strips(downRight)">
                                      <p:cBhvr>
                                        <p:cTn id="62" dur="500"/>
                                        <p:tgtEl>
                                          <p:spTgt spid="56"/>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strips(downRight)">
                                      <p:cBhvr>
                                        <p:cTn id="65" dur="500"/>
                                        <p:tgtEl>
                                          <p:spTgt spid="43"/>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7"/>
                                        </p:tgtEl>
                                        <p:attrNameLst>
                                          <p:attrName>ppt_y</p:attrName>
                                        </p:attrNameLst>
                                      </p:cBhvr>
                                      <p:tavLst>
                                        <p:tav tm="0">
                                          <p:val>
                                            <p:strVal val="#ppt_y"/>
                                          </p:val>
                                        </p:tav>
                                        <p:tav tm="100000">
                                          <p:val>
                                            <p:strVal val="#ppt_y"/>
                                          </p:val>
                                        </p:tav>
                                      </p:tavLst>
                                    </p:anim>
                                    <p:anim calcmode="lin" valueType="num">
                                      <p:cBhvr>
                                        <p:cTn id="7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7"/>
                                        </p:tgtEl>
                                      </p:cBhvr>
                                    </p:animEffect>
                                  </p:childTnLst>
                                </p:cTn>
                              </p:par>
                            </p:childTnLst>
                          </p:cTn>
                        </p:par>
                        <p:par>
                          <p:cTn id="74" fill="hold">
                            <p:stCondLst>
                              <p:cond delay="6750"/>
                            </p:stCondLst>
                            <p:childTnLst>
                              <p:par>
                                <p:cTn id="75" presetID="18" presetClass="entr" presetSubtype="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strips(downRight)">
                                      <p:cBhvr>
                                        <p:cTn id="77" dur="500"/>
                                        <p:tgtEl>
                                          <p:spTgt spid="55"/>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downRight)">
                                      <p:cBhvr>
                                        <p:cTn id="80" dur="500"/>
                                        <p:tgtEl>
                                          <p:spTgt spid="44"/>
                                        </p:tgtEl>
                                      </p:cBhvr>
                                    </p:animEffect>
                                  </p:childTnLst>
                                </p:cTn>
                              </p:par>
                            </p:childTnLst>
                          </p:cTn>
                        </p:par>
                        <p:par>
                          <p:cTn id="81" fill="hold">
                            <p:stCondLst>
                              <p:cond delay="7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Scale>
                                      <p:cBhvr>
                                        <p:cTn id="9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gtEl>
                                        <p:attrNameLst>
                                          <p:attrName>ppt_x</p:attrName>
                                          <p:attrName>ppt_y</p:attrName>
                                        </p:attrNameLst>
                                      </p:cBhvr>
                                    </p:animMotion>
                                    <p:animEffect transition="in" filter="fade">
                                      <p:cBhvr>
                                        <p:cTn id="93" dur="1000"/>
                                        <p:tgtEl>
                                          <p:spTgt spid="3"/>
                                        </p:tgtEl>
                                      </p:cBhvr>
                                    </p:animEffect>
                                  </p:childTnLst>
                                </p:cTn>
                              </p:par>
                            </p:childTnLst>
                          </p:cTn>
                        </p:par>
                        <p:par>
                          <p:cTn id="94" fill="hold">
                            <p:stCondLst>
                              <p:cond delay="8250"/>
                            </p:stCondLst>
                            <p:childTnLst>
                              <p:par>
                                <p:cTn id="95" presetID="18" presetClass="entr" presetSubtype="12"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strips(downLeft)">
                                      <p:cBhvr>
                                        <p:cTn id="97" dur="500"/>
                                        <p:tgtEl>
                                          <p:spTgt spid="4"/>
                                        </p:tgtEl>
                                      </p:cBhvr>
                                    </p:animEffect>
                                  </p:childTnLst>
                                </p:cTn>
                              </p:par>
                            </p:childTnLst>
                          </p:cTn>
                        </p:par>
                        <p:par>
                          <p:cTn id="98" fill="hold">
                            <p:stCondLst>
                              <p:cond delay="8750"/>
                            </p:stCondLst>
                            <p:childTnLst>
                              <p:par>
                                <p:cTn id="99" presetID="49" presetClass="entr" presetSubtype="0" decel="10000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 calcmode="lin" valueType="num">
                                      <p:cBhvr>
                                        <p:cTn id="103" dur="500" fill="hold"/>
                                        <p:tgtEl>
                                          <p:spTgt spid="39"/>
                                        </p:tgtEl>
                                        <p:attrNameLst>
                                          <p:attrName>style.rotation</p:attrName>
                                        </p:attrNameLst>
                                      </p:cBhvr>
                                      <p:tavLst>
                                        <p:tav tm="0">
                                          <p:val>
                                            <p:fltVal val="360"/>
                                          </p:val>
                                        </p:tav>
                                        <p:tav tm="100000">
                                          <p:val>
                                            <p:fltVal val="0"/>
                                          </p:val>
                                        </p:tav>
                                      </p:tavLst>
                                    </p:anim>
                                    <p:animEffect transition="in" filter="fade">
                                      <p:cBhvr>
                                        <p:cTn id="104" dur="500"/>
                                        <p:tgtEl>
                                          <p:spTgt spid="39"/>
                                        </p:tgtEl>
                                      </p:cBhvr>
                                    </p:animEffect>
                                  </p:childTnLst>
                                </p:cTn>
                              </p:par>
                            </p:childTnLst>
                          </p:cTn>
                        </p:par>
                        <p:par>
                          <p:cTn id="105" fill="hold">
                            <p:stCondLst>
                              <p:cond delay="9250"/>
                            </p:stCondLst>
                            <p:childTnLst>
                              <p:par>
                                <p:cTn id="106" presetID="29" presetClass="entr" presetSubtype="0"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1000" fill="hold"/>
                                        <p:tgtEl>
                                          <p:spTgt spid="40"/>
                                        </p:tgtEl>
                                        <p:attrNameLst>
                                          <p:attrName>ppt_x</p:attrName>
                                        </p:attrNameLst>
                                      </p:cBhvr>
                                      <p:tavLst>
                                        <p:tav tm="0">
                                          <p:val>
                                            <p:strVal val="#ppt_x-.2"/>
                                          </p:val>
                                        </p:tav>
                                        <p:tav tm="100000">
                                          <p:val>
                                            <p:strVal val="#ppt_x"/>
                                          </p:val>
                                        </p:tav>
                                      </p:tavLst>
                                    </p:anim>
                                    <p:anim calcmode="lin" valueType="num">
                                      <p:cBhvr>
                                        <p:cTn id="10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animBg="1"/>
      <p:bldP spid="42" grpId="0" animBg="1"/>
      <p:bldP spid="43" grpId="0" animBg="1"/>
      <p:bldP spid="44" grpId="0" animBg="1"/>
      <p:bldP spid="45" grpId="0"/>
      <p:bldP spid="47" grpId="0"/>
      <p:bldP spid="48" grpId="0"/>
      <p:bldP spid="53" grpId="0" animBg="1"/>
      <p:bldP spid="54" grpId="0" animBg="1"/>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Group 3"/>
          <p:cNvGrpSpPr>
            <a:grpSpLocks/>
          </p:cNvGrpSpPr>
          <p:nvPr/>
        </p:nvGrpSpPr>
        <p:grpSpPr bwMode="auto">
          <a:xfrm>
            <a:off x="613145" y="1193544"/>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310199"/>
            <a:ext cx="1664817" cy="1665299"/>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530307"/>
            <a:ext cx="1178105" cy="1178446"/>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181428"/>
            <a:ext cx="840144" cy="840387"/>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3799219"/>
            <a:ext cx="579532" cy="579700"/>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915566"/>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3" name="文本框 12"/>
          <p:cNvSpPr txBox="1">
            <a:spLocks noChangeArrowheads="1"/>
          </p:cNvSpPr>
          <p:nvPr/>
        </p:nvSpPr>
        <p:spPr bwMode="auto">
          <a:xfrm>
            <a:off x="3330509" y="2047880"/>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4" name="文本框 13"/>
          <p:cNvSpPr txBox="1">
            <a:spLocks noChangeArrowheads="1"/>
          </p:cNvSpPr>
          <p:nvPr/>
        </p:nvSpPr>
        <p:spPr bwMode="auto">
          <a:xfrm>
            <a:off x="4302111" y="2965769"/>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4"/>
          <p:cNvSpPr txBox="1">
            <a:spLocks noChangeArrowheads="1"/>
          </p:cNvSpPr>
          <p:nvPr/>
        </p:nvSpPr>
        <p:spPr bwMode="auto">
          <a:xfrm>
            <a:off x="4988167" y="3775672"/>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228040223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3"/>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年度工作概述</a:t>
            </a: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211032471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14:presetBounceEnd="575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7500">
                                          <p:cBhvr additive="base">
                                            <p:cTn id="19" dur="400" fill="hold"/>
                                            <p:tgtEl>
                                              <p:spTgt spid="4"/>
                                            </p:tgtEl>
                                            <p:attrNameLst>
                                              <p:attrName>ppt_x</p:attrName>
                                            </p:attrNameLst>
                                          </p:cBhvr>
                                          <p:tavLst>
                                            <p:tav tm="0">
                                              <p:val>
                                                <p:strVal val="1+#ppt_w/2"/>
                                              </p:val>
                                            </p:tav>
                                            <p:tav tm="100000">
                                              <p:val>
                                                <p:strVal val="#ppt_x"/>
                                              </p:val>
                                            </p:tav>
                                          </p:tavLst>
                                        </p:anim>
                                        <p:anim calcmode="lin" valueType="num" p14:bounceEnd="57500">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1+#ppt_w/2"/>
                                              </p:val>
                                            </p:tav>
                                            <p:tav tm="100000">
                                              <p:val>
                                                <p:strVal val="#ppt_x"/>
                                              </p:val>
                                            </p:tav>
                                          </p:tavLst>
                                        </p:anim>
                                        <p:anim calcmode="lin" valueType="num">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19" name="Line 548"/>
          <p:cNvSpPr>
            <a:spLocks noChangeShapeType="1"/>
          </p:cNvSpPr>
          <p:nvPr/>
        </p:nvSpPr>
        <p:spPr bwMode="auto">
          <a:xfrm>
            <a:off x="1306773" y="303575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2" name="Line 548"/>
          <p:cNvSpPr>
            <a:spLocks noChangeShapeType="1"/>
          </p:cNvSpPr>
          <p:nvPr/>
        </p:nvSpPr>
        <p:spPr bwMode="auto">
          <a:xfrm>
            <a:off x="1792611" y="400849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5" name="Rectangle 59"/>
          <p:cNvSpPr>
            <a:spLocks noChangeArrowheads="1"/>
          </p:cNvSpPr>
          <p:nvPr/>
        </p:nvSpPr>
        <p:spPr bwMode="auto">
          <a:xfrm>
            <a:off x="5574529" y="1310133"/>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6692532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360"/>
                                          </p:val>
                                        </p:tav>
                                        <p:tav tm="100000">
                                          <p:val>
                                            <p:fltVal val="0"/>
                                          </p:val>
                                        </p:tav>
                                      </p:tavLst>
                                    </p:anim>
                                    <p:animEffect transition="in" filter="fade">
                                      <p:cBhvr>
                                        <p:cTn id="64" dur="500"/>
                                        <p:tgtEl>
                                          <p:spTgt spid="30"/>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 calcmode="lin" valueType="num">
                                      <p:cBhvr>
                                        <p:cTn id="81" dur="500" fill="hold"/>
                                        <p:tgtEl>
                                          <p:spTgt spid="29"/>
                                        </p:tgtEl>
                                        <p:attrNameLst>
                                          <p:attrName>style.rotation</p:attrName>
                                        </p:attrNameLst>
                                      </p:cBhvr>
                                      <p:tavLst>
                                        <p:tav tm="0">
                                          <p:val>
                                            <p:fltVal val="360"/>
                                          </p:val>
                                        </p:tav>
                                        <p:tav tm="100000">
                                          <p:val>
                                            <p:fltVal val="0"/>
                                          </p:val>
                                        </p:tav>
                                      </p:tavLst>
                                    </p:anim>
                                    <p:animEffect transition="in" filter="fade">
                                      <p:cBhvr>
                                        <p:cTn id="82" dur="500"/>
                                        <p:tgtEl>
                                          <p:spTgt spid="29"/>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 calcmode="lin" valueType="num">
                                      <p:cBhvr>
                                        <p:cTn id="87" dur="500" fill="hold"/>
                                        <p:tgtEl>
                                          <p:spTgt spid="28"/>
                                        </p:tgtEl>
                                        <p:attrNameLst>
                                          <p:attrName>style.rotation</p:attrName>
                                        </p:attrNameLst>
                                      </p:cBhvr>
                                      <p:tavLst>
                                        <p:tav tm="0">
                                          <p:val>
                                            <p:fltVal val="360"/>
                                          </p:val>
                                        </p:tav>
                                        <p:tav tm="100000">
                                          <p:val>
                                            <p:fltVal val="0"/>
                                          </p:val>
                                        </p:tav>
                                      </p:tavLst>
                                    </p:anim>
                                    <p:animEffect transition="in" filter="fade">
                                      <p:cBhvr>
                                        <p:cTn id="88" dur="500"/>
                                        <p:tgtEl>
                                          <p:spTgt spid="28"/>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0-#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ppt_x"/>
                                          </p:val>
                                        </p:tav>
                                        <p:tav tm="100000">
                                          <p:val>
                                            <p:strVal val="#ppt_x"/>
                                          </p:val>
                                        </p:tav>
                                      </p:tavLst>
                                    </p:anim>
                                    <p:anim calcmode="lin" valueType="num">
                                      <p:cBhvr additive="base">
                                        <p:cTn id="119" dur="500" fill="hold"/>
                                        <p:tgtEl>
                                          <p:spTgt spid="2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1+#ppt_w/2"/>
                                          </p:val>
                                        </p:tav>
                                        <p:tav tm="100000">
                                          <p:val>
                                            <p:strVal val="#ppt_x"/>
                                          </p:val>
                                        </p:tav>
                                      </p:tavLst>
                                    </p:anim>
                                    <p:anim calcmode="lin" valueType="num">
                                      <p:cBhvr additive="base">
                                        <p:cTn id="132" dur="500" fill="hold"/>
                                        <p:tgtEl>
                                          <p:spTgt spid="12"/>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 calcmode="lin" valueType="num">
                                      <p:cBhvr additive="base">
                                        <p:cTn id="135" dur="500" fill="hold"/>
                                        <p:tgtEl>
                                          <p:spTgt spid="17"/>
                                        </p:tgtEl>
                                        <p:attrNameLst>
                                          <p:attrName>ppt_x</p:attrName>
                                        </p:attrNameLst>
                                      </p:cBhvr>
                                      <p:tavLst>
                                        <p:tav tm="0">
                                          <p:val>
                                            <p:strVal val="1+#ppt_w/2"/>
                                          </p:val>
                                        </p:tav>
                                        <p:tav tm="100000">
                                          <p:val>
                                            <p:strVal val="#ppt_x"/>
                                          </p:val>
                                        </p:tav>
                                      </p:tavLst>
                                    </p:anim>
                                    <p:anim calcmode="lin" valueType="num">
                                      <p:cBhvr additive="base">
                                        <p:cTn id="136" dur="500" fill="hold"/>
                                        <p:tgtEl>
                                          <p:spTgt spid="17"/>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1+#ppt_w/2"/>
                                          </p:val>
                                        </p:tav>
                                        <p:tav tm="100000">
                                          <p:val>
                                            <p:strVal val="#ppt_x"/>
                                          </p:val>
                                        </p:tav>
                                      </p:tavLst>
                                    </p:anim>
                                    <p:anim calcmode="lin" valueType="num">
                                      <p:cBhvr additive="base">
                                        <p:cTn id="140" dur="500" fill="hold"/>
                                        <p:tgtEl>
                                          <p:spTgt spid="25"/>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0"/>
                                        </p:tgtEl>
                                        <p:attrNameLst>
                                          <p:attrName>style.visibility</p:attrName>
                                        </p:attrNameLst>
                                      </p:cBhvr>
                                      <p:to>
                                        <p:strVal val="visible"/>
                                      </p:to>
                                    </p:set>
                                    <p:anim calcmode="lin" valueType="num">
                                      <p:cBhvr additive="base">
                                        <p:cTn id="144" dur="500" fill="hold"/>
                                        <p:tgtEl>
                                          <p:spTgt spid="10"/>
                                        </p:tgtEl>
                                        <p:attrNameLst>
                                          <p:attrName>ppt_x</p:attrName>
                                        </p:attrNameLst>
                                      </p:cBhvr>
                                      <p:tavLst>
                                        <p:tav tm="0">
                                          <p:val>
                                            <p:strVal val="1+#ppt_w/2"/>
                                          </p:val>
                                        </p:tav>
                                        <p:tav tm="100000">
                                          <p:val>
                                            <p:strVal val="#ppt_x"/>
                                          </p:val>
                                        </p:tav>
                                      </p:tavLst>
                                    </p:anim>
                                    <p:anim calcmode="lin" valueType="num">
                                      <p:cBhvr additive="base">
                                        <p:cTn id="145" dur="500" fill="hold"/>
                                        <p:tgtEl>
                                          <p:spTgt spid="1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 calcmode="lin" valueType="num">
                                      <p:cBhvr additive="base">
                                        <p:cTn id="148" dur="500" fill="hold"/>
                                        <p:tgtEl>
                                          <p:spTgt spid="16"/>
                                        </p:tgtEl>
                                        <p:attrNameLst>
                                          <p:attrName>ppt_x</p:attrName>
                                        </p:attrNameLst>
                                      </p:cBhvr>
                                      <p:tavLst>
                                        <p:tav tm="0">
                                          <p:val>
                                            <p:strVal val="1+#ppt_w/2"/>
                                          </p:val>
                                        </p:tav>
                                        <p:tav tm="100000">
                                          <p:val>
                                            <p:strVal val="#ppt_x"/>
                                          </p:val>
                                        </p:tav>
                                      </p:tavLst>
                                    </p:anim>
                                    <p:anim calcmode="lin" valueType="num">
                                      <p:cBhvr additive="base">
                                        <p:cTn id="149" dur="500" fill="hold"/>
                                        <p:tgtEl>
                                          <p:spTgt spid="16"/>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 calcmode="lin" valueType="num">
                                      <p:cBhvr additive="base">
                                        <p:cTn id="152" dur="500" fill="hold"/>
                                        <p:tgtEl>
                                          <p:spTgt spid="26"/>
                                        </p:tgtEl>
                                        <p:attrNameLst>
                                          <p:attrName>ppt_x</p:attrName>
                                        </p:attrNameLst>
                                      </p:cBhvr>
                                      <p:tavLst>
                                        <p:tav tm="0">
                                          <p:val>
                                            <p:strVal val="1+#ppt_w/2"/>
                                          </p:val>
                                        </p:tav>
                                        <p:tav tm="100000">
                                          <p:val>
                                            <p:strVal val="#ppt_x"/>
                                          </p:val>
                                        </p:tav>
                                      </p:tavLst>
                                    </p:anim>
                                    <p:anim calcmode="lin" valueType="num">
                                      <p:cBhvr additive="base">
                                        <p:cTn id="153" dur="500" fill="hold"/>
                                        <p:tgtEl>
                                          <p:spTgt spid="26"/>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500" fill="hold"/>
                                        <p:tgtEl>
                                          <p:spTgt spid="11"/>
                                        </p:tgtEl>
                                        <p:attrNameLst>
                                          <p:attrName>ppt_x</p:attrName>
                                        </p:attrNameLst>
                                      </p:cBhvr>
                                      <p:tavLst>
                                        <p:tav tm="0">
                                          <p:val>
                                            <p:strVal val="#ppt_x"/>
                                          </p:val>
                                        </p:tav>
                                        <p:tav tm="100000">
                                          <p:val>
                                            <p:strVal val="#ppt_x"/>
                                          </p:val>
                                        </p:tav>
                                      </p:tavLst>
                                    </p:anim>
                                    <p:anim calcmode="lin" valueType="num">
                                      <p:cBhvr additive="base">
                                        <p:cTn id="158" dur="500" fill="hold"/>
                                        <p:tgtEl>
                                          <p:spTgt spid="11"/>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7"/>
                                        </p:tgtEl>
                                        <p:attrNameLst>
                                          <p:attrName>style.visibility</p:attrName>
                                        </p:attrNameLst>
                                      </p:cBhvr>
                                      <p:to>
                                        <p:strVal val="visible"/>
                                      </p:to>
                                    </p:set>
                                    <p:anim calcmode="lin" valueType="num">
                                      <p:cBhvr additive="base">
                                        <p:cTn id="165" dur="500" fill="hold"/>
                                        <p:tgtEl>
                                          <p:spTgt spid="27"/>
                                        </p:tgtEl>
                                        <p:attrNameLst>
                                          <p:attrName>ppt_x</p:attrName>
                                        </p:attrNameLst>
                                      </p:cBhvr>
                                      <p:tavLst>
                                        <p:tav tm="0">
                                          <p:val>
                                            <p:strVal val="#ppt_x"/>
                                          </p:val>
                                        </p:tav>
                                        <p:tav tm="100000">
                                          <p:val>
                                            <p:strVal val="#ppt_x"/>
                                          </p:val>
                                        </p:tav>
                                      </p:tavLst>
                                    </p:anim>
                                    <p:anim calcmode="lin" valueType="num">
                                      <p:cBhvr additive="base">
                                        <p:cTn id="1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cxnSp>
        <p:nvCxnSpPr>
          <p:cNvPr id="3" name="直接连接符 2"/>
          <p:cNvCxnSpPr>
            <a:stCxn id="13" idx="2"/>
          </p:cNvCxnSpPr>
          <p:nvPr/>
        </p:nvCxnSpPr>
        <p:spPr>
          <a:xfrm flipH="1">
            <a:off x="3184409" y="2554417"/>
            <a:ext cx="323925" cy="0"/>
          </a:xfrm>
          <a:prstGeom prst="line">
            <a:avLst/>
          </a:prstGeom>
          <a:noFill/>
          <a:ln w="9525" cap="flat" cmpd="sng" algn="ctr">
            <a:solidFill>
              <a:srgbClr val="0070C0"/>
            </a:solidFill>
            <a:prstDash val="solid"/>
          </a:ln>
          <a:effectLst/>
        </p:spPr>
      </p:cxnSp>
      <p:cxnSp>
        <p:nvCxnSpPr>
          <p:cNvPr id="4" name="直接连接符 3"/>
          <p:cNvCxnSpPr/>
          <p:nvPr/>
        </p:nvCxnSpPr>
        <p:spPr>
          <a:xfrm flipH="1">
            <a:off x="7217559" y="3389759"/>
            <a:ext cx="596" cy="381713"/>
          </a:xfrm>
          <a:prstGeom prst="line">
            <a:avLst/>
          </a:prstGeom>
          <a:noFill/>
          <a:ln w="9525" cap="flat" cmpd="sng" algn="ctr">
            <a:solidFill>
              <a:srgbClr val="0070C0"/>
            </a:solidFill>
            <a:prstDash val="solid"/>
          </a:ln>
          <a:effectLst/>
        </p:spPr>
      </p:cxnSp>
      <p:cxnSp>
        <p:nvCxnSpPr>
          <p:cNvPr id="5" name="直接连接符 4"/>
          <p:cNvCxnSpPr>
            <a:stCxn id="14" idx="4"/>
          </p:cNvCxnSpPr>
          <p:nvPr/>
        </p:nvCxnSpPr>
        <p:spPr>
          <a:xfrm>
            <a:off x="3670296" y="3679905"/>
            <a:ext cx="0" cy="549047"/>
          </a:xfrm>
          <a:prstGeom prst="line">
            <a:avLst/>
          </a:prstGeom>
          <a:noFill/>
          <a:ln w="9525" cap="flat" cmpd="sng" algn="ctr">
            <a:solidFill>
              <a:srgbClr val="0070C0"/>
            </a:solidFill>
            <a:prstDash val="solid"/>
          </a:ln>
          <a:effectLst/>
        </p:spPr>
      </p:cxnSp>
      <p:cxnSp>
        <p:nvCxnSpPr>
          <p:cNvPr id="6" name="直接连接符 5"/>
          <p:cNvCxnSpPr/>
          <p:nvPr/>
        </p:nvCxnSpPr>
        <p:spPr>
          <a:xfrm>
            <a:off x="5041023" y="3743027"/>
            <a:ext cx="0" cy="647900"/>
          </a:xfrm>
          <a:prstGeom prst="line">
            <a:avLst/>
          </a:prstGeom>
          <a:noFill/>
          <a:ln w="9525" cap="flat" cmpd="sng" algn="ctr">
            <a:solidFill>
              <a:srgbClr val="0070C0"/>
            </a:solidFill>
            <a:prstDash val="solid"/>
          </a:ln>
          <a:effectLst/>
        </p:spPr>
      </p:cxnSp>
      <p:sp>
        <p:nvSpPr>
          <p:cNvPr id="7" name="TextBox 19"/>
          <p:cNvSpPr txBox="1">
            <a:spLocks noChangeArrowheads="1"/>
          </p:cNvSpPr>
          <p:nvPr/>
        </p:nvSpPr>
        <p:spPr bwMode="auto">
          <a:xfrm>
            <a:off x="3670315" y="4012843"/>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8" name="直接连接符 7"/>
          <p:cNvCxnSpPr>
            <a:stCxn id="9" idx="6"/>
            <a:endCxn id="12" idx="2"/>
          </p:cNvCxnSpPr>
          <p:nvPr/>
        </p:nvCxnSpPr>
        <p:spPr>
          <a:xfrm>
            <a:off x="2535369" y="3013545"/>
            <a:ext cx="4321778" cy="54190"/>
          </a:xfrm>
          <a:prstGeom prst="line">
            <a:avLst/>
          </a:prstGeom>
          <a:noFill/>
          <a:ln w="38100" cap="flat" cmpd="sng" algn="ctr">
            <a:solidFill>
              <a:srgbClr val="0070C0"/>
            </a:solidFill>
            <a:prstDash val="solid"/>
          </a:ln>
          <a:effectLst/>
        </p:spPr>
      </p:cxnSp>
      <p:sp>
        <p:nvSpPr>
          <p:cNvPr id="9" name="椭圆 8"/>
          <p:cNvSpPr/>
          <p:nvPr/>
        </p:nvSpPr>
        <p:spPr>
          <a:xfrm>
            <a:off x="1833927" y="2662202"/>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0" name="椭圆 9"/>
          <p:cNvSpPr/>
          <p:nvPr/>
        </p:nvSpPr>
        <p:spPr>
          <a:xfrm>
            <a:off x="3994221" y="2527024"/>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1" name="椭圆 10"/>
          <p:cNvSpPr/>
          <p:nvPr/>
        </p:nvSpPr>
        <p:spPr>
          <a:xfrm>
            <a:off x="5723409" y="2558585"/>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6857146" y="2743785"/>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3" name="椭圆 12"/>
          <p:cNvSpPr/>
          <p:nvPr/>
        </p:nvSpPr>
        <p:spPr>
          <a:xfrm>
            <a:off x="3508334" y="2230467"/>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4" name="椭圆 13"/>
          <p:cNvSpPr/>
          <p:nvPr/>
        </p:nvSpPr>
        <p:spPr>
          <a:xfrm>
            <a:off x="3346371" y="3030814"/>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4715907" y="3093937"/>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6" name="组合 15"/>
          <p:cNvGrpSpPr/>
          <p:nvPr/>
        </p:nvGrpSpPr>
        <p:grpSpPr>
          <a:xfrm>
            <a:off x="2067962" y="987574"/>
            <a:ext cx="1296890" cy="1073989"/>
            <a:chOff x="7307974" y="1772816"/>
            <a:chExt cx="1728787" cy="1431543"/>
          </a:xfrm>
        </p:grpSpPr>
        <p:sp>
          <p:nvSpPr>
            <p:cNvPr id="17"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18" name="TextBox 17"/>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9" name="组合 19"/>
          <p:cNvGrpSpPr/>
          <p:nvPr/>
        </p:nvGrpSpPr>
        <p:grpSpPr>
          <a:xfrm>
            <a:off x="4066646" y="987574"/>
            <a:ext cx="1296890" cy="1073989"/>
            <a:chOff x="7307974" y="1772816"/>
            <a:chExt cx="1728787" cy="1431543"/>
          </a:xfrm>
        </p:grpSpPr>
        <p:sp>
          <p:nvSpPr>
            <p:cNvPr id="20"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1" name="TextBox 20"/>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2" name="组合 22"/>
          <p:cNvGrpSpPr/>
          <p:nvPr/>
        </p:nvGrpSpPr>
        <p:grpSpPr>
          <a:xfrm>
            <a:off x="5849257" y="987574"/>
            <a:ext cx="1296890" cy="1073989"/>
            <a:chOff x="7307974" y="1772816"/>
            <a:chExt cx="1728787" cy="1431543"/>
          </a:xfrm>
        </p:grpSpPr>
        <p:sp>
          <p:nvSpPr>
            <p:cNvPr id="23"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4" name="TextBox 23"/>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5" name="TextBox 19"/>
          <p:cNvSpPr txBox="1">
            <a:spLocks noChangeArrowheads="1"/>
          </p:cNvSpPr>
          <p:nvPr/>
        </p:nvSpPr>
        <p:spPr bwMode="auto">
          <a:xfrm>
            <a:off x="1941722" y="2376807"/>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6" name="TextBox 25"/>
          <p:cNvSpPr txBox="1">
            <a:spLocks noChangeArrowheads="1"/>
          </p:cNvSpPr>
          <p:nvPr/>
        </p:nvSpPr>
        <p:spPr bwMode="auto">
          <a:xfrm>
            <a:off x="5020777" y="4174911"/>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7" name="TextBox 19"/>
          <p:cNvSpPr txBox="1">
            <a:spLocks noChangeArrowheads="1"/>
          </p:cNvSpPr>
          <p:nvPr/>
        </p:nvSpPr>
        <p:spPr bwMode="auto">
          <a:xfrm>
            <a:off x="6155166" y="3634684"/>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141394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right)">
                                      <p:cBhvr>
                                        <p:cTn id="57" dur="500"/>
                                        <p:tgtEl>
                                          <p:spTgt spid="3"/>
                                        </p:tgtEl>
                                      </p:cBhvr>
                                    </p:animEffect>
                                  </p:childTnLst>
                                </p:cTn>
                              </p:par>
                              <p:par>
                                <p:cTn id="58" presetID="22" presetClass="entr" presetSubtype="1"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500"/>
                                        <p:tgtEl>
                                          <p:spTgt spid="5"/>
                                        </p:tgtEl>
                                      </p:cBhvr>
                                    </p:animEffect>
                                  </p:childTnLst>
                                </p:cTn>
                              </p:par>
                              <p:par>
                                <p:cTn id="61" presetID="22" presetClass="entr" presetSubtype="1"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par>
                                <p:cTn id="64" presetID="22" presetClass="entr" presetSubtype="1"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animBg="1"/>
      <p:bldP spid="25" grpId="0"/>
      <p:bldP spid="26"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 name="TextBox 2"/>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5" name="TextBox 4"/>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6" name="TextBox 5"/>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7" name="组合 6"/>
          <p:cNvGrpSpPr/>
          <p:nvPr/>
        </p:nvGrpSpPr>
        <p:grpSpPr>
          <a:xfrm>
            <a:off x="4827450" y="1163782"/>
            <a:ext cx="914014" cy="914014"/>
            <a:chOff x="5105593" y="1379191"/>
            <a:chExt cx="914014" cy="914014"/>
          </a:xfrm>
          <a:solidFill>
            <a:srgbClr val="0070C0"/>
          </a:solidFill>
        </p:grpSpPr>
        <p:grpSp>
          <p:nvGrpSpPr>
            <p:cNvPr id="8" name="组合 7"/>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9" name="TextBox 8"/>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967137" y="2116564"/>
            <a:ext cx="914014" cy="914014"/>
            <a:chOff x="3245280" y="2331973"/>
            <a:chExt cx="914014" cy="914014"/>
          </a:xfrm>
          <a:solidFill>
            <a:srgbClr val="0070C0"/>
          </a:solidFill>
        </p:grpSpPr>
        <p:grpSp>
          <p:nvGrpSpPr>
            <p:cNvPr id="13" name="组合 12"/>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4" name="TextBox 13"/>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000651" y="3119497"/>
            <a:ext cx="914014" cy="914014"/>
            <a:chOff x="1278794" y="3334906"/>
            <a:chExt cx="914014" cy="914014"/>
          </a:xfrm>
          <a:solidFill>
            <a:srgbClr val="0070C0"/>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9" name="TextBox 18"/>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2" name="TextBox 21"/>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Tree>
    <p:extLst>
      <p:ext uri="{BB962C8B-B14F-4D97-AF65-F5344CB8AC3E}">
        <p14:creationId xmlns:p14="http://schemas.microsoft.com/office/powerpoint/2010/main" val="139049192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4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33"/>
          <p:cNvGrpSpPr>
            <a:grpSpLocks/>
          </p:cNvGrpSpPr>
          <p:nvPr/>
        </p:nvGrpSpPr>
        <p:grpSpPr bwMode="auto">
          <a:xfrm>
            <a:off x="7048500" y="2034307"/>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6" name="AutoShape 7"/>
          <p:cNvSpPr>
            <a:spLocks noChangeArrowheads="1"/>
          </p:cNvSpPr>
          <p:nvPr/>
        </p:nvSpPr>
        <p:spPr bwMode="auto">
          <a:xfrm>
            <a:off x="851694" y="2177705"/>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0070C0"/>
              </a:solidFill>
              <a:latin typeface="Arial" pitchFamily="34" charset="0"/>
            </a:endParaRPr>
          </a:p>
        </p:txBody>
      </p:sp>
      <p:sp>
        <p:nvSpPr>
          <p:cNvPr id="7" name="AutoShape 8"/>
          <p:cNvSpPr>
            <a:spLocks noChangeArrowheads="1"/>
          </p:cNvSpPr>
          <p:nvPr/>
        </p:nvSpPr>
        <p:spPr bwMode="auto">
          <a:xfrm>
            <a:off x="4840288" y="2177704"/>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8" name="AutoShape 8"/>
          <p:cNvSpPr>
            <a:spLocks noChangeArrowheads="1"/>
          </p:cNvSpPr>
          <p:nvPr/>
        </p:nvSpPr>
        <p:spPr bwMode="auto">
          <a:xfrm>
            <a:off x="3265132" y="2170575"/>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9" name="AutoShape 8"/>
          <p:cNvSpPr>
            <a:spLocks noChangeArrowheads="1"/>
          </p:cNvSpPr>
          <p:nvPr/>
        </p:nvSpPr>
        <p:spPr bwMode="auto">
          <a:xfrm>
            <a:off x="1679575" y="2177705"/>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0" name="AutoShape 8"/>
          <p:cNvSpPr>
            <a:spLocks noChangeArrowheads="1"/>
          </p:cNvSpPr>
          <p:nvPr/>
        </p:nvSpPr>
        <p:spPr bwMode="auto">
          <a:xfrm>
            <a:off x="6410325" y="2177703"/>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1" name="TextBox 10"/>
          <p:cNvSpPr txBox="1"/>
          <p:nvPr/>
        </p:nvSpPr>
        <p:spPr>
          <a:xfrm>
            <a:off x="852488" y="2454994"/>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2013</a:t>
            </a:r>
            <a:endParaRPr lang="zh-CN" altLang="en-US" sz="1800" i="1" dirty="0">
              <a:solidFill>
                <a:srgbClr val="0070C0"/>
              </a:solidFill>
              <a:latin typeface="Impact" pitchFamily="34" charset="0"/>
            </a:endParaRPr>
          </a:p>
        </p:txBody>
      </p:sp>
      <p:sp>
        <p:nvSpPr>
          <p:cNvPr id="12" name="TextBox 11"/>
          <p:cNvSpPr txBox="1"/>
          <p:nvPr/>
        </p:nvSpPr>
        <p:spPr>
          <a:xfrm>
            <a:off x="2433638" y="2454994"/>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2014</a:t>
            </a:r>
            <a:endParaRPr lang="zh-CN" altLang="en-US" sz="1800" i="1" dirty="0">
              <a:solidFill>
                <a:srgbClr val="0070C0"/>
              </a:solidFill>
              <a:latin typeface="Impact" pitchFamily="34" charset="0"/>
            </a:endParaRPr>
          </a:p>
        </p:txBody>
      </p:sp>
      <p:sp>
        <p:nvSpPr>
          <p:cNvPr id="13" name="TextBox 12"/>
          <p:cNvSpPr txBox="1"/>
          <p:nvPr/>
        </p:nvSpPr>
        <p:spPr>
          <a:xfrm>
            <a:off x="4013200"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2015</a:t>
            </a:r>
            <a:endParaRPr lang="zh-CN" altLang="en-US" sz="1800" i="1" dirty="0">
              <a:solidFill>
                <a:srgbClr val="0070C0"/>
              </a:solidFill>
              <a:latin typeface="Impact" pitchFamily="34" charset="0"/>
            </a:endParaRPr>
          </a:p>
        </p:txBody>
      </p:sp>
      <p:sp>
        <p:nvSpPr>
          <p:cNvPr id="14" name="TextBox 13"/>
          <p:cNvSpPr txBox="1"/>
          <p:nvPr/>
        </p:nvSpPr>
        <p:spPr>
          <a:xfrm>
            <a:off x="5592763" y="2454994"/>
            <a:ext cx="636713"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2016</a:t>
            </a:r>
            <a:endParaRPr lang="zh-CN" altLang="en-US" sz="1800" i="1" dirty="0">
              <a:solidFill>
                <a:srgbClr val="0070C0"/>
              </a:solidFill>
              <a:latin typeface="Impact" pitchFamily="34" charset="0"/>
            </a:endParaRPr>
          </a:p>
        </p:txBody>
      </p:sp>
      <p:grpSp>
        <p:nvGrpSpPr>
          <p:cNvPr id="15" name="组合 13"/>
          <p:cNvGrpSpPr>
            <a:grpSpLocks/>
          </p:cNvGrpSpPr>
          <p:nvPr/>
        </p:nvGrpSpPr>
        <p:grpSpPr bwMode="auto">
          <a:xfrm>
            <a:off x="1085850" y="2888382"/>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18" name="组合 14"/>
          <p:cNvGrpSpPr>
            <a:grpSpLocks/>
          </p:cNvGrpSpPr>
          <p:nvPr/>
        </p:nvGrpSpPr>
        <p:grpSpPr bwMode="auto">
          <a:xfrm>
            <a:off x="2667000" y="1059582"/>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1" name="组合 15"/>
          <p:cNvGrpSpPr>
            <a:grpSpLocks/>
          </p:cNvGrpSpPr>
          <p:nvPr/>
        </p:nvGrpSpPr>
        <p:grpSpPr bwMode="auto">
          <a:xfrm>
            <a:off x="4214813" y="2907432"/>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4" name="组合 16"/>
          <p:cNvGrpSpPr>
            <a:grpSpLocks/>
          </p:cNvGrpSpPr>
          <p:nvPr/>
        </p:nvGrpSpPr>
        <p:grpSpPr bwMode="auto">
          <a:xfrm>
            <a:off x="5822950" y="1059582"/>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sp>
        <p:nvSpPr>
          <p:cNvPr id="27" name="Rectangle 162"/>
          <p:cNvSpPr>
            <a:spLocks noChangeArrowheads="1"/>
          </p:cNvSpPr>
          <p:nvPr/>
        </p:nvSpPr>
        <p:spPr bwMode="auto">
          <a:xfrm>
            <a:off x="7297543" y="237278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extLst>
      <p:ext uri="{BB962C8B-B14F-4D97-AF65-F5344CB8AC3E}">
        <p14:creationId xmlns:p14="http://schemas.microsoft.com/office/powerpoint/2010/main" val="75092244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椭圆 54"/>
          <p:cNvSpPr/>
          <p:nvPr/>
        </p:nvSpPr>
        <p:spPr>
          <a:xfrm>
            <a:off x="2908055" y="16927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73312" y="1512467"/>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5" name="直接连接符 4"/>
          <p:cNvCxnSpPr/>
          <p:nvPr/>
        </p:nvCxnSpPr>
        <p:spPr>
          <a:xfrm flipV="1">
            <a:off x="2711031" y="1688754"/>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125810" y="1688754"/>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98646" y="1688755"/>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624959" y="1688755"/>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624958" y="1688754"/>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4958" y="1688753"/>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926415" y="234528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707904" y="307584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4960244" y="304210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5713686" y="224842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6012160" y="138070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2645698" y="1369303"/>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107504" y="1791756"/>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1992493" y="266459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19" name="TextBox 18"/>
          <p:cNvSpPr txBox="1"/>
          <p:nvPr/>
        </p:nvSpPr>
        <p:spPr>
          <a:xfrm>
            <a:off x="611560" y="294388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0" name="TextBox 19"/>
          <p:cNvSpPr txBox="1"/>
          <p:nvPr/>
        </p:nvSpPr>
        <p:spPr>
          <a:xfrm>
            <a:off x="2805092" y="3600699"/>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1524316" y="3879988"/>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5508104" y="3620353"/>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5256076" y="3900267"/>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6336196" y="268538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6084168" y="296530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804248" y="166213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552220" y="194205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28" name="组合 27"/>
          <p:cNvGrpSpPr/>
          <p:nvPr/>
        </p:nvGrpSpPr>
        <p:grpSpPr>
          <a:xfrm>
            <a:off x="3923779" y="987574"/>
            <a:ext cx="1402358" cy="1402358"/>
            <a:chOff x="3851771" y="1163107"/>
            <a:chExt cx="1402358" cy="1402358"/>
          </a:xfrm>
          <a:solidFill>
            <a:srgbClr val="0070C0"/>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0" name="TextBox 29"/>
            <p:cNvSpPr txBox="1"/>
            <p:nvPr/>
          </p:nvSpPr>
          <p:spPr>
            <a:xfrm>
              <a:off x="4204137" y="1520959"/>
              <a:ext cx="697627" cy="707886"/>
            </a:xfrm>
            <a:prstGeom prst="rect">
              <a:avLst/>
            </a:prstGeom>
            <a:grpFill/>
          </p:spPr>
          <p:txBody>
            <a:bodyPr wrap="none" rtlCol="0">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024850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smtClean="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感谢欣赏！</a:t>
            </a:r>
            <a:endParaRPr lang="en-US" altLang="zh-CN" sz="40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0357335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6"/>
                                        </p:tgtEl>
                                        <p:attrNameLst>
                                          <p:attrName>style.visibility</p:attrName>
                                        </p:attrNameLst>
                                      </p:cBhvr>
                                      <p:to>
                                        <p:strVal val="visible"/>
                                      </p:to>
                                    </p:set>
                                    <p:anim calcmode="lin" valueType="num">
                                      <p:cBhvr>
                                        <p:cTn id="9" dur="1000" fill="hold"/>
                                        <p:tgtEl>
                                          <p:spTgt spid="6"/>
                                        </p:tgtEl>
                                        <p:attrNameLst>
                                          <p:attrName>ppt_w</p:attrName>
                                        </p:attrNameLst>
                                      </p:cBhvr>
                                      <p:tavLst>
                                        <p:tav tm="0">
                                          <p:val>
                                            <p:fltVal val="0"/>
                                          </p:val>
                                        </p:tav>
                                        <p:tav tm="100000">
                                          <p:val>
                                            <p:strVal val="#ppt_w"/>
                                          </p:val>
                                        </p:tav>
                                      </p:tavLst>
                                    </p:anim>
                                    <p:anim calcmode="lin" valueType="num">
                                      <p:cBhvr>
                                        <p:cTn id="10" dur="1000" fill="hold"/>
                                        <p:tgtEl>
                                          <p:spTgt spid="6"/>
                                        </p:tgtEl>
                                        <p:attrNameLst>
                                          <p:attrName>ppt_h</p:attrName>
                                        </p:attrNameLst>
                                      </p:cBhvr>
                                      <p:tavLst>
                                        <p:tav tm="0">
                                          <p:val>
                                            <p:fltVal val="0"/>
                                          </p:val>
                                        </p:tav>
                                        <p:tav tm="100000">
                                          <p:val>
                                            <p:strVal val="#ppt_h"/>
                                          </p:val>
                                        </p:tav>
                                      </p:tavLst>
                                    </p:anim>
                                    <p:animEffect transition="in" filter="fade">
                                      <p:cBhvr>
                                        <p:cTn id="11" dur="1000"/>
                                        <p:tgtEl>
                                          <p:spTgt spid="6"/>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6"/>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Effect transition="in" filter="fade">
                                      <p:cBhvr>
                                        <p:cTn id="20" dur="1000"/>
                                        <p:tgtEl>
                                          <p:spTgt spid="10"/>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10"/>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11"/>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11"/>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Effect transition="in" filter="fade">
                                      <p:cBhvr>
                                        <p:cTn id="38" dur="1000"/>
                                        <p:tgtEl>
                                          <p:spTgt spid="14"/>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4"/>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24"/>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1000" fill="hold"/>
                                        <p:tgtEl>
                                          <p:spTgt spid="24"/>
                                        </p:tgtEl>
                                        <p:attrNameLst>
                                          <p:attrName>ppt_w</p:attrName>
                                        </p:attrNameLst>
                                      </p:cBhvr>
                                      <p:tavLst>
                                        <p:tav tm="0">
                                          <p:val>
                                            <p:fltVal val="0"/>
                                          </p:val>
                                        </p:tav>
                                        <p:tav tm="100000">
                                          <p:val>
                                            <p:strVal val="#ppt_w"/>
                                          </p:val>
                                        </p:tav>
                                      </p:tavLst>
                                    </p:anim>
                                    <p:anim calcmode="lin" valueType="num">
                                      <p:cBhvr>
                                        <p:cTn id="46" dur="1000" fill="hold"/>
                                        <p:tgtEl>
                                          <p:spTgt spid="24"/>
                                        </p:tgtEl>
                                        <p:attrNameLst>
                                          <p:attrName>ppt_h</p:attrName>
                                        </p:attrNameLst>
                                      </p:cBhvr>
                                      <p:tavLst>
                                        <p:tav tm="0">
                                          <p:val>
                                            <p:fltVal val="0"/>
                                          </p:val>
                                        </p:tav>
                                        <p:tav tm="100000">
                                          <p:val>
                                            <p:strVal val="#ppt_h"/>
                                          </p:val>
                                        </p:tav>
                                      </p:tavLst>
                                    </p:anim>
                                    <p:animEffect transition="in" filter="fade">
                                      <p:cBhvr>
                                        <p:cTn id="47" dur="1000"/>
                                        <p:tgtEl>
                                          <p:spTgt spid="24"/>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4"/>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5"/>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9"/>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7"/>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1000" fill="hold"/>
                                        <p:tgtEl>
                                          <p:spTgt spid="17"/>
                                        </p:tgtEl>
                                        <p:attrNameLst>
                                          <p:attrName>ppt_w</p:attrName>
                                        </p:attrNameLst>
                                      </p:cBhvr>
                                      <p:tavLst>
                                        <p:tav tm="0">
                                          <p:val>
                                            <p:fltVal val="0"/>
                                          </p:val>
                                        </p:tav>
                                        <p:tav tm="100000">
                                          <p:val>
                                            <p:strVal val="#ppt_w"/>
                                          </p:val>
                                        </p:tav>
                                      </p:tavLst>
                                    </p:anim>
                                    <p:anim calcmode="lin" valueType="num">
                                      <p:cBhvr>
                                        <p:cTn id="73" dur="1000" fill="hold"/>
                                        <p:tgtEl>
                                          <p:spTgt spid="17"/>
                                        </p:tgtEl>
                                        <p:attrNameLst>
                                          <p:attrName>ppt_h</p:attrName>
                                        </p:attrNameLst>
                                      </p:cBhvr>
                                      <p:tavLst>
                                        <p:tav tm="0">
                                          <p:val>
                                            <p:fltVal val="0"/>
                                          </p:val>
                                        </p:tav>
                                        <p:tav tm="100000">
                                          <p:val>
                                            <p:strVal val="#ppt_h"/>
                                          </p:val>
                                        </p:tav>
                                      </p:tavLst>
                                    </p:anim>
                                    <p:animEffect transition="in" filter="fade">
                                      <p:cBhvr>
                                        <p:cTn id="74" dur="1000"/>
                                        <p:tgtEl>
                                          <p:spTgt spid="17"/>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17"/>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20"/>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1000" fill="hold"/>
                                        <p:tgtEl>
                                          <p:spTgt spid="20"/>
                                        </p:tgtEl>
                                        <p:attrNameLst>
                                          <p:attrName>ppt_w</p:attrName>
                                        </p:attrNameLst>
                                      </p:cBhvr>
                                      <p:tavLst>
                                        <p:tav tm="0">
                                          <p:val>
                                            <p:fltVal val="0"/>
                                          </p:val>
                                        </p:tav>
                                        <p:tav tm="100000">
                                          <p:val>
                                            <p:strVal val="#ppt_w"/>
                                          </p:val>
                                        </p:tav>
                                      </p:tavLst>
                                    </p:anim>
                                    <p:anim calcmode="lin" valueType="num">
                                      <p:cBhvr>
                                        <p:cTn id="82" dur="1000" fill="hold"/>
                                        <p:tgtEl>
                                          <p:spTgt spid="20"/>
                                        </p:tgtEl>
                                        <p:attrNameLst>
                                          <p:attrName>ppt_h</p:attrName>
                                        </p:attrNameLst>
                                      </p:cBhvr>
                                      <p:tavLst>
                                        <p:tav tm="0">
                                          <p:val>
                                            <p:fltVal val="0"/>
                                          </p:val>
                                        </p:tav>
                                        <p:tav tm="100000">
                                          <p:val>
                                            <p:strVal val="#ppt_h"/>
                                          </p:val>
                                        </p:tav>
                                      </p:tavLst>
                                    </p:anim>
                                    <p:animEffect transition="in" filter="fade">
                                      <p:cBhvr>
                                        <p:cTn id="83" dur="1000"/>
                                        <p:tgtEl>
                                          <p:spTgt spid="20"/>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20"/>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6"/>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6"/>
                                        </p:tgtEl>
                                        <p:attrNameLst>
                                          <p:attrName>style.visibility</p:attrName>
                                        </p:attrNameLst>
                                      </p:cBhvr>
                                      <p:to>
                                        <p:strVal val="visible"/>
                                      </p:to>
                                    </p:set>
                                    <p:anim calcmode="lin" valueType="num">
                                      <p:cBhvr>
                                        <p:cTn id="90" dur="1000" fill="hold"/>
                                        <p:tgtEl>
                                          <p:spTgt spid="26"/>
                                        </p:tgtEl>
                                        <p:attrNameLst>
                                          <p:attrName>ppt_w</p:attrName>
                                        </p:attrNameLst>
                                      </p:cBhvr>
                                      <p:tavLst>
                                        <p:tav tm="0">
                                          <p:val>
                                            <p:fltVal val="0"/>
                                          </p:val>
                                        </p:tav>
                                        <p:tav tm="100000">
                                          <p:val>
                                            <p:strVal val="#ppt_w"/>
                                          </p:val>
                                        </p:tav>
                                      </p:tavLst>
                                    </p:anim>
                                    <p:anim calcmode="lin" valueType="num">
                                      <p:cBhvr>
                                        <p:cTn id="91" dur="1000" fill="hold"/>
                                        <p:tgtEl>
                                          <p:spTgt spid="26"/>
                                        </p:tgtEl>
                                        <p:attrNameLst>
                                          <p:attrName>ppt_h</p:attrName>
                                        </p:attrNameLst>
                                      </p:cBhvr>
                                      <p:tavLst>
                                        <p:tav tm="0">
                                          <p:val>
                                            <p:fltVal val="0"/>
                                          </p:val>
                                        </p:tav>
                                        <p:tav tm="100000">
                                          <p:val>
                                            <p:strVal val="#ppt_h"/>
                                          </p:val>
                                        </p:tav>
                                      </p:tavLst>
                                    </p:anim>
                                    <p:animEffect transition="in" filter="fade">
                                      <p:cBhvr>
                                        <p:cTn id="92" dur="1000"/>
                                        <p:tgtEl>
                                          <p:spTgt spid="26"/>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26"/>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29"/>
                                        </p:tgtEl>
                                        <p:attrNameLst>
                                          <p:attrName>ppt_x</p:attrName>
                                          <p:attrName>ppt_y</p:attrName>
                                        </p:attrNameLst>
                                      </p:cBhvr>
                                    </p:animMotion>
                                    <p:animRot by="1500000">
                                      <p:cBhvr>
                                        <p:cTn id="102" dur="125" fill="hold">
                                          <p:stCondLst>
                                            <p:cond delay="0"/>
                                          </p:stCondLst>
                                        </p:cTn>
                                        <p:tgtEl>
                                          <p:spTgt spid="29"/>
                                        </p:tgtEl>
                                        <p:attrNameLst>
                                          <p:attrName>r</p:attrName>
                                        </p:attrNameLst>
                                      </p:cBhvr>
                                    </p:animRot>
                                    <p:animRot by="-1500000">
                                      <p:cBhvr>
                                        <p:cTn id="103" dur="125" fill="hold">
                                          <p:stCondLst>
                                            <p:cond delay="125"/>
                                          </p:stCondLst>
                                        </p:cTn>
                                        <p:tgtEl>
                                          <p:spTgt spid="29"/>
                                        </p:tgtEl>
                                        <p:attrNameLst>
                                          <p:attrName>r</p:attrName>
                                        </p:attrNameLst>
                                      </p:cBhvr>
                                    </p:animRot>
                                    <p:animRot by="-1500000">
                                      <p:cBhvr>
                                        <p:cTn id="104" dur="125" fill="hold">
                                          <p:stCondLst>
                                            <p:cond delay="250"/>
                                          </p:stCondLst>
                                        </p:cTn>
                                        <p:tgtEl>
                                          <p:spTgt spid="29"/>
                                        </p:tgtEl>
                                        <p:attrNameLst>
                                          <p:attrName>r</p:attrName>
                                        </p:attrNameLst>
                                      </p:cBhvr>
                                    </p:animRot>
                                    <p:animRot by="1500000">
                                      <p:cBhvr>
                                        <p:cTn id="105" dur="125" fill="hold">
                                          <p:stCondLst>
                                            <p:cond delay="375"/>
                                          </p:stCondLst>
                                        </p:cTn>
                                        <p:tgtEl>
                                          <p:spTgt spid="29"/>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3000"/>
                                        <p:tgtEl>
                                          <p:spTgt spid="30"/>
                                        </p:tgtEl>
                                      </p:cBhvr>
                                    </p:animEffect>
                                    <p:anim calcmode="lin" valueType="num">
                                      <p:cBhvr>
                                        <p:cTn id="110" dur="3000" fill="hold"/>
                                        <p:tgtEl>
                                          <p:spTgt spid="30"/>
                                        </p:tgtEl>
                                        <p:attrNameLst>
                                          <p:attrName>ppt_x</p:attrName>
                                        </p:attrNameLst>
                                      </p:cBhvr>
                                      <p:tavLst>
                                        <p:tav tm="0">
                                          <p:val>
                                            <p:strVal val="#ppt_x"/>
                                          </p:val>
                                        </p:tav>
                                        <p:tav tm="100000">
                                          <p:val>
                                            <p:strVal val="#ppt_x"/>
                                          </p:val>
                                        </p:tav>
                                      </p:tavLst>
                                    </p:anim>
                                    <p:anim calcmode="lin" valueType="num">
                                      <p:cBhvr>
                                        <p:cTn id="111" dur="3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P spid="24" grpId="0" animBg="1"/>
      <p:bldP spid="24" grpId="1" animBg="1"/>
      <p:bldP spid="24" grpId="2" animBg="1"/>
      <p:bldP spid="25" grpId="0" animBg="1"/>
      <p:bldP spid="25" grpId="1" animBg="1"/>
      <p:bldP spid="25" grpId="2" animBg="1"/>
      <p:bldP spid="29" grpId="0"/>
      <p:bldP spid="29" grpId="1"/>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Freeform 42"/>
          <p:cNvSpPr>
            <a:spLocks/>
          </p:cNvSpPr>
          <p:nvPr/>
        </p:nvSpPr>
        <p:spPr bwMode="auto">
          <a:xfrm>
            <a:off x="1576758" y="1038792"/>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a:spLocks/>
          </p:cNvSpPr>
          <p:nvPr/>
        </p:nvSpPr>
        <p:spPr bwMode="auto">
          <a:xfrm flipH="1">
            <a:off x="4838561" y="1038792"/>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a:spLocks/>
          </p:cNvSpPr>
          <p:nvPr/>
        </p:nvSpPr>
        <p:spPr bwMode="auto">
          <a:xfrm flipV="1">
            <a:off x="1576758" y="3537335"/>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flipV="1">
            <a:off x="4838561" y="3537335"/>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1" y="2187479"/>
            <a:ext cx="9142810" cy="863003"/>
          </a:xfrm>
          <a:prstGeom prst="rect">
            <a:avLst/>
          </a:prstGeom>
          <a:solidFill>
            <a:schemeClr val="bg1">
              <a:lumMod val="65000"/>
            </a:schemeClr>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 name="TextBox 33"/>
          <p:cNvSpPr txBox="1">
            <a:spLocks noChangeArrowheads="1"/>
          </p:cNvSpPr>
          <p:nvPr/>
        </p:nvSpPr>
        <p:spPr bwMode="auto">
          <a:xfrm>
            <a:off x="2962509" y="2445874"/>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bg1"/>
                </a:solidFill>
                <a:latin typeface="微软雅黑" pitchFamily="34" charset="-122"/>
              </a:rPr>
              <a:t>20XX</a:t>
            </a:r>
            <a:r>
              <a:rPr lang="zh-CN" altLang="en-US" sz="1800" b="1" dirty="0">
                <a:solidFill>
                  <a:schemeClr val="bg1"/>
                </a:solidFill>
                <a:latin typeface="微软雅黑" pitchFamily="34" charset="-122"/>
              </a:rPr>
              <a:t>年</a:t>
            </a:r>
            <a:r>
              <a:rPr lang="en-US" altLang="zh-CN" sz="1800" b="1" dirty="0">
                <a:solidFill>
                  <a:schemeClr val="bg1"/>
                </a:solidFill>
                <a:latin typeface="微软雅黑" pitchFamily="34" charset="-122"/>
              </a:rPr>
              <a:t>X</a:t>
            </a:r>
            <a:r>
              <a:rPr lang="zh-CN" altLang="en-US" sz="1800" b="1" dirty="0">
                <a:solidFill>
                  <a:schemeClr val="bg1"/>
                </a:solidFill>
                <a:latin typeface="微软雅黑" pitchFamily="34" charset="-122"/>
              </a:rPr>
              <a:t>月，我们的工作简述</a:t>
            </a:r>
          </a:p>
        </p:txBody>
      </p:sp>
      <p:grpSp>
        <p:nvGrpSpPr>
          <p:cNvPr id="9" name="组合 34"/>
          <p:cNvGrpSpPr>
            <a:grpSpLocks/>
          </p:cNvGrpSpPr>
          <p:nvPr/>
        </p:nvGrpSpPr>
        <p:grpSpPr bwMode="auto">
          <a:xfrm>
            <a:off x="1156686" y="1539929"/>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37"/>
          <p:cNvGrpSpPr>
            <a:grpSpLocks/>
          </p:cNvGrpSpPr>
          <p:nvPr/>
        </p:nvGrpSpPr>
        <p:grpSpPr bwMode="auto">
          <a:xfrm>
            <a:off x="1175726" y="2720755"/>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 name="组合 40"/>
          <p:cNvGrpSpPr>
            <a:grpSpLocks/>
          </p:cNvGrpSpPr>
          <p:nvPr/>
        </p:nvGrpSpPr>
        <p:grpSpPr bwMode="auto">
          <a:xfrm>
            <a:off x="6804450" y="1563736"/>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 name="组合 43"/>
          <p:cNvGrpSpPr>
            <a:grpSpLocks/>
          </p:cNvGrpSpPr>
          <p:nvPr/>
        </p:nvGrpSpPr>
        <p:grpSpPr bwMode="auto">
          <a:xfrm>
            <a:off x="6840150" y="2743372"/>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Box 46"/>
          <p:cNvSpPr txBox="1">
            <a:spLocks noChangeArrowheads="1"/>
          </p:cNvSpPr>
          <p:nvPr/>
        </p:nvSpPr>
        <p:spPr bwMode="auto">
          <a:xfrm>
            <a:off x="2093219" y="699542"/>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solidFill>
                <a:latin typeface="微软雅黑" pitchFamily="34" charset="-122"/>
              </a:rPr>
              <a:t>添加标题</a:t>
            </a:r>
            <a:endParaRPr lang="en-US" altLang="zh-CN" sz="1400" b="1" dirty="0">
              <a:solidFill>
                <a:schemeClr val="tx1"/>
              </a:solidFill>
              <a:latin typeface="微软雅黑" pitchFamily="34" charset="-122"/>
            </a:endParaRPr>
          </a:p>
        </p:txBody>
      </p:sp>
      <p:sp>
        <p:nvSpPr>
          <p:cNvPr id="22" name="TextBox 47"/>
          <p:cNvSpPr txBox="1">
            <a:spLocks noChangeArrowheads="1"/>
          </p:cNvSpPr>
          <p:nvPr/>
        </p:nvSpPr>
        <p:spPr bwMode="auto">
          <a:xfrm>
            <a:off x="2036100" y="108640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395484" y="699542"/>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4" name="TextBox 49"/>
          <p:cNvSpPr txBox="1">
            <a:spLocks noChangeArrowheads="1"/>
          </p:cNvSpPr>
          <p:nvPr/>
        </p:nvSpPr>
        <p:spPr bwMode="auto">
          <a:xfrm>
            <a:off x="4843321" y="108640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093219" y="4130129"/>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6" name="TextBox 51"/>
          <p:cNvSpPr txBox="1">
            <a:spLocks noChangeArrowheads="1"/>
          </p:cNvSpPr>
          <p:nvPr/>
        </p:nvSpPr>
        <p:spPr bwMode="auto">
          <a:xfrm>
            <a:off x="2036100" y="317665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395484" y="4130129"/>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8" name="TextBox 53"/>
          <p:cNvSpPr txBox="1">
            <a:spLocks noChangeArrowheads="1"/>
          </p:cNvSpPr>
          <p:nvPr/>
        </p:nvSpPr>
        <p:spPr bwMode="auto">
          <a:xfrm>
            <a:off x="4843321" y="317665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0822358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9"/>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2"/>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29" name="组合 28"/>
          <p:cNvGrpSpPr/>
          <p:nvPr/>
        </p:nvGrpSpPr>
        <p:grpSpPr>
          <a:xfrm>
            <a:off x="1596173" y="1617618"/>
            <a:ext cx="5939315" cy="1716502"/>
            <a:chOff x="2347913" y="2421930"/>
            <a:chExt cx="7923212" cy="2289200"/>
          </a:xfrm>
        </p:grpSpPr>
        <p:sp>
          <p:nvSpPr>
            <p:cNvPr id="30"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Line 12"/>
          <p:cNvSpPr>
            <a:spLocks noChangeShapeType="1"/>
          </p:cNvSpPr>
          <p:nvPr/>
        </p:nvSpPr>
        <p:spPr bwMode="auto">
          <a:xfrm rot="16200000" flipV="1">
            <a:off x="711065" y="2333629"/>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37" name="Rectangle 13"/>
          <p:cNvSpPr>
            <a:spLocks noChangeArrowheads="1"/>
          </p:cNvSpPr>
          <p:nvPr/>
        </p:nvSpPr>
        <p:spPr bwMode="auto">
          <a:xfrm>
            <a:off x="2435123"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8" name="Rectangle 14"/>
          <p:cNvSpPr>
            <a:spLocks noChangeArrowheads="1"/>
          </p:cNvSpPr>
          <p:nvPr/>
        </p:nvSpPr>
        <p:spPr bwMode="auto">
          <a:xfrm>
            <a:off x="3245517" y="1848562"/>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9" name="Rectangle 15"/>
          <p:cNvSpPr>
            <a:spLocks noChangeArrowheads="1"/>
          </p:cNvSpPr>
          <p:nvPr/>
        </p:nvSpPr>
        <p:spPr bwMode="auto">
          <a:xfrm>
            <a:off x="4055911" y="2362792"/>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0" name="Rectangle 16"/>
          <p:cNvSpPr>
            <a:spLocks noChangeArrowheads="1"/>
          </p:cNvSpPr>
          <p:nvPr/>
        </p:nvSpPr>
        <p:spPr bwMode="auto">
          <a:xfrm>
            <a:off x="4867495" y="1562879"/>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1" name="Rectangle 17"/>
          <p:cNvSpPr>
            <a:spLocks noChangeArrowheads="1"/>
          </p:cNvSpPr>
          <p:nvPr/>
        </p:nvSpPr>
        <p:spPr bwMode="auto">
          <a:xfrm>
            <a:off x="5677889"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2" name="Rectangle 18"/>
          <p:cNvSpPr>
            <a:spLocks noChangeArrowheads="1"/>
          </p:cNvSpPr>
          <p:nvPr/>
        </p:nvSpPr>
        <p:spPr bwMode="auto">
          <a:xfrm>
            <a:off x="6489472" y="991511"/>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3" name="未知"/>
          <p:cNvSpPr>
            <a:spLocks/>
          </p:cNvSpPr>
          <p:nvPr/>
        </p:nvSpPr>
        <p:spPr bwMode="auto">
          <a:xfrm>
            <a:off x="2756052" y="699542"/>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44" name="组合 43"/>
          <p:cNvGrpSpPr/>
          <p:nvPr/>
        </p:nvGrpSpPr>
        <p:grpSpPr>
          <a:xfrm>
            <a:off x="1277435" y="1507242"/>
            <a:ext cx="590642" cy="1633614"/>
            <a:chOff x="1922711" y="2214181"/>
            <a:chExt cx="787932" cy="2178657"/>
          </a:xfrm>
        </p:grpSpPr>
        <p:sp>
          <p:nvSpPr>
            <p:cNvPr id="45" name="TextBox 44"/>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46" name="TextBox 45"/>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47" name="TextBox 46"/>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48" name="TextBox 47"/>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49" name="TextBox 48"/>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50" name="组合 49"/>
          <p:cNvGrpSpPr/>
          <p:nvPr/>
        </p:nvGrpSpPr>
        <p:grpSpPr>
          <a:xfrm>
            <a:off x="2325648" y="3410218"/>
            <a:ext cx="4720574" cy="296334"/>
            <a:chOff x="3321054" y="4752074"/>
            <a:chExt cx="6297377" cy="395205"/>
          </a:xfrm>
        </p:grpSpPr>
        <p:sp>
          <p:nvSpPr>
            <p:cNvPr id="51" name="TextBox 50"/>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52" name="TextBox 51"/>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3" name="TextBox 52"/>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4" name="TextBox 53"/>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5" name="TextBox 54"/>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6" name="TextBox 55"/>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58" name="矩形 57"/>
          <p:cNvSpPr/>
          <p:nvPr/>
        </p:nvSpPr>
        <p:spPr>
          <a:xfrm>
            <a:off x="899592" y="3906519"/>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3610748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42"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1000"/>
                                        <p:tgtEl>
                                          <p:spTgt spid="50"/>
                                        </p:tgtEl>
                                      </p:cBhvr>
                                    </p:animEffect>
                                    <p:anim calcmode="lin" valueType="num">
                                      <p:cBhvr>
                                        <p:cTn id="19" dur="1000" fill="hold"/>
                                        <p:tgtEl>
                                          <p:spTgt spid="50"/>
                                        </p:tgtEl>
                                        <p:attrNameLst>
                                          <p:attrName>ppt_x</p:attrName>
                                        </p:attrNameLst>
                                      </p:cBhvr>
                                      <p:tavLst>
                                        <p:tav tm="0">
                                          <p:val>
                                            <p:strVal val="#ppt_x"/>
                                          </p:val>
                                        </p:tav>
                                        <p:tav tm="100000">
                                          <p:val>
                                            <p:strVal val="#ppt_x"/>
                                          </p:val>
                                        </p:tav>
                                      </p:tavLst>
                                    </p:anim>
                                    <p:anim calcmode="lin" valueType="num">
                                      <p:cBhvr>
                                        <p:cTn id="20" dur="1000" fill="hold"/>
                                        <p:tgtEl>
                                          <p:spTgt spid="5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iterate type="wd">
                                    <p:tmPct val="10000"/>
                                  </p:iterate>
                                  <p:childTnLst>
                                    <p:set>
                                      <p:cBhvr>
                                        <p:cTn id="47" dur="1" fill="hold">
                                          <p:stCondLst>
                                            <p:cond delay="0"/>
                                          </p:stCondLst>
                                        </p:cTn>
                                        <p:tgtEl>
                                          <p:spTgt spid="58"/>
                                        </p:tgtEl>
                                        <p:attrNameLst>
                                          <p:attrName>style.visibility</p:attrName>
                                        </p:attrNameLst>
                                      </p:cBhvr>
                                      <p:to>
                                        <p:strVal val="visible"/>
                                      </p:to>
                                    </p:set>
                                    <p:animEffect transition="in" filter="fade">
                                      <p:cBhvr>
                                        <p:cTn id="48" dur="250"/>
                                        <p:tgtEl>
                                          <p:spTgt spid="58"/>
                                        </p:tgtEl>
                                      </p:cBhvr>
                                    </p:animEffect>
                                    <p:anim calcmode="lin" valueType="num">
                                      <p:cBhvr>
                                        <p:cTn id="49" dur="250" fill="hold"/>
                                        <p:tgtEl>
                                          <p:spTgt spid="58"/>
                                        </p:tgtEl>
                                        <p:attrNameLst>
                                          <p:attrName>ppt_x</p:attrName>
                                        </p:attrNameLst>
                                      </p:cBhvr>
                                      <p:tavLst>
                                        <p:tav tm="0">
                                          <p:val>
                                            <p:strVal val="#ppt_x"/>
                                          </p:val>
                                        </p:tav>
                                        <p:tav tm="100000">
                                          <p:val>
                                            <p:strVal val="#ppt_x"/>
                                          </p:val>
                                        </p:tav>
                                      </p:tavLst>
                                    </p:anim>
                                    <p:anim calcmode="lin" valueType="num">
                                      <p:cBhvr>
                                        <p:cTn id="50" dur="25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iterate type="wd">
                                    <p:tmAbs val="0"/>
                                  </p:iterate>
                                  <p:childTnLst>
                                    <p:set>
                                      <p:cBhvr>
                                        <p:cTn id="54" dur="1" fill="hold">
                                          <p:stCondLst>
                                            <p:cond delay="999"/>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autoUpdateAnimBg="0"/>
      <p:bldP spid="38" grpId="0" animBg="1" autoUpdateAnimBg="0"/>
      <p:bldP spid="39" grpId="0" animBg="1" autoUpdateAnimBg="0"/>
      <p:bldP spid="40" grpId="0" animBg="1" autoUpdateAnimBg="0"/>
      <p:bldP spid="41" grpId="0" animBg="1" autoUpdateAnimBg="0"/>
      <p:bldP spid="42" grpId="0" animBg="1" autoUpdateAnimBg="0"/>
      <p:bldP spid="43" grpId="0" animBg="1"/>
      <p:bldP spid="58" grpId="0"/>
      <p:bldP spid="5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AutoShape 10"/>
          <p:cNvSpPr>
            <a:spLocks noChangeArrowheads="1"/>
          </p:cNvSpPr>
          <p:nvPr/>
        </p:nvSpPr>
        <p:spPr bwMode="auto">
          <a:xfrm rot="16200000">
            <a:off x="3936867" y="-1155136"/>
            <a:ext cx="1398833" cy="7676197"/>
          </a:xfrm>
          <a:prstGeom prst="downArrow">
            <a:avLst>
              <a:gd name="adj1" fmla="val 49065"/>
              <a:gd name="adj2" fmla="val 44827"/>
            </a:avLst>
          </a:prstGeom>
          <a:solidFill>
            <a:srgbClr val="0070C0">
              <a:alpha val="68000"/>
            </a:srgbClr>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4" name="组合 41"/>
          <p:cNvGrpSpPr>
            <a:grpSpLocks/>
          </p:cNvGrpSpPr>
          <p:nvPr/>
        </p:nvGrpSpPr>
        <p:grpSpPr bwMode="auto">
          <a:xfrm>
            <a:off x="2632409" y="1948715"/>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二季度</a:t>
              </a:r>
              <a:endParaRPr lang="zh-CN" altLang="en-US" sz="2000" b="1" dirty="0">
                <a:solidFill>
                  <a:schemeClr val="bg1"/>
                </a:solidFill>
                <a:latin typeface="微软雅黑" pitchFamily="34" charset="-122"/>
                <a:ea typeface="微软雅黑" pitchFamily="34" charset="-122"/>
              </a:endParaRPr>
            </a:p>
          </p:txBody>
        </p:sp>
      </p:grpSp>
      <p:grpSp>
        <p:nvGrpSpPr>
          <p:cNvPr id="9" name="组合 46"/>
          <p:cNvGrpSpPr>
            <a:grpSpLocks/>
          </p:cNvGrpSpPr>
          <p:nvPr/>
        </p:nvGrpSpPr>
        <p:grpSpPr bwMode="auto">
          <a:xfrm>
            <a:off x="4334022" y="1948715"/>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三季度</a:t>
              </a:r>
              <a:endParaRPr lang="zh-CN" altLang="en-US" sz="2000" b="1" dirty="0">
                <a:solidFill>
                  <a:schemeClr val="bg1"/>
                </a:solidFill>
                <a:latin typeface="微软雅黑" pitchFamily="34" charset="-122"/>
                <a:ea typeface="微软雅黑" pitchFamily="34" charset="-122"/>
              </a:endParaRPr>
            </a:p>
          </p:txBody>
        </p:sp>
      </p:grpSp>
      <p:grpSp>
        <p:nvGrpSpPr>
          <p:cNvPr id="14" name="组合 51"/>
          <p:cNvGrpSpPr>
            <a:grpSpLocks/>
          </p:cNvGrpSpPr>
          <p:nvPr/>
        </p:nvGrpSpPr>
        <p:grpSpPr bwMode="auto">
          <a:xfrm>
            <a:off x="6052385" y="1948715"/>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四季度</a:t>
              </a:r>
              <a:endParaRPr lang="zh-CN" altLang="en-US" sz="2000" b="1" dirty="0">
                <a:solidFill>
                  <a:schemeClr val="bg1"/>
                </a:solidFill>
                <a:latin typeface="微软雅黑" pitchFamily="34" charset="-122"/>
                <a:ea typeface="微软雅黑" pitchFamily="34" charset="-122"/>
              </a:endParaRPr>
            </a:p>
          </p:txBody>
        </p:sp>
      </p:grpSp>
      <p:grpSp>
        <p:nvGrpSpPr>
          <p:cNvPr id="19" name="组合 40"/>
          <p:cNvGrpSpPr>
            <a:grpSpLocks/>
          </p:cNvGrpSpPr>
          <p:nvPr/>
        </p:nvGrpSpPr>
        <p:grpSpPr bwMode="auto">
          <a:xfrm>
            <a:off x="892708" y="1948715"/>
            <a:ext cx="1701613" cy="1539687"/>
            <a:chOff x="1128105"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一季度</a:t>
              </a:r>
              <a:endParaRPr lang="zh-CN" altLang="en-US" sz="2000" b="1" dirty="0">
                <a:solidFill>
                  <a:schemeClr val="bg1"/>
                </a:solidFill>
                <a:latin typeface="微软雅黑" pitchFamily="34" charset="-122"/>
                <a:ea typeface="微软雅黑" pitchFamily="34" charset="-122"/>
              </a:endParaRPr>
            </a:p>
          </p:txBody>
        </p:sp>
      </p:grpSp>
      <p:sp>
        <p:nvSpPr>
          <p:cNvPr id="24" name="矩形标注 23"/>
          <p:cNvSpPr/>
          <p:nvPr/>
        </p:nvSpPr>
        <p:spPr>
          <a:xfrm>
            <a:off x="2964076"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339990"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8" name="矩形标注 27"/>
          <p:cNvSpPr/>
          <p:nvPr/>
        </p:nvSpPr>
        <p:spPr>
          <a:xfrm>
            <a:off x="4585286"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0" name="矩形标注 29"/>
          <p:cNvSpPr/>
          <p:nvPr/>
        </p:nvSpPr>
        <p:spPr>
          <a:xfrm>
            <a:off x="6420460"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61102875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3"/>
                                        </p:tgtEl>
                                        <p:attrNameLst>
                                          <p:attrName>ppt_x</p:attrName>
                                        </p:attrNameLst>
                                      </p:cBhvr>
                                      <p:tavLst>
                                        <p:tav tm="0">
                                          <p:val>
                                            <p:strVal val="ppt_x"/>
                                          </p:val>
                                        </p:tav>
                                        <p:tav tm="100000">
                                          <p:val>
                                            <p:strVal val="1+ppt_w/2"/>
                                          </p:val>
                                        </p:tav>
                                      </p:tavLst>
                                    </p:anim>
                                    <p:anim calcmode="lin" valueType="num">
                                      <p:cBhvr additive="base">
                                        <p:cTn id="100" dur="500"/>
                                        <p:tgtEl>
                                          <p:spTgt spid="3"/>
                                        </p:tgtEl>
                                        <p:attrNameLst>
                                          <p:attrName>ppt_y</p:attrName>
                                        </p:attrNameLst>
                                      </p:cBhvr>
                                      <p:tavLst>
                                        <p:tav tm="0">
                                          <p:val>
                                            <p:strVal val="ppt_y"/>
                                          </p:val>
                                        </p:tav>
                                        <p:tav tm="100000">
                                          <p:val>
                                            <p:strVal val="ppt_y"/>
                                          </p:val>
                                        </p:tav>
                                      </p:tavLst>
                                    </p:anim>
                                    <p:set>
                                      <p:cBhvr>
                                        <p:cTn id="101" dur="1" fill="hold">
                                          <p:stCondLst>
                                            <p:cond delay="499"/>
                                          </p:stCondLst>
                                        </p:cTn>
                                        <p:tgtEl>
                                          <p:spTgt spid="3"/>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9"/>
                                        </p:tgtEl>
                                        <p:attrNameLst>
                                          <p:attrName>ppt_x</p:attrName>
                                          <p:attrName>ppt_y</p:attrName>
                                        </p:attrNameLst>
                                      </p:cBhvr>
                                    </p:animMotion>
                                    <p:animEffect transition="out" filter="fade">
                                      <p:cBhvr>
                                        <p:cTn id="106" dur="1000"/>
                                        <p:tgtEl>
                                          <p:spTgt spid="19"/>
                                        </p:tgtEl>
                                      </p:cBhvr>
                                    </p:animEffect>
                                    <p:set>
                                      <p:cBhvr>
                                        <p:cTn id="107" dur="1" fill="hold">
                                          <p:stCondLst>
                                            <p:cond delay="999"/>
                                          </p:stCondLst>
                                        </p:cTn>
                                        <p:tgtEl>
                                          <p:spTgt spid="19"/>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4"/>
                                        </p:tgtEl>
                                        <p:attrNameLst>
                                          <p:attrName>ppt_x</p:attrName>
                                          <p:attrName>ppt_y</p:attrName>
                                        </p:attrNameLst>
                                      </p:cBhvr>
                                    </p:animMotion>
                                    <p:animEffect transition="out" filter="fade">
                                      <p:cBhvr>
                                        <p:cTn id="111" dur="1000"/>
                                        <p:tgtEl>
                                          <p:spTgt spid="4"/>
                                        </p:tgtEl>
                                      </p:cBhvr>
                                    </p:animEffect>
                                    <p:set>
                                      <p:cBhvr>
                                        <p:cTn id="112" dur="1" fill="hold">
                                          <p:stCondLst>
                                            <p:cond delay="999"/>
                                          </p:stCondLst>
                                        </p:cTn>
                                        <p:tgtEl>
                                          <p:spTgt spid="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9"/>
                                        </p:tgtEl>
                                        <p:attrNameLst>
                                          <p:attrName>ppt_x</p:attrName>
                                          <p:attrName>ppt_y</p:attrName>
                                        </p:attrNameLst>
                                      </p:cBhvr>
                                    </p:animMotion>
                                    <p:animEffect transition="out" filter="fade">
                                      <p:cBhvr>
                                        <p:cTn id="116" dur="1000"/>
                                        <p:tgtEl>
                                          <p:spTgt spid="9"/>
                                        </p:tgtEl>
                                      </p:cBhvr>
                                    </p:animEffect>
                                    <p:set>
                                      <p:cBhvr>
                                        <p:cTn id="117" dur="1" fill="hold">
                                          <p:stCondLst>
                                            <p:cond delay="999"/>
                                          </p:stCondLst>
                                        </p:cTn>
                                        <p:tgtEl>
                                          <p:spTgt spid="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4"/>
                                        </p:tgtEl>
                                        <p:attrNameLst>
                                          <p:attrName>ppt_x</p:attrName>
                                          <p:attrName>ppt_y</p:attrName>
                                        </p:attrNameLst>
                                      </p:cBhvr>
                                    </p:animMotion>
                                    <p:animEffect transition="out" filter="fade">
                                      <p:cBhvr>
                                        <p:cTn id="121" dur="1000"/>
                                        <p:tgtEl>
                                          <p:spTgt spid="14"/>
                                        </p:tgtEl>
                                      </p:cBhvr>
                                    </p:animEffect>
                                    <p:set>
                                      <p:cBhvr>
                                        <p:cTn id="122" dur="1" fill="hold">
                                          <p:stCondLst>
                                            <p:cond delay="999"/>
                                          </p:stCondLst>
                                        </p:cTn>
                                        <p:tgtEl>
                                          <p:spTgt spid="14"/>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5"/>
                                        </p:tgtEl>
                                        <p:attrNameLst>
                                          <p:attrName>ppt_x</p:attrName>
                                        </p:attrNameLst>
                                      </p:cBhvr>
                                      <p:tavLst>
                                        <p:tav tm="0">
                                          <p:val>
                                            <p:strVal val="ppt_x"/>
                                          </p:val>
                                        </p:tav>
                                        <p:tav tm="100000">
                                          <p:val>
                                            <p:strVal val="ppt_x"/>
                                          </p:val>
                                        </p:tav>
                                      </p:tavLst>
                                    </p:anim>
                                    <p:anim calcmode="lin" valueType="num">
                                      <p:cBhvr additive="base">
                                        <p:cTn id="126" dur="500"/>
                                        <p:tgtEl>
                                          <p:spTgt spid="25"/>
                                        </p:tgtEl>
                                        <p:attrNameLst>
                                          <p:attrName>ppt_y</p:attrName>
                                        </p:attrNameLst>
                                      </p:cBhvr>
                                      <p:tavLst>
                                        <p:tav tm="0">
                                          <p:val>
                                            <p:strVal val="ppt_y"/>
                                          </p:val>
                                        </p:tav>
                                        <p:tav tm="100000">
                                          <p:val>
                                            <p:strVal val="1+ppt_h/2"/>
                                          </p:val>
                                        </p:tav>
                                      </p:tavLst>
                                    </p:anim>
                                    <p:set>
                                      <p:cBhvr>
                                        <p:cTn id="127" dur="1" fill="hold">
                                          <p:stCondLst>
                                            <p:cond delay="499"/>
                                          </p:stCondLst>
                                        </p:cTn>
                                        <p:tgtEl>
                                          <p:spTgt spid="2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8"/>
                                        </p:tgtEl>
                                        <p:attrNameLst>
                                          <p:attrName>ppt_x</p:attrName>
                                        </p:attrNameLst>
                                      </p:cBhvr>
                                      <p:tavLst>
                                        <p:tav tm="0">
                                          <p:val>
                                            <p:strVal val="ppt_x"/>
                                          </p:val>
                                        </p:tav>
                                        <p:tav tm="100000">
                                          <p:val>
                                            <p:strVal val="ppt_x"/>
                                          </p:val>
                                        </p:tav>
                                      </p:tavLst>
                                    </p:anim>
                                    <p:anim calcmode="lin" valueType="num">
                                      <p:cBhvr additive="base">
                                        <p:cTn id="134" dur="500"/>
                                        <p:tgtEl>
                                          <p:spTgt spid="28"/>
                                        </p:tgtEl>
                                        <p:attrNameLst>
                                          <p:attrName>ppt_y</p:attrName>
                                        </p:attrNameLst>
                                      </p:cBhvr>
                                      <p:tavLst>
                                        <p:tav tm="0">
                                          <p:val>
                                            <p:strVal val="ppt_y"/>
                                          </p:val>
                                        </p:tav>
                                        <p:tav tm="100000">
                                          <p:val>
                                            <p:strVal val="1+ppt_h/2"/>
                                          </p:val>
                                        </p:tav>
                                      </p:tavLst>
                                    </p:anim>
                                    <p:set>
                                      <p:cBhvr>
                                        <p:cTn id="135" dur="1" fill="hold">
                                          <p:stCondLst>
                                            <p:cond delay="499"/>
                                          </p:stCondLst>
                                        </p:cTn>
                                        <p:tgtEl>
                                          <p:spTgt spid="28"/>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9"/>
                                        </p:tgtEl>
                                        <p:attrNameLst>
                                          <p:attrName>ppt_x</p:attrName>
                                        </p:attrNameLst>
                                      </p:cBhvr>
                                      <p:tavLst>
                                        <p:tav tm="0">
                                          <p:val>
                                            <p:strVal val="ppt_x"/>
                                          </p:val>
                                        </p:tav>
                                        <p:tav tm="100000">
                                          <p:val>
                                            <p:strVal val="ppt_x"/>
                                          </p:val>
                                        </p:tav>
                                      </p:tavLst>
                                    </p:anim>
                                    <p:anim calcmode="lin" valueType="num">
                                      <p:cBhvr additive="base">
                                        <p:cTn id="138" dur="500"/>
                                        <p:tgtEl>
                                          <p:spTgt spid="29"/>
                                        </p:tgtEl>
                                        <p:attrNameLst>
                                          <p:attrName>ppt_y</p:attrName>
                                        </p:attrNameLst>
                                      </p:cBhvr>
                                      <p:tavLst>
                                        <p:tav tm="0">
                                          <p:val>
                                            <p:strVal val="ppt_y"/>
                                          </p:val>
                                        </p:tav>
                                        <p:tav tm="100000">
                                          <p:val>
                                            <p:strVal val="1+ppt_h/2"/>
                                          </p:val>
                                        </p:tav>
                                      </p:tavLst>
                                    </p:anim>
                                    <p:set>
                                      <p:cBhvr>
                                        <p:cTn id="139" dur="1" fill="hold">
                                          <p:stCondLst>
                                            <p:cond delay="499"/>
                                          </p:stCondLst>
                                        </p:cTn>
                                        <p:tgtEl>
                                          <p:spTgt spid="29"/>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4"/>
                                        </p:tgtEl>
                                        <p:attrNameLst>
                                          <p:attrName>ppt_x</p:attrName>
                                        </p:attrNameLst>
                                      </p:cBhvr>
                                      <p:tavLst>
                                        <p:tav tm="0">
                                          <p:val>
                                            <p:strVal val="ppt_x"/>
                                          </p:val>
                                        </p:tav>
                                        <p:tav tm="100000">
                                          <p:val>
                                            <p:strVal val="ppt_x"/>
                                          </p:val>
                                        </p:tav>
                                      </p:tavLst>
                                    </p:anim>
                                    <p:anim calcmode="lin" valueType="num">
                                      <p:cBhvr additive="base">
                                        <p:cTn id="142" dur="500"/>
                                        <p:tgtEl>
                                          <p:spTgt spid="24"/>
                                        </p:tgtEl>
                                        <p:attrNameLst>
                                          <p:attrName>ppt_y</p:attrName>
                                        </p:attrNameLst>
                                      </p:cBhvr>
                                      <p:tavLst>
                                        <p:tav tm="0">
                                          <p:val>
                                            <p:strVal val="ppt_y"/>
                                          </p:val>
                                        </p:tav>
                                        <p:tav tm="100000">
                                          <p:val>
                                            <p:strVal val="0-ppt_h/2"/>
                                          </p:val>
                                        </p:tav>
                                      </p:tavLst>
                                    </p:anim>
                                    <p:set>
                                      <p:cBhvr>
                                        <p:cTn id="143" dur="1" fill="hold">
                                          <p:stCondLst>
                                            <p:cond delay="499"/>
                                          </p:stCondLst>
                                        </p:cTn>
                                        <p:tgtEl>
                                          <p:spTgt spid="24"/>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6"/>
                                        </p:tgtEl>
                                        <p:attrNameLst>
                                          <p:attrName>ppt_x</p:attrName>
                                        </p:attrNameLst>
                                      </p:cBhvr>
                                      <p:tavLst>
                                        <p:tav tm="0">
                                          <p:val>
                                            <p:strVal val="ppt_x"/>
                                          </p:val>
                                        </p:tav>
                                        <p:tav tm="100000">
                                          <p:val>
                                            <p:strVal val="ppt_x"/>
                                          </p:val>
                                        </p:tav>
                                      </p:tavLst>
                                    </p:anim>
                                    <p:anim calcmode="lin" valueType="num">
                                      <p:cBhvr additive="base">
                                        <p:cTn id="146" dur="500"/>
                                        <p:tgtEl>
                                          <p:spTgt spid="26"/>
                                        </p:tgtEl>
                                        <p:attrNameLst>
                                          <p:attrName>ppt_y</p:attrName>
                                        </p:attrNameLst>
                                      </p:cBhvr>
                                      <p:tavLst>
                                        <p:tav tm="0">
                                          <p:val>
                                            <p:strVal val="ppt_y"/>
                                          </p:val>
                                        </p:tav>
                                        <p:tav tm="100000">
                                          <p:val>
                                            <p:strVal val="0-ppt_h/2"/>
                                          </p:val>
                                        </p:tav>
                                      </p:tavLst>
                                    </p:anim>
                                    <p:set>
                                      <p:cBhvr>
                                        <p:cTn id="147" dur="1" fill="hold">
                                          <p:stCondLst>
                                            <p:cond delay="499"/>
                                          </p:stCondLst>
                                        </p:cTn>
                                        <p:tgtEl>
                                          <p:spTgt spid="26"/>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0"/>
                                        </p:tgtEl>
                                        <p:attrNameLst>
                                          <p:attrName>ppt_x</p:attrName>
                                        </p:attrNameLst>
                                      </p:cBhvr>
                                      <p:tavLst>
                                        <p:tav tm="0">
                                          <p:val>
                                            <p:strVal val="ppt_x"/>
                                          </p:val>
                                        </p:tav>
                                        <p:tav tm="100000">
                                          <p:val>
                                            <p:strVal val="ppt_x"/>
                                          </p:val>
                                        </p:tav>
                                      </p:tavLst>
                                    </p:anim>
                                    <p:anim calcmode="lin" valueType="num">
                                      <p:cBhvr additive="base">
                                        <p:cTn id="150" dur="500"/>
                                        <p:tgtEl>
                                          <p:spTgt spid="30"/>
                                        </p:tgtEl>
                                        <p:attrNameLst>
                                          <p:attrName>ppt_y</p:attrName>
                                        </p:attrNameLst>
                                      </p:cBhvr>
                                      <p:tavLst>
                                        <p:tav tm="0">
                                          <p:val>
                                            <p:strVal val="ppt_y"/>
                                          </p:val>
                                        </p:tav>
                                        <p:tav tm="100000">
                                          <p:val>
                                            <p:strVal val="0-ppt_h/2"/>
                                          </p:val>
                                        </p:tav>
                                      </p:tavLst>
                                    </p:anim>
                                    <p:set>
                                      <p:cBhvr>
                                        <p:cTn id="151" dur="1" fill="hold">
                                          <p:stCondLst>
                                            <p:cond delay="499"/>
                                          </p:stCondLst>
                                        </p:cTn>
                                        <p:tgtEl>
                                          <p:spTgt spid="30"/>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1"/>
                                        </p:tgtEl>
                                        <p:attrNameLst>
                                          <p:attrName>ppt_x</p:attrName>
                                        </p:attrNameLst>
                                      </p:cBhvr>
                                      <p:tavLst>
                                        <p:tav tm="0">
                                          <p:val>
                                            <p:strVal val="ppt_x"/>
                                          </p:val>
                                        </p:tav>
                                        <p:tav tm="100000">
                                          <p:val>
                                            <p:strVal val="ppt_x"/>
                                          </p:val>
                                        </p:tav>
                                      </p:tavLst>
                                    </p:anim>
                                    <p:anim calcmode="lin" valueType="num">
                                      <p:cBhvr additive="base">
                                        <p:cTn id="154" dur="500"/>
                                        <p:tgtEl>
                                          <p:spTgt spid="31"/>
                                        </p:tgtEl>
                                        <p:attrNameLst>
                                          <p:attrName>ppt_y</p:attrName>
                                        </p:attrNameLst>
                                      </p:cBhvr>
                                      <p:tavLst>
                                        <p:tav tm="0">
                                          <p:val>
                                            <p:strVal val="ppt_y"/>
                                          </p:val>
                                        </p:tav>
                                        <p:tav tm="100000">
                                          <p:val>
                                            <p:strVal val="0-ppt_h/2"/>
                                          </p:val>
                                        </p:tav>
                                      </p:tavLst>
                                    </p:anim>
                                    <p:set>
                                      <p:cBhvr>
                                        <p:cTn id="15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6"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7"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8"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9"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8"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33"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049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椭圆 7"/>
          <p:cNvSpPr/>
          <p:nvPr/>
        </p:nvSpPr>
        <p:spPr>
          <a:xfrm>
            <a:off x="2559182" y="2438550"/>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4" name="直接连接符 3"/>
          <p:cNvCxnSpPr>
            <a:endCxn id="3" idx="1"/>
          </p:cNvCxnSpPr>
          <p:nvPr/>
        </p:nvCxnSpPr>
        <p:spPr>
          <a:xfrm>
            <a:off x="4484454" y="1989350"/>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24713" y="299391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 name="TextBox 41"/>
          <p:cNvSpPr txBox="1"/>
          <p:nvPr/>
        </p:nvSpPr>
        <p:spPr>
          <a:xfrm>
            <a:off x="2902855"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7" name="TextBox 42"/>
          <p:cNvSpPr txBox="1"/>
          <p:nvPr/>
        </p:nvSpPr>
        <p:spPr>
          <a:xfrm>
            <a:off x="4662180"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3"/>
          <p:cNvSpPr txBox="1"/>
          <p:nvPr/>
        </p:nvSpPr>
        <p:spPr>
          <a:xfrm>
            <a:off x="5927191" y="304033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3699551" y="699542"/>
            <a:ext cx="1563386" cy="1563386"/>
            <a:chOff x="2848131" y="1860029"/>
            <a:chExt cx="3807502" cy="3807502"/>
          </a:xfrm>
        </p:grpSpPr>
        <p:sp>
          <p:nvSpPr>
            <p:cNvPr id="12" name="椭圆 11"/>
            <p:cNvSpPr/>
            <p:nvPr/>
          </p:nvSpPr>
          <p:spPr>
            <a:xfrm>
              <a:off x="2848131" y="1860029"/>
              <a:ext cx="3807502" cy="3807502"/>
            </a:xfrm>
            <a:prstGeom prst="ellipse">
              <a:avLst/>
            </a:prstGeom>
            <a:solidFill>
              <a:srgbClr val="0070C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chemeClr val="bg1"/>
                  </a:solidFill>
                  <a:latin typeface="微软雅黑" pitchFamily="34" charset="-122"/>
                  <a:ea typeface="微软雅黑" pitchFamily="34" charset="-122"/>
                </a:rPr>
                <a:t>您的标题</a:t>
              </a:r>
              <a:endParaRPr lang="en-US" altLang="zh-CN" sz="21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2078375" y="2014379"/>
            <a:ext cx="806358" cy="806358"/>
            <a:chOff x="2800449" y="3260788"/>
            <a:chExt cx="1075144" cy="1075144"/>
          </a:xfrm>
        </p:grpSpPr>
        <p:sp>
          <p:nvSpPr>
            <p:cNvPr id="17" name="椭圆 16"/>
            <p:cNvSpPr/>
            <p:nvPr/>
          </p:nvSpPr>
          <p:spPr>
            <a:xfrm>
              <a:off x="2800449"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19" name="组合 18"/>
          <p:cNvGrpSpPr/>
          <p:nvPr/>
        </p:nvGrpSpPr>
        <p:grpSpPr>
          <a:xfrm>
            <a:off x="3187293" y="2676909"/>
            <a:ext cx="806358" cy="806358"/>
            <a:chOff x="4279007" y="4144161"/>
            <a:chExt cx="1075144" cy="1075144"/>
          </a:xfrm>
        </p:grpSpPr>
        <p:sp>
          <p:nvSpPr>
            <p:cNvPr id="22" name="椭圆 21"/>
            <p:cNvSpPr/>
            <p:nvPr/>
          </p:nvSpPr>
          <p:spPr>
            <a:xfrm>
              <a:off x="4279007" y="4144161"/>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1"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4866256" y="2745432"/>
            <a:ext cx="806358" cy="806358"/>
            <a:chOff x="6517624" y="4235525"/>
            <a:chExt cx="1075144" cy="1075144"/>
          </a:xfrm>
        </p:grpSpPr>
        <p:sp>
          <p:nvSpPr>
            <p:cNvPr id="27" name="椭圆 26"/>
            <p:cNvSpPr/>
            <p:nvPr/>
          </p:nvSpPr>
          <p:spPr>
            <a:xfrm>
              <a:off x="6517624" y="4235525"/>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6"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6012082" y="2014379"/>
            <a:ext cx="806358" cy="806358"/>
            <a:chOff x="8045392" y="3260788"/>
            <a:chExt cx="1075144" cy="1075144"/>
          </a:xfrm>
        </p:grpSpPr>
        <p:sp>
          <p:nvSpPr>
            <p:cNvPr id="32" name="椭圆 31"/>
            <p:cNvSpPr/>
            <p:nvPr/>
          </p:nvSpPr>
          <p:spPr>
            <a:xfrm>
              <a:off x="8045392"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944882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331</TotalTime>
  <Words>3486</Words>
  <Application>Microsoft Office PowerPoint</Application>
  <PresentationFormat>全屏显示(16:9)</PresentationFormat>
  <Paragraphs>525</Paragraphs>
  <Slides>45</Slides>
  <Notes>0</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cp:lastModifiedBy>
  <cp:revision>33</cp:revision>
  <dcterms:created xsi:type="dcterms:W3CDTF">2015-11-26T09:01:21Z</dcterms:created>
  <dcterms:modified xsi:type="dcterms:W3CDTF">2016-07-19T10:00:32Z</dcterms:modified>
</cp:coreProperties>
</file>